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themeOverride+xml" PartName="/ppt/theme/themeOverride7.xml"/>
  <Override ContentType="application/vnd.openxmlformats-officedocument.themeOverride+xml" PartName="/ppt/theme/themeOverride8.xml"/>
  <Override ContentType="application/vnd.openxmlformats-officedocument.themeOverride+xml" PartName="/ppt/theme/themeOverride9.xml"/>
  <Override ContentType="application/vnd.openxmlformats-officedocument.themeOverride+xml" PartName="/ppt/theme/themeOverride10.xml"/>
  <Override ContentType="application/vnd.openxmlformats-officedocument.themeOverride+xml" PartName="/ppt/theme/themeOverride11.xml"/>
  <Override ContentType="application/vnd.openxmlformats-officedocument.themeOverride+xml" PartName="/ppt/theme/themeOverride12.xml"/>
  <Override ContentType="application/vnd.openxmlformats-officedocument.themeOverride+xml" PartName="/ppt/theme/themeOverride13.xml"/>
  <Override ContentType="application/vnd.openxmlformats-officedocument.themeOverride+xml" PartName="/ppt/theme/themeOverride14.xml"/>
  <Override ContentType="application/vnd.openxmlformats-officedocument.themeOverride+xml" PartName="/ppt/theme/themeOverride15.xml"/>
  <Override ContentType="application/vnd.openxmlformats-officedocument.themeOverride+xml" PartName="/ppt/theme/themeOverride16.xml"/>
  <Override ContentType="application/vnd.openxmlformats-officedocument.themeOverride+xml" PartName="/ppt/theme/themeOverride17.xml"/>
  <Override ContentType="application/vnd.openxmlformats-officedocument.themeOverride+xml" PartName="/ppt/theme/themeOverride18.xml"/>
  <Override ContentType="application/vnd.openxmlformats-officedocument.themeOverride+xml" PartName="/ppt/theme/themeOverride19.xml"/>
  <Override ContentType="application/vnd.openxmlformats-officedocument.themeOverride+xml" PartName="/ppt/theme/themeOverride20.xml"/>
  <Override ContentType="application/vnd.openxmlformats-officedocument.themeOverride+xml" PartName="/ppt/theme/themeOverride2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59" r:id="rId2"/>
    <p:sldMasterId id="2147483672" r:id="rId3"/>
  </p:sldMasterIdLst>
  <p:notesMasterIdLst>
    <p:notesMasterId r:id="rId4"/>
  </p:notesMasterIdLst>
  <p:sldIdLst>
    <p:sldId id="259" r:id="rId5"/>
    <p:sldId id="261" r:id="rId6"/>
    <p:sldId id="262" r:id="rId7"/>
    <p:sldId id="267" r:id="rId8"/>
    <p:sldId id="268" r:id="rId9"/>
    <p:sldId id="269" r:id="rId10"/>
    <p:sldId id="270" r:id="rId11"/>
    <p:sldId id="274" r:id="rId12"/>
    <p:sldId id="291" r:id="rId13"/>
    <p:sldId id="271" r:id="rId14"/>
    <p:sldId id="272" r:id="rId15"/>
    <p:sldId id="273" r:id="rId16"/>
    <p:sldId id="275" r:id="rId17"/>
    <p:sldId id="276" r:id="rId18"/>
    <p:sldId id="292" r:id="rId19"/>
    <p:sldId id="277" r:id="rId20"/>
    <p:sldId id="287" r:id="rId21"/>
    <p:sldId id="278" r:id="rId22"/>
    <p:sldId id="293" r:id="rId23"/>
    <p:sldId id="282" r:id="rId24"/>
    <p:sldId id="284" r:id="rId25"/>
    <p:sldId id="288" r:id="rId26"/>
    <p:sldId id="289" r:id="rId27"/>
    <p:sldId id="290" r:id="rId28"/>
    <p:sldId id="294" r:id="rId29"/>
  </p:sldIdLst>
  <p:sldSz cx="12192000" cy="6858000"/>
  <p:notesSz cx="7104063" cy="10234613"/>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114"/>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tags/tag102.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2021/4/27</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val="1787217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44277415"/>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713440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0803998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55123235"/>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001008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23981969"/>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93357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756386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5934193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163795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2391971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8372773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752344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1575832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66275932"/>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40857753"/>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1182517"/>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9882293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9111770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163103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067061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130380"/>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666558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4733842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3143442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2021/4/27</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0"/>
    </mc:Choice>
    <mc:Fallback>
      <p:transition advClick="0" advTm="3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3464783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58498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62401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9545254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89614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4083273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6461095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6339519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1631257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188031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2021/4/27</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0"/>
    </mc:Choice>
    <mc:Fallback>
      <p:transition advClick="0" advTm="3000"/>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2021/4/27</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0"/>
    </mc:Choice>
    <mc:Fallback>
      <p:transition advClick="0" advTm="3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718618815"/>
      </p:ext>
    </p:extLst>
  </p:cSld>
  <p:clrMapOvr>
    <a:masterClrMapping/>
  </p:clrMapOvr>
  <mc:AlternateContent>
    <mc:Choice Requires="p14">
      <p:transition advClick="0" advTm="3000" p14:dur="0"/>
    </mc:Choice>
    <mc:Fallback>
      <p:transition advClick="0" advTm="3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489035064"/>
      </p:ext>
    </p:extLst>
  </p:cSld>
  <p:clrMapOvr>
    <a:masterClrMapping/>
  </p:clrMapOvr>
  <mc:AlternateContent>
    <mc:Choice Requires="p14">
      <p:transition advClick="0" advTm="3000" p14:dur="0"/>
    </mc:Choice>
    <mc:Fallback>
      <p:transition advClick="0" advTm="3000"/>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矩形 3"/>
          <p:cNvSpPr/>
          <p:nvPr userDrawn="1"/>
        </p:nvSpPr>
        <p:spPr>
          <a:xfrm>
            <a:off x="8325228" y="6545425"/>
            <a:ext cx="775136" cy="230832"/>
          </a:xfrm>
          <a:prstGeom prst="rect">
            <a:avLst/>
          </a:prstGeom>
        </p:spPr>
        <p:txBody>
          <a:bodyPr wrap="square">
            <a:spAutoFit/>
          </a:bodyPr>
          <a:lstStyle/>
          <a:p>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r>
              <a:rPr lang="en-US" altLang="zh-CN" sz="100">
                <a:solidFill>
                  <a:prstClr val="white"/>
                </a:solidFill>
                <a:latin typeface="Calibri"/>
                <a:ea typeface="宋体"/>
              </a:rPr>
              <a:t> </a:t>
            </a:r>
          </a:p>
        </p:txBody>
      </p:sp>
    </p:spTree>
    <p:extLst>
      <p:ext uri="{BB962C8B-B14F-4D97-AF65-F5344CB8AC3E}">
        <p14:creationId val="2159974556"/>
      </p:ext>
    </p:extLst>
  </p:cSld>
  <p:clrMapOvr>
    <a:masterClrMapping/>
  </p:clrMapOvr>
  <mc:AlternateContent>
    <mc:Choice Requires="p14">
      <p:transition advClick="0" advTm="3000" p14:dur="0"/>
    </mc:Choice>
    <mc:Fallback>
      <p:transition advClick="0" advTm="3000"/>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233355743"/>
      </p:ext>
    </p:extLst>
  </p:cSld>
  <p:clrMapOvr>
    <a:masterClrMapping/>
  </p:clrMapOvr>
  <mc:AlternateContent>
    <mc:Choice Requires="p14">
      <p:transition advClick="0" advTm="3000" p14:dur="0"/>
    </mc:Choice>
    <mc:Fallback>
      <p:transition advClick="0" advTm="3000"/>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504483037"/>
      </p:ext>
    </p:extLst>
  </p:cSld>
  <p:clrMapOvr>
    <a:masterClrMapping/>
  </p:clrMapOvr>
  <mc:AlternateContent>
    <mc:Choice Requires="p14">
      <p:transition advClick="0" advTm="3000" p14:dur="0"/>
    </mc:Choice>
    <mc:Fallback>
      <p:transition advClick="0" advTm="3000"/>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2926412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2.xml" Type="http://schemas.openxmlformats.org/officeDocument/2006/relationships/slideLayout"/><Relationship Id="rId10" Target="../theme/theme2.xml" Type="http://schemas.openxmlformats.org/officeDocument/2006/relationships/theme"/><Relationship Id="rId2" Target="../slideLayouts/slideLayout3.xml" Type="http://schemas.openxmlformats.org/officeDocument/2006/relationships/slideLayout"/><Relationship Id="rId3" Target="../slideLayouts/slideLayout4.xml" Type="http://schemas.openxmlformats.org/officeDocument/2006/relationships/slideLayout"/><Relationship Id="rId4" Target="../slideLayouts/slideLayout5.xml" Type="http://schemas.openxmlformats.org/officeDocument/2006/relationships/slideLayout"/><Relationship Id="rId5" Target="../slideLayouts/slideLayout6.xml" Type="http://schemas.openxmlformats.org/officeDocument/2006/relationships/slideLayout"/><Relationship Id="rId6" Target="../slideLayouts/slideLayout7.xml" Type="http://schemas.openxmlformats.org/officeDocument/2006/relationships/slideLayout"/><Relationship Id="rId7" Target="../slideLayouts/slideLayout8.xml" Type="http://schemas.openxmlformats.org/officeDocument/2006/relationships/slideLayout"/><Relationship Id="rId8" Target="../media/image1.png" Type="http://schemas.openxmlformats.org/officeDocument/2006/relationships/image"/><Relationship Id="rId9" Target="../media/image2.png" Type="http://schemas.openxmlformats.org/officeDocument/2006/relationships/image"/></Relationships>
</file>

<file path=ppt/slideMasters/_rels/slideMaster3.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3.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pic>
        <p:nvPicPr>
          <p:cNvPr id="30" name="图片 29" descr="资源 211"/>
          <p:cNvPicPr>
            <a:picLocks noChangeAspect="1"/>
          </p:cNvPicPr>
          <p:nvPr userDrawn="1"/>
        </p:nvPicPr>
        <p:blipFill>
          <a:blip r:embed="rId2">
            <a:extLst>
              <a:ext uri="{28A0092B-C50C-407E-A947-70E740481C1C}">
                <a14:useLocalDpi/>
              </a:ext>
            </a:extLst>
          </a:blip>
          <a:stretch>
            <a:fillRect/>
          </a:stretch>
        </p:blipFill>
        <p:spPr>
          <a:xfrm>
            <a:off x="-123190" y="-48895"/>
            <a:ext cx="12419965" cy="69557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mc:AlternateContent>
    <mc:Choice Requires="p14">
      <p:transition advClick="0" advTm="3000" p14:dur="0"/>
    </mc:Choice>
    <mc:Fallback>
      <p:transition advClick="0" advTm="3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pic>
        <p:nvPicPr>
          <p:cNvPr id="30" name="图片 29" descr="资源 211"/>
          <p:cNvPicPr>
            <a:picLocks noChangeAspect="1"/>
          </p:cNvPicPr>
          <p:nvPr userDrawn="1"/>
        </p:nvPicPr>
        <p:blipFill>
          <a:blip r:embed="rId8">
            <a:extLst>
              <a:ext uri="{28A0092B-C50C-407E-A947-70E740481C1C}">
                <a14:useLocalDpi/>
              </a:ext>
            </a:extLst>
          </a:blip>
          <a:stretch>
            <a:fillRect/>
          </a:stretch>
        </p:blipFill>
        <p:spPr>
          <a:xfrm>
            <a:off x="-123190" y="-48895"/>
            <a:ext cx="12419965" cy="6955790"/>
          </a:xfrm>
          <a:prstGeom prst="rect">
            <a:avLst/>
          </a:prstGeom>
        </p:spPr>
      </p:pic>
      <p:pic>
        <p:nvPicPr>
          <p:cNvPr id="27" name="图片 26" descr="资源 2111"/>
          <p:cNvPicPr>
            <a:picLocks noChangeAspect="1"/>
          </p:cNvPicPr>
          <p:nvPr userDrawn="1"/>
        </p:nvPicPr>
        <p:blipFill>
          <a:blip r:embed="rId9">
            <a:extLst>
              <a:ext uri="{28A0092B-C50C-407E-A947-70E740481C1C}">
                <a14:useLocalDpi/>
              </a:ext>
            </a:extLst>
          </a:blip>
          <a:stretch>
            <a:fillRect/>
          </a:stretch>
        </p:blipFill>
        <p:spPr>
          <a:xfrm>
            <a:off x="315595" y="231775"/>
            <a:ext cx="800735" cy="822960"/>
          </a:xfrm>
          <a:prstGeom prst="rect">
            <a:avLst/>
          </a:prstGeom>
        </p:spPr>
      </p:pic>
      <p:sp>
        <p:nvSpPr>
          <p:cNvPr id="33" name="TextBox 31"/>
          <p:cNvSpPr txBox="1"/>
          <p:nvPr userDrawn="1"/>
        </p:nvSpPr>
        <p:spPr>
          <a:xfrm>
            <a:off x="1116330" y="443548"/>
            <a:ext cx="5208588" cy="461665"/>
          </a:xfrm>
          <a:prstGeom prst="rect">
            <a:avLst/>
          </a:prstGeom>
          <a:noFill/>
          <a:ln w="9525">
            <a:noFill/>
          </a:ln>
        </p:spPr>
        <p:txBody>
          <a:bodyPr>
            <a:spAutoFit/>
          </a:bodyPr>
          <a:lstStyle/>
          <a:p>
            <a:pPr lvl="0" eaLnBrk="1" hangingPunct="1"/>
            <a:r>
              <a:rPr lang="zh-CN" altLang="en-US" sz="2400" b="1">
                <a:solidFill>
                  <a:schemeClr val="tx1"/>
                </a:solidFill>
                <a:latin typeface="微软雅黑" panose="020b0503020204020204" charset="-122"/>
                <a:ea typeface="微软雅黑"/>
              </a:rPr>
              <a:t>请在母版更改您的标题</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mc:AlternateContent>
    <mc:Choice Requires="p14">
      <p:transition advClick="0" advTm="3000" p14:dur="0"/>
    </mc:Choice>
    <mc:Fallback>
      <p:transition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3"/>
                                        </p:tgtEl>
                                        <p:attrNameLst>
                                          <p:attrName>style.visibility</p:attrName>
                                        </p:attrNameLst>
                                      </p:cBhvr>
                                      <p:to>
                                        <p:strVal val="visible"/>
                                      </p:to>
                                    </p:set>
                                    <p:anim calcmode="lin" valueType="num">
                                      <p:cBhvr>
                                        <p:cTn id="7" dur="4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8" dur="400" fill="hold"/>
                                        <p:tgtEl>
                                          <p:spTgt spid="33"/>
                                        </p:tgtEl>
                                        <p:attrNameLst>
                                          <p:attrName>ppt_y</p:attrName>
                                        </p:attrNameLst>
                                      </p:cBhvr>
                                      <p:tavLst>
                                        <p:tav tm="0">
                                          <p:val>
                                            <p:strVal val="#ppt_y"/>
                                          </p:val>
                                        </p:tav>
                                        <p:tav tm="100000">
                                          <p:val>
                                            <p:strVal val="#ppt_y"/>
                                          </p:val>
                                        </p:tav>
                                      </p:tavLst>
                                    </p:anim>
                                    <p:anim calcmode="lin" valueType="num">
                                      <p:cBhvr>
                                        <p:cTn id="9" dur="4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 dur="4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400" tmFilter="0,0; .5, 1; 1, 1"/>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2021/4/27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68707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8.png" Type="http://schemas.openxmlformats.org/officeDocument/2006/relationships/image"/><Relationship Id="rId2" Target="../theme/themeOverride1.xml" Type="http://schemas.openxmlformats.org/officeDocument/2006/relationships/themeOverride"/><Relationship Id="rId3" Target="../notesSlides/notesSlide1.xml" Type="http://schemas.openxmlformats.org/officeDocument/2006/relationships/notesSlide"/><Relationship Id="rId4" Target="../media/image1.pn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 Id="rId9" Target="../media/image7.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45.xml" Type="http://schemas.openxmlformats.org/officeDocument/2006/relationships/tags"/><Relationship Id="rId11" Target="../tags/tag46.xml" Type="http://schemas.openxmlformats.org/officeDocument/2006/relationships/tags"/><Relationship Id="rId12" Target="../tags/tag47.xml" Type="http://schemas.openxmlformats.org/officeDocument/2006/relationships/tags"/><Relationship Id="rId13" Target="../tags/tag48.xml" Type="http://schemas.openxmlformats.org/officeDocument/2006/relationships/tags"/><Relationship Id="rId14" Target="../tags/tag49.xml" Type="http://schemas.openxmlformats.org/officeDocument/2006/relationships/tags"/><Relationship Id="rId15" Target="../tags/tag50.xml" Type="http://schemas.openxmlformats.org/officeDocument/2006/relationships/tags"/><Relationship Id="rId16" Target="../tags/tag51.xml" Type="http://schemas.openxmlformats.org/officeDocument/2006/relationships/tags"/><Relationship Id="rId17" Target="../tags/tag52.xml" Type="http://schemas.openxmlformats.org/officeDocument/2006/relationships/tags"/><Relationship Id="rId18" Target="../tags/tag53.xml" Type="http://schemas.openxmlformats.org/officeDocument/2006/relationships/tags"/><Relationship Id="rId19" Target="../tags/tag54.xml" Type="http://schemas.openxmlformats.org/officeDocument/2006/relationships/tags"/><Relationship Id="rId2" Target="../theme/themeOverride9.xml" Type="http://schemas.openxmlformats.org/officeDocument/2006/relationships/themeOverride"/><Relationship Id="rId20" Target="../tags/tag55.xml" Type="http://schemas.openxmlformats.org/officeDocument/2006/relationships/tags"/><Relationship Id="rId21" Target="../tags/tag56.xml" Type="http://schemas.openxmlformats.org/officeDocument/2006/relationships/tags"/><Relationship Id="rId22" Target="../tags/tag57.xml" Type="http://schemas.openxmlformats.org/officeDocument/2006/relationships/tags"/><Relationship Id="rId23" Target="../tags/tag58.xml" Type="http://schemas.openxmlformats.org/officeDocument/2006/relationships/tags"/><Relationship Id="rId24" Target="../tags/tag59.xml" Type="http://schemas.openxmlformats.org/officeDocument/2006/relationships/tags"/><Relationship Id="rId25" Target="../tags/tag60.xml" Type="http://schemas.openxmlformats.org/officeDocument/2006/relationships/tags"/><Relationship Id="rId26" Target="../tags/tag61.xml" Type="http://schemas.openxmlformats.org/officeDocument/2006/relationships/tags"/><Relationship Id="rId27" Target="../tags/tag62.xml" Type="http://schemas.openxmlformats.org/officeDocument/2006/relationships/tags"/><Relationship Id="rId28" Target="../tags/tag63.xml" Type="http://schemas.openxmlformats.org/officeDocument/2006/relationships/tags"/><Relationship Id="rId29" Target="../media/image9.png" Type="http://schemas.openxmlformats.org/officeDocument/2006/relationships/image"/><Relationship Id="rId3" Target="../notesSlides/notesSlide10.xml" Type="http://schemas.openxmlformats.org/officeDocument/2006/relationships/notesSlide"/><Relationship Id="rId30" Target="../media/image16.png" Type="http://schemas.openxmlformats.org/officeDocument/2006/relationships/image"/><Relationship Id="rId31" Target="../tags/tag64.xml" Type="http://schemas.openxmlformats.org/officeDocument/2006/relationships/tags"/><Relationship Id="rId4" Target="../tags/tag39.xml" Type="http://schemas.openxmlformats.org/officeDocument/2006/relationships/tags"/><Relationship Id="rId5" Target="../tags/tag40.xml" Type="http://schemas.openxmlformats.org/officeDocument/2006/relationships/tags"/><Relationship Id="rId6" Target="../tags/tag41.xml" Type="http://schemas.openxmlformats.org/officeDocument/2006/relationships/tags"/><Relationship Id="rId7" Target="../tags/tag42.xml" Type="http://schemas.openxmlformats.org/officeDocument/2006/relationships/tags"/><Relationship Id="rId8" Target="../tags/tag43.xml" Type="http://schemas.openxmlformats.org/officeDocument/2006/relationships/tags"/><Relationship Id="rId9" Target="../tags/tag44.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71.xml" Type="http://schemas.openxmlformats.org/officeDocument/2006/relationships/tags"/><Relationship Id="rId11" Target="../tags/tag72.xml" Type="http://schemas.openxmlformats.org/officeDocument/2006/relationships/tags"/><Relationship Id="rId12" Target="../tags/tag73.xml" Type="http://schemas.openxmlformats.org/officeDocument/2006/relationships/tags"/><Relationship Id="rId13" Target="../tags/tag74.xml" Type="http://schemas.openxmlformats.org/officeDocument/2006/relationships/tags"/><Relationship Id="rId14" Target="../tags/tag75.xml" Type="http://schemas.openxmlformats.org/officeDocument/2006/relationships/tags"/><Relationship Id="rId15" Target="../tags/tag76.xml" Type="http://schemas.openxmlformats.org/officeDocument/2006/relationships/tags"/><Relationship Id="rId16" Target="../tags/tag77.xml" Type="http://schemas.openxmlformats.org/officeDocument/2006/relationships/tags"/><Relationship Id="rId17" Target="../tags/tag78.xml" Type="http://schemas.openxmlformats.org/officeDocument/2006/relationships/tags"/><Relationship Id="rId18" Target="../tags/tag79.xml" Type="http://schemas.openxmlformats.org/officeDocument/2006/relationships/tags"/><Relationship Id="rId19" Target="../media/image10.png" Type="http://schemas.openxmlformats.org/officeDocument/2006/relationships/image"/><Relationship Id="rId2" Target="../theme/themeOverride10.xml" Type="http://schemas.openxmlformats.org/officeDocument/2006/relationships/themeOverride"/><Relationship Id="rId20" Target="../tags/tag80.xml" Type="http://schemas.openxmlformats.org/officeDocument/2006/relationships/tags"/><Relationship Id="rId3" Target="../notesSlides/notesSlide11.xml" Type="http://schemas.openxmlformats.org/officeDocument/2006/relationships/notesSlide"/><Relationship Id="rId4" Target="../tags/tag65.xml" Type="http://schemas.openxmlformats.org/officeDocument/2006/relationships/tags"/><Relationship Id="rId5" Target="../tags/tag66.xml" Type="http://schemas.openxmlformats.org/officeDocument/2006/relationships/tags"/><Relationship Id="rId6" Target="../tags/tag67.xml" Type="http://schemas.openxmlformats.org/officeDocument/2006/relationships/tags"/><Relationship Id="rId7" Target="../tags/tag68.xml" Type="http://schemas.openxmlformats.org/officeDocument/2006/relationships/tags"/><Relationship Id="rId8" Target="../tags/tag69.xml" Type="http://schemas.openxmlformats.org/officeDocument/2006/relationships/tags"/><Relationship Id="rId9" Target="../tags/tag70.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1.xml" Type="http://schemas.openxmlformats.org/officeDocument/2006/relationships/themeOverride"/><Relationship Id="rId3" Target="../notesSlides/notesSlide12.xml" Type="http://schemas.openxmlformats.org/officeDocument/2006/relationships/notesSlide"/><Relationship Id="rId4" Target="../media/image15.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2.xml" Type="http://schemas.openxmlformats.org/officeDocument/2006/relationships/themeOverride"/><Relationship Id="rId3"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3.xml" Type="http://schemas.openxmlformats.org/officeDocument/2006/relationships/themeOverride"/><Relationship Id="rId3"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1.png" Type="http://schemas.openxmlformats.org/officeDocument/2006/relationships/image"/><Relationship Id="rId4" Target="../media/image12.png" Type="http://schemas.openxmlformats.org/officeDocument/2006/relationships/image"/><Relationship Id="rId5" Target="../media/image13.png" Type="http://schemas.openxmlformats.org/officeDocument/2006/relationships/image"/><Relationship Id="rId6" Target="../media/image14.png" Type="http://schemas.openxmlformats.org/officeDocument/2006/relationships/image"/><Relationship Id="rId7" Target="../tags/tag81.xml" Type="http://schemas.openxmlformats.org/officeDocument/2006/relationships/tags"/><Relationship Id="rId8" Target="../tags/tag82.xml" Type="http://schemas.openxmlformats.org/officeDocument/2006/relationships/tags"/><Relationship Id="rId9" Target="../tags/tag83.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4.xml" Type="http://schemas.openxmlformats.org/officeDocument/2006/relationships/themeOverride"/><Relationship Id="rId3"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5.xml" Type="http://schemas.openxmlformats.org/officeDocument/2006/relationships/themeOverride"/><Relationship Id="rId3" Target="../notesSlides/notesSlide17.xml" Type="http://schemas.openxmlformats.org/officeDocument/2006/relationships/notesSlide"/><Relationship Id="rId4" Target="../media/image17.png" Type="http://schemas.openxmlformats.org/officeDocument/2006/relationships/image"/><Relationship Id="rId5" Target="../media/image18.png" Type="http://schemas.openxmlformats.org/officeDocument/2006/relationships/image"/><Relationship Id="rId6" Target="../media/image19.png" Type="http://schemas.openxmlformats.org/officeDocument/2006/relationships/image"/><Relationship Id="rId7" Target="../media/image20.png" Type="http://schemas.openxmlformats.org/officeDocument/2006/relationships/image"/><Relationship Id="rId8" Target="../media/image21.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6.xml" Type="http://schemas.openxmlformats.org/officeDocument/2006/relationships/themeOverride"/><Relationship Id="rId3"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1.png" Type="http://schemas.openxmlformats.org/officeDocument/2006/relationships/image"/><Relationship Id="rId4" Target="../media/image12.png" Type="http://schemas.openxmlformats.org/officeDocument/2006/relationships/image"/><Relationship Id="rId5" Target="../media/image13.png" Type="http://schemas.openxmlformats.org/officeDocument/2006/relationships/image"/><Relationship Id="rId6" Target="../media/image14.png" Type="http://schemas.openxmlformats.org/officeDocument/2006/relationships/image"/><Relationship Id="rId7" Target="../tags/tag84.xml" Type="http://schemas.openxmlformats.org/officeDocument/2006/relationships/tags"/><Relationship Id="rId8" Target="../tags/tag85.xml" Type="http://schemas.openxmlformats.org/officeDocument/2006/relationships/tags"/><Relationship Id="rId9" Target="../tags/tag86.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xml" Type="http://schemas.openxmlformats.org/officeDocument/2006/relationships/themeOverride"/><Relationship Id="rId3" Target="../notesSlides/notesSlide2.xml" Type="http://schemas.openxmlformats.org/officeDocument/2006/relationships/notesSlide"/><Relationship Id="rId4" Target="../media/image1.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7.png" Type="http://schemas.openxmlformats.org/officeDocument/2006/relationships/image"/><Relationship Id="rId8" Target="../media/image1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7.xml" Type="http://schemas.openxmlformats.org/officeDocument/2006/relationships/themeOverride"/><Relationship Id="rId3" Target="../notesSlides/notesSlide20.xml" Type="http://schemas.openxmlformats.org/officeDocument/2006/relationships/notesSlide"/><Relationship Id="rId4" Target="../tags/tag87.xml" Type="http://schemas.openxmlformats.org/officeDocument/2006/relationships/tags"/><Relationship Id="rId5" Target="../tags/tag88.xml" Type="http://schemas.openxmlformats.org/officeDocument/2006/relationships/tags"/><Relationship Id="rId6" Target="../tags/tag89.xml" Type="http://schemas.openxmlformats.org/officeDocument/2006/relationships/tags"/><Relationship Id="rId7" Target="../tags/tag90.xml" Type="http://schemas.openxmlformats.org/officeDocument/2006/relationships/tags"/><Relationship Id="rId8" Target="../tags/tag91.xml" Type="http://schemas.openxmlformats.org/officeDocument/2006/relationships/tags"/><Relationship Id="rId9" Target="../tags/tag92.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8.xml" Type="http://schemas.openxmlformats.org/officeDocument/2006/relationships/themeOverride"/><Relationship Id="rId3"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19.xml" Type="http://schemas.openxmlformats.org/officeDocument/2006/relationships/themeOverride"/><Relationship Id="rId3"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20.xml" Type="http://schemas.openxmlformats.org/officeDocument/2006/relationships/themeOverride"/><Relationship Id="rId3" Target="../notesSlides/notesSlide23.xml" Type="http://schemas.openxmlformats.org/officeDocument/2006/relationships/notesSlide"/><Relationship Id="rId4" Target="../media/image12.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99.xml" Type="http://schemas.openxmlformats.org/officeDocument/2006/relationships/tags"/><Relationship Id="rId11" Target="../tags/tag100.xml" Type="http://schemas.openxmlformats.org/officeDocument/2006/relationships/tags"/><Relationship Id="rId12" Target="../media/image22.png" Type="http://schemas.openxmlformats.org/officeDocument/2006/relationships/image"/><Relationship Id="rId13" Target="../media/image23.png" Type="http://schemas.openxmlformats.org/officeDocument/2006/relationships/image"/><Relationship Id="rId14" Target="../media/image7.png" Type="http://schemas.openxmlformats.org/officeDocument/2006/relationships/image"/><Relationship Id="rId15" Target="../tags/tag101.xml" Type="http://schemas.openxmlformats.org/officeDocument/2006/relationships/tags"/><Relationship Id="rId2" Target="../theme/themeOverride21.xml" Type="http://schemas.openxmlformats.org/officeDocument/2006/relationships/themeOverride"/><Relationship Id="rId3" Target="../notesSlides/notesSlide24.xml" Type="http://schemas.openxmlformats.org/officeDocument/2006/relationships/notesSlide"/><Relationship Id="rId4" Target="../tags/tag93.xml" Type="http://schemas.openxmlformats.org/officeDocument/2006/relationships/tags"/><Relationship Id="rId5" Target="../tags/tag94.xml" Type="http://schemas.openxmlformats.org/officeDocument/2006/relationships/tags"/><Relationship Id="rId6" Target="../tags/tag95.xml" Type="http://schemas.openxmlformats.org/officeDocument/2006/relationships/tags"/><Relationship Id="rId7" Target="../tags/tag96.xml" Type="http://schemas.openxmlformats.org/officeDocument/2006/relationships/tags"/><Relationship Id="rId8" Target="../tags/tag97.xml" Type="http://schemas.openxmlformats.org/officeDocument/2006/relationships/tags"/><Relationship Id="rId9" Target="../tags/tag98.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 Id="rId3" Target="../media/image1.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3.xml" Type="http://schemas.openxmlformats.org/officeDocument/2006/relationships/tags"/><Relationship Id="rId2" Target="../theme/themeOverride3.xml" Type="http://schemas.openxmlformats.org/officeDocument/2006/relationships/themeOverride"/><Relationship Id="rId3" Target="../notesSlides/notesSlide3.xml" Type="http://schemas.openxmlformats.org/officeDocument/2006/relationships/notesSlide"/><Relationship Id="rId4" Target="../media/image1.png" Type="http://schemas.openxmlformats.org/officeDocument/2006/relationships/image"/><Relationship Id="rId5" Target="../media/image12.png" Type="http://schemas.openxmlformats.org/officeDocument/2006/relationships/image"/><Relationship Id="rId6" Target="../media/image13.png" Type="http://schemas.openxmlformats.org/officeDocument/2006/relationships/image"/><Relationship Id="rId7" Target="../media/image14.png" Type="http://schemas.openxmlformats.org/officeDocument/2006/relationships/image"/><Relationship Id="rId8" Target="../tags/tag1.xml" Type="http://schemas.openxmlformats.org/officeDocument/2006/relationships/tags"/><Relationship Id="rId9" Target="../tags/tag2.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0.xml" Type="http://schemas.openxmlformats.org/officeDocument/2006/relationships/tags"/><Relationship Id="rId11" Target="../tags/tag11.xml" Type="http://schemas.openxmlformats.org/officeDocument/2006/relationships/tags"/><Relationship Id="rId12" Target="../tags/tag12.xml" Type="http://schemas.openxmlformats.org/officeDocument/2006/relationships/tags"/><Relationship Id="rId13" Target="../tags/tag13.xml" Type="http://schemas.openxmlformats.org/officeDocument/2006/relationships/tags"/><Relationship Id="rId14" Target="../tags/tag14.xml" Type="http://schemas.openxmlformats.org/officeDocument/2006/relationships/tags"/><Relationship Id="rId15" Target="../tags/tag15.xml" Type="http://schemas.openxmlformats.org/officeDocument/2006/relationships/tags"/><Relationship Id="rId16" Target="../tags/tag16.xml" Type="http://schemas.openxmlformats.org/officeDocument/2006/relationships/tags"/><Relationship Id="rId17" Target="../tags/tag17.xml" Type="http://schemas.openxmlformats.org/officeDocument/2006/relationships/tags"/><Relationship Id="rId18" Target="../tags/tag18.xml" Type="http://schemas.openxmlformats.org/officeDocument/2006/relationships/tags"/><Relationship Id="rId19" Target="../tags/tag19.xml" Type="http://schemas.openxmlformats.org/officeDocument/2006/relationships/tags"/><Relationship Id="rId2" Target="../theme/themeOverride4.xml" Type="http://schemas.openxmlformats.org/officeDocument/2006/relationships/themeOverride"/><Relationship Id="rId20" Target="../tags/tag20.xml" Type="http://schemas.openxmlformats.org/officeDocument/2006/relationships/tags"/><Relationship Id="rId3" Target="../notesSlides/notesSlide4.xml" Type="http://schemas.openxmlformats.org/officeDocument/2006/relationships/notesSlide"/><Relationship Id="rId4" Target="../tags/tag4.xml" Type="http://schemas.openxmlformats.org/officeDocument/2006/relationships/tags"/><Relationship Id="rId5" Target="../tags/tag5.xml" Type="http://schemas.openxmlformats.org/officeDocument/2006/relationships/tags"/><Relationship Id="rId6" Target="../tags/tag6.xml" Type="http://schemas.openxmlformats.org/officeDocument/2006/relationships/tags"/><Relationship Id="rId7" Target="../tags/tag7.xml" Type="http://schemas.openxmlformats.org/officeDocument/2006/relationships/tags"/><Relationship Id="rId8" Target="../tags/tag8.xml" Type="http://schemas.openxmlformats.org/officeDocument/2006/relationships/tags"/><Relationship Id="rId9" Target="../tags/tag9.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5.xml" Type="http://schemas.openxmlformats.org/officeDocument/2006/relationships/themeOverride"/><Relationship Id="rId3"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27.xml" Type="http://schemas.openxmlformats.org/officeDocument/2006/relationships/tags"/><Relationship Id="rId11" Target="../tags/tag28.xml" Type="http://schemas.openxmlformats.org/officeDocument/2006/relationships/tags"/><Relationship Id="rId12" Target="../tags/tag29.xml" Type="http://schemas.openxmlformats.org/officeDocument/2006/relationships/tags"/><Relationship Id="rId13" Target="../tags/tag30.xml" Type="http://schemas.openxmlformats.org/officeDocument/2006/relationships/tags"/><Relationship Id="rId14" Target="../tags/tag31.xml" Type="http://schemas.openxmlformats.org/officeDocument/2006/relationships/tags"/><Relationship Id="rId15" Target="../tags/tag32.xml" Type="http://schemas.openxmlformats.org/officeDocument/2006/relationships/tags"/><Relationship Id="rId16" Target="../tags/tag33.xml" Type="http://schemas.openxmlformats.org/officeDocument/2006/relationships/tags"/><Relationship Id="rId17" Target="../tags/tag34.xml" Type="http://schemas.openxmlformats.org/officeDocument/2006/relationships/tags"/><Relationship Id="rId18" Target="../tags/tag35.xml" Type="http://schemas.openxmlformats.org/officeDocument/2006/relationships/tags"/><Relationship Id="rId2" Target="../theme/themeOverride6.xml" Type="http://schemas.openxmlformats.org/officeDocument/2006/relationships/themeOverride"/><Relationship Id="rId3" Target="../notesSlides/notesSlide6.xml" Type="http://schemas.openxmlformats.org/officeDocument/2006/relationships/notesSlide"/><Relationship Id="rId4" Target="../tags/tag21.xml" Type="http://schemas.openxmlformats.org/officeDocument/2006/relationships/tags"/><Relationship Id="rId5" Target="../tags/tag22.xml" Type="http://schemas.openxmlformats.org/officeDocument/2006/relationships/tags"/><Relationship Id="rId6" Target="../tags/tag23.xml" Type="http://schemas.openxmlformats.org/officeDocument/2006/relationships/tags"/><Relationship Id="rId7" Target="../tags/tag24.xml" Type="http://schemas.openxmlformats.org/officeDocument/2006/relationships/tags"/><Relationship Id="rId8" Target="../tags/tag25.xml" Type="http://schemas.openxmlformats.org/officeDocument/2006/relationships/tags"/><Relationship Id="rId9" Target="../tags/tag26.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7.xml" Type="http://schemas.openxmlformats.org/officeDocument/2006/relationships/themeOverride"/><Relationship Id="rId3"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8.xml" Type="http://schemas.openxmlformats.org/officeDocument/2006/relationships/themeOverride"/><Relationship Id="rId3" Target="../notesSlides/notesSlide8.xml" Type="http://schemas.openxmlformats.org/officeDocument/2006/relationships/notesSlide"/><Relationship Id="rId4" Target="../media/image10.png" Type="http://schemas.openxmlformats.org/officeDocument/2006/relationships/image"/><Relationship Id="rId5" Target="../media/image15.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1.png" Type="http://schemas.openxmlformats.org/officeDocument/2006/relationships/image"/><Relationship Id="rId4" Target="../media/image12.png" Type="http://schemas.openxmlformats.org/officeDocument/2006/relationships/image"/><Relationship Id="rId5" Target="../media/image13.png" Type="http://schemas.openxmlformats.org/officeDocument/2006/relationships/image"/><Relationship Id="rId6" Target="../media/image14.png" Type="http://schemas.openxmlformats.org/officeDocument/2006/relationships/image"/><Relationship Id="rId7" Target="../tags/tag36.xml" Type="http://schemas.openxmlformats.org/officeDocument/2006/relationships/tags"/><Relationship Id="rId8" Target="../tags/tag37.xml" Type="http://schemas.openxmlformats.org/officeDocument/2006/relationships/tags"/><Relationship Id="rId9" Target="../tags/tag38.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4">
            <a:extLst>
              <a:ext uri="{28A0092B-C50C-407E-A947-70E740481C1C}">
                <a14:useLocalDpi/>
              </a:ext>
            </a:extLst>
          </a:blip>
          <a:stretch>
            <a:fillRect/>
          </a:stretch>
        </p:blipFill>
        <p:spPr>
          <a:xfrm>
            <a:off x="-123190" y="-48895"/>
            <a:ext cx="12419965" cy="6955790"/>
          </a:xfrm>
          <a:prstGeom prst="rect">
            <a:avLst/>
          </a:prstGeom>
        </p:spPr>
      </p:pic>
      <p:pic>
        <p:nvPicPr>
          <p:cNvPr descr="资源 3311" id="20" name="图片 19"/>
          <p:cNvPicPr>
            <a:picLocks noChangeAspect="1"/>
          </p:cNvPicPr>
          <p:nvPr/>
        </p:nvPicPr>
        <p:blipFill>
          <a:blip r:embed="rId5">
            <a:extLst>
              <a:ext uri="{28A0092B-C50C-407E-A947-70E740481C1C}">
                <a14:useLocalDpi/>
              </a:ext>
            </a:extLst>
          </a:blip>
          <a:stretch>
            <a:fillRect/>
          </a:stretch>
        </p:blipFill>
        <p:spPr>
          <a:xfrm>
            <a:off x="569595" y="454025"/>
            <a:ext cx="3613150" cy="3442970"/>
          </a:xfrm>
          <a:prstGeom prst="rect">
            <a:avLst/>
          </a:prstGeom>
        </p:spPr>
      </p:pic>
      <p:pic>
        <p:nvPicPr>
          <p:cNvPr descr="资源 2611" id="10" name="图片 9"/>
          <p:cNvPicPr>
            <a:picLocks noChangeAspect="1"/>
          </p:cNvPicPr>
          <p:nvPr/>
        </p:nvPicPr>
        <p:blipFill>
          <a:blip r:embed="rId6">
            <a:extLst>
              <a:ext uri="{28A0092B-C50C-407E-A947-70E740481C1C}">
                <a14:useLocalDpi/>
              </a:ext>
            </a:extLst>
          </a:blip>
          <a:stretch>
            <a:fillRect/>
          </a:stretch>
        </p:blipFill>
        <p:spPr>
          <a:xfrm>
            <a:off x="438785" y="4121785"/>
            <a:ext cx="2038350" cy="1758950"/>
          </a:xfrm>
          <a:prstGeom prst="rect">
            <a:avLst/>
          </a:prstGeom>
        </p:spPr>
      </p:pic>
      <p:pic>
        <p:nvPicPr>
          <p:cNvPr descr="资源 1311" id="34" name="图片 33"/>
          <p:cNvPicPr>
            <a:picLocks noChangeAspect="1"/>
          </p:cNvPicPr>
          <p:nvPr/>
        </p:nvPicPr>
        <p:blipFill>
          <a:blip r:embed="rId7">
            <a:extLst>
              <a:ext uri="{28A0092B-C50C-407E-A947-70E740481C1C}">
                <a14:useLocalDpi/>
              </a:ext>
            </a:extLst>
          </a:blip>
          <a:stretch>
            <a:fillRect/>
          </a:stretch>
        </p:blipFill>
        <p:spPr>
          <a:xfrm>
            <a:off x="2654935" y="3896995"/>
            <a:ext cx="1527810" cy="1630045"/>
          </a:xfrm>
          <a:prstGeom prst="rect">
            <a:avLst/>
          </a:prstGeom>
        </p:spPr>
      </p:pic>
      <p:pic>
        <p:nvPicPr>
          <p:cNvPr descr="资源 3011" id="17" name="图片 16"/>
          <p:cNvPicPr>
            <a:picLocks noChangeAspect="1"/>
          </p:cNvPicPr>
          <p:nvPr/>
        </p:nvPicPr>
        <p:blipFill>
          <a:blip r:embed="rId8">
            <a:extLst>
              <a:ext uri="{28A0092B-C50C-407E-A947-70E740481C1C}">
                <a14:useLocalDpi/>
              </a:ext>
            </a:extLst>
          </a:blip>
          <a:srcRect r="-3575" t="51908"/>
          <a:stretch>
            <a:fillRect/>
          </a:stretch>
        </p:blipFill>
        <p:spPr>
          <a:xfrm>
            <a:off x="4773295" y="-26035"/>
            <a:ext cx="2999105" cy="1464310"/>
          </a:xfrm>
          <a:prstGeom prst="rect">
            <a:avLst/>
          </a:prstGeom>
        </p:spPr>
      </p:pic>
      <p:pic>
        <p:nvPicPr>
          <p:cNvPr descr="资源 3211" id="19" name="图片 18"/>
          <p:cNvPicPr>
            <a:picLocks noChangeAspect="1"/>
          </p:cNvPicPr>
          <p:nvPr/>
        </p:nvPicPr>
        <p:blipFill>
          <a:blip r:embed="rId9">
            <a:extLst>
              <a:ext uri="{28A0092B-C50C-407E-A947-70E740481C1C}">
                <a14:useLocalDpi/>
              </a:ext>
            </a:extLst>
          </a:blip>
          <a:stretch>
            <a:fillRect/>
          </a:stretch>
        </p:blipFill>
        <p:spPr>
          <a:xfrm>
            <a:off x="4462145" y="1438275"/>
            <a:ext cx="1089025" cy="850900"/>
          </a:xfrm>
          <a:prstGeom prst="rect">
            <a:avLst/>
          </a:prstGeom>
        </p:spPr>
      </p:pic>
      <p:pic>
        <p:nvPicPr>
          <p:cNvPr descr="资源 3511" id="3" name="图片 2"/>
          <p:cNvPicPr>
            <a:picLocks noChangeAspect="1"/>
          </p:cNvPicPr>
          <p:nvPr/>
        </p:nvPicPr>
        <p:blipFill>
          <a:blip r:embed="rId10">
            <a:extLst>
              <a:ext uri="{28A0092B-C50C-407E-A947-70E740481C1C}">
                <a14:useLocalDpi/>
              </a:ext>
            </a:extLst>
          </a:blip>
          <a:stretch>
            <a:fillRect/>
          </a:stretch>
        </p:blipFill>
        <p:spPr>
          <a:xfrm>
            <a:off x="9098280" y="-48895"/>
            <a:ext cx="3079750" cy="3067050"/>
          </a:xfrm>
          <a:prstGeom prst="rect">
            <a:avLst/>
          </a:prstGeom>
        </p:spPr>
      </p:pic>
      <p:sp>
        <p:nvSpPr>
          <p:cNvPr id="13" name="文本框 12"/>
          <p:cNvSpPr txBox="1"/>
          <p:nvPr/>
        </p:nvSpPr>
        <p:spPr>
          <a:xfrm>
            <a:off x="4773295" y="3291830"/>
            <a:ext cx="6477000" cy="822960"/>
          </a:xfrm>
          <a:prstGeom prst="rect">
            <a:avLst/>
          </a:prstGeom>
          <a:noFill/>
        </p:spPr>
        <p:txBody>
          <a:bodyPr rtlCol="0" wrap="square">
            <a:spAutoFit/>
          </a:bodyPr>
          <a:lstStyle/>
          <a:p>
            <a:pPr algn="ctr"/>
            <a:r>
              <a:rPr altLang="en-US" lang="zh-CN" smtClean="0" sz="4800">
                <a:solidFill>
                  <a:schemeClr val="tx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cs typeface="+mn-ea"/>
                <a:sym typeface="+mn-lt"/>
              </a:rPr>
              <a:t>清新简约手绘模板</a:t>
            </a:r>
          </a:p>
        </p:txBody>
      </p:sp>
      <p:sp>
        <p:nvSpPr>
          <p:cNvPr id="6" name="Rectangle 4"/>
          <p:cNvSpPr txBox="1">
            <a:spLocks noChangeArrowheads="1"/>
          </p:cNvSpPr>
          <p:nvPr/>
        </p:nvSpPr>
        <p:spPr bwMode="auto">
          <a:xfrm>
            <a:off x="5184775" y="4364990"/>
            <a:ext cx="5923280" cy="3733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600" u="none">
                <a:ln>
                  <a:noFill/>
                </a:ln>
                <a:solidFill>
                  <a:schemeClr val="tx1"/>
                </a:solidFill>
                <a:effectLst>
                  <a:outerShdw algn="tl" blurRad="38100" dir="2700000" dist="38100">
                    <a:srgbClr val="000000">
                      <a:alpha val="43137"/>
                    </a:srgbClr>
                  </a:outerShdw>
                </a:effectLst>
                <a:uLnTx/>
                <a:uFillTx/>
                <a:latin typeface="+mn-lt"/>
                <a:ea typeface="+mn-ea"/>
                <a:cs typeface="+mn-ea"/>
                <a:sym typeface="+mn-lt"/>
              </a:rPr>
              <a:t>适用于工作总结，工作汇报，会议计划，个人述职等主题</a:t>
            </a:r>
          </a:p>
        </p:txBody>
      </p:sp>
      <p:sp>
        <p:nvSpPr>
          <p:cNvPr id="7" name="TextBox 25"/>
          <p:cNvSpPr txBox="1"/>
          <p:nvPr/>
        </p:nvSpPr>
        <p:spPr>
          <a:xfrm>
            <a:off x="6040755" y="5255259"/>
            <a:ext cx="2150208" cy="335280"/>
          </a:xfrm>
          <a:prstGeom prst="rect">
            <a:avLst/>
          </a:prstGeom>
          <a:noFill/>
        </p:spPr>
        <p:txBody>
          <a:bodyPr rtlCol="0" wrap="square">
            <a:spAutoFit/>
          </a:bodyPr>
          <a:lstStyle/>
          <a:p>
            <a:pPr defTabSz="685165" fontAlgn="base" indent="-285750" marL="285750">
              <a:spcBef>
                <a:spcPct val="0"/>
              </a:spcBef>
              <a:spcAft>
                <a:spcPct val="0"/>
              </a:spcAft>
              <a:buFont charset="0" panose="05000000000000000000" typeface="Wingdings"/>
              <a:buChar char=""/>
              <a:defRPr/>
            </a:pPr>
            <a:r>
              <a:rPr altLang="en-US" lang="zh-CN" sz="1600">
                <a:solidFill>
                  <a:schemeClr val="tx1"/>
                </a:solidFill>
                <a:cs typeface="+mn-ea"/>
                <a:sym typeface="+mn-lt"/>
              </a:rPr>
              <a:t>汇报人：优页PPT</a:t>
            </a:r>
          </a:p>
        </p:txBody>
      </p:sp>
      <p:sp>
        <p:nvSpPr>
          <p:cNvPr id="8" name="TextBox 26"/>
          <p:cNvSpPr txBox="1"/>
          <p:nvPr/>
        </p:nvSpPr>
        <p:spPr>
          <a:xfrm>
            <a:off x="8644889" y="5255259"/>
            <a:ext cx="2463165" cy="335280"/>
          </a:xfrm>
          <a:prstGeom prst="rect">
            <a:avLst/>
          </a:prstGeom>
          <a:noFill/>
          <a:ln w="9525">
            <a:noFill/>
          </a:ln>
        </p:spPr>
        <p:txBody>
          <a:bodyPr wrap="square">
            <a:spAutoFit/>
          </a:bodyPr>
          <a:lstStyle/>
          <a:p>
            <a:pPr defTabSz="685165" fontAlgn="base" indent="-285750" marL="285750">
              <a:spcBef>
                <a:spcPct val="0"/>
              </a:spcBef>
              <a:spcAft>
                <a:spcPct val="0"/>
              </a:spcAft>
              <a:buFont charset="0" panose="05000000000000000000" typeface="Wingdings"/>
              <a:buChar char=""/>
            </a:pPr>
            <a:r>
              <a:rPr altLang="en-US" lang="zh-CN" sz="1600">
                <a:solidFill>
                  <a:schemeClr val="tx1"/>
                </a:solidFill>
                <a:cs typeface="+mn-ea"/>
                <a:sym typeface="+mn-lt"/>
              </a:rPr>
              <a:t>时间：2021年12月</a:t>
            </a:r>
          </a:p>
        </p:txBody>
      </p:sp>
    </p:spTree>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6" presetSubtype="0">
                                  <p:stCondLst>
                                    <p:cond delay="0"/>
                                  </p:stCondLst>
                                  <p:iterate type="lt">
                                    <p:tmPct val="10000"/>
                                  </p:iterate>
                                  <p:childTnLst>
                                    <p:set>
                                      <p:cBhvr>
                                        <p:cTn dur="1" fill="hold" id="6">
                                          <p:stCondLst>
                                            <p:cond delay="0"/>
                                          </p:stCondLst>
                                        </p:cTn>
                                        <p:tgtEl>
                                          <p:spTgt spid="13"/>
                                        </p:tgtEl>
                                        <p:attrNameLst>
                                          <p:attrName>style.visibility</p:attrName>
                                        </p:attrNameLst>
                                      </p:cBhvr>
                                      <p:to>
                                        <p:strVal val="visible"/>
                                      </p:to>
                                    </p:set>
                                    <p:anim by="(-#ppt_w*2)" calcmode="lin" valueType="num">
                                      <p:cBhvr rctx="PPT">
                                        <p:cTn autoRev="1" dur="500" fill="hold" id="7">
                                          <p:stCondLst>
                                            <p:cond delay="0"/>
                                          </p:stCondLst>
                                        </p:cTn>
                                        <p:tgtEl>
                                          <p:spTgt spid="13"/>
                                        </p:tgtEl>
                                        <p:attrNameLst>
                                          <p:attrName>ppt_w</p:attrName>
                                        </p:attrNameLst>
                                      </p:cBhvr>
                                    </p:anim>
                                    <p:anim by="(#ppt_w*0.50)" calcmode="lin" valueType="num">
                                      <p:cBhvr>
                                        <p:cTn autoRev="1" decel="50000" dur="500" fill="hold" id="8">
                                          <p:stCondLst>
                                            <p:cond delay="0"/>
                                          </p:stCondLst>
                                        </p:cTn>
                                        <p:tgtEl>
                                          <p:spTgt spid="13"/>
                                        </p:tgtEl>
                                        <p:attrNameLst>
                                          <p:attrName>ppt_x</p:attrName>
                                        </p:attrNameLst>
                                      </p:cBhvr>
                                    </p:anim>
                                    <p:anim calcmode="lin" from="(-#ppt_h/2)" to="(#ppt_y)" valueType="num">
                                      <p:cBhvr>
                                        <p:cTn dur="1000" fill="hold" id="9">
                                          <p:stCondLst>
                                            <p:cond delay="0"/>
                                          </p:stCondLst>
                                        </p:cTn>
                                        <p:tgtEl>
                                          <p:spTgt spid="13"/>
                                        </p:tgtEl>
                                        <p:attrNameLst>
                                          <p:attrName>ppt_y</p:attrName>
                                        </p:attrNameLst>
                                      </p:cBhvr>
                                    </p:anim>
                                    <p:animRot by="21600000">
                                      <p:cBhvr>
                                        <p:cTn dur="1000" fill="hold" id="10">
                                          <p:stCondLst>
                                            <p:cond delay="0"/>
                                          </p:stCondLst>
                                        </p:cTn>
                                        <p:tgtEl>
                                          <p:spTgt spid="13"/>
                                        </p:tgtEl>
                                        <p:attrNameLst>
                                          <p:attrName>r</p:attrName>
                                        </p:attrNameLst>
                                      </p:cBhvr>
                                    </p:animRot>
                                  </p:childTnLst>
                                </p:cTn>
                              </p:par>
                            </p:childTnLst>
                          </p:cTn>
                        </p:par>
                        <p:par>
                          <p:cTn fill="hold" id="11" nodeType="afterGroup">
                            <p:stCondLst>
                              <p:cond delay="1000"/>
                            </p:stCondLst>
                            <p:childTnLst>
                              <p:par>
                                <p:cTn fill="hold" grpId="0" id="12" nodeType="afterEffect" presetClass="entr" presetID="16" presetSubtype="21">
                                  <p:stCondLst>
                                    <p:cond delay="0"/>
                                  </p:stCondLst>
                                  <p:childTnLst>
                                    <p:set>
                                      <p:cBhvr>
                                        <p:cTn dur="1" fill="hold" id="13">
                                          <p:stCondLst>
                                            <p:cond delay="0"/>
                                          </p:stCondLst>
                                        </p:cTn>
                                        <p:tgtEl>
                                          <p:spTgt spid="6"/>
                                        </p:tgtEl>
                                        <p:attrNameLst>
                                          <p:attrName>style.visibility</p:attrName>
                                        </p:attrNameLst>
                                      </p:cBhvr>
                                      <p:to>
                                        <p:strVal val="visible"/>
                                      </p:to>
                                    </p:set>
                                    <p:animEffect filter="barn(inVertical)" transition="in">
                                      <p:cBhvr>
                                        <p:cTn dur="500" id="14"/>
                                        <p:tgtEl>
                                          <p:spTgt spid="6"/>
                                        </p:tgtEl>
                                      </p:cBhvr>
                                    </p:animEffect>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7"/>
                                        </p:tgtEl>
                                        <p:attrNameLst>
                                          <p:attrName>style.visibility</p:attrName>
                                        </p:attrNameLst>
                                      </p:cBhvr>
                                      <p:to>
                                        <p:strVal val="visible"/>
                                      </p:to>
                                    </p:set>
                                    <p:animEffect filter="wipe(left)" transition="in">
                                      <p:cBhvr>
                                        <p:cTn dur="500" id="18"/>
                                        <p:tgtEl>
                                          <p:spTgt spid="7"/>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8"/>
                                        </p:tgtEl>
                                        <p:attrNameLst>
                                          <p:attrName>style.visibility</p:attrName>
                                        </p:attrNameLst>
                                      </p:cBhvr>
                                      <p:to>
                                        <p:strVal val="visible"/>
                                      </p:to>
                                    </p:set>
                                    <p:animEffect filter="wipe(left)" transition="in">
                                      <p:cBhvr>
                                        <p:cTn dur="500" id="21"/>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6"/>
      <p:bldP grpId="0" spid="7"/>
      <p:bldP grpId="0" spid="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6" name="MH_Other_1"/>
          <p:cNvSpPr/>
          <p:nvPr>
            <p:custDataLst>
              <p:tags r:id="rId4"/>
            </p:custDataLst>
          </p:nvPr>
        </p:nvSpPr>
        <p:spPr>
          <a:xfrm>
            <a:off x="7287091" y="2161501"/>
            <a:ext cx="748047" cy="284116"/>
          </a:xfrm>
          <a:custGeom>
            <a:rect b="b" l="l" r="r" t="t"/>
            <a:pathLst>
              <a:path h="312188" w="821961">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rgbClr val="D9D9D9"/>
          </a:solidFill>
          <a:ln algn="ctr" cap="flat" cmpd="sng" w="25400">
            <a:noFill/>
            <a:prstDash val="solid"/>
          </a:ln>
          <a:effectLst/>
        </p:spPr>
        <p:txBody>
          <a:bodyPr anchor="ctr" anchorCtr="0" bIns="34291" compatLnSpc="1" forceAA="0" fromWordArt="0" horzOverflow="overflow" lIns="68580" numCol="1" rIns="68580" rot="0" rtlCol="0" spcCol="0" spcFirstLastPara="0" tIns="34291" vert="horz" vertOverflow="overflow" wrap="square">
            <a:prstTxWarp prst="textNoShape">
              <a:avLst/>
            </a:prstTxWarp>
            <a:noAutofit/>
          </a:bodyPr>
          <a:lstStyle/>
          <a:p>
            <a:pPr algn="ctr"/>
            <a:endParaRPr altLang="en-US" kern="0" lang="zh-CN" sz="1351">
              <a:solidFill>
                <a:sysClr lastClr="FFFFFF" val="window"/>
              </a:solidFill>
              <a:cs typeface="+mn-ea"/>
              <a:sym typeface="+mn-lt"/>
            </a:endParaRPr>
          </a:p>
        </p:txBody>
      </p:sp>
      <p:sp>
        <p:nvSpPr>
          <p:cNvPr id="89" name="MH_Other_2"/>
          <p:cNvSpPr/>
          <p:nvPr>
            <p:custDataLst>
              <p:tags r:id="rId5"/>
            </p:custDataLst>
          </p:nvPr>
        </p:nvSpPr>
        <p:spPr>
          <a:xfrm flipV="1">
            <a:off x="7287091" y="5269117"/>
            <a:ext cx="748047" cy="284116"/>
          </a:xfrm>
          <a:custGeom>
            <a:rect b="b" l="l" r="r" t="t"/>
            <a:pathLst>
              <a:path h="312188" w="821961">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rgbClr val="D9D9D9"/>
          </a:solidFill>
          <a:ln algn="ctr" cap="flat" cmpd="sng" w="25400">
            <a:noFill/>
            <a:prstDash val="solid"/>
          </a:ln>
          <a:effectLst/>
        </p:spPr>
        <p:txBody>
          <a:bodyPr anchor="ctr" anchorCtr="0" bIns="34291" compatLnSpc="1" forceAA="0" fromWordArt="0" horzOverflow="overflow" lIns="68580" numCol="1" rIns="68580" rot="0" rtlCol="0" spcCol="0" spcFirstLastPara="0" tIns="34291" vert="horz" vertOverflow="overflow" wrap="square">
            <a:prstTxWarp prst="textNoShape">
              <a:avLst/>
            </a:prstTxWarp>
            <a:noAutofit/>
          </a:bodyPr>
          <a:lstStyle/>
          <a:p>
            <a:pPr algn="ctr"/>
            <a:endParaRPr altLang="en-US" kern="0" lang="zh-CN" sz="1351">
              <a:solidFill>
                <a:sysClr lastClr="FFFFFF" val="window"/>
              </a:solidFill>
              <a:cs typeface="+mn-ea"/>
              <a:sym typeface="+mn-lt"/>
            </a:endParaRPr>
          </a:p>
        </p:txBody>
      </p:sp>
      <p:sp>
        <p:nvSpPr>
          <p:cNvPr id="92" name="MH_Other_3"/>
          <p:cNvSpPr/>
          <p:nvPr>
            <p:custDataLst>
              <p:tags r:id="rId6"/>
            </p:custDataLst>
          </p:nvPr>
        </p:nvSpPr>
        <p:spPr>
          <a:xfrm flipH="1">
            <a:off x="4149746" y="2161501"/>
            <a:ext cx="748047" cy="284116"/>
          </a:xfrm>
          <a:custGeom>
            <a:rect b="b" l="l" r="r" t="t"/>
            <a:pathLst>
              <a:path h="312188" w="821961">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rgbClr val="D9D9D9"/>
          </a:solidFill>
          <a:ln algn="ctr" cap="flat" cmpd="sng" w="25400">
            <a:noFill/>
            <a:prstDash val="solid"/>
          </a:ln>
          <a:effectLst/>
        </p:spPr>
        <p:txBody>
          <a:bodyPr anchor="ctr" anchorCtr="0" bIns="34291" compatLnSpc="1" forceAA="0" fromWordArt="0" horzOverflow="overflow" lIns="68580" numCol="1" rIns="68580" rot="0" rtlCol="0" spcCol="0" spcFirstLastPara="0" tIns="34291" vert="horz" vertOverflow="overflow" wrap="square">
            <a:prstTxWarp prst="textNoShape">
              <a:avLst/>
            </a:prstTxWarp>
            <a:noAutofit/>
          </a:bodyPr>
          <a:lstStyle/>
          <a:p>
            <a:pPr algn="ctr">
              <a:defRPr/>
            </a:pPr>
            <a:endParaRPr altLang="en-US" kern="0" lang="zh-CN" sz="1351">
              <a:solidFill>
                <a:sysClr lastClr="FFFFFF" val="window"/>
              </a:solidFill>
              <a:cs typeface="+mn-ea"/>
              <a:sym typeface="+mn-lt"/>
            </a:endParaRPr>
          </a:p>
        </p:txBody>
      </p:sp>
      <p:sp>
        <p:nvSpPr>
          <p:cNvPr id="95" name="MH_Other_4"/>
          <p:cNvSpPr/>
          <p:nvPr>
            <p:custDataLst>
              <p:tags r:id="rId7"/>
            </p:custDataLst>
          </p:nvPr>
        </p:nvSpPr>
        <p:spPr>
          <a:xfrm flipH="1" flipV="1">
            <a:off x="4149746" y="5269117"/>
            <a:ext cx="748047" cy="284116"/>
          </a:xfrm>
          <a:custGeom>
            <a:rect b="b" l="l" r="r" t="t"/>
            <a:pathLst>
              <a:path h="312188" w="821961">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rgbClr val="D9D9D9"/>
          </a:solidFill>
          <a:ln algn="ctr" cap="flat" cmpd="sng" w="25400">
            <a:noFill/>
            <a:prstDash val="solid"/>
          </a:ln>
          <a:effectLst/>
        </p:spPr>
        <p:txBody>
          <a:bodyPr anchor="ctr" anchorCtr="0" bIns="34291" compatLnSpc="1" forceAA="0" fromWordArt="0" horzOverflow="overflow" lIns="68580" numCol="1" rIns="68580" rot="0" rtlCol="0" spcCol="0" spcFirstLastPara="0" tIns="34291" vert="horz" vertOverflow="overflow" wrap="square">
            <a:prstTxWarp prst="textNoShape">
              <a:avLst/>
            </a:prstTxWarp>
            <a:noAutofit/>
          </a:bodyPr>
          <a:lstStyle/>
          <a:p>
            <a:pPr algn="ctr"/>
            <a:endParaRPr altLang="en-US" kern="0" lang="zh-CN" sz="1351">
              <a:solidFill>
                <a:sysClr lastClr="FFFFFF" val="window"/>
              </a:solidFill>
              <a:cs typeface="+mn-ea"/>
              <a:sym typeface="+mn-lt"/>
            </a:endParaRPr>
          </a:p>
        </p:txBody>
      </p:sp>
      <p:cxnSp>
        <p:nvCxnSpPr>
          <p:cNvPr id="110" name="MH_Other_5"/>
          <p:cNvCxnSpPr/>
          <p:nvPr>
            <p:custDataLst>
              <p:tags r:id="rId8"/>
            </p:custDataLst>
          </p:nvPr>
        </p:nvCxnSpPr>
        <p:spPr>
          <a:xfrm>
            <a:off x="4449599" y="2161500"/>
            <a:ext cx="1227391" cy="1113235"/>
          </a:xfrm>
          <a:prstGeom prst="line">
            <a:avLst/>
          </a:prstGeom>
          <a:noFill/>
          <a:ln algn="ctr" cap="flat" cmpd="sng" w="9525">
            <a:solidFill>
              <a:sysClr lastClr="FFFFFF" val="window"/>
            </a:solidFill>
            <a:prstDash val="solid"/>
          </a:ln>
          <a:effectLst/>
        </p:spPr>
      </p:cxnSp>
      <p:cxnSp>
        <p:nvCxnSpPr>
          <p:cNvPr id="111" name="MH_Other_6"/>
          <p:cNvCxnSpPr/>
          <p:nvPr>
            <p:custDataLst>
              <p:tags r:id="rId9"/>
            </p:custDataLst>
          </p:nvPr>
        </p:nvCxnSpPr>
        <p:spPr>
          <a:xfrm flipH="1">
            <a:off x="6507892" y="2161500"/>
            <a:ext cx="1227389" cy="1113235"/>
          </a:xfrm>
          <a:prstGeom prst="line">
            <a:avLst/>
          </a:prstGeom>
          <a:noFill/>
          <a:ln algn="ctr" cap="flat" cmpd="sng" w="9525">
            <a:solidFill>
              <a:sysClr lastClr="FFFFFF" val="window"/>
            </a:solidFill>
            <a:prstDash val="solid"/>
          </a:ln>
          <a:effectLst/>
        </p:spPr>
      </p:cxnSp>
      <p:cxnSp>
        <p:nvCxnSpPr>
          <p:cNvPr id="112" name="MH_Other_7"/>
          <p:cNvCxnSpPr/>
          <p:nvPr>
            <p:custDataLst>
              <p:tags r:id="rId10"/>
            </p:custDataLst>
          </p:nvPr>
        </p:nvCxnSpPr>
        <p:spPr>
          <a:xfrm flipV="1">
            <a:off x="4449599" y="4446782"/>
            <a:ext cx="1227391" cy="1106455"/>
          </a:xfrm>
          <a:prstGeom prst="line">
            <a:avLst/>
          </a:prstGeom>
          <a:noFill/>
          <a:ln algn="ctr" cap="flat" cmpd="sng" w="9525">
            <a:solidFill>
              <a:sysClr lastClr="FFFFFF" val="window"/>
            </a:solidFill>
            <a:prstDash val="solid"/>
          </a:ln>
          <a:effectLst/>
        </p:spPr>
      </p:cxnSp>
      <p:cxnSp>
        <p:nvCxnSpPr>
          <p:cNvPr id="113" name="MH_Other_8"/>
          <p:cNvCxnSpPr/>
          <p:nvPr>
            <p:custDataLst>
              <p:tags r:id="rId11"/>
            </p:custDataLst>
          </p:nvPr>
        </p:nvCxnSpPr>
        <p:spPr>
          <a:xfrm flipH="1" flipV="1">
            <a:off x="6507892" y="4446782"/>
            <a:ext cx="1153221" cy="1106455"/>
          </a:xfrm>
          <a:prstGeom prst="line">
            <a:avLst/>
          </a:prstGeom>
          <a:noFill/>
          <a:ln algn="ctr" cap="flat" cmpd="sng" w="9525">
            <a:solidFill>
              <a:sysClr lastClr="FFFFFF" val="window"/>
            </a:solidFill>
            <a:prstDash val="solid"/>
          </a:ln>
          <a:effectLst/>
        </p:spPr>
      </p:cxnSp>
      <p:sp>
        <p:nvSpPr>
          <p:cNvPr id="87" name="MH_SubTitle_2"/>
          <p:cNvSpPr/>
          <p:nvPr>
            <p:custDataLst>
              <p:tags r:id="rId12"/>
            </p:custDataLst>
          </p:nvPr>
        </p:nvSpPr>
        <p:spPr>
          <a:xfrm rot="19120544">
            <a:off x="5847798" y="1942586"/>
            <a:ext cx="2047772" cy="1289593"/>
          </a:xfrm>
          <a:custGeom>
            <a:rect b="b" l="l" r="r" t="t"/>
            <a:pathLst>
              <a:path h="1417020" w="2250115">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algn="ctr" cap="flat" cmpd="sng" w="25400">
            <a:noFill/>
            <a:prstDash val="solid"/>
          </a:ln>
          <a:effectLst/>
        </p:spPr>
        <p:txBody>
          <a:bodyPr anchor="ctr" anchorCtr="0" bIns="324000" compatLnSpc="1" forceAA="0" fromWordArt="0" horzOverflow="overflow" lIns="0" numCol="1" rIns="459000" rot="0" rtlCol="0" spcCol="0" spcFirstLastPara="0" tIns="324000" vert="vert" vertOverflow="overflow" wrap="square">
            <a:prstTxWarp prst="textNoShape">
              <a:avLst/>
            </a:prstTxWarp>
            <a:normAutofit/>
          </a:bodyPr>
          <a:lstStyle/>
          <a:p>
            <a:pPr algn="ctr"/>
            <a:r>
              <a:rPr altLang="zh-CN" b="1" kern="0" lang="en-US" sz="1600">
                <a:solidFill>
                  <a:srgbClr val="FFFFFF"/>
                </a:solidFill>
                <a:cs typeface="+mn-ea"/>
                <a:sym typeface="+mn-lt"/>
              </a:rPr>
              <a:t>AMET</a:t>
            </a:r>
          </a:p>
        </p:txBody>
      </p:sp>
      <p:sp>
        <p:nvSpPr>
          <p:cNvPr id="93" name="MH_SubTitle_1"/>
          <p:cNvSpPr/>
          <p:nvPr>
            <p:custDataLst>
              <p:tags r:id="rId13"/>
            </p:custDataLst>
          </p:nvPr>
        </p:nvSpPr>
        <p:spPr>
          <a:xfrm flipH="1" rot="2479457">
            <a:off x="4289310" y="1942586"/>
            <a:ext cx="2047772" cy="1289593"/>
          </a:xfrm>
          <a:custGeom>
            <a:rect b="b" l="l" r="r" t="t"/>
            <a:pathLst>
              <a:path h="1417020" w="2250115">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algn="ctr" cap="flat" cmpd="sng" w="25400">
            <a:noFill/>
            <a:prstDash val="solid"/>
          </a:ln>
          <a:effectLst/>
        </p:spPr>
        <p:txBody>
          <a:bodyPr anchor="ctr" anchorCtr="0" bIns="324000" compatLnSpc="1" forceAA="0" fromWordArt="0" horzOverflow="overflow" lIns="459000" numCol="1" rIns="68580" rot="0" rtlCol="0" spcCol="0" spcFirstLastPara="0" tIns="324000" vert="vert270" vertOverflow="overflow" wrap="square">
            <a:prstTxWarp prst="textNoShape">
              <a:avLst/>
            </a:prstTxWarp>
            <a:normAutofit/>
          </a:bodyPr>
          <a:lstStyle/>
          <a:p>
            <a:pPr algn="ctr"/>
            <a:r>
              <a:rPr altLang="zh-CN" b="1" kern="0" lang="en-US" sz="1600">
                <a:solidFill>
                  <a:srgbClr val="FFFFFF"/>
                </a:solidFill>
                <a:cs typeface="+mn-ea"/>
                <a:sym typeface="+mn-lt"/>
              </a:rPr>
              <a:t>AMET</a:t>
            </a:r>
          </a:p>
        </p:txBody>
      </p:sp>
      <p:sp>
        <p:nvSpPr>
          <p:cNvPr id="101" name="MH_Title_1"/>
          <p:cNvSpPr txBox="1"/>
          <p:nvPr>
            <p:custDataLst>
              <p:tags r:id="rId14"/>
            </p:custDataLst>
          </p:nvPr>
        </p:nvSpPr>
        <p:spPr>
          <a:xfrm>
            <a:off x="5152571" y="3289248"/>
            <a:ext cx="1879736" cy="1121243"/>
          </a:xfrm>
          <a:prstGeom prst="rect">
            <a:avLst/>
          </a:prstGeom>
          <a:noFill/>
        </p:spPr>
        <p:txBody>
          <a:bodyPr anchor="ctr" anchorCtr="0" rtlCol="0" wrap="square">
            <a:normAutofit/>
          </a:bodyPr>
          <a:lstStyle/>
          <a:p>
            <a:pPr algn="ctr" lvl="0">
              <a:lnSpc>
                <a:spcPct val="130000"/>
              </a:lnSpc>
              <a:defRPr/>
            </a:pPr>
            <a:r>
              <a:rPr altLang="en-US" kern="0" lang="zh-CN">
                <a:solidFill>
                  <a:schemeClr val="accent2">
                    <a:lumMod val="75000"/>
                  </a:schemeClr>
                </a:solidFill>
                <a:cs typeface="+mn-ea"/>
                <a:sym typeface="+mn-lt"/>
              </a:rPr>
              <a:t>单击此处可编辑内容 </a:t>
            </a:r>
          </a:p>
        </p:txBody>
      </p:sp>
      <p:sp>
        <p:nvSpPr>
          <p:cNvPr id="43" name="MH_Other_9"/>
          <p:cNvSpPr txBox="1"/>
          <p:nvPr>
            <p:custDataLst>
              <p:tags r:id="rId15"/>
            </p:custDataLst>
          </p:nvPr>
        </p:nvSpPr>
        <p:spPr>
          <a:xfrm>
            <a:off x="9235905" y="4235820"/>
            <a:ext cx="360000" cy="360000"/>
          </a:xfrm>
          <a:prstGeom prst="rect">
            <a:avLst/>
          </a:prstGeom>
          <a:noFill/>
        </p:spPr>
        <p:txBody>
          <a:bodyPr anchor="t" anchorCtr="0" bIns="0" lIns="0" rIns="0" rtlCol="0" tIns="0" wrap="square">
            <a:noAutofit/>
          </a:bodyPr>
          <a:lstStyle>
            <a:defPPr>
              <a:defRPr lang="zh-CN"/>
            </a:defPPr>
            <a:lvl1pPr fontAlgn="auto" indent="0" lvl="0" marR="0">
              <a:spcBef>
                <a:spcPct val="0"/>
              </a:spcBef>
              <a:spcAft>
                <a:spcPct val="0"/>
              </a:spcAft>
              <a:buClrTx/>
              <a:buSzTx/>
              <a:buFontTx/>
              <a:buNone/>
              <a:defRPr b="1" baseline="0" cap="none" i="0" kern="0" kumimoji="0" normalizeH="0" spc="0" strike="noStrike" sz="2400" u="none">
                <a:ln>
                  <a:noFill/>
                </a:ln>
                <a:solidFill>
                  <a:schemeClr val="accent2"/>
                </a:solidFill>
                <a:effectLst/>
                <a:uLnTx/>
                <a:uFillTx/>
                <a:latin charset="0" panose="020b0604020202020204" pitchFamily="34" typeface="Arial"/>
                <a:ea charset="-122" panose="020b0503020204020204" pitchFamily="34" typeface="微软雅黑"/>
                <a:cs charset="0" panose="020b0604020202020204" pitchFamily="34" typeface="Arial"/>
              </a:defRPr>
            </a:lvl1pPr>
          </a:lstStyle>
          <a:p>
            <a:r>
              <a:rPr altLang="zh-CN" lang="en-US">
                <a:latin typeface="+mn-lt"/>
                <a:ea typeface="+mn-ea"/>
                <a:cs typeface="+mn-ea"/>
                <a:sym typeface="+mn-lt"/>
              </a:rPr>
              <a:t>04</a:t>
            </a:r>
          </a:p>
        </p:txBody>
      </p:sp>
      <p:sp>
        <p:nvSpPr>
          <p:cNvPr id="45" name="MH_Other_10"/>
          <p:cNvSpPr txBox="1"/>
          <p:nvPr>
            <p:custDataLst>
              <p:tags r:id="rId16"/>
            </p:custDataLst>
          </p:nvPr>
        </p:nvSpPr>
        <p:spPr>
          <a:xfrm>
            <a:off x="2617403" y="4236087"/>
            <a:ext cx="360000" cy="360000"/>
          </a:xfrm>
          <a:prstGeom prst="rect">
            <a:avLst/>
          </a:prstGeom>
          <a:noFill/>
        </p:spPr>
        <p:txBody>
          <a:bodyPr anchor="t" anchorCtr="0" bIns="0" lIns="0" rIns="0" rtlCol="0" tIns="0" wrap="square">
            <a:noAutofit/>
          </a:bodyPr>
          <a:lstStyle>
            <a:defPPr>
              <a:defRPr lang="zh-CN"/>
            </a:defPPr>
            <a:lvl1pPr fontAlgn="auto" indent="0" lvl="0" marR="0">
              <a:spcBef>
                <a:spcPct val="0"/>
              </a:spcBef>
              <a:spcAft>
                <a:spcPct val="0"/>
              </a:spcAft>
              <a:buClrTx/>
              <a:buSzTx/>
              <a:buFontTx/>
              <a:buNone/>
              <a:defRPr b="1" baseline="0" cap="none" i="0" kern="0" kumimoji="0" normalizeH="0" spc="0" strike="noStrike" sz="2400" u="none">
                <a:ln>
                  <a:noFill/>
                </a:ln>
                <a:solidFill>
                  <a:schemeClr val="accent2"/>
                </a:solidFill>
                <a:effectLst/>
                <a:uLnTx/>
                <a:uFillTx/>
                <a:latin charset="0" panose="020b0604020202020204" pitchFamily="34" typeface="Arial"/>
                <a:ea charset="-122" panose="020b0503020204020204" pitchFamily="34" typeface="微软雅黑"/>
                <a:cs charset="0" panose="020b0604020202020204" pitchFamily="34" typeface="Arial"/>
              </a:defRPr>
            </a:lvl1pPr>
          </a:lstStyle>
          <a:p>
            <a:r>
              <a:rPr altLang="zh-CN" lang="en-US">
                <a:latin typeface="+mn-lt"/>
                <a:ea typeface="+mn-ea"/>
                <a:cs typeface="+mn-ea"/>
                <a:sym typeface="+mn-lt"/>
              </a:rPr>
              <a:t>03</a:t>
            </a:r>
          </a:p>
        </p:txBody>
      </p:sp>
      <p:sp>
        <p:nvSpPr>
          <p:cNvPr id="47" name="MH_Other_11"/>
          <p:cNvSpPr txBox="1"/>
          <p:nvPr>
            <p:custDataLst>
              <p:tags r:id="rId17"/>
            </p:custDataLst>
          </p:nvPr>
        </p:nvSpPr>
        <p:spPr>
          <a:xfrm>
            <a:off x="9242097" y="2487179"/>
            <a:ext cx="360000" cy="360000"/>
          </a:xfrm>
          <a:prstGeom prst="rect">
            <a:avLst/>
          </a:prstGeom>
          <a:noFill/>
        </p:spPr>
        <p:txBody>
          <a:bodyPr anchor="t" anchorCtr="0" bIns="0" lIns="0" rIns="0" rtlCol="0" tIns="0" wrap="square">
            <a:noAutofit/>
          </a:bodyPr>
          <a:lstStyle>
            <a:defPPr>
              <a:defRPr lang="zh-CN"/>
            </a:defPPr>
            <a:lvl1pPr fontAlgn="auto" indent="0" lvl="0" marR="0">
              <a:spcBef>
                <a:spcPct val="0"/>
              </a:spcBef>
              <a:spcAft>
                <a:spcPct val="0"/>
              </a:spcAft>
              <a:buClrTx/>
              <a:buSzTx/>
              <a:buFontTx/>
              <a:buNone/>
              <a:defRPr b="1" baseline="0" cap="none" i="0" kern="0" kumimoji="0" normalizeH="0" spc="0" strike="noStrike" sz="2400" u="none">
                <a:ln>
                  <a:noFill/>
                </a:ln>
                <a:solidFill>
                  <a:schemeClr val="accent2"/>
                </a:solidFill>
                <a:effectLst/>
                <a:uLnTx/>
                <a:uFillTx/>
                <a:latin charset="0" panose="020b0604020202020204" pitchFamily="34" typeface="Arial"/>
                <a:ea charset="-122" panose="020b0503020204020204" pitchFamily="34" typeface="微软雅黑"/>
                <a:cs charset="0" panose="020b0604020202020204" pitchFamily="34" typeface="Arial"/>
              </a:defRPr>
            </a:lvl1pPr>
          </a:lstStyle>
          <a:p>
            <a:r>
              <a:rPr altLang="zh-CN" lang="en-US">
                <a:latin typeface="+mn-lt"/>
                <a:ea typeface="+mn-ea"/>
                <a:cs typeface="+mn-ea"/>
                <a:sym typeface="+mn-lt"/>
              </a:rPr>
              <a:t>02</a:t>
            </a:r>
          </a:p>
        </p:txBody>
      </p:sp>
      <p:sp>
        <p:nvSpPr>
          <p:cNvPr id="49" name="MH_Other_12"/>
          <p:cNvSpPr txBox="1"/>
          <p:nvPr>
            <p:custDataLst>
              <p:tags r:id="rId18"/>
            </p:custDataLst>
          </p:nvPr>
        </p:nvSpPr>
        <p:spPr>
          <a:xfrm>
            <a:off x="2612477" y="2498396"/>
            <a:ext cx="360000" cy="360000"/>
          </a:xfrm>
          <a:prstGeom prst="rect">
            <a:avLst/>
          </a:prstGeom>
          <a:noFill/>
        </p:spPr>
        <p:txBody>
          <a:bodyPr anchor="t" anchorCtr="0" bIns="0" lIns="0" rIns="0" rtlCol="0" tIns="0" wrap="square">
            <a:noAutofit/>
          </a:bodyPr>
          <a:lstStyle/>
          <a:p>
            <a:pPr>
              <a:defRPr/>
            </a:pPr>
            <a:r>
              <a:rPr altLang="zh-CN" b="1" kern="0" lang="en-US" sz="2400">
                <a:solidFill>
                  <a:schemeClr val="accent2"/>
                </a:solidFill>
                <a:cs typeface="+mn-ea"/>
                <a:sym typeface="+mn-lt"/>
              </a:rPr>
              <a:t>01</a:t>
            </a:r>
          </a:p>
        </p:txBody>
      </p:sp>
      <p:cxnSp>
        <p:nvCxnSpPr>
          <p:cNvPr id="3" name="MH_Other_13"/>
          <p:cNvCxnSpPr/>
          <p:nvPr>
            <p:custDataLst>
              <p:tags r:id="rId19"/>
            </p:custDataLst>
          </p:nvPr>
        </p:nvCxnSpPr>
        <p:spPr>
          <a:xfrm>
            <a:off x="7519992" y="2445616"/>
            <a:ext cx="2047345" cy="0"/>
          </a:xfrm>
          <a:prstGeom prst="line">
            <a:avLst/>
          </a:prstGeom>
          <a:ln>
            <a:solidFill>
              <a:srgbClr val="C7C7C7"/>
            </a:solidFill>
          </a:ln>
        </p:spPr>
        <p:style>
          <a:lnRef idx="1">
            <a:schemeClr val="accent1"/>
          </a:lnRef>
          <a:fillRef idx="0">
            <a:schemeClr val="accent1"/>
          </a:fillRef>
          <a:effectRef idx="0">
            <a:schemeClr val="accent1"/>
          </a:effectRef>
          <a:fontRef idx="minor">
            <a:schemeClr val="tx1"/>
          </a:fontRef>
        </p:style>
      </p:cxnSp>
      <p:cxnSp>
        <p:nvCxnSpPr>
          <p:cNvPr id="32" name="MH_Other_14"/>
          <p:cNvCxnSpPr/>
          <p:nvPr>
            <p:custDataLst>
              <p:tags r:id="rId20"/>
            </p:custDataLst>
          </p:nvPr>
        </p:nvCxnSpPr>
        <p:spPr>
          <a:xfrm>
            <a:off x="2627841" y="2445616"/>
            <a:ext cx="2047345" cy="0"/>
          </a:xfrm>
          <a:prstGeom prst="line">
            <a:avLst/>
          </a:prstGeom>
          <a:ln>
            <a:solidFill>
              <a:srgbClr val="C7C7C7"/>
            </a:solidFill>
          </a:ln>
        </p:spPr>
        <p:style>
          <a:lnRef idx="1">
            <a:schemeClr val="accent1"/>
          </a:lnRef>
          <a:fillRef idx="0">
            <a:schemeClr val="accent1"/>
          </a:fillRef>
          <a:effectRef idx="0">
            <a:schemeClr val="accent1"/>
          </a:effectRef>
          <a:fontRef idx="minor">
            <a:schemeClr val="tx1"/>
          </a:fontRef>
        </p:style>
      </p:cxnSp>
      <p:cxnSp>
        <p:nvCxnSpPr>
          <p:cNvPr id="36" name="MH_Other_15"/>
          <p:cNvCxnSpPr/>
          <p:nvPr>
            <p:custDataLst>
              <p:tags r:id="rId21"/>
            </p:custDataLst>
          </p:nvPr>
        </p:nvCxnSpPr>
        <p:spPr>
          <a:xfrm>
            <a:off x="7519992" y="5269116"/>
            <a:ext cx="2047345" cy="0"/>
          </a:xfrm>
          <a:prstGeom prst="line">
            <a:avLst/>
          </a:prstGeom>
          <a:ln>
            <a:solidFill>
              <a:srgbClr val="C7C7C7"/>
            </a:solidFill>
          </a:ln>
        </p:spPr>
        <p:style>
          <a:lnRef idx="1">
            <a:schemeClr val="accent1"/>
          </a:lnRef>
          <a:fillRef idx="0">
            <a:schemeClr val="accent1"/>
          </a:fillRef>
          <a:effectRef idx="0">
            <a:schemeClr val="accent1"/>
          </a:effectRef>
          <a:fontRef idx="minor">
            <a:schemeClr val="tx1"/>
          </a:fontRef>
        </p:style>
      </p:cxnSp>
      <p:cxnSp>
        <p:nvCxnSpPr>
          <p:cNvPr id="37" name="MH_Other_16"/>
          <p:cNvCxnSpPr/>
          <p:nvPr>
            <p:custDataLst>
              <p:tags r:id="rId22"/>
            </p:custDataLst>
          </p:nvPr>
        </p:nvCxnSpPr>
        <p:spPr>
          <a:xfrm>
            <a:off x="2608437" y="5269116"/>
            <a:ext cx="2047345" cy="0"/>
          </a:xfrm>
          <a:prstGeom prst="line">
            <a:avLst/>
          </a:prstGeom>
          <a:ln>
            <a:solidFill>
              <a:srgbClr val="C7C7C7"/>
            </a:solidFill>
          </a:ln>
        </p:spPr>
        <p:style>
          <a:lnRef idx="1">
            <a:schemeClr val="accent1"/>
          </a:lnRef>
          <a:fillRef idx="0">
            <a:schemeClr val="accent1"/>
          </a:fillRef>
          <a:effectRef idx="0">
            <a:schemeClr val="accent1"/>
          </a:effectRef>
          <a:fontRef idx="minor">
            <a:schemeClr val="tx1"/>
          </a:fontRef>
        </p:style>
      </p:cxnSp>
      <p:sp>
        <p:nvSpPr>
          <p:cNvPr id="28" name="MH_SubTitle_4"/>
          <p:cNvSpPr/>
          <p:nvPr>
            <p:custDataLst>
              <p:tags r:id="rId23"/>
            </p:custDataLst>
          </p:nvPr>
        </p:nvSpPr>
        <p:spPr>
          <a:xfrm flipV="1" rot="2479457">
            <a:off x="5847798" y="4482561"/>
            <a:ext cx="2047772" cy="1289593"/>
          </a:xfrm>
          <a:custGeom>
            <a:rect b="b" l="l" r="r" t="t"/>
            <a:pathLst>
              <a:path h="1417020" w="2250115">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algn="ctr" cap="flat" cmpd="sng" w="25400">
            <a:noFill/>
            <a:prstDash val="solid"/>
          </a:ln>
          <a:effectLst/>
        </p:spPr>
        <p:txBody>
          <a:bodyPr anchor="ctr" anchorCtr="0" bIns="324000" compatLnSpc="1" forceAA="0" fromWordArt="0" horzOverflow="overflow" lIns="459000" numCol="1" rIns="68580" rot="0" rtlCol="0" spcCol="0" spcFirstLastPara="0" tIns="324000" vert="vert" vertOverflow="overflow" wrap="square">
            <a:prstTxWarp prst="textNoShape">
              <a:avLst/>
            </a:prstTxWarp>
            <a:normAutofit/>
          </a:bodyPr>
          <a:lstStyle/>
          <a:p>
            <a:pPr algn="ctr"/>
            <a:r>
              <a:rPr altLang="zh-CN" b="1" kern="0" lang="en-US" sz="1600">
                <a:solidFill>
                  <a:srgbClr val="FFFFFF"/>
                </a:solidFill>
                <a:cs typeface="+mn-ea"/>
                <a:sym typeface="+mn-lt"/>
              </a:rPr>
              <a:t>AMET</a:t>
            </a:r>
          </a:p>
        </p:txBody>
      </p:sp>
      <p:sp>
        <p:nvSpPr>
          <p:cNvPr id="29" name="MH_SubTitle_3"/>
          <p:cNvSpPr/>
          <p:nvPr>
            <p:custDataLst>
              <p:tags r:id="rId24"/>
            </p:custDataLst>
          </p:nvPr>
        </p:nvSpPr>
        <p:spPr>
          <a:xfrm flipH="1" flipV="1" rot="19120544">
            <a:off x="4289310" y="4482561"/>
            <a:ext cx="2047772" cy="1289593"/>
          </a:xfrm>
          <a:custGeom>
            <a:rect b="b" l="l" r="r" t="t"/>
            <a:pathLst>
              <a:path h="1417020" w="2250115">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algn="ctr" cap="flat" cmpd="sng" w="25400">
            <a:noFill/>
            <a:prstDash val="solid"/>
          </a:ln>
          <a:effectLst/>
        </p:spPr>
        <p:txBody>
          <a:bodyPr anchor="ctr" anchorCtr="0" bIns="324000" compatLnSpc="1" forceAA="0" fromWordArt="0" horzOverflow="overflow" lIns="0" numCol="1" rIns="459000" rot="0" rtlCol="0" spcCol="0" spcFirstLastPara="0" tIns="324000" vert="vert270" vertOverflow="overflow" wrap="square">
            <a:prstTxWarp prst="textNoShape">
              <a:avLst/>
            </a:prstTxWarp>
            <a:normAutofit/>
          </a:bodyPr>
          <a:lstStyle/>
          <a:p>
            <a:pPr algn="ctr"/>
            <a:r>
              <a:rPr altLang="zh-CN" b="1" kern="0" lang="en-US" sz="1600">
                <a:solidFill>
                  <a:srgbClr val="FFFFFF"/>
                </a:solidFill>
                <a:cs typeface="+mn-ea"/>
                <a:sym typeface="+mn-lt"/>
              </a:rPr>
              <a:t>AMET</a:t>
            </a:r>
          </a:p>
        </p:txBody>
      </p:sp>
      <p:sp>
        <p:nvSpPr>
          <p:cNvPr id="30" name="MH_Text_4"/>
          <p:cNvSpPr txBox="1"/>
          <p:nvPr>
            <p:custDataLst>
              <p:tags r:id="rId25"/>
            </p:custDataLst>
          </p:nvPr>
        </p:nvSpPr>
        <p:spPr>
          <a:xfrm>
            <a:off x="7528806" y="4278779"/>
            <a:ext cx="1610399" cy="910524"/>
          </a:xfrm>
          <a:prstGeom prst="rect">
            <a:avLst/>
          </a:prstGeom>
          <a:noFill/>
        </p:spPr>
        <p:txBody>
          <a:bodyPr anchor="t" anchorCtr="0" bIns="0" lIns="0" rIns="0" rtlCol="0" tIns="0" wrap="square">
            <a:normAutofit/>
          </a:bodyPr>
          <a:lstStyle/>
          <a:p>
            <a:pPr algn="r" lvl="0">
              <a:lnSpc>
                <a:spcPct val="130000"/>
              </a:lnSpc>
              <a:defRPr/>
            </a:pPr>
            <a:r>
              <a:rPr altLang="en-US" kern="0" lang="zh-CN" sz="1600">
                <a:cs typeface="+mn-ea"/>
                <a:sym typeface="+mn-lt"/>
              </a:rPr>
              <a:t>单击此处可编辑内容</a:t>
            </a:r>
          </a:p>
          <a:p>
            <a:pPr algn="r" lvl="0">
              <a:lnSpc>
                <a:spcPct val="130000"/>
              </a:lnSpc>
              <a:defRPr/>
            </a:pPr>
            <a:r>
              <a:rPr altLang="en-US" kern="0" lang="zh-CN" sz="1600">
                <a:cs typeface="+mn-ea"/>
                <a:sym typeface="+mn-lt"/>
              </a:rPr>
              <a:t>单击此处可编辑内容</a:t>
            </a:r>
          </a:p>
        </p:txBody>
      </p:sp>
      <p:sp>
        <p:nvSpPr>
          <p:cNvPr id="31" name="MH_Text_3"/>
          <p:cNvSpPr txBox="1"/>
          <p:nvPr>
            <p:custDataLst>
              <p:tags r:id="rId26"/>
            </p:custDataLst>
          </p:nvPr>
        </p:nvSpPr>
        <p:spPr>
          <a:xfrm>
            <a:off x="3045382" y="4278779"/>
            <a:ext cx="1610399" cy="910524"/>
          </a:xfrm>
          <a:prstGeom prst="rect">
            <a:avLst/>
          </a:prstGeom>
          <a:noFill/>
        </p:spPr>
        <p:txBody>
          <a:bodyPr anchor="t" anchorCtr="0" bIns="0" lIns="0" rIns="0" rtlCol="0" tIns="0" wrap="square">
            <a:normAutofit/>
          </a:bodyPr>
          <a:lstStyle/>
          <a:p>
            <a:pPr lvl="0">
              <a:lnSpc>
                <a:spcPct val="130000"/>
              </a:lnSpc>
              <a:defRPr/>
            </a:pPr>
            <a:r>
              <a:rPr altLang="en-US" kern="0" lang="zh-CN" sz="1600">
                <a:cs typeface="+mn-ea"/>
                <a:sym typeface="+mn-lt"/>
              </a:rPr>
              <a:t>单击此处可编辑内容</a:t>
            </a:r>
          </a:p>
          <a:p>
            <a:pPr lvl="0">
              <a:lnSpc>
                <a:spcPct val="130000"/>
              </a:lnSpc>
              <a:defRPr/>
            </a:pPr>
            <a:r>
              <a:rPr altLang="en-US" kern="0" lang="zh-CN" sz="1600">
                <a:cs typeface="+mn-ea"/>
                <a:sym typeface="+mn-lt"/>
              </a:rPr>
              <a:t>单击此处可编辑内容</a:t>
            </a:r>
          </a:p>
        </p:txBody>
      </p:sp>
      <p:sp>
        <p:nvSpPr>
          <p:cNvPr id="33" name="MH_Text_2"/>
          <p:cNvSpPr txBox="1"/>
          <p:nvPr>
            <p:custDataLst>
              <p:tags r:id="rId27"/>
            </p:custDataLst>
          </p:nvPr>
        </p:nvSpPr>
        <p:spPr>
          <a:xfrm>
            <a:off x="7528806" y="2481154"/>
            <a:ext cx="1610399" cy="1092020"/>
          </a:xfrm>
          <a:prstGeom prst="rect">
            <a:avLst/>
          </a:prstGeom>
          <a:noFill/>
        </p:spPr>
        <p:txBody>
          <a:bodyPr anchor="t" anchorCtr="0" bIns="0" lIns="0" rIns="0" rtlCol="0" tIns="0" wrap="square">
            <a:normAutofit fontScale="92500" lnSpcReduction="20000"/>
          </a:bodyPr>
          <a:lstStyle/>
          <a:p>
            <a:pPr algn="r" lvl="0">
              <a:lnSpc>
                <a:spcPct val="130000"/>
              </a:lnSpc>
              <a:defRPr/>
            </a:pPr>
            <a:r>
              <a:rPr altLang="en-US" kern="0" lang="zh-CN" sz="1600">
                <a:cs typeface="+mn-ea"/>
                <a:sym typeface="+mn-lt"/>
              </a:rPr>
              <a:t>单击此处可编辑内容</a:t>
            </a:r>
          </a:p>
          <a:p>
            <a:pPr algn="r" lvl="0">
              <a:lnSpc>
                <a:spcPct val="130000"/>
              </a:lnSpc>
              <a:defRPr/>
            </a:pPr>
            <a:r>
              <a:rPr altLang="en-US" kern="0" lang="zh-CN" sz="1600">
                <a:cs typeface="+mn-ea"/>
                <a:sym typeface="+mn-lt"/>
              </a:rPr>
              <a:t>单击此处可编辑内容</a:t>
            </a:r>
          </a:p>
        </p:txBody>
      </p:sp>
      <p:sp>
        <p:nvSpPr>
          <p:cNvPr id="34" name="MH_Text_1"/>
          <p:cNvSpPr txBox="1"/>
          <p:nvPr>
            <p:custDataLst>
              <p:tags r:id="rId28"/>
            </p:custDataLst>
          </p:nvPr>
        </p:nvSpPr>
        <p:spPr>
          <a:xfrm>
            <a:off x="3045382" y="2485915"/>
            <a:ext cx="1610399" cy="1092020"/>
          </a:xfrm>
          <a:prstGeom prst="rect">
            <a:avLst/>
          </a:prstGeom>
          <a:noFill/>
        </p:spPr>
        <p:txBody>
          <a:bodyPr anchor="t" anchorCtr="0" bIns="0" lIns="0" rIns="0" rtlCol="0" tIns="0" wrap="square">
            <a:normAutofit fontScale="92500" lnSpcReduction="20000"/>
          </a:bodyPr>
          <a:lstStyle/>
          <a:p>
            <a:pPr lvl="0">
              <a:lnSpc>
                <a:spcPct val="130000"/>
              </a:lnSpc>
              <a:defRPr/>
            </a:pPr>
            <a:r>
              <a:rPr altLang="en-US" kern="0" lang="zh-CN" sz="1600">
                <a:cs typeface="+mn-ea"/>
                <a:sym typeface="+mn-lt"/>
              </a:rPr>
              <a:t>单击此处可编辑内容</a:t>
            </a:r>
          </a:p>
          <a:p>
            <a:pPr lvl="0">
              <a:lnSpc>
                <a:spcPct val="130000"/>
              </a:lnSpc>
              <a:defRPr/>
            </a:pPr>
            <a:r>
              <a:rPr altLang="en-US" kern="0" lang="zh-CN" sz="1600">
                <a:cs typeface="+mn-ea"/>
                <a:sym typeface="+mn-lt"/>
              </a:rPr>
              <a:t>单击此处可编辑内容</a:t>
            </a:r>
          </a:p>
        </p:txBody>
      </p:sp>
      <p:pic>
        <p:nvPicPr>
          <p:cNvPr descr="资源 911" id="27" name="图片 26"/>
          <p:cNvPicPr>
            <a:picLocks noChangeAspect="1"/>
          </p:cNvPicPr>
          <p:nvPr/>
        </p:nvPicPr>
        <p:blipFill>
          <a:blip r:embed="rId29">
            <a:extLst>
              <a:ext uri="{28A0092B-C50C-407E-A947-70E740481C1C}">
                <a14:useLocalDpi/>
              </a:ext>
            </a:extLst>
          </a:blip>
          <a:stretch>
            <a:fillRect/>
          </a:stretch>
        </p:blipFill>
        <p:spPr>
          <a:xfrm>
            <a:off x="9415905" y="0"/>
            <a:ext cx="4305300" cy="3714750"/>
          </a:xfrm>
          <a:prstGeom prst="rect">
            <a:avLst/>
          </a:prstGeom>
        </p:spPr>
      </p:pic>
      <p:pic>
        <p:nvPicPr>
          <p:cNvPr descr="资源 1111" id="35" name="图片 34"/>
          <p:cNvPicPr>
            <a:picLocks noChangeAspect="1"/>
          </p:cNvPicPr>
          <p:nvPr/>
        </p:nvPicPr>
        <p:blipFill>
          <a:blip r:embed="rId30">
            <a:extLst>
              <a:ext uri="{28A0092B-C50C-407E-A947-70E740481C1C}">
                <a14:useLocalDpi/>
              </a:ext>
            </a:extLst>
          </a:blip>
          <a:stretch>
            <a:fillRect/>
          </a:stretch>
        </p:blipFill>
        <p:spPr>
          <a:xfrm>
            <a:off x="1249211" y="5247572"/>
            <a:ext cx="1241425" cy="777875"/>
          </a:xfrm>
          <a:prstGeom prst="rect">
            <a:avLst/>
          </a:prstGeom>
        </p:spPr>
      </p:pic>
    </p:spTree>
    <p:custDataLst>
      <p:tags r:id="rId31"/>
    </p:custDataLst>
    <p:extLst>
      <p:ext uri="{BB962C8B-B14F-4D97-AF65-F5344CB8AC3E}">
        <p14:creationId val="2000607496"/>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86"/>
                                        </p:tgtEl>
                                        <p:attrNameLst>
                                          <p:attrName>style.visibility</p:attrName>
                                        </p:attrNameLst>
                                      </p:cBhvr>
                                      <p:to>
                                        <p:strVal val="visible"/>
                                      </p:to>
                                    </p:set>
                                    <p:animEffect filter="fade" transition="in">
                                      <p:cBhvr>
                                        <p:cTn dur="1000" id="7"/>
                                        <p:tgtEl>
                                          <p:spTgt spid="86"/>
                                        </p:tgtEl>
                                      </p:cBhvr>
                                    </p:animEffect>
                                    <p:anim calcmode="lin" valueType="num">
                                      <p:cBhvr>
                                        <p:cTn dur="1000" fill="hold" id="8"/>
                                        <p:tgtEl>
                                          <p:spTgt spid="86"/>
                                        </p:tgtEl>
                                        <p:attrNameLst>
                                          <p:attrName>ppt_x</p:attrName>
                                        </p:attrNameLst>
                                      </p:cBhvr>
                                      <p:tavLst>
                                        <p:tav tm="0">
                                          <p:val>
                                            <p:strVal val="#ppt_x"/>
                                          </p:val>
                                        </p:tav>
                                        <p:tav tm="100000">
                                          <p:val>
                                            <p:strVal val="#ppt_x"/>
                                          </p:val>
                                        </p:tav>
                                      </p:tavLst>
                                    </p:anim>
                                    <p:anim calcmode="lin" valueType="num">
                                      <p:cBhvr>
                                        <p:cTn dur="1000" fill="hold" id="9"/>
                                        <p:tgtEl>
                                          <p:spTgt spid="86"/>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89"/>
                                        </p:tgtEl>
                                        <p:attrNameLst>
                                          <p:attrName>style.visibility</p:attrName>
                                        </p:attrNameLst>
                                      </p:cBhvr>
                                      <p:to>
                                        <p:strVal val="visible"/>
                                      </p:to>
                                    </p:set>
                                    <p:animEffect filter="fade" transition="in">
                                      <p:cBhvr>
                                        <p:cTn dur="1000" id="12"/>
                                        <p:tgtEl>
                                          <p:spTgt spid="89"/>
                                        </p:tgtEl>
                                      </p:cBhvr>
                                    </p:animEffect>
                                    <p:anim calcmode="lin" valueType="num">
                                      <p:cBhvr>
                                        <p:cTn dur="1000" fill="hold" id="13"/>
                                        <p:tgtEl>
                                          <p:spTgt spid="89"/>
                                        </p:tgtEl>
                                        <p:attrNameLst>
                                          <p:attrName>ppt_x</p:attrName>
                                        </p:attrNameLst>
                                      </p:cBhvr>
                                      <p:tavLst>
                                        <p:tav tm="0">
                                          <p:val>
                                            <p:strVal val="#ppt_x"/>
                                          </p:val>
                                        </p:tav>
                                        <p:tav tm="100000">
                                          <p:val>
                                            <p:strVal val="#ppt_x"/>
                                          </p:val>
                                        </p:tav>
                                      </p:tavLst>
                                    </p:anim>
                                    <p:anim calcmode="lin" valueType="num">
                                      <p:cBhvr>
                                        <p:cTn dur="1000" fill="hold" id="14"/>
                                        <p:tgtEl>
                                          <p:spTgt spid="89"/>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92"/>
                                        </p:tgtEl>
                                        <p:attrNameLst>
                                          <p:attrName>style.visibility</p:attrName>
                                        </p:attrNameLst>
                                      </p:cBhvr>
                                      <p:to>
                                        <p:strVal val="visible"/>
                                      </p:to>
                                    </p:set>
                                    <p:animEffect filter="fade" transition="in">
                                      <p:cBhvr>
                                        <p:cTn dur="1000" id="17"/>
                                        <p:tgtEl>
                                          <p:spTgt spid="92"/>
                                        </p:tgtEl>
                                      </p:cBhvr>
                                    </p:animEffect>
                                    <p:anim calcmode="lin" valueType="num">
                                      <p:cBhvr>
                                        <p:cTn dur="1000" fill="hold" id="18"/>
                                        <p:tgtEl>
                                          <p:spTgt spid="92"/>
                                        </p:tgtEl>
                                        <p:attrNameLst>
                                          <p:attrName>ppt_x</p:attrName>
                                        </p:attrNameLst>
                                      </p:cBhvr>
                                      <p:tavLst>
                                        <p:tav tm="0">
                                          <p:val>
                                            <p:strVal val="#ppt_x"/>
                                          </p:val>
                                        </p:tav>
                                        <p:tav tm="100000">
                                          <p:val>
                                            <p:strVal val="#ppt_x"/>
                                          </p:val>
                                        </p:tav>
                                      </p:tavLst>
                                    </p:anim>
                                    <p:anim calcmode="lin" valueType="num">
                                      <p:cBhvr>
                                        <p:cTn dur="1000" fill="hold" id="19"/>
                                        <p:tgtEl>
                                          <p:spTgt spid="92"/>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95"/>
                                        </p:tgtEl>
                                        <p:attrNameLst>
                                          <p:attrName>style.visibility</p:attrName>
                                        </p:attrNameLst>
                                      </p:cBhvr>
                                      <p:to>
                                        <p:strVal val="visible"/>
                                      </p:to>
                                    </p:set>
                                    <p:animEffect filter="fade" transition="in">
                                      <p:cBhvr>
                                        <p:cTn dur="1000" id="22"/>
                                        <p:tgtEl>
                                          <p:spTgt spid="95"/>
                                        </p:tgtEl>
                                      </p:cBhvr>
                                    </p:animEffect>
                                    <p:anim calcmode="lin" valueType="num">
                                      <p:cBhvr>
                                        <p:cTn dur="1000" fill="hold" id="23"/>
                                        <p:tgtEl>
                                          <p:spTgt spid="95"/>
                                        </p:tgtEl>
                                        <p:attrNameLst>
                                          <p:attrName>ppt_x</p:attrName>
                                        </p:attrNameLst>
                                      </p:cBhvr>
                                      <p:tavLst>
                                        <p:tav tm="0">
                                          <p:val>
                                            <p:strVal val="#ppt_x"/>
                                          </p:val>
                                        </p:tav>
                                        <p:tav tm="100000">
                                          <p:val>
                                            <p:strVal val="#ppt_x"/>
                                          </p:val>
                                        </p:tav>
                                      </p:tavLst>
                                    </p:anim>
                                    <p:anim calcmode="lin" valueType="num">
                                      <p:cBhvr>
                                        <p:cTn dur="1000" fill="hold" id="24"/>
                                        <p:tgtEl>
                                          <p:spTgt spid="95"/>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0"/>
                                  </p:stCondLst>
                                  <p:childTnLst>
                                    <p:set>
                                      <p:cBhvr>
                                        <p:cTn dur="1" fill="hold" id="26">
                                          <p:stCondLst>
                                            <p:cond delay="0"/>
                                          </p:stCondLst>
                                        </p:cTn>
                                        <p:tgtEl>
                                          <p:spTgt spid="110"/>
                                        </p:tgtEl>
                                        <p:attrNameLst>
                                          <p:attrName>style.visibility</p:attrName>
                                        </p:attrNameLst>
                                      </p:cBhvr>
                                      <p:to>
                                        <p:strVal val="visible"/>
                                      </p:to>
                                    </p:set>
                                    <p:animEffect filter="fade" transition="in">
                                      <p:cBhvr>
                                        <p:cTn dur="1000" id="27"/>
                                        <p:tgtEl>
                                          <p:spTgt spid="110"/>
                                        </p:tgtEl>
                                      </p:cBhvr>
                                    </p:animEffect>
                                    <p:anim calcmode="lin" valueType="num">
                                      <p:cBhvr>
                                        <p:cTn dur="1000" fill="hold" id="28"/>
                                        <p:tgtEl>
                                          <p:spTgt spid="110"/>
                                        </p:tgtEl>
                                        <p:attrNameLst>
                                          <p:attrName>ppt_x</p:attrName>
                                        </p:attrNameLst>
                                      </p:cBhvr>
                                      <p:tavLst>
                                        <p:tav tm="0">
                                          <p:val>
                                            <p:strVal val="#ppt_x"/>
                                          </p:val>
                                        </p:tav>
                                        <p:tav tm="100000">
                                          <p:val>
                                            <p:strVal val="#ppt_x"/>
                                          </p:val>
                                        </p:tav>
                                      </p:tavLst>
                                    </p:anim>
                                    <p:anim calcmode="lin" valueType="num">
                                      <p:cBhvr>
                                        <p:cTn dur="1000" fill="hold" id="29"/>
                                        <p:tgtEl>
                                          <p:spTgt spid="110"/>
                                        </p:tgtEl>
                                        <p:attrNameLst>
                                          <p:attrName>ppt_y</p:attrName>
                                        </p:attrNameLst>
                                      </p:cBhvr>
                                      <p:tavLst>
                                        <p:tav tm="0">
                                          <p:val>
                                            <p:strVal val="#ppt_y+.1"/>
                                          </p:val>
                                        </p:tav>
                                        <p:tav tm="100000">
                                          <p:val>
                                            <p:strVal val="#ppt_y"/>
                                          </p:val>
                                        </p:tav>
                                      </p:tavLst>
                                    </p:anim>
                                  </p:childTnLst>
                                </p:cTn>
                              </p:par>
                              <p:par>
                                <p:cTn fill="hold" id="30" nodeType="withEffect" presetClass="entr" presetID="42" presetSubtype="0">
                                  <p:stCondLst>
                                    <p:cond delay="0"/>
                                  </p:stCondLst>
                                  <p:childTnLst>
                                    <p:set>
                                      <p:cBhvr>
                                        <p:cTn dur="1" fill="hold" id="31">
                                          <p:stCondLst>
                                            <p:cond delay="0"/>
                                          </p:stCondLst>
                                        </p:cTn>
                                        <p:tgtEl>
                                          <p:spTgt spid="111"/>
                                        </p:tgtEl>
                                        <p:attrNameLst>
                                          <p:attrName>style.visibility</p:attrName>
                                        </p:attrNameLst>
                                      </p:cBhvr>
                                      <p:to>
                                        <p:strVal val="visible"/>
                                      </p:to>
                                    </p:set>
                                    <p:animEffect filter="fade" transition="in">
                                      <p:cBhvr>
                                        <p:cTn dur="1000" id="32"/>
                                        <p:tgtEl>
                                          <p:spTgt spid="111"/>
                                        </p:tgtEl>
                                      </p:cBhvr>
                                    </p:animEffect>
                                    <p:anim calcmode="lin" valueType="num">
                                      <p:cBhvr>
                                        <p:cTn dur="1000" fill="hold" id="33"/>
                                        <p:tgtEl>
                                          <p:spTgt spid="111"/>
                                        </p:tgtEl>
                                        <p:attrNameLst>
                                          <p:attrName>ppt_x</p:attrName>
                                        </p:attrNameLst>
                                      </p:cBhvr>
                                      <p:tavLst>
                                        <p:tav tm="0">
                                          <p:val>
                                            <p:strVal val="#ppt_x"/>
                                          </p:val>
                                        </p:tav>
                                        <p:tav tm="100000">
                                          <p:val>
                                            <p:strVal val="#ppt_x"/>
                                          </p:val>
                                        </p:tav>
                                      </p:tavLst>
                                    </p:anim>
                                    <p:anim calcmode="lin" valueType="num">
                                      <p:cBhvr>
                                        <p:cTn dur="1000" fill="hold" id="34"/>
                                        <p:tgtEl>
                                          <p:spTgt spid="111"/>
                                        </p:tgtEl>
                                        <p:attrNameLst>
                                          <p:attrName>ppt_y</p:attrName>
                                        </p:attrNameLst>
                                      </p:cBhvr>
                                      <p:tavLst>
                                        <p:tav tm="0">
                                          <p:val>
                                            <p:strVal val="#ppt_y+.1"/>
                                          </p:val>
                                        </p:tav>
                                        <p:tav tm="100000">
                                          <p:val>
                                            <p:strVal val="#ppt_y"/>
                                          </p:val>
                                        </p:tav>
                                      </p:tavLst>
                                    </p:anim>
                                  </p:childTnLst>
                                </p:cTn>
                              </p:par>
                              <p:par>
                                <p:cTn fill="hold" id="35" nodeType="withEffect" presetClass="entr" presetID="42" presetSubtype="0">
                                  <p:stCondLst>
                                    <p:cond delay="0"/>
                                  </p:stCondLst>
                                  <p:childTnLst>
                                    <p:set>
                                      <p:cBhvr>
                                        <p:cTn dur="1" fill="hold" id="36">
                                          <p:stCondLst>
                                            <p:cond delay="0"/>
                                          </p:stCondLst>
                                        </p:cTn>
                                        <p:tgtEl>
                                          <p:spTgt spid="112"/>
                                        </p:tgtEl>
                                        <p:attrNameLst>
                                          <p:attrName>style.visibility</p:attrName>
                                        </p:attrNameLst>
                                      </p:cBhvr>
                                      <p:to>
                                        <p:strVal val="visible"/>
                                      </p:to>
                                    </p:set>
                                    <p:animEffect filter="fade" transition="in">
                                      <p:cBhvr>
                                        <p:cTn dur="1000" id="37"/>
                                        <p:tgtEl>
                                          <p:spTgt spid="112"/>
                                        </p:tgtEl>
                                      </p:cBhvr>
                                    </p:animEffect>
                                    <p:anim calcmode="lin" valueType="num">
                                      <p:cBhvr>
                                        <p:cTn dur="1000" fill="hold" id="38"/>
                                        <p:tgtEl>
                                          <p:spTgt spid="112"/>
                                        </p:tgtEl>
                                        <p:attrNameLst>
                                          <p:attrName>ppt_x</p:attrName>
                                        </p:attrNameLst>
                                      </p:cBhvr>
                                      <p:tavLst>
                                        <p:tav tm="0">
                                          <p:val>
                                            <p:strVal val="#ppt_x"/>
                                          </p:val>
                                        </p:tav>
                                        <p:tav tm="100000">
                                          <p:val>
                                            <p:strVal val="#ppt_x"/>
                                          </p:val>
                                        </p:tav>
                                      </p:tavLst>
                                    </p:anim>
                                    <p:anim calcmode="lin" valueType="num">
                                      <p:cBhvr>
                                        <p:cTn dur="1000" fill="hold" id="39"/>
                                        <p:tgtEl>
                                          <p:spTgt spid="112"/>
                                        </p:tgtEl>
                                        <p:attrNameLst>
                                          <p:attrName>ppt_y</p:attrName>
                                        </p:attrNameLst>
                                      </p:cBhvr>
                                      <p:tavLst>
                                        <p:tav tm="0">
                                          <p:val>
                                            <p:strVal val="#ppt_y+.1"/>
                                          </p:val>
                                        </p:tav>
                                        <p:tav tm="100000">
                                          <p:val>
                                            <p:strVal val="#ppt_y"/>
                                          </p:val>
                                        </p:tav>
                                      </p:tavLst>
                                    </p:anim>
                                  </p:childTnLst>
                                </p:cTn>
                              </p:par>
                              <p:par>
                                <p:cTn fill="hold" id="40" nodeType="withEffect" presetClass="entr" presetID="42" presetSubtype="0">
                                  <p:stCondLst>
                                    <p:cond delay="0"/>
                                  </p:stCondLst>
                                  <p:childTnLst>
                                    <p:set>
                                      <p:cBhvr>
                                        <p:cTn dur="1" fill="hold" id="41">
                                          <p:stCondLst>
                                            <p:cond delay="0"/>
                                          </p:stCondLst>
                                        </p:cTn>
                                        <p:tgtEl>
                                          <p:spTgt spid="113"/>
                                        </p:tgtEl>
                                        <p:attrNameLst>
                                          <p:attrName>style.visibility</p:attrName>
                                        </p:attrNameLst>
                                      </p:cBhvr>
                                      <p:to>
                                        <p:strVal val="visible"/>
                                      </p:to>
                                    </p:set>
                                    <p:animEffect filter="fade" transition="in">
                                      <p:cBhvr>
                                        <p:cTn dur="1000" id="42"/>
                                        <p:tgtEl>
                                          <p:spTgt spid="113"/>
                                        </p:tgtEl>
                                      </p:cBhvr>
                                    </p:animEffect>
                                    <p:anim calcmode="lin" valueType="num">
                                      <p:cBhvr>
                                        <p:cTn dur="1000" fill="hold" id="43"/>
                                        <p:tgtEl>
                                          <p:spTgt spid="113"/>
                                        </p:tgtEl>
                                        <p:attrNameLst>
                                          <p:attrName>ppt_x</p:attrName>
                                        </p:attrNameLst>
                                      </p:cBhvr>
                                      <p:tavLst>
                                        <p:tav tm="0">
                                          <p:val>
                                            <p:strVal val="#ppt_x"/>
                                          </p:val>
                                        </p:tav>
                                        <p:tav tm="100000">
                                          <p:val>
                                            <p:strVal val="#ppt_x"/>
                                          </p:val>
                                        </p:tav>
                                      </p:tavLst>
                                    </p:anim>
                                    <p:anim calcmode="lin" valueType="num">
                                      <p:cBhvr>
                                        <p:cTn dur="1000" fill="hold" id="44"/>
                                        <p:tgtEl>
                                          <p:spTgt spid="113"/>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0"/>
                                  </p:stCondLst>
                                  <p:childTnLst>
                                    <p:set>
                                      <p:cBhvr>
                                        <p:cTn dur="1" fill="hold" id="46">
                                          <p:stCondLst>
                                            <p:cond delay="0"/>
                                          </p:stCondLst>
                                        </p:cTn>
                                        <p:tgtEl>
                                          <p:spTgt spid="87"/>
                                        </p:tgtEl>
                                        <p:attrNameLst>
                                          <p:attrName>style.visibility</p:attrName>
                                        </p:attrNameLst>
                                      </p:cBhvr>
                                      <p:to>
                                        <p:strVal val="visible"/>
                                      </p:to>
                                    </p:set>
                                    <p:animEffect filter="fade" transition="in">
                                      <p:cBhvr>
                                        <p:cTn dur="1000" id="47"/>
                                        <p:tgtEl>
                                          <p:spTgt spid="87"/>
                                        </p:tgtEl>
                                      </p:cBhvr>
                                    </p:animEffect>
                                    <p:anim calcmode="lin" valueType="num">
                                      <p:cBhvr>
                                        <p:cTn dur="1000" fill="hold" id="48"/>
                                        <p:tgtEl>
                                          <p:spTgt spid="87"/>
                                        </p:tgtEl>
                                        <p:attrNameLst>
                                          <p:attrName>ppt_x</p:attrName>
                                        </p:attrNameLst>
                                      </p:cBhvr>
                                      <p:tavLst>
                                        <p:tav tm="0">
                                          <p:val>
                                            <p:strVal val="#ppt_x"/>
                                          </p:val>
                                        </p:tav>
                                        <p:tav tm="100000">
                                          <p:val>
                                            <p:strVal val="#ppt_x"/>
                                          </p:val>
                                        </p:tav>
                                      </p:tavLst>
                                    </p:anim>
                                    <p:anim calcmode="lin" valueType="num">
                                      <p:cBhvr>
                                        <p:cTn dur="1000" fill="hold" id="49"/>
                                        <p:tgtEl>
                                          <p:spTgt spid="87"/>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93"/>
                                        </p:tgtEl>
                                        <p:attrNameLst>
                                          <p:attrName>style.visibility</p:attrName>
                                        </p:attrNameLst>
                                      </p:cBhvr>
                                      <p:to>
                                        <p:strVal val="visible"/>
                                      </p:to>
                                    </p:set>
                                    <p:animEffect filter="fade" transition="in">
                                      <p:cBhvr>
                                        <p:cTn dur="1000" id="52"/>
                                        <p:tgtEl>
                                          <p:spTgt spid="93"/>
                                        </p:tgtEl>
                                      </p:cBhvr>
                                    </p:animEffect>
                                    <p:anim calcmode="lin" valueType="num">
                                      <p:cBhvr>
                                        <p:cTn dur="1000" fill="hold" id="53"/>
                                        <p:tgtEl>
                                          <p:spTgt spid="93"/>
                                        </p:tgtEl>
                                        <p:attrNameLst>
                                          <p:attrName>ppt_x</p:attrName>
                                        </p:attrNameLst>
                                      </p:cBhvr>
                                      <p:tavLst>
                                        <p:tav tm="0">
                                          <p:val>
                                            <p:strVal val="#ppt_x"/>
                                          </p:val>
                                        </p:tav>
                                        <p:tav tm="100000">
                                          <p:val>
                                            <p:strVal val="#ppt_x"/>
                                          </p:val>
                                        </p:tav>
                                      </p:tavLst>
                                    </p:anim>
                                    <p:anim calcmode="lin" valueType="num">
                                      <p:cBhvr>
                                        <p:cTn dur="1000" fill="hold" id="54"/>
                                        <p:tgtEl>
                                          <p:spTgt spid="93"/>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101"/>
                                        </p:tgtEl>
                                        <p:attrNameLst>
                                          <p:attrName>style.visibility</p:attrName>
                                        </p:attrNameLst>
                                      </p:cBhvr>
                                      <p:to>
                                        <p:strVal val="visible"/>
                                      </p:to>
                                    </p:set>
                                    <p:animEffect filter="fade" transition="in">
                                      <p:cBhvr>
                                        <p:cTn dur="1000" id="57"/>
                                        <p:tgtEl>
                                          <p:spTgt spid="101"/>
                                        </p:tgtEl>
                                      </p:cBhvr>
                                    </p:animEffect>
                                    <p:anim calcmode="lin" valueType="num">
                                      <p:cBhvr>
                                        <p:cTn dur="1000" fill="hold" id="58"/>
                                        <p:tgtEl>
                                          <p:spTgt spid="101"/>
                                        </p:tgtEl>
                                        <p:attrNameLst>
                                          <p:attrName>ppt_x</p:attrName>
                                        </p:attrNameLst>
                                      </p:cBhvr>
                                      <p:tavLst>
                                        <p:tav tm="0">
                                          <p:val>
                                            <p:strVal val="#ppt_x"/>
                                          </p:val>
                                        </p:tav>
                                        <p:tav tm="100000">
                                          <p:val>
                                            <p:strVal val="#ppt_x"/>
                                          </p:val>
                                        </p:tav>
                                      </p:tavLst>
                                    </p:anim>
                                    <p:anim calcmode="lin" valueType="num">
                                      <p:cBhvr>
                                        <p:cTn dur="1000" fill="hold" id="59"/>
                                        <p:tgtEl>
                                          <p:spTgt spid="101"/>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43"/>
                                        </p:tgtEl>
                                        <p:attrNameLst>
                                          <p:attrName>style.visibility</p:attrName>
                                        </p:attrNameLst>
                                      </p:cBhvr>
                                      <p:to>
                                        <p:strVal val="visible"/>
                                      </p:to>
                                    </p:set>
                                    <p:animEffect filter="fade" transition="in">
                                      <p:cBhvr>
                                        <p:cTn dur="1000" id="62"/>
                                        <p:tgtEl>
                                          <p:spTgt spid="43"/>
                                        </p:tgtEl>
                                      </p:cBhvr>
                                    </p:animEffect>
                                    <p:anim calcmode="lin" valueType="num">
                                      <p:cBhvr>
                                        <p:cTn dur="1000" fill="hold" id="63"/>
                                        <p:tgtEl>
                                          <p:spTgt spid="43"/>
                                        </p:tgtEl>
                                        <p:attrNameLst>
                                          <p:attrName>ppt_x</p:attrName>
                                        </p:attrNameLst>
                                      </p:cBhvr>
                                      <p:tavLst>
                                        <p:tav tm="0">
                                          <p:val>
                                            <p:strVal val="#ppt_x"/>
                                          </p:val>
                                        </p:tav>
                                        <p:tav tm="100000">
                                          <p:val>
                                            <p:strVal val="#ppt_x"/>
                                          </p:val>
                                        </p:tav>
                                      </p:tavLst>
                                    </p:anim>
                                    <p:anim calcmode="lin" valueType="num">
                                      <p:cBhvr>
                                        <p:cTn dur="1000" fill="hold" id="64"/>
                                        <p:tgtEl>
                                          <p:spTgt spid="43"/>
                                        </p:tgtEl>
                                        <p:attrNameLst>
                                          <p:attrName>ppt_y</p:attrName>
                                        </p:attrNameLst>
                                      </p:cBhvr>
                                      <p:tavLst>
                                        <p:tav tm="0">
                                          <p:val>
                                            <p:strVal val="#ppt_y+.1"/>
                                          </p:val>
                                        </p:tav>
                                        <p:tav tm="100000">
                                          <p:val>
                                            <p:strVal val="#ppt_y"/>
                                          </p:val>
                                        </p:tav>
                                      </p:tavLst>
                                    </p:anim>
                                  </p:childTnLst>
                                </p:cTn>
                              </p:par>
                              <p:par>
                                <p:cTn fill="hold" grpId="0" id="65" nodeType="withEffect" presetClass="entr" presetID="42" presetSubtype="0">
                                  <p:stCondLst>
                                    <p:cond delay="0"/>
                                  </p:stCondLst>
                                  <p:childTnLst>
                                    <p:set>
                                      <p:cBhvr>
                                        <p:cTn dur="1" fill="hold" id="66">
                                          <p:stCondLst>
                                            <p:cond delay="0"/>
                                          </p:stCondLst>
                                        </p:cTn>
                                        <p:tgtEl>
                                          <p:spTgt spid="45"/>
                                        </p:tgtEl>
                                        <p:attrNameLst>
                                          <p:attrName>style.visibility</p:attrName>
                                        </p:attrNameLst>
                                      </p:cBhvr>
                                      <p:to>
                                        <p:strVal val="visible"/>
                                      </p:to>
                                    </p:set>
                                    <p:animEffect filter="fade" transition="in">
                                      <p:cBhvr>
                                        <p:cTn dur="1000" id="67"/>
                                        <p:tgtEl>
                                          <p:spTgt spid="45"/>
                                        </p:tgtEl>
                                      </p:cBhvr>
                                    </p:animEffect>
                                    <p:anim calcmode="lin" valueType="num">
                                      <p:cBhvr>
                                        <p:cTn dur="1000" fill="hold" id="68"/>
                                        <p:tgtEl>
                                          <p:spTgt spid="45"/>
                                        </p:tgtEl>
                                        <p:attrNameLst>
                                          <p:attrName>ppt_x</p:attrName>
                                        </p:attrNameLst>
                                      </p:cBhvr>
                                      <p:tavLst>
                                        <p:tav tm="0">
                                          <p:val>
                                            <p:strVal val="#ppt_x"/>
                                          </p:val>
                                        </p:tav>
                                        <p:tav tm="100000">
                                          <p:val>
                                            <p:strVal val="#ppt_x"/>
                                          </p:val>
                                        </p:tav>
                                      </p:tavLst>
                                    </p:anim>
                                    <p:anim calcmode="lin" valueType="num">
                                      <p:cBhvr>
                                        <p:cTn dur="1000" fill="hold" id="69"/>
                                        <p:tgtEl>
                                          <p:spTgt spid="45"/>
                                        </p:tgtEl>
                                        <p:attrNameLst>
                                          <p:attrName>ppt_y</p:attrName>
                                        </p:attrNameLst>
                                      </p:cBhvr>
                                      <p:tavLst>
                                        <p:tav tm="0">
                                          <p:val>
                                            <p:strVal val="#ppt_y+.1"/>
                                          </p:val>
                                        </p:tav>
                                        <p:tav tm="100000">
                                          <p:val>
                                            <p:strVal val="#ppt_y"/>
                                          </p:val>
                                        </p:tav>
                                      </p:tavLst>
                                    </p:anim>
                                  </p:childTnLst>
                                </p:cTn>
                              </p:par>
                              <p:par>
                                <p:cTn fill="hold" grpId="0" id="70" nodeType="withEffect" presetClass="entr" presetID="42" presetSubtype="0">
                                  <p:stCondLst>
                                    <p:cond delay="0"/>
                                  </p:stCondLst>
                                  <p:childTnLst>
                                    <p:set>
                                      <p:cBhvr>
                                        <p:cTn dur="1" fill="hold" id="71">
                                          <p:stCondLst>
                                            <p:cond delay="0"/>
                                          </p:stCondLst>
                                        </p:cTn>
                                        <p:tgtEl>
                                          <p:spTgt spid="47"/>
                                        </p:tgtEl>
                                        <p:attrNameLst>
                                          <p:attrName>style.visibility</p:attrName>
                                        </p:attrNameLst>
                                      </p:cBhvr>
                                      <p:to>
                                        <p:strVal val="visible"/>
                                      </p:to>
                                    </p:set>
                                    <p:animEffect filter="fade" transition="in">
                                      <p:cBhvr>
                                        <p:cTn dur="1000" id="72"/>
                                        <p:tgtEl>
                                          <p:spTgt spid="47"/>
                                        </p:tgtEl>
                                      </p:cBhvr>
                                    </p:animEffect>
                                    <p:anim calcmode="lin" valueType="num">
                                      <p:cBhvr>
                                        <p:cTn dur="1000" fill="hold" id="73"/>
                                        <p:tgtEl>
                                          <p:spTgt spid="47"/>
                                        </p:tgtEl>
                                        <p:attrNameLst>
                                          <p:attrName>ppt_x</p:attrName>
                                        </p:attrNameLst>
                                      </p:cBhvr>
                                      <p:tavLst>
                                        <p:tav tm="0">
                                          <p:val>
                                            <p:strVal val="#ppt_x"/>
                                          </p:val>
                                        </p:tav>
                                        <p:tav tm="100000">
                                          <p:val>
                                            <p:strVal val="#ppt_x"/>
                                          </p:val>
                                        </p:tav>
                                      </p:tavLst>
                                    </p:anim>
                                    <p:anim calcmode="lin" valueType="num">
                                      <p:cBhvr>
                                        <p:cTn dur="1000" fill="hold" id="74"/>
                                        <p:tgtEl>
                                          <p:spTgt spid="47"/>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0"/>
                                  </p:stCondLst>
                                  <p:childTnLst>
                                    <p:set>
                                      <p:cBhvr>
                                        <p:cTn dur="1" fill="hold" id="76">
                                          <p:stCondLst>
                                            <p:cond delay="0"/>
                                          </p:stCondLst>
                                        </p:cTn>
                                        <p:tgtEl>
                                          <p:spTgt spid="49"/>
                                        </p:tgtEl>
                                        <p:attrNameLst>
                                          <p:attrName>style.visibility</p:attrName>
                                        </p:attrNameLst>
                                      </p:cBhvr>
                                      <p:to>
                                        <p:strVal val="visible"/>
                                      </p:to>
                                    </p:set>
                                    <p:animEffect filter="fade" transition="in">
                                      <p:cBhvr>
                                        <p:cTn dur="1000" id="77"/>
                                        <p:tgtEl>
                                          <p:spTgt spid="49"/>
                                        </p:tgtEl>
                                      </p:cBhvr>
                                    </p:animEffect>
                                    <p:anim calcmode="lin" valueType="num">
                                      <p:cBhvr>
                                        <p:cTn dur="1000" fill="hold" id="78"/>
                                        <p:tgtEl>
                                          <p:spTgt spid="49"/>
                                        </p:tgtEl>
                                        <p:attrNameLst>
                                          <p:attrName>ppt_x</p:attrName>
                                        </p:attrNameLst>
                                      </p:cBhvr>
                                      <p:tavLst>
                                        <p:tav tm="0">
                                          <p:val>
                                            <p:strVal val="#ppt_x"/>
                                          </p:val>
                                        </p:tav>
                                        <p:tav tm="100000">
                                          <p:val>
                                            <p:strVal val="#ppt_x"/>
                                          </p:val>
                                        </p:tav>
                                      </p:tavLst>
                                    </p:anim>
                                    <p:anim calcmode="lin" valueType="num">
                                      <p:cBhvr>
                                        <p:cTn dur="1000" fill="hold" id="79"/>
                                        <p:tgtEl>
                                          <p:spTgt spid="49"/>
                                        </p:tgtEl>
                                        <p:attrNameLst>
                                          <p:attrName>ppt_y</p:attrName>
                                        </p:attrNameLst>
                                      </p:cBhvr>
                                      <p:tavLst>
                                        <p:tav tm="0">
                                          <p:val>
                                            <p:strVal val="#ppt_y+.1"/>
                                          </p:val>
                                        </p:tav>
                                        <p:tav tm="100000">
                                          <p:val>
                                            <p:strVal val="#ppt_y"/>
                                          </p:val>
                                        </p:tav>
                                      </p:tavLst>
                                    </p:anim>
                                  </p:childTnLst>
                                </p:cTn>
                              </p:par>
                              <p:par>
                                <p:cTn fill="hold" id="80" nodeType="withEffect" presetClass="entr" presetID="42" presetSubtype="0">
                                  <p:stCondLst>
                                    <p:cond delay="0"/>
                                  </p:stCondLst>
                                  <p:childTnLst>
                                    <p:set>
                                      <p:cBhvr>
                                        <p:cTn dur="1" fill="hold" id="81">
                                          <p:stCondLst>
                                            <p:cond delay="0"/>
                                          </p:stCondLst>
                                        </p:cTn>
                                        <p:tgtEl>
                                          <p:spTgt spid="3"/>
                                        </p:tgtEl>
                                        <p:attrNameLst>
                                          <p:attrName>style.visibility</p:attrName>
                                        </p:attrNameLst>
                                      </p:cBhvr>
                                      <p:to>
                                        <p:strVal val="visible"/>
                                      </p:to>
                                    </p:set>
                                    <p:animEffect filter="fade" transition="in">
                                      <p:cBhvr>
                                        <p:cTn dur="1000" id="82"/>
                                        <p:tgtEl>
                                          <p:spTgt spid="3"/>
                                        </p:tgtEl>
                                      </p:cBhvr>
                                    </p:animEffect>
                                    <p:anim calcmode="lin" valueType="num">
                                      <p:cBhvr>
                                        <p:cTn dur="1000" fill="hold" id="83"/>
                                        <p:tgtEl>
                                          <p:spTgt spid="3"/>
                                        </p:tgtEl>
                                        <p:attrNameLst>
                                          <p:attrName>ppt_x</p:attrName>
                                        </p:attrNameLst>
                                      </p:cBhvr>
                                      <p:tavLst>
                                        <p:tav tm="0">
                                          <p:val>
                                            <p:strVal val="#ppt_x"/>
                                          </p:val>
                                        </p:tav>
                                        <p:tav tm="100000">
                                          <p:val>
                                            <p:strVal val="#ppt_x"/>
                                          </p:val>
                                        </p:tav>
                                      </p:tavLst>
                                    </p:anim>
                                    <p:anim calcmode="lin" valueType="num">
                                      <p:cBhvr>
                                        <p:cTn dur="1000" fill="hold" id="84"/>
                                        <p:tgtEl>
                                          <p:spTgt spid="3"/>
                                        </p:tgtEl>
                                        <p:attrNameLst>
                                          <p:attrName>ppt_y</p:attrName>
                                        </p:attrNameLst>
                                      </p:cBhvr>
                                      <p:tavLst>
                                        <p:tav tm="0">
                                          <p:val>
                                            <p:strVal val="#ppt_y+.1"/>
                                          </p:val>
                                        </p:tav>
                                        <p:tav tm="100000">
                                          <p:val>
                                            <p:strVal val="#ppt_y"/>
                                          </p:val>
                                        </p:tav>
                                      </p:tavLst>
                                    </p:anim>
                                  </p:childTnLst>
                                </p:cTn>
                              </p:par>
                              <p:par>
                                <p:cTn fill="hold" id="85" nodeType="withEffect" presetClass="entr" presetID="42" presetSubtype="0">
                                  <p:stCondLst>
                                    <p:cond delay="0"/>
                                  </p:stCondLst>
                                  <p:childTnLst>
                                    <p:set>
                                      <p:cBhvr>
                                        <p:cTn dur="1" fill="hold" id="86">
                                          <p:stCondLst>
                                            <p:cond delay="0"/>
                                          </p:stCondLst>
                                        </p:cTn>
                                        <p:tgtEl>
                                          <p:spTgt spid="32"/>
                                        </p:tgtEl>
                                        <p:attrNameLst>
                                          <p:attrName>style.visibility</p:attrName>
                                        </p:attrNameLst>
                                      </p:cBhvr>
                                      <p:to>
                                        <p:strVal val="visible"/>
                                      </p:to>
                                    </p:set>
                                    <p:animEffect filter="fade" transition="in">
                                      <p:cBhvr>
                                        <p:cTn dur="1000" id="87"/>
                                        <p:tgtEl>
                                          <p:spTgt spid="32"/>
                                        </p:tgtEl>
                                      </p:cBhvr>
                                    </p:animEffect>
                                    <p:anim calcmode="lin" valueType="num">
                                      <p:cBhvr>
                                        <p:cTn dur="1000" fill="hold" id="88"/>
                                        <p:tgtEl>
                                          <p:spTgt spid="32"/>
                                        </p:tgtEl>
                                        <p:attrNameLst>
                                          <p:attrName>ppt_x</p:attrName>
                                        </p:attrNameLst>
                                      </p:cBhvr>
                                      <p:tavLst>
                                        <p:tav tm="0">
                                          <p:val>
                                            <p:strVal val="#ppt_x"/>
                                          </p:val>
                                        </p:tav>
                                        <p:tav tm="100000">
                                          <p:val>
                                            <p:strVal val="#ppt_x"/>
                                          </p:val>
                                        </p:tav>
                                      </p:tavLst>
                                    </p:anim>
                                    <p:anim calcmode="lin" valueType="num">
                                      <p:cBhvr>
                                        <p:cTn dur="1000" fill="hold" id="89"/>
                                        <p:tgtEl>
                                          <p:spTgt spid="32"/>
                                        </p:tgtEl>
                                        <p:attrNameLst>
                                          <p:attrName>ppt_y</p:attrName>
                                        </p:attrNameLst>
                                      </p:cBhvr>
                                      <p:tavLst>
                                        <p:tav tm="0">
                                          <p:val>
                                            <p:strVal val="#ppt_y+.1"/>
                                          </p:val>
                                        </p:tav>
                                        <p:tav tm="100000">
                                          <p:val>
                                            <p:strVal val="#ppt_y"/>
                                          </p:val>
                                        </p:tav>
                                      </p:tavLst>
                                    </p:anim>
                                  </p:childTnLst>
                                </p:cTn>
                              </p:par>
                              <p:par>
                                <p:cTn fill="hold" id="90" nodeType="withEffect" presetClass="entr" presetID="42" presetSubtype="0">
                                  <p:stCondLst>
                                    <p:cond delay="0"/>
                                  </p:stCondLst>
                                  <p:childTnLst>
                                    <p:set>
                                      <p:cBhvr>
                                        <p:cTn dur="1" fill="hold" id="91">
                                          <p:stCondLst>
                                            <p:cond delay="0"/>
                                          </p:stCondLst>
                                        </p:cTn>
                                        <p:tgtEl>
                                          <p:spTgt spid="36"/>
                                        </p:tgtEl>
                                        <p:attrNameLst>
                                          <p:attrName>style.visibility</p:attrName>
                                        </p:attrNameLst>
                                      </p:cBhvr>
                                      <p:to>
                                        <p:strVal val="visible"/>
                                      </p:to>
                                    </p:set>
                                    <p:animEffect filter="fade" transition="in">
                                      <p:cBhvr>
                                        <p:cTn dur="1000" id="92"/>
                                        <p:tgtEl>
                                          <p:spTgt spid="36"/>
                                        </p:tgtEl>
                                      </p:cBhvr>
                                    </p:animEffect>
                                    <p:anim calcmode="lin" valueType="num">
                                      <p:cBhvr>
                                        <p:cTn dur="1000" fill="hold" id="93"/>
                                        <p:tgtEl>
                                          <p:spTgt spid="36"/>
                                        </p:tgtEl>
                                        <p:attrNameLst>
                                          <p:attrName>ppt_x</p:attrName>
                                        </p:attrNameLst>
                                      </p:cBhvr>
                                      <p:tavLst>
                                        <p:tav tm="0">
                                          <p:val>
                                            <p:strVal val="#ppt_x"/>
                                          </p:val>
                                        </p:tav>
                                        <p:tav tm="100000">
                                          <p:val>
                                            <p:strVal val="#ppt_x"/>
                                          </p:val>
                                        </p:tav>
                                      </p:tavLst>
                                    </p:anim>
                                    <p:anim calcmode="lin" valueType="num">
                                      <p:cBhvr>
                                        <p:cTn dur="1000" fill="hold" id="94"/>
                                        <p:tgtEl>
                                          <p:spTgt spid="36"/>
                                        </p:tgtEl>
                                        <p:attrNameLst>
                                          <p:attrName>ppt_y</p:attrName>
                                        </p:attrNameLst>
                                      </p:cBhvr>
                                      <p:tavLst>
                                        <p:tav tm="0">
                                          <p:val>
                                            <p:strVal val="#ppt_y+.1"/>
                                          </p:val>
                                        </p:tav>
                                        <p:tav tm="100000">
                                          <p:val>
                                            <p:strVal val="#ppt_y"/>
                                          </p:val>
                                        </p:tav>
                                      </p:tavLst>
                                    </p:anim>
                                  </p:childTnLst>
                                </p:cTn>
                              </p:par>
                              <p:par>
                                <p:cTn fill="hold" id="95" nodeType="withEffect" presetClass="entr" presetID="42" presetSubtype="0">
                                  <p:stCondLst>
                                    <p:cond delay="0"/>
                                  </p:stCondLst>
                                  <p:childTnLst>
                                    <p:set>
                                      <p:cBhvr>
                                        <p:cTn dur="1" fill="hold" id="96">
                                          <p:stCondLst>
                                            <p:cond delay="0"/>
                                          </p:stCondLst>
                                        </p:cTn>
                                        <p:tgtEl>
                                          <p:spTgt spid="37"/>
                                        </p:tgtEl>
                                        <p:attrNameLst>
                                          <p:attrName>style.visibility</p:attrName>
                                        </p:attrNameLst>
                                      </p:cBhvr>
                                      <p:to>
                                        <p:strVal val="visible"/>
                                      </p:to>
                                    </p:set>
                                    <p:animEffect filter="fade" transition="in">
                                      <p:cBhvr>
                                        <p:cTn dur="1000" id="97"/>
                                        <p:tgtEl>
                                          <p:spTgt spid="37"/>
                                        </p:tgtEl>
                                      </p:cBhvr>
                                    </p:animEffect>
                                    <p:anim calcmode="lin" valueType="num">
                                      <p:cBhvr>
                                        <p:cTn dur="1000" fill="hold" id="98"/>
                                        <p:tgtEl>
                                          <p:spTgt spid="37"/>
                                        </p:tgtEl>
                                        <p:attrNameLst>
                                          <p:attrName>ppt_x</p:attrName>
                                        </p:attrNameLst>
                                      </p:cBhvr>
                                      <p:tavLst>
                                        <p:tav tm="0">
                                          <p:val>
                                            <p:strVal val="#ppt_x"/>
                                          </p:val>
                                        </p:tav>
                                        <p:tav tm="100000">
                                          <p:val>
                                            <p:strVal val="#ppt_x"/>
                                          </p:val>
                                        </p:tav>
                                      </p:tavLst>
                                    </p:anim>
                                    <p:anim calcmode="lin" valueType="num">
                                      <p:cBhvr>
                                        <p:cTn dur="1000" fill="hold" id="99"/>
                                        <p:tgtEl>
                                          <p:spTgt spid="37"/>
                                        </p:tgtEl>
                                        <p:attrNameLst>
                                          <p:attrName>ppt_y</p:attrName>
                                        </p:attrNameLst>
                                      </p:cBhvr>
                                      <p:tavLst>
                                        <p:tav tm="0">
                                          <p:val>
                                            <p:strVal val="#ppt_y+.1"/>
                                          </p:val>
                                        </p:tav>
                                        <p:tav tm="100000">
                                          <p:val>
                                            <p:strVal val="#ppt_y"/>
                                          </p:val>
                                        </p:tav>
                                      </p:tavLst>
                                    </p:anim>
                                  </p:childTnLst>
                                </p:cTn>
                              </p:par>
                              <p:par>
                                <p:cTn fill="hold" grpId="0" id="100" nodeType="withEffect" presetClass="entr" presetID="42" presetSubtype="0">
                                  <p:stCondLst>
                                    <p:cond delay="0"/>
                                  </p:stCondLst>
                                  <p:childTnLst>
                                    <p:set>
                                      <p:cBhvr>
                                        <p:cTn dur="1" fill="hold" id="101">
                                          <p:stCondLst>
                                            <p:cond delay="0"/>
                                          </p:stCondLst>
                                        </p:cTn>
                                        <p:tgtEl>
                                          <p:spTgt spid="28"/>
                                        </p:tgtEl>
                                        <p:attrNameLst>
                                          <p:attrName>style.visibility</p:attrName>
                                        </p:attrNameLst>
                                      </p:cBhvr>
                                      <p:to>
                                        <p:strVal val="visible"/>
                                      </p:to>
                                    </p:set>
                                    <p:animEffect filter="fade" transition="in">
                                      <p:cBhvr>
                                        <p:cTn dur="1000" id="102"/>
                                        <p:tgtEl>
                                          <p:spTgt spid="28"/>
                                        </p:tgtEl>
                                      </p:cBhvr>
                                    </p:animEffect>
                                    <p:anim calcmode="lin" valueType="num">
                                      <p:cBhvr>
                                        <p:cTn dur="1000" fill="hold" id="103"/>
                                        <p:tgtEl>
                                          <p:spTgt spid="28"/>
                                        </p:tgtEl>
                                        <p:attrNameLst>
                                          <p:attrName>ppt_x</p:attrName>
                                        </p:attrNameLst>
                                      </p:cBhvr>
                                      <p:tavLst>
                                        <p:tav tm="0">
                                          <p:val>
                                            <p:strVal val="#ppt_x"/>
                                          </p:val>
                                        </p:tav>
                                        <p:tav tm="100000">
                                          <p:val>
                                            <p:strVal val="#ppt_x"/>
                                          </p:val>
                                        </p:tav>
                                      </p:tavLst>
                                    </p:anim>
                                    <p:anim calcmode="lin" valueType="num">
                                      <p:cBhvr>
                                        <p:cTn dur="1000" fill="hold" id="104"/>
                                        <p:tgtEl>
                                          <p:spTgt spid="28"/>
                                        </p:tgtEl>
                                        <p:attrNameLst>
                                          <p:attrName>ppt_y</p:attrName>
                                        </p:attrNameLst>
                                      </p:cBhvr>
                                      <p:tavLst>
                                        <p:tav tm="0">
                                          <p:val>
                                            <p:strVal val="#ppt_y+.1"/>
                                          </p:val>
                                        </p:tav>
                                        <p:tav tm="100000">
                                          <p:val>
                                            <p:strVal val="#ppt_y"/>
                                          </p:val>
                                        </p:tav>
                                      </p:tavLst>
                                    </p:anim>
                                  </p:childTnLst>
                                </p:cTn>
                              </p:par>
                              <p:par>
                                <p:cTn fill="hold" grpId="0" id="105" nodeType="withEffect" presetClass="entr" presetID="42" presetSubtype="0">
                                  <p:stCondLst>
                                    <p:cond delay="0"/>
                                  </p:stCondLst>
                                  <p:childTnLst>
                                    <p:set>
                                      <p:cBhvr>
                                        <p:cTn dur="1" fill="hold" id="106">
                                          <p:stCondLst>
                                            <p:cond delay="0"/>
                                          </p:stCondLst>
                                        </p:cTn>
                                        <p:tgtEl>
                                          <p:spTgt spid="29"/>
                                        </p:tgtEl>
                                        <p:attrNameLst>
                                          <p:attrName>style.visibility</p:attrName>
                                        </p:attrNameLst>
                                      </p:cBhvr>
                                      <p:to>
                                        <p:strVal val="visible"/>
                                      </p:to>
                                    </p:set>
                                    <p:animEffect filter="fade" transition="in">
                                      <p:cBhvr>
                                        <p:cTn dur="1000" id="107"/>
                                        <p:tgtEl>
                                          <p:spTgt spid="29"/>
                                        </p:tgtEl>
                                      </p:cBhvr>
                                    </p:animEffect>
                                    <p:anim calcmode="lin" valueType="num">
                                      <p:cBhvr>
                                        <p:cTn dur="1000" fill="hold" id="108"/>
                                        <p:tgtEl>
                                          <p:spTgt spid="29"/>
                                        </p:tgtEl>
                                        <p:attrNameLst>
                                          <p:attrName>ppt_x</p:attrName>
                                        </p:attrNameLst>
                                      </p:cBhvr>
                                      <p:tavLst>
                                        <p:tav tm="0">
                                          <p:val>
                                            <p:strVal val="#ppt_x"/>
                                          </p:val>
                                        </p:tav>
                                        <p:tav tm="100000">
                                          <p:val>
                                            <p:strVal val="#ppt_x"/>
                                          </p:val>
                                        </p:tav>
                                      </p:tavLst>
                                    </p:anim>
                                    <p:anim calcmode="lin" valueType="num">
                                      <p:cBhvr>
                                        <p:cTn dur="1000" fill="hold" id="109"/>
                                        <p:tgtEl>
                                          <p:spTgt spid="29"/>
                                        </p:tgtEl>
                                        <p:attrNameLst>
                                          <p:attrName>ppt_y</p:attrName>
                                        </p:attrNameLst>
                                      </p:cBhvr>
                                      <p:tavLst>
                                        <p:tav tm="0">
                                          <p:val>
                                            <p:strVal val="#ppt_y+.1"/>
                                          </p:val>
                                        </p:tav>
                                        <p:tav tm="100000">
                                          <p:val>
                                            <p:strVal val="#ppt_y"/>
                                          </p:val>
                                        </p:tav>
                                      </p:tavLst>
                                    </p:anim>
                                  </p:childTnLst>
                                </p:cTn>
                              </p:par>
                              <p:par>
                                <p:cTn fill="hold" grpId="0" id="110" nodeType="withEffect" presetClass="entr" presetID="42" presetSubtype="0">
                                  <p:stCondLst>
                                    <p:cond delay="0"/>
                                  </p:stCondLst>
                                  <p:childTnLst>
                                    <p:set>
                                      <p:cBhvr>
                                        <p:cTn dur="1" fill="hold" id="111">
                                          <p:stCondLst>
                                            <p:cond delay="0"/>
                                          </p:stCondLst>
                                        </p:cTn>
                                        <p:tgtEl>
                                          <p:spTgt spid="30"/>
                                        </p:tgtEl>
                                        <p:attrNameLst>
                                          <p:attrName>style.visibility</p:attrName>
                                        </p:attrNameLst>
                                      </p:cBhvr>
                                      <p:to>
                                        <p:strVal val="visible"/>
                                      </p:to>
                                    </p:set>
                                    <p:animEffect filter="fade" transition="in">
                                      <p:cBhvr>
                                        <p:cTn dur="1000" id="112"/>
                                        <p:tgtEl>
                                          <p:spTgt spid="30"/>
                                        </p:tgtEl>
                                      </p:cBhvr>
                                    </p:animEffect>
                                    <p:anim calcmode="lin" valueType="num">
                                      <p:cBhvr>
                                        <p:cTn dur="1000" fill="hold" id="113"/>
                                        <p:tgtEl>
                                          <p:spTgt spid="30"/>
                                        </p:tgtEl>
                                        <p:attrNameLst>
                                          <p:attrName>ppt_x</p:attrName>
                                        </p:attrNameLst>
                                      </p:cBhvr>
                                      <p:tavLst>
                                        <p:tav tm="0">
                                          <p:val>
                                            <p:strVal val="#ppt_x"/>
                                          </p:val>
                                        </p:tav>
                                        <p:tav tm="100000">
                                          <p:val>
                                            <p:strVal val="#ppt_x"/>
                                          </p:val>
                                        </p:tav>
                                      </p:tavLst>
                                    </p:anim>
                                    <p:anim calcmode="lin" valueType="num">
                                      <p:cBhvr>
                                        <p:cTn dur="1000" fill="hold" id="114"/>
                                        <p:tgtEl>
                                          <p:spTgt spid="30"/>
                                        </p:tgtEl>
                                        <p:attrNameLst>
                                          <p:attrName>ppt_y</p:attrName>
                                        </p:attrNameLst>
                                      </p:cBhvr>
                                      <p:tavLst>
                                        <p:tav tm="0">
                                          <p:val>
                                            <p:strVal val="#ppt_y+.1"/>
                                          </p:val>
                                        </p:tav>
                                        <p:tav tm="100000">
                                          <p:val>
                                            <p:strVal val="#ppt_y"/>
                                          </p:val>
                                        </p:tav>
                                      </p:tavLst>
                                    </p:anim>
                                  </p:childTnLst>
                                </p:cTn>
                              </p:par>
                              <p:par>
                                <p:cTn fill="hold" grpId="0" id="115" nodeType="withEffect" presetClass="entr" presetID="42" presetSubtype="0">
                                  <p:stCondLst>
                                    <p:cond delay="0"/>
                                  </p:stCondLst>
                                  <p:childTnLst>
                                    <p:set>
                                      <p:cBhvr>
                                        <p:cTn dur="1" fill="hold" id="116">
                                          <p:stCondLst>
                                            <p:cond delay="0"/>
                                          </p:stCondLst>
                                        </p:cTn>
                                        <p:tgtEl>
                                          <p:spTgt spid="31"/>
                                        </p:tgtEl>
                                        <p:attrNameLst>
                                          <p:attrName>style.visibility</p:attrName>
                                        </p:attrNameLst>
                                      </p:cBhvr>
                                      <p:to>
                                        <p:strVal val="visible"/>
                                      </p:to>
                                    </p:set>
                                    <p:animEffect filter="fade" transition="in">
                                      <p:cBhvr>
                                        <p:cTn dur="1000" id="117"/>
                                        <p:tgtEl>
                                          <p:spTgt spid="31"/>
                                        </p:tgtEl>
                                      </p:cBhvr>
                                    </p:animEffect>
                                    <p:anim calcmode="lin" valueType="num">
                                      <p:cBhvr>
                                        <p:cTn dur="1000" fill="hold" id="118"/>
                                        <p:tgtEl>
                                          <p:spTgt spid="31"/>
                                        </p:tgtEl>
                                        <p:attrNameLst>
                                          <p:attrName>ppt_x</p:attrName>
                                        </p:attrNameLst>
                                      </p:cBhvr>
                                      <p:tavLst>
                                        <p:tav tm="0">
                                          <p:val>
                                            <p:strVal val="#ppt_x"/>
                                          </p:val>
                                        </p:tav>
                                        <p:tav tm="100000">
                                          <p:val>
                                            <p:strVal val="#ppt_x"/>
                                          </p:val>
                                        </p:tav>
                                      </p:tavLst>
                                    </p:anim>
                                    <p:anim calcmode="lin" valueType="num">
                                      <p:cBhvr>
                                        <p:cTn dur="1000" fill="hold" id="119"/>
                                        <p:tgtEl>
                                          <p:spTgt spid="31"/>
                                        </p:tgtEl>
                                        <p:attrNameLst>
                                          <p:attrName>ppt_y</p:attrName>
                                        </p:attrNameLst>
                                      </p:cBhvr>
                                      <p:tavLst>
                                        <p:tav tm="0">
                                          <p:val>
                                            <p:strVal val="#ppt_y+.1"/>
                                          </p:val>
                                        </p:tav>
                                        <p:tav tm="100000">
                                          <p:val>
                                            <p:strVal val="#ppt_y"/>
                                          </p:val>
                                        </p:tav>
                                      </p:tavLst>
                                    </p:anim>
                                  </p:childTnLst>
                                </p:cTn>
                              </p:par>
                              <p:par>
                                <p:cTn fill="hold" grpId="0" id="120" nodeType="withEffect" presetClass="entr" presetID="42" presetSubtype="0">
                                  <p:stCondLst>
                                    <p:cond delay="0"/>
                                  </p:stCondLst>
                                  <p:childTnLst>
                                    <p:set>
                                      <p:cBhvr>
                                        <p:cTn dur="1" fill="hold" id="121">
                                          <p:stCondLst>
                                            <p:cond delay="0"/>
                                          </p:stCondLst>
                                        </p:cTn>
                                        <p:tgtEl>
                                          <p:spTgt spid="33"/>
                                        </p:tgtEl>
                                        <p:attrNameLst>
                                          <p:attrName>style.visibility</p:attrName>
                                        </p:attrNameLst>
                                      </p:cBhvr>
                                      <p:to>
                                        <p:strVal val="visible"/>
                                      </p:to>
                                    </p:set>
                                    <p:animEffect filter="fade" transition="in">
                                      <p:cBhvr>
                                        <p:cTn dur="1000" id="122"/>
                                        <p:tgtEl>
                                          <p:spTgt spid="33"/>
                                        </p:tgtEl>
                                      </p:cBhvr>
                                    </p:animEffect>
                                    <p:anim calcmode="lin" valueType="num">
                                      <p:cBhvr>
                                        <p:cTn dur="1000" fill="hold" id="123"/>
                                        <p:tgtEl>
                                          <p:spTgt spid="33"/>
                                        </p:tgtEl>
                                        <p:attrNameLst>
                                          <p:attrName>ppt_x</p:attrName>
                                        </p:attrNameLst>
                                      </p:cBhvr>
                                      <p:tavLst>
                                        <p:tav tm="0">
                                          <p:val>
                                            <p:strVal val="#ppt_x"/>
                                          </p:val>
                                        </p:tav>
                                        <p:tav tm="100000">
                                          <p:val>
                                            <p:strVal val="#ppt_x"/>
                                          </p:val>
                                        </p:tav>
                                      </p:tavLst>
                                    </p:anim>
                                    <p:anim calcmode="lin" valueType="num">
                                      <p:cBhvr>
                                        <p:cTn dur="1000" fill="hold" id="124"/>
                                        <p:tgtEl>
                                          <p:spTgt spid="33"/>
                                        </p:tgtEl>
                                        <p:attrNameLst>
                                          <p:attrName>ppt_y</p:attrName>
                                        </p:attrNameLst>
                                      </p:cBhvr>
                                      <p:tavLst>
                                        <p:tav tm="0">
                                          <p:val>
                                            <p:strVal val="#ppt_y+.1"/>
                                          </p:val>
                                        </p:tav>
                                        <p:tav tm="100000">
                                          <p:val>
                                            <p:strVal val="#ppt_y"/>
                                          </p:val>
                                        </p:tav>
                                      </p:tavLst>
                                    </p:anim>
                                  </p:childTnLst>
                                </p:cTn>
                              </p:par>
                              <p:par>
                                <p:cTn fill="hold" grpId="0" id="125" nodeType="withEffect" presetClass="entr" presetID="42" presetSubtype="0">
                                  <p:stCondLst>
                                    <p:cond delay="0"/>
                                  </p:stCondLst>
                                  <p:childTnLst>
                                    <p:set>
                                      <p:cBhvr>
                                        <p:cTn dur="1" fill="hold" id="126">
                                          <p:stCondLst>
                                            <p:cond delay="0"/>
                                          </p:stCondLst>
                                        </p:cTn>
                                        <p:tgtEl>
                                          <p:spTgt spid="34"/>
                                        </p:tgtEl>
                                        <p:attrNameLst>
                                          <p:attrName>style.visibility</p:attrName>
                                        </p:attrNameLst>
                                      </p:cBhvr>
                                      <p:to>
                                        <p:strVal val="visible"/>
                                      </p:to>
                                    </p:set>
                                    <p:animEffect filter="fade" transition="in">
                                      <p:cBhvr>
                                        <p:cTn dur="1000" id="127"/>
                                        <p:tgtEl>
                                          <p:spTgt spid="34"/>
                                        </p:tgtEl>
                                      </p:cBhvr>
                                    </p:animEffect>
                                    <p:anim calcmode="lin" valueType="num">
                                      <p:cBhvr>
                                        <p:cTn dur="1000" fill="hold" id="128"/>
                                        <p:tgtEl>
                                          <p:spTgt spid="34"/>
                                        </p:tgtEl>
                                        <p:attrNameLst>
                                          <p:attrName>ppt_x</p:attrName>
                                        </p:attrNameLst>
                                      </p:cBhvr>
                                      <p:tavLst>
                                        <p:tav tm="0">
                                          <p:val>
                                            <p:strVal val="#ppt_x"/>
                                          </p:val>
                                        </p:tav>
                                        <p:tav tm="100000">
                                          <p:val>
                                            <p:strVal val="#ppt_x"/>
                                          </p:val>
                                        </p:tav>
                                      </p:tavLst>
                                    </p:anim>
                                    <p:anim calcmode="lin" valueType="num">
                                      <p:cBhvr>
                                        <p:cTn dur="1000" fill="hold" id="129"/>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6"/>
      <p:bldP grpId="0" spid="89"/>
      <p:bldP grpId="0" spid="92"/>
      <p:bldP grpId="0" spid="95"/>
      <p:bldP grpId="0" spid="87"/>
      <p:bldP grpId="0" spid="93"/>
      <p:bldP grpId="0" spid="101"/>
      <p:bldP grpId="0" spid="43"/>
      <p:bldP grpId="0" spid="45"/>
      <p:bldP grpId="0" spid="47"/>
      <p:bldP grpId="0" spid="49"/>
      <p:bldP grpId="0" spid="28"/>
      <p:bldP grpId="0" spid="29"/>
      <p:bldP grpId="0" spid="30"/>
      <p:bldP grpId="0" spid="31"/>
      <p:bldP grpId="0" spid="33"/>
      <p:bldP grpId="0" spid="34"/>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7" name="MH_Other_1"/>
          <p:cNvCxnSpPr/>
          <p:nvPr>
            <p:custDataLst>
              <p:tags r:id="rId4"/>
            </p:custDataLst>
          </p:nvPr>
        </p:nvCxnSpPr>
        <p:spPr>
          <a:xfrm flipH="1">
            <a:off x="4397376" y="2551113"/>
            <a:ext cx="5135563" cy="0"/>
          </a:xfrm>
          <a:prstGeom prst="line">
            <a:avLst/>
          </a:prstGeom>
          <a:ln w="3175">
            <a:solidFill>
              <a:srgbClr val="DDDDDD"/>
            </a:solidFill>
          </a:ln>
        </p:spPr>
        <p:style>
          <a:lnRef idx="1">
            <a:schemeClr val="accent1"/>
          </a:lnRef>
          <a:fillRef idx="0">
            <a:schemeClr val="accent1"/>
          </a:fillRef>
          <a:effectRef idx="0">
            <a:schemeClr val="accent1"/>
          </a:effectRef>
          <a:fontRef idx="minor">
            <a:schemeClr val="tx1"/>
          </a:fontRef>
        </p:style>
      </p:cxnSp>
      <p:sp>
        <p:nvSpPr>
          <p:cNvPr id="2052" name="MH_SubTitle_1"/>
          <p:cNvSpPr txBox="1">
            <a:spLocks noChangeArrowheads="1"/>
          </p:cNvSpPr>
          <p:nvPr>
            <p:custDataLst>
              <p:tags r:id="rId5"/>
            </p:custDataLst>
          </p:nvPr>
        </p:nvSpPr>
        <p:spPr bwMode="auto">
          <a:xfrm>
            <a:off x="4264025" y="1984375"/>
            <a:ext cx="1487488" cy="3698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defRPr/>
            </a:pPr>
            <a:r>
              <a:rPr altLang="en-US" lang="zh-CN" sz="1600">
                <a:solidFill>
                  <a:schemeClr val="accent1"/>
                </a:solidFill>
                <a:latin typeface="+mn-lt"/>
                <a:ea typeface="+mn-ea"/>
                <a:cs typeface="+mn-ea"/>
                <a:sym typeface="+mn-lt"/>
              </a:rPr>
              <a:t>请输入标题内容</a:t>
            </a:r>
          </a:p>
        </p:txBody>
      </p:sp>
      <p:sp>
        <p:nvSpPr>
          <p:cNvPr id="36" name="MH_Other_2"/>
          <p:cNvSpPr/>
          <p:nvPr>
            <p:custDataLst>
              <p:tags r:id="rId6"/>
            </p:custDataLst>
          </p:nvPr>
        </p:nvSpPr>
        <p:spPr>
          <a:xfrm>
            <a:off x="4741863" y="1509714"/>
            <a:ext cx="544512" cy="430212"/>
          </a:xfrm>
          <a:custGeom>
            <a:rect b="b" l="l" r="r" t="t"/>
            <a:pathLst>
              <a:path h="739561" w="936104">
                <a:moveTo>
                  <a:pt x="282640" y="667561"/>
                </a:moveTo>
                <a:lnTo>
                  <a:pt x="653465" y="667561"/>
                </a:lnTo>
                <a:lnTo>
                  <a:pt x="684077" y="739561"/>
                </a:lnTo>
                <a:lnTo>
                  <a:pt x="252028" y="739561"/>
                </a:lnTo>
                <a:close/>
                <a:moveTo>
                  <a:pt x="54052" y="52175"/>
                </a:moveTo>
                <a:lnTo>
                  <a:pt x="54052" y="520175"/>
                </a:lnTo>
                <a:lnTo>
                  <a:pt x="882052" y="520175"/>
                </a:lnTo>
                <a:lnTo>
                  <a:pt x="882052" y="52175"/>
                </a:lnTo>
                <a:close/>
                <a:moveTo>
                  <a:pt x="0" y="0"/>
                </a:moveTo>
                <a:lnTo>
                  <a:pt x="936104" y="0"/>
                </a:lnTo>
                <a:lnTo>
                  <a:pt x="936104" y="648000"/>
                </a:lnTo>
                <a:lnTo>
                  <a:pt x="0" y="64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4000">
            <a:scene3d>
              <a:camera prst="orthographicFront"/>
              <a:lightRig dir="t" rig="threePt"/>
            </a:scene3d>
            <a:sp3d contourW="12700">
              <a:contourClr>
                <a:srgbClr val="FFFFFF"/>
              </a:contourClr>
            </a:sp3d>
          </a:bodyPr>
          <a:lstStyle/>
          <a:p>
            <a:pPr algn="ctr">
              <a:defRPr/>
            </a:pPr>
            <a:endParaRPr altLang="en-US" lang="zh-CN">
              <a:solidFill>
                <a:srgbClr val="17C2CF"/>
              </a:solidFill>
              <a:cs typeface="+mn-ea"/>
              <a:sym typeface="+mn-lt"/>
            </a:endParaRPr>
          </a:p>
        </p:txBody>
      </p:sp>
      <p:sp>
        <p:nvSpPr>
          <p:cNvPr id="2054" name="MH_SubTitle_2"/>
          <p:cNvSpPr txBox="1">
            <a:spLocks noChangeArrowheads="1"/>
          </p:cNvSpPr>
          <p:nvPr>
            <p:custDataLst>
              <p:tags r:id="rId7"/>
            </p:custDataLst>
          </p:nvPr>
        </p:nvSpPr>
        <p:spPr bwMode="auto">
          <a:xfrm>
            <a:off x="4264025" y="3325814"/>
            <a:ext cx="1487488"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defRPr/>
            </a:pPr>
            <a:r>
              <a:rPr altLang="en-US" lang="zh-CN" sz="1600">
                <a:solidFill>
                  <a:schemeClr val="accent1"/>
                </a:solidFill>
                <a:latin typeface="+mn-lt"/>
                <a:ea typeface="+mn-ea"/>
                <a:cs typeface="+mn-ea"/>
                <a:sym typeface="+mn-lt"/>
              </a:rPr>
              <a:t>请输入标题内容</a:t>
            </a:r>
          </a:p>
        </p:txBody>
      </p:sp>
      <p:sp>
        <p:nvSpPr>
          <p:cNvPr id="37" name="MH_Other_3"/>
          <p:cNvSpPr/>
          <p:nvPr>
            <p:custDataLst>
              <p:tags r:id="rId8"/>
            </p:custDataLst>
          </p:nvPr>
        </p:nvSpPr>
        <p:spPr>
          <a:xfrm flipH="1">
            <a:off x="4741863" y="2778125"/>
            <a:ext cx="544512" cy="496888"/>
          </a:xfrm>
          <a:custGeom>
            <a:rect b="b" l="l" r="r" t="t"/>
            <a:pathLst>
              <a:path h="1186978" w="1301527">
                <a:moveTo>
                  <a:pt x="744913" y="309576"/>
                </a:moveTo>
                <a:lnTo>
                  <a:pt x="744913" y="877403"/>
                </a:lnTo>
                <a:lnTo>
                  <a:pt x="1001726" y="719489"/>
                </a:lnTo>
                <a:lnTo>
                  <a:pt x="1259526" y="719489"/>
                </a:lnTo>
                <a:cubicBezTo>
                  <a:pt x="1282723" y="719489"/>
                  <a:pt x="1301527" y="700685"/>
                  <a:pt x="1301527" y="677488"/>
                </a:cubicBezTo>
                <a:lnTo>
                  <a:pt x="1301527" y="509490"/>
                </a:lnTo>
                <a:cubicBezTo>
                  <a:pt x="1301527" y="486293"/>
                  <a:pt x="1282723" y="467489"/>
                  <a:pt x="1259526" y="467489"/>
                </a:cubicBezTo>
                <a:lnTo>
                  <a:pt x="1001724" y="467489"/>
                </a:lnTo>
                <a:close/>
                <a:moveTo>
                  <a:pt x="486516" y="175870"/>
                </a:moveTo>
                <a:cubicBezTo>
                  <a:pt x="371649" y="278215"/>
                  <a:pt x="300385" y="427530"/>
                  <a:pt x="300385" y="593488"/>
                </a:cubicBezTo>
                <a:cubicBezTo>
                  <a:pt x="300385" y="759449"/>
                  <a:pt x="371649" y="908762"/>
                  <a:pt x="486516" y="1011109"/>
                </a:cubicBezTo>
                <a:lnTo>
                  <a:pt x="609421" y="924274"/>
                </a:lnTo>
                <a:cubicBezTo>
                  <a:pt x="509665" y="848549"/>
                  <a:pt x="446248" y="728424"/>
                  <a:pt x="446248" y="593488"/>
                </a:cubicBezTo>
                <a:cubicBezTo>
                  <a:pt x="446248" y="458553"/>
                  <a:pt x="509665" y="338428"/>
                  <a:pt x="609421" y="262704"/>
                </a:cubicBezTo>
                <a:close/>
                <a:moveTo>
                  <a:pt x="237591" y="0"/>
                </a:moveTo>
                <a:cubicBezTo>
                  <a:pt x="89700" y="153897"/>
                  <a:pt x="0" y="363218"/>
                  <a:pt x="0" y="593490"/>
                </a:cubicBezTo>
                <a:cubicBezTo>
                  <a:pt x="0" y="823760"/>
                  <a:pt x="89700" y="1033081"/>
                  <a:pt x="237589" y="1186978"/>
                </a:cubicBezTo>
                <a:lnTo>
                  <a:pt x="362934" y="1098420"/>
                </a:lnTo>
                <a:cubicBezTo>
                  <a:pt x="233669" y="969220"/>
                  <a:pt x="153719" y="790692"/>
                  <a:pt x="153719" y="593490"/>
                </a:cubicBezTo>
                <a:cubicBezTo>
                  <a:pt x="153719" y="396288"/>
                  <a:pt x="233671" y="217758"/>
                  <a:pt x="362936" y="8855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a:defRPr/>
            </a:pPr>
            <a:endParaRPr altLang="en-US" lang="zh-CN">
              <a:solidFill>
                <a:srgbClr val="17C2CF"/>
              </a:solidFill>
              <a:cs typeface="+mn-ea"/>
              <a:sym typeface="+mn-lt"/>
            </a:endParaRPr>
          </a:p>
        </p:txBody>
      </p:sp>
      <p:sp>
        <p:nvSpPr>
          <p:cNvPr id="2056" name="MH_SubTitle_3"/>
          <p:cNvSpPr txBox="1">
            <a:spLocks noChangeArrowheads="1"/>
          </p:cNvSpPr>
          <p:nvPr>
            <p:custDataLst>
              <p:tags r:id="rId9"/>
            </p:custDataLst>
          </p:nvPr>
        </p:nvSpPr>
        <p:spPr bwMode="auto">
          <a:xfrm>
            <a:off x="4264025" y="4622800"/>
            <a:ext cx="1487488" cy="3698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defRPr/>
            </a:pPr>
            <a:r>
              <a:rPr altLang="en-US" lang="zh-CN" sz="1600">
                <a:solidFill>
                  <a:schemeClr val="accent1"/>
                </a:solidFill>
                <a:latin typeface="+mn-lt"/>
                <a:ea typeface="+mn-ea"/>
                <a:cs typeface="+mn-ea"/>
                <a:sym typeface="+mn-lt"/>
              </a:rPr>
              <a:t>请输入标题内容</a:t>
            </a:r>
          </a:p>
        </p:txBody>
      </p:sp>
      <p:sp>
        <p:nvSpPr>
          <p:cNvPr id="38" name="MH_Other_4"/>
          <p:cNvSpPr/>
          <p:nvPr>
            <p:custDataLst>
              <p:tags r:id="rId10"/>
            </p:custDataLst>
          </p:nvPr>
        </p:nvSpPr>
        <p:spPr bwMode="auto">
          <a:xfrm>
            <a:off x="4800601" y="4081463"/>
            <a:ext cx="544513" cy="474663"/>
          </a:xfrm>
          <a:custGeom>
            <a:gdLst>
              <a:gd fmla="*/ 979217 w 2433638" name="T0"/>
              <a:gd fmla="*/ 1098870 h 2124076" name="T1"/>
              <a:gd fmla="*/ 173881 w 2433638" name="T2"/>
              <a:gd fmla="*/ 432901 h 2124076" name="T3"/>
              <a:gd fmla="*/ 155458 w 2433638" name="T4"/>
              <a:gd fmla="*/ 437460 h 2124076" name="T5"/>
              <a:gd fmla="*/ 139312 w 2433638" name="T6"/>
              <a:gd fmla="*/ 446991 h 2124076" name="T7"/>
              <a:gd fmla="*/ 126684 w 2433638" name="T8"/>
              <a:gd fmla="*/ 460667 h 2124076" name="T9"/>
              <a:gd fmla="*/ 118611 w 2433638" name="T10"/>
              <a:gd fmla="*/ 477036 h 2124076" name="T11"/>
              <a:gd fmla="*/ 115713 w 2433638" name="T12"/>
              <a:gd fmla="*/ 496099 h 2124076" name="T13"/>
              <a:gd fmla="*/ 117576 w 2433638" name="T14"/>
              <a:gd fmla="*/ 1502909 h 2124076" name="T15"/>
              <a:gd fmla="*/ 125029 w 2433638" name="T16"/>
              <a:gd fmla="*/ 1520107 h 2124076" name="T17"/>
              <a:gd fmla="*/ 137035 w 2433638" name="T18"/>
              <a:gd fmla="*/ 1534197 h 2124076" name="T19"/>
              <a:gd fmla="*/ 152560 w 2433638" name="T20"/>
              <a:gd fmla="*/ 1544350 h 2124076" name="T21"/>
              <a:gd fmla="*/ 170776 w 2433638" name="T22"/>
              <a:gd fmla="*/ 1549944 h 2124076" name="T23"/>
              <a:gd fmla="*/ 1002920 w 2433638" name="T24"/>
              <a:gd fmla="*/ 1550566 h 2124076" name="T25"/>
              <a:gd fmla="*/ 1021550 w 2433638" name="T26"/>
              <a:gd fmla="*/ 1545800 h 2124076" name="T27"/>
              <a:gd fmla="*/ 1037696 w 2433638" name="T28"/>
              <a:gd fmla="*/ 1536269 h 2124076" name="T29"/>
              <a:gd fmla="*/ 1050116 w 2433638" name="T30"/>
              <a:gd fmla="*/ 1522800 h 2124076" name="T31"/>
              <a:gd fmla="*/ 1058396 w 2433638" name="T32"/>
              <a:gd fmla="*/ 1506017 h 2124076" name="T33"/>
              <a:gd fmla="*/ 1061294 w 2433638" name="T34"/>
              <a:gd fmla="*/ 1487161 h 2124076" name="T35"/>
              <a:gd fmla="*/ 1061087 w 2433638" name="T36"/>
              <a:gd fmla="*/ 492784 h 2124076" name="T37"/>
              <a:gd fmla="*/ 1057361 w 2433638" name="T38"/>
              <a:gd fmla="*/ 474342 h 2124076" name="T39"/>
              <a:gd fmla="*/ 1048253 w 2433638" name="T40"/>
              <a:gd fmla="*/ 457973 h 2124076" name="T41"/>
              <a:gd fmla="*/ 1035212 w 2433638" name="T42"/>
              <a:gd fmla="*/ 445126 h 2124076" name="T43"/>
              <a:gd fmla="*/ 1018859 w 2433638" name="T44"/>
              <a:gd fmla="*/ 436424 h 2124076" name="T45"/>
              <a:gd fmla="*/ 999608 w 2433638" name="T46"/>
              <a:gd fmla="*/ 432694 h 2124076" name="T47"/>
              <a:gd fmla="*/ 1176801 w 2433638" name="T48"/>
              <a:gd fmla="*/ 1487161 h 2124076" name="T49"/>
              <a:gd fmla="*/ 1168728 w 2433638" name="T50"/>
              <a:gd fmla="*/ 1539792 h 2124076" name="T51"/>
              <a:gd fmla="*/ 1145957 w 2433638" name="T52"/>
              <a:gd fmla="*/ 1585998 h 2124076" name="T53"/>
              <a:gd fmla="*/ 1111182 w 2433638" name="T54"/>
              <a:gd fmla="*/ 1623502 h 2124076" name="T55"/>
              <a:gd fmla="*/ 1066469 w 2433638" name="T56"/>
              <a:gd fmla="*/ 1649818 h 2124076" name="T57"/>
              <a:gd fmla="*/ 1014719 w 2433638" name="T58"/>
              <a:gd fmla="*/ 1662871 h 2124076" name="T59"/>
              <a:gd fmla="*/ 153180 w 2433638" name="T60"/>
              <a:gd fmla="*/ 1661628 h 2124076" name="T61"/>
              <a:gd fmla="*/ 102466 w 2433638" name="T62"/>
              <a:gd fmla="*/ 1646295 h 2124076" name="T63"/>
              <a:gd fmla="*/ 59409 w 2433638" name="T64"/>
              <a:gd fmla="*/ 1617908 h 2124076" name="T65"/>
              <a:gd fmla="*/ 26289 w 2433638" name="T66"/>
              <a:gd fmla="*/ 1578746 h 2124076" name="T67"/>
              <a:gd fmla="*/ 6003 w 2433638" name="T68"/>
              <a:gd fmla="*/ 1531296 h 2124076" name="T69"/>
              <a:gd fmla="*/ 0 w 2433638" name="T70"/>
              <a:gd fmla="*/ 496099 h 2124076" name="T71"/>
              <a:gd fmla="*/ 8280 w 2433638" name="T72"/>
              <a:gd fmla="*/ 443676 h 2124076" name="T73"/>
              <a:gd fmla="*/ 31050 w 2433638" name="T74"/>
              <a:gd fmla="*/ 397469 h 2124076" name="T75"/>
              <a:gd fmla="*/ 66033 w 2433638" name="T76"/>
              <a:gd fmla="*/ 359965 h 2124076" name="T77"/>
              <a:gd fmla="*/ 110331 w 2433638" name="T78"/>
              <a:gd fmla="*/ 333442 h 2124076" name="T79"/>
              <a:gd fmla="*/ 162081 w 2433638" name="T80"/>
              <a:gd fmla="*/ 320596 h 2124076" name="T81"/>
              <a:gd fmla="*/ 1023827 w 2433638" name="T82"/>
              <a:gd fmla="*/ 321425 h 2124076" name="T83"/>
              <a:gd fmla="*/ 1074749 w 2433638" name="T84"/>
              <a:gd fmla="*/ 336966 h 2124076" name="T85"/>
              <a:gd fmla="*/ 1117806 w 2433638" name="T86"/>
              <a:gd fmla="*/ 365352 h 2124076" name="T87"/>
              <a:gd fmla="*/ 1150512 w 2433638" name="T88"/>
              <a:gd fmla="*/ 404514 h 2124076" name="T89"/>
              <a:gd fmla="*/ 1171005 w 2433638" name="T90"/>
              <a:gd fmla="*/ 451964 h 2124076" name="T91"/>
              <a:gd fmla="*/ 1176801 w 2433638" name="T92"/>
              <a:gd fmla="*/ 497443 h 2124076" name="T93"/>
              <a:gd fmla="*/ 1779124 w 2433638" name="T94"/>
              <a:gd fmla="*/ 2694 h 2124076" name="T95"/>
              <a:gd fmla="*/ 1821773 w 2433638" name="T96"/>
              <a:gd fmla="*/ 17411 h 2124076" name="T97"/>
              <a:gd fmla="*/ 1859246 w 2433638" name="T98"/>
              <a:gd fmla="*/ 44565 h 2124076" name="T99"/>
              <a:gd fmla="*/ 1887196 w 2433638" name="T100"/>
              <a:gd fmla="*/ 81253 h 2124076" name="T101"/>
              <a:gd fmla="*/ 1902101 w 2433638" name="T102"/>
              <a:gd fmla="*/ 122915 h 2124076" name="T103"/>
              <a:gd fmla="*/ 1904172 w 2433638" name="T104"/>
              <a:gd fmla="*/ 166444 h 2124076" name="T105"/>
              <a:gd fmla="*/ 1893406 w 2433638" name="T106"/>
              <a:gd fmla="*/ 209142 h 2124076" name="T107"/>
              <a:gd fmla="*/ 1870011 w 2433638" name="T108"/>
              <a:gd fmla="*/ 247696 h 2124076" name="T109"/>
              <a:gd fmla="*/ 1645796 w 2433638" name="T110"/>
              <a:gd fmla="*/ 39175 h 2124076" name="T111"/>
              <a:gd fmla="*/ 1684511 w 2433638" name="T112"/>
              <a:gd fmla="*/ 14302 h 2124076" name="T113"/>
              <a:gd fmla="*/ 1727160 w 2433638" name="T114"/>
              <a:gd fmla="*/ 1658 h 212407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b" l="0" r="r" t="0"/>
            <a:pathLst>
              <a:path h="2124076" w="2433638">
                <a:moveTo>
                  <a:pt x="713371" y="1577975"/>
                </a:moveTo>
                <a:lnTo>
                  <a:pt x="804863" y="1667192"/>
                </a:lnTo>
                <a:lnTo>
                  <a:pt x="574675" y="1801813"/>
                </a:lnTo>
                <a:lnTo>
                  <a:pt x="713371" y="1577975"/>
                </a:lnTo>
                <a:close/>
                <a:moveTo>
                  <a:pt x="994071" y="1152525"/>
                </a:moveTo>
                <a:lnTo>
                  <a:pt x="1250950" y="1402947"/>
                </a:lnTo>
                <a:lnTo>
                  <a:pt x="852445" y="1631950"/>
                </a:lnTo>
                <a:lnTo>
                  <a:pt x="757237" y="1538868"/>
                </a:lnTo>
                <a:lnTo>
                  <a:pt x="994071" y="1152525"/>
                </a:lnTo>
                <a:close/>
                <a:moveTo>
                  <a:pt x="230859" y="552164"/>
                </a:moveTo>
                <a:lnTo>
                  <a:pt x="226364" y="552428"/>
                </a:lnTo>
                <a:lnTo>
                  <a:pt x="222133" y="552693"/>
                </a:lnTo>
                <a:lnTo>
                  <a:pt x="218166" y="553222"/>
                </a:lnTo>
                <a:lnTo>
                  <a:pt x="213935" y="553751"/>
                </a:lnTo>
                <a:lnTo>
                  <a:pt x="209968" y="554809"/>
                </a:lnTo>
                <a:lnTo>
                  <a:pt x="206266" y="555867"/>
                </a:lnTo>
                <a:lnTo>
                  <a:pt x="202299" y="557190"/>
                </a:lnTo>
                <a:lnTo>
                  <a:pt x="198597" y="558513"/>
                </a:lnTo>
                <a:lnTo>
                  <a:pt x="194895" y="560100"/>
                </a:lnTo>
                <a:lnTo>
                  <a:pt x="191457" y="561952"/>
                </a:lnTo>
                <a:lnTo>
                  <a:pt x="187755" y="564068"/>
                </a:lnTo>
                <a:lnTo>
                  <a:pt x="184582" y="565920"/>
                </a:lnTo>
                <a:lnTo>
                  <a:pt x="181144" y="568301"/>
                </a:lnTo>
                <a:lnTo>
                  <a:pt x="177971" y="570682"/>
                </a:lnTo>
                <a:lnTo>
                  <a:pt x="175062" y="573063"/>
                </a:lnTo>
                <a:lnTo>
                  <a:pt x="171888" y="575708"/>
                </a:lnTo>
                <a:lnTo>
                  <a:pt x="169244" y="578883"/>
                </a:lnTo>
                <a:lnTo>
                  <a:pt x="166599" y="581793"/>
                </a:lnTo>
                <a:lnTo>
                  <a:pt x="164219" y="584703"/>
                </a:lnTo>
                <a:lnTo>
                  <a:pt x="161839" y="588142"/>
                </a:lnTo>
                <a:lnTo>
                  <a:pt x="159724" y="591316"/>
                </a:lnTo>
                <a:lnTo>
                  <a:pt x="157608" y="594491"/>
                </a:lnTo>
                <a:lnTo>
                  <a:pt x="156022" y="598194"/>
                </a:lnTo>
                <a:lnTo>
                  <a:pt x="154435" y="601633"/>
                </a:lnTo>
                <a:lnTo>
                  <a:pt x="152848" y="605601"/>
                </a:lnTo>
                <a:lnTo>
                  <a:pt x="151526" y="609041"/>
                </a:lnTo>
                <a:lnTo>
                  <a:pt x="150204" y="613009"/>
                </a:lnTo>
                <a:lnTo>
                  <a:pt x="149411" y="616977"/>
                </a:lnTo>
                <a:lnTo>
                  <a:pt x="148882" y="620945"/>
                </a:lnTo>
                <a:lnTo>
                  <a:pt x="148088" y="624913"/>
                </a:lnTo>
                <a:lnTo>
                  <a:pt x="147824" y="629146"/>
                </a:lnTo>
                <a:lnTo>
                  <a:pt x="147824" y="633378"/>
                </a:lnTo>
                <a:lnTo>
                  <a:pt x="147824" y="1898686"/>
                </a:lnTo>
                <a:lnTo>
                  <a:pt x="147824" y="1902918"/>
                </a:lnTo>
                <a:lnTo>
                  <a:pt x="148088" y="1906887"/>
                </a:lnTo>
                <a:lnTo>
                  <a:pt x="148882" y="1911119"/>
                </a:lnTo>
                <a:lnTo>
                  <a:pt x="149411" y="1915087"/>
                </a:lnTo>
                <a:lnTo>
                  <a:pt x="150204" y="1918791"/>
                </a:lnTo>
                <a:lnTo>
                  <a:pt x="151526" y="1922759"/>
                </a:lnTo>
                <a:lnTo>
                  <a:pt x="152848" y="1926463"/>
                </a:lnTo>
                <a:lnTo>
                  <a:pt x="154435" y="1930166"/>
                </a:lnTo>
                <a:lnTo>
                  <a:pt x="156022" y="1933605"/>
                </a:lnTo>
                <a:lnTo>
                  <a:pt x="157608" y="1937309"/>
                </a:lnTo>
                <a:lnTo>
                  <a:pt x="159724" y="1940748"/>
                </a:lnTo>
                <a:lnTo>
                  <a:pt x="161839" y="1944187"/>
                </a:lnTo>
                <a:lnTo>
                  <a:pt x="164219" y="1947097"/>
                </a:lnTo>
                <a:lnTo>
                  <a:pt x="166599" y="1950272"/>
                </a:lnTo>
                <a:lnTo>
                  <a:pt x="169244" y="1953446"/>
                </a:lnTo>
                <a:lnTo>
                  <a:pt x="171888" y="1956091"/>
                </a:lnTo>
                <a:lnTo>
                  <a:pt x="175062" y="1958737"/>
                </a:lnTo>
                <a:lnTo>
                  <a:pt x="177971" y="1961382"/>
                </a:lnTo>
                <a:lnTo>
                  <a:pt x="181144" y="1963763"/>
                </a:lnTo>
                <a:lnTo>
                  <a:pt x="184582" y="1965880"/>
                </a:lnTo>
                <a:lnTo>
                  <a:pt x="187755" y="1967996"/>
                </a:lnTo>
                <a:lnTo>
                  <a:pt x="191457" y="1970112"/>
                </a:lnTo>
                <a:lnTo>
                  <a:pt x="194895" y="1971700"/>
                </a:lnTo>
                <a:lnTo>
                  <a:pt x="198597" y="1973551"/>
                </a:lnTo>
                <a:lnTo>
                  <a:pt x="202299" y="1974874"/>
                </a:lnTo>
                <a:lnTo>
                  <a:pt x="206266" y="1976197"/>
                </a:lnTo>
                <a:lnTo>
                  <a:pt x="209968" y="1977255"/>
                </a:lnTo>
                <a:lnTo>
                  <a:pt x="213935" y="1978049"/>
                </a:lnTo>
                <a:lnTo>
                  <a:pt x="218166" y="1978842"/>
                </a:lnTo>
                <a:lnTo>
                  <a:pt x="222133" y="1979636"/>
                </a:lnTo>
                <a:lnTo>
                  <a:pt x="226364" y="1979900"/>
                </a:lnTo>
                <a:lnTo>
                  <a:pt x="230859" y="1979900"/>
                </a:lnTo>
                <a:lnTo>
                  <a:pt x="1273033" y="1979900"/>
                </a:lnTo>
                <a:lnTo>
                  <a:pt x="1276999" y="1979900"/>
                </a:lnTo>
                <a:lnTo>
                  <a:pt x="1281230" y="1979636"/>
                </a:lnTo>
                <a:lnTo>
                  <a:pt x="1285461" y="1978842"/>
                </a:lnTo>
                <a:lnTo>
                  <a:pt x="1289693" y="1978049"/>
                </a:lnTo>
                <a:lnTo>
                  <a:pt x="1293395" y="1977255"/>
                </a:lnTo>
                <a:lnTo>
                  <a:pt x="1297626" y="1976197"/>
                </a:lnTo>
                <a:lnTo>
                  <a:pt x="1301593" y="1974874"/>
                </a:lnTo>
                <a:lnTo>
                  <a:pt x="1305030" y="1973551"/>
                </a:lnTo>
                <a:lnTo>
                  <a:pt x="1308997" y="1971700"/>
                </a:lnTo>
                <a:lnTo>
                  <a:pt x="1312435" y="1970112"/>
                </a:lnTo>
                <a:lnTo>
                  <a:pt x="1315873" y="1967996"/>
                </a:lnTo>
                <a:lnTo>
                  <a:pt x="1319310" y="1965880"/>
                </a:lnTo>
                <a:lnTo>
                  <a:pt x="1322484" y="1963763"/>
                </a:lnTo>
                <a:lnTo>
                  <a:pt x="1325657" y="1961382"/>
                </a:lnTo>
                <a:lnTo>
                  <a:pt x="1328566" y="1958737"/>
                </a:lnTo>
                <a:lnTo>
                  <a:pt x="1331475" y="1956091"/>
                </a:lnTo>
                <a:lnTo>
                  <a:pt x="1334119" y="1953446"/>
                </a:lnTo>
                <a:lnTo>
                  <a:pt x="1336764" y="1950272"/>
                </a:lnTo>
                <a:lnTo>
                  <a:pt x="1339144" y="1947097"/>
                </a:lnTo>
                <a:lnTo>
                  <a:pt x="1341524" y="1944187"/>
                </a:lnTo>
                <a:lnTo>
                  <a:pt x="1343639" y="1940748"/>
                </a:lnTo>
                <a:lnTo>
                  <a:pt x="1345755" y="1937309"/>
                </a:lnTo>
                <a:lnTo>
                  <a:pt x="1347606" y="1933605"/>
                </a:lnTo>
                <a:lnTo>
                  <a:pt x="1349457" y="1930166"/>
                </a:lnTo>
                <a:lnTo>
                  <a:pt x="1350779" y="1926463"/>
                </a:lnTo>
                <a:lnTo>
                  <a:pt x="1352101" y="1922759"/>
                </a:lnTo>
                <a:lnTo>
                  <a:pt x="1353159" y="1918791"/>
                </a:lnTo>
                <a:lnTo>
                  <a:pt x="1354217" y="1915087"/>
                </a:lnTo>
                <a:lnTo>
                  <a:pt x="1354746" y="1911119"/>
                </a:lnTo>
                <a:lnTo>
                  <a:pt x="1355275" y="1906887"/>
                </a:lnTo>
                <a:lnTo>
                  <a:pt x="1355539" y="1902918"/>
                </a:lnTo>
                <a:lnTo>
                  <a:pt x="1355804" y="1898686"/>
                </a:lnTo>
                <a:lnTo>
                  <a:pt x="1355804" y="1327749"/>
                </a:lnTo>
                <a:lnTo>
                  <a:pt x="1312492" y="1370013"/>
                </a:lnTo>
                <a:lnTo>
                  <a:pt x="1031875" y="1095852"/>
                </a:lnTo>
                <a:lnTo>
                  <a:pt x="1355804" y="779295"/>
                </a:lnTo>
                <a:lnTo>
                  <a:pt x="1355804" y="633378"/>
                </a:lnTo>
                <a:lnTo>
                  <a:pt x="1355539" y="629146"/>
                </a:lnTo>
                <a:lnTo>
                  <a:pt x="1355275" y="624913"/>
                </a:lnTo>
                <a:lnTo>
                  <a:pt x="1354746" y="620945"/>
                </a:lnTo>
                <a:lnTo>
                  <a:pt x="1354217" y="616977"/>
                </a:lnTo>
                <a:lnTo>
                  <a:pt x="1353159" y="613009"/>
                </a:lnTo>
                <a:lnTo>
                  <a:pt x="1352101" y="609041"/>
                </a:lnTo>
                <a:lnTo>
                  <a:pt x="1350779" y="605601"/>
                </a:lnTo>
                <a:lnTo>
                  <a:pt x="1349457" y="601633"/>
                </a:lnTo>
                <a:lnTo>
                  <a:pt x="1347606" y="598194"/>
                </a:lnTo>
                <a:lnTo>
                  <a:pt x="1345755" y="594491"/>
                </a:lnTo>
                <a:lnTo>
                  <a:pt x="1343639" y="591316"/>
                </a:lnTo>
                <a:lnTo>
                  <a:pt x="1341524" y="588142"/>
                </a:lnTo>
                <a:lnTo>
                  <a:pt x="1339144" y="584703"/>
                </a:lnTo>
                <a:lnTo>
                  <a:pt x="1336764" y="581793"/>
                </a:lnTo>
                <a:lnTo>
                  <a:pt x="1334119" y="578883"/>
                </a:lnTo>
                <a:lnTo>
                  <a:pt x="1331475" y="575708"/>
                </a:lnTo>
                <a:lnTo>
                  <a:pt x="1328566" y="573063"/>
                </a:lnTo>
                <a:lnTo>
                  <a:pt x="1325657" y="570682"/>
                </a:lnTo>
                <a:lnTo>
                  <a:pt x="1322484" y="568301"/>
                </a:lnTo>
                <a:lnTo>
                  <a:pt x="1319310" y="565920"/>
                </a:lnTo>
                <a:lnTo>
                  <a:pt x="1315873" y="564068"/>
                </a:lnTo>
                <a:lnTo>
                  <a:pt x="1312435" y="561952"/>
                </a:lnTo>
                <a:lnTo>
                  <a:pt x="1308997" y="560100"/>
                </a:lnTo>
                <a:lnTo>
                  <a:pt x="1305030" y="558513"/>
                </a:lnTo>
                <a:lnTo>
                  <a:pt x="1301593" y="557190"/>
                </a:lnTo>
                <a:lnTo>
                  <a:pt x="1297626" y="555867"/>
                </a:lnTo>
                <a:lnTo>
                  <a:pt x="1293395" y="554809"/>
                </a:lnTo>
                <a:lnTo>
                  <a:pt x="1289693" y="553751"/>
                </a:lnTo>
                <a:lnTo>
                  <a:pt x="1285461" y="553222"/>
                </a:lnTo>
                <a:lnTo>
                  <a:pt x="1281230" y="552693"/>
                </a:lnTo>
                <a:lnTo>
                  <a:pt x="1276999" y="552428"/>
                </a:lnTo>
                <a:lnTo>
                  <a:pt x="1273033" y="552164"/>
                </a:lnTo>
                <a:lnTo>
                  <a:pt x="230859" y="552164"/>
                </a:lnTo>
                <a:close/>
                <a:moveTo>
                  <a:pt x="1950691" y="197947"/>
                </a:moveTo>
                <a:lnTo>
                  <a:pt x="2231837" y="472902"/>
                </a:lnTo>
                <a:lnTo>
                  <a:pt x="1503363" y="1183758"/>
                </a:lnTo>
                <a:lnTo>
                  <a:pt x="1503363" y="1898686"/>
                </a:lnTo>
                <a:lnTo>
                  <a:pt x="1503099" y="1910326"/>
                </a:lnTo>
                <a:lnTo>
                  <a:pt x="1502305" y="1921701"/>
                </a:lnTo>
                <a:lnTo>
                  <a:pt x="1500719" y="1933076"/>
                </a:lnTo>
                <a:lnTo>
                  <a:pt x="1498603" y="1944187"/>
                </a:lnTo>
                <a:lnTo>
                  <a:pt x="1495959" y="1955033"/>
                </a:lnTo>
                <a:lnTo>
                  <a:pt x="1493050" y="1965880"/>
                </a:lnTo>
                <a:lnTo>
                  <a:pt x="1489348" y="1976197"/>
                </a:lnTo>
                <a:lnTo>
                  <a:pt x="1485381" y="1986249"/>
                </a:lnTo>
                <a:lnTo>
                  <a:pt x="1480621" y="1996567"/>
                </a:lnTo>
                <a:lnTo>
                  <a:pt x="1475332" y="2006090"/>
                </a:lnTo>
                <a:lnTo>
                  <a:pt x="1469779" y="2015614"/>
                </a:lnTo>
                <a:lnTo>
                  <a:pt x="1463961" y="2024873"/>
                </a:lnTo>
                <a:lnTo>
                  <a:pt x="1457614" y="2033338"/>
                </a:lnTo>
                <a:lnTo>
                  <a:pt x="1450739" y="2042068"/>
                </a:lnTo>
                <a:lnTo>
                  <a:pt x="1443334" y="2050004"/>
                </a:lnTo>
                <a:lnTo>
                  <a:pt x="1435930" y="2057940"/>
                </a:lnTo>
                <a:lnTo>
                  <a:pt x="1427997" y="2065612"/>
                </a:lnTo>
                <a:lnTo>
                  <a:pt x="1419535" y="2072755"/>
                </a:lnTo>
                <a:lnTo>
                  <a:pt x="1410543" y="2079104"/>
                </a:lnTo>
                <a:lnTo>
                  <a:pt x="1401817" y="2085453"/>
                </a:lnTo>
                <a:lnTo>
                  <a:pt x="1392561" y="2091273"/>
                </a:lnTo>
                <a:lnTo>
                  <a:pt x="1382777" y="2096828"/>
                </a:lnTo>
                <a:lnTo>
                  <a:pt x="1372992" y="2101855"/>
                </a:lnTo>
                <a:lnTo>
                  <a:pt x="1362415" y="2106352"/>
                </a:lnTo>
                <a:lnTo>
                  <a:pt x="1352101" y="2110320"/>
                </a:lnTo>
                <a:lnTo>
                  <a:pt x="1341259" y="2114024"/>
                </a:lnTo>
                <a:lnTo>
                  <a:pt x="1330417" y="2116934"/>
                </a:lnTo>
                <a:lnTo>
                  <a:pt x="1319310" y="2119314"/>
                </a:lnTo>
                <a:lnTo>
                  <a:pt x="1307939" y="2121431"/>
                </a:lnTo>
                <a:lnTo>
                  <a:pt x="1296304" y="2123018"/>
                </a:lnTo>
                <a:lnTo>
                  <a:pt x="1284933" y="2123812"/>
                </a:lnTo>
                <a:lnTo>
                  <a:pt x="1273033" y="2124076"/>
                </a:lnTo>
                <a:lnTo>
                  <a:pt x="230859" y="2124076"/>
                </a:lnTo>
                <a:lnTo>
                  <a:pt x="218959" y="2123812"/>
                </a:lnTo>
                <a:lnTo>
                  <a:pt x="207059" y="2123018"/>
                </a:lnTo>
                <a:lnTo>
                  <a:pt x="195688" y="2121431"/>
                </a:lnTo>
                <a:lnTo>
                  <a:pt x="184582" y="2119314"/>
                </a:lnTo>
                <a:lnTo>
                  <a:pt x="173211" y="2116934"/>
                </a:lnTo>
                <a:lnTo>
                  <a:pt x="162104" y="2114024"/>
                </a:lnTo>
                <a:lnTo>
                  <a:pt x="151526" y="2110320"/>
                </a:lnTo>
                <a:lnTo>
                  <a:pt x="140948" y="2106352"/>
                </a:lnTo>
                <a:lnTo>
                  <a:pt x="130900" y="2101855"/>
                </a:lnTo>
                <a:lnTo>
                  <a:pt x="120851" y="2096828"/>
                </a:lnTo>
                <a:lnTo>
                  <a:pt x="111331" y="2091273"/>
                </a:lnTo>
                <a:lnTo>
                  <a:pt x="101811" y="2085453"/>
                </a:lnTo>
                <a:lnTo>
                  <a:pt x="92820" y="2079104"/>
                </a:lnTo>
                <a:lnTo>
                  <a:pt x="84357" y="2072755"/>
                </a:lnTo>
                <a:lnTo>
                  <a:pt x="75895" y="2065612"/>
                </a:lnTo>
                <a:lnTo>
                  <a:pt x="67962" y="2057940"/>
                </a:lnTo>
                <a:lnTo>
                  <a:pt x="60293" y="2050004"/>
                </a:lnTo>
                <a:lnTo>
                  <a:pt x="53153" y="2042068"/>
                </a:lnTo>
                <a:lnTo>
                  <a:pt x="46278" y="2033338"/>
                </a:lnTo>
                <a:lnTo>
                  <a:pt x="39666" y="2024873"/>
                </a:lnTo>
                <a:lnTo>
                  <a:pt x="33584" y="2015614"/>
                </a:lnTo>
                <a:lnTo>
                  <a:pt x="28031" y="2006090"/>
                </a:lnTo>
                <a:lnTo>
                  <a:pt x="23006" y="1996567"/>
                </a:lnTo>
                <a:lnTo>
                  <a:pt x="18511" y="1986249"/>
                </a:lnTo>
                <a:lnTo>
                  <a:pt x="14280" y="1976197"/>
                </a:lnTo>
                <a:lnTo>
                  <a:pt x="10578" y="1965880"/>
                </a:lnTo>
                <a:lnTo>
                  <a:pt x="7669" y="1955033"/>
                </a:lnTo>
                <a:lnTo>
                  <a:pt x="4760" y="1944187"/>
                </a:lnTo>
                <a:lnTo>
                  <a:pt x="2909" y="1933076"/>
                </a:lnTo>
                <a:lnTo>
                  <a:pt x="1322" y="1921701"/>
                </a:lnTo>
                <a:lnTo>
                  <a:pt x="529" y="1910326"/>
                </a:lnTo>
                <a:lnTo>
                  <a:pt x="0" y="1898686"/>
                </a:lnTo>
                <a:lnTo>
                  <a:pt x="0" y="633378"/>
                </a:lnTo>
                <a:lnTo>
                  <a:pt x="529" y="621739"/>
                </a:lnTo>
                <a:lnTo>
                  <a:pt x="1322" y="610363"/>
                </a:lnTo>
                <a:lnTo>
                  <a:pt x="2909" y="598988"/>
                </a:lnTo>
                <a:lnTo>
                  <a:pt x="4760" y="587613"/>
                </a:lnTo>
                <a:lnTo>
                  <a:pt x="7669" y="577031"/>
                </a:lnTo>
                <a:lnTo>
                  <a:pt x="10578" y="566449"/>
                </a:lnTo>
                <a:lnTo>
                  <a:pt x="14280" y="555867"/>
                </a:lnTo>
                <a:lnTo>
                  <a:pt x="18511" y="545550"/>
                </a:lnTo>
                <a:lnTo>
                  <a:pt x="23006" y="535762"/>
                </a:lnTo>
                <a:lnTo>
                  <a:pt x="28031" y="525974"/>
                </a:lnTo>
                <a:lnTo>
                  <a:pt x="33584" y="516451"/>
                </a:lnTo>
                <a:lnTo>
                  <a:pt x="39666" y="507456"/>
                </a:lnTo>
                <a:lnTo>
                  <a:pt x="46278" y="498462"/>
                </a:lnTo>
                <a:lnTo>
                  <a:pt x="53153" y="489996"/>
                </a:lnTo>
                <a:lnTo>
                  <a:pt x="60293" y="481795"/>
                </a:lnTo>
                <a:lnTo>
                  <a:pt x="67962" y="474124"/>
                </a:lnTo>
                <a:lnTo>
                  <a:pt x="75895" y="466717"/>
                </a:lnTo>
                <a:lnTo>
                  <a:pt x="84357" y="459574"/>
                </a:lnTo>
                <a:lnTo>
                  <a:pt x="92820" y="452696"/>
                </a:lnTo>
                <a:lnTo>
                  <a:pt x="101811" y="446347"/>
                </a:lnTo>
                <a:lnTo>
                  <a:pt x="111331" y="440527"/>
                </a:lnTo>
                <a:lnTo>
                  <a:pt x="120851" y="435236"/>
                </a:lnTo>
                <a:lnTo>
                  <a:pt x="130900" y="430474"/>
                </a:lnTo>
                <a:lnTo>
                  <a:pt x="140948" y="425712"/>
                </a:lnTo>
                <a:lnTo>
                  <a:pt x="151526" y="421744"/>
                </a:lnTo>
                <a:lnTo>
                  <a:pt x="162104" y="418305"/>
                </a:lnTo>
                <a:lnTo>
                  <a:pt x="173211" y="415131"/>
                </a:lnTo>
                <a:lnTo>
                  <a:pt x="184582" y="412485"/>
                </a:lnTo>
                <a:lnTo>
                  <a:pt x="195688" y="410634"/>
                </a:lnTo>
                <a:lnTo>
                  <a:pt x="207059" y="409311"/>
                </a:lnTo>
                <a:lnTo>
                  <a:pt x="218959" y="408253"/>
                </a:lnTo>
                <a:lnTo>
                  <a:pt x="230859" y="407988"/>
                </a:lnTo>
                <a:lnTo>
                  <a:pt x="1273033" y="407988"/>
                </a:lnTo>
                <a:lnTo>
                  <a:pt x="1284933" y="408253"/>
                </a:lnTo>
                <a:lnTo>
                  <a:pt x="1296304" y="409311"/>
                </a:lnTo>
                <a:lnTo>
                  <a:pt x="1307939" y="410369"/>
                </a:lnTo>
                <a:lnTo>
                  <a:pt x="1319310" y="412485"/>
                </a:lnTo>
                <a:lnTo>
                  <a:pt x="1330417" y="415131"/>
                </a:lnTo>
                <a:lnTo>
                  <a:pt x="1341259" y="418305"/>
                </a:lnTo>
                <a:lnTo>
                  <a:pt x="1352101" y="421744"/>
                </a:lnTo>
                <a:lnTo>
                  <a:pt x="1362415" y="425712"/>
                </a:lnTo>
                <a:lnTo>
                  <a:pt x="1372992" y="430210"/>
                </a:lnTo>
                <a:lnTo>
                  <a:pt x="1382777" y="435236"/>
                </a:lnTo>
                <a:lnTo>
                  <a:pt x="1392561" y="440527"/>
                </a:lnTo>
                <a:lnTo>
                  <a:pt x="1401817" y="446347"/>
                </a:lnTo>
                <a:lnTo>
                  <a:pt x="1410543" y="452696"/>
                </a:lnTo>
                <a:lnTo>
                  <a:pt x="1419535" y="459574"/>
                </a:lnTo>
                <a:lnTo>
                  <a:pt x="1427997" y="466452"/>
                </a:lnTo>
                <a:lnTo>
                  <a:pt x="1435930" y="473859"/>
                </a:lnTo>
                <a:lnTo>
                  <a:pt x="1443334" y="481795"/>
                </a:lnTo>
                <a:lnTo>
                  <a:pt x="1450739" y="489996"/>
                </a:lnTo>
                <a:lnTo>
                  <a:pt x="1457614" y="498462"/>
                </a:lnTo>
                <a:lnTo>
                  <a:pt x="1463961" y="507456"/>
                </a:lnTo>
                <a:lnTo>
                  <a:pt x="1469779" y="516451"/>
                </a:lnTo>
                <a:lnTo>
                  <a:pt x="1475332" y="525974"/>
                </a:lnTo>
                <a:lnTo>
                  <a:pt x="1480621" y="535762"/>
                </a:lnTo>
                <a:lnTo>
                  <a:pt x="1485381" y="545550"/>
                </a:lnTo>
                <a:lnTo>
                  <a:pt x="1489348" y="555867"/>
                </a:lnTo>
                <a:lnTo>
                  <a:pt x="1493050" y="566449"/>
                </a:lnTo>
                <a:lnTo>
                  <a:pt x="1495959" y="577031"/>
                </a:lnTo>
                <a:lnTo>
                  <a:pt x="1498603" y="587613"/>
                </a:lnTo>
                <a:lnTo>
                  <a:pt x="1500719" y="598988"/>
                </a:lnTo>
                <a:lnTo>
                  <a:pt x="1502305" y="610363"/>
                </a:lnTo>
                <a:lnTo>
                  <a:pt x="1503099" y="621739"/>
                </a:lnTo>
                <a:lnTo>
                  <a:pt x="1503363" y="633378"/>
                </a:lnTo>
                <a:lnTo>
                  <a:pt x="1503363" y="635094"/>
                </a:lnTo>
                <a:lnTo>
                  <a:pt x="1950691" y="197947"/>
                </a:lnTo>
                <a:close/>
                <a:moveTo>
                  <a:pt x="2235011" y="0"/>
                </a:moveTo>
                <a:lnTo>
                  <a:pt x="2244532" y="265"/>
                </a:lnTo>
                <a:lnTo>
                  <a:pt x="2254054" y="794"/>
                </a:lnTo>
                <a:lnTo>
                  <a:pt x="2263575" y="2117"/>
                </a:lnTo>
                <a:lnTo>
                  <a:pt x="2272832" y="3440"/>
                </a:lnTo>
                <a:lnTo>
                  <a:pt x="2282354" y="5557"/>
                </a:lnTo>
                <a:lnTo>
                  <a:pt x="2291611" y="7939"/>
                </a:lnTo>
                <a:lnTo>
                  <a:pt x="2300867" y="11115"/>
                </a:lnTo>
                <a:lnTo>
                  <a:pt x="2309860" y="14290"/>
                </a:lnTo>
                <a:lnTo>
                  <a:pt x="2318588" y="18260"/>
                </a:lnTo>
                <a:lnTo>
                  <a:pt x="2327316" y="22229"/>
                </a:lnTo>
                <a:lnTo>
                  <a:pt x="2336044" y="26728"/>
                </a:lnTo>
                <a:lnTo>
                  <a:pt x="2344243" y="32021"/>
                </a:lnTo>
                <a:lnTo>
                  <a:pt x="2352442" y="37578"/>
                </a:lnTo>
                <a:lnTo>
                  <a:pt x="2360376" y="43400"/>
                </a:lnTo>
                <a:lnTo>
                  <a:pt x="2368046" y="50016"/>
                </a:lnTo>
                <a:lnTo>
                  <a:pt x="2375187" y="56897"/>
                </a:lnTo>
                <a:lnTo>
                  <a:pt x="2382328" y="64042"/>
                </a:lnTo>
                <a:lnTo>
                  <a:pt x="2388940" y="71451"/>
                </a:lnTo>
                <a:lnTo>
                  <a:pt x="2395024" y="79126"/>
                </a:lnTo>
                <a:lnTo>
                  <a:pt x="2400842" y="87065"/>
                </a:lnTo>
                <a:lnTo>
                  <a:pt x="2406132" y="95533"/>
                </a:lnTo>
                <a:lnTo>
                  <a:pt x="2410893" y="103737"/>
                </a:lnTo>
                <a:lnTo>
                  <a:pt x="2415124" y="112205"/>
                </a:lnTo>
                <a:lnTo>
                  <a:pt x="2418827" y="120938"/>
                </a:lnTo>
                <a:lnTo>
                  <a:pt x="2422265" y="129671"/>
                </a:lnTo>
                <a:lnTo>
                  <a:pt x="2425175" y="138669"/>
                </a:lnTo>
                <a:lnTo>
                  <a:pt x="2427820" y="147666"/>
                </a:lnTo>
                <a:lnTo>
                  <a:pt x="2429935" y="156928"/>
                </a:lnTo>
                <a:lnTo>
                  <a:pt x="2431522" y="165926"/>
                </a:lnTo>
                <a:lnTo>
                  <a:pt x="2432580" y="175188"/>
                </a:lnTo>
                <a:lnTo>
                  <a:pt x="2433109" y="184450"/>
                </a:lnTo>
                <a:lnTo>
                  <a:pt x="2433638" y="193713"/>
                </a:lnTo>
                <a:lnTo>
                  <a:pt x="2433109" y="203239"/>
                </a:lnTo>
                <a:lnTo>
                  <a:pt x="2432580" y="212502"/>
                </a:lnTo>
                <a:lnTo>
                  <a:pt x="2431522" y="221764"/>
                </a:lnTo>
                <a:lnTo>
                  <a:pt x="2429935" y="231026"/>
                </a:lnTo>
                <a:lnTo>
                  <a:pt x="2427820" y="240024"/>
                </a:lnTo>
                <a:lnTo>
                  <a:pt x="2425175" y="249021"/>
                </a:lnTo>
                <a:lnTo>
                  <a:pt x="2422265" y="258019"/>
                </a:lnTo>
                <a:lnTo>
                  <a:pt x="2418827" y="267016"/>
                </a:lnTo>
                <a:lnTo>
                  <a:pt x="2415124" y="275485"/>
                </a:lnTo>
                <a:lnTo>
                  <a:pt x="2410893" y="283953"/>
                </a:lnTo>
                <a:lnTo>
                  <a:pt x="2406132" y="292157"/>
                </a:lnTo>
                <a:lnTo>
                  <a:pt x="2400842" y="300625"/>
                </a:lnTo>
                <a:lnTo>
                  <a:pt x="2395024" y="308564"/>
                </a:lnTo>
                <a:lnTo>
                  <a:pt x="2388940" y="316238"/>
                </a:lnTo>
                <a:lnTo>
                  <a:pt x="2382328" y="323648"/>
                </a:lnTo>
                <a:lnTo>
                  <a:pt x="2375187" y="330793"/>
                </a:lnTo>
                <a:lnTo>
                  <a:pt x="2295842" y="408596"/>
                </a:lnTo>
                <a:lnTo>
                  <a:pt x="2015490" y="134434"/>
                </a:lnTo>
                <a:lnTo>
                  <a:pt x="2095099" y="56897"/>
                </a:lnTo>
                <a:lnTo>
                  <a:pt x="2102505" y="50016"/>
                </a:lnTo>
                <a:lnTo>
                  <a:pt x="2110175" y="43400"/>
                </a:lnTo>
                <a:lnTo>
                  <a:pt x="2117845" y="37578"/>
                </a:lnTo>
                <a:lnTo>
                  <a:pt x="2126044" y="32021"/>
                </a:lnTo>
                <a:lnTo>
                  <a:pt x="2134507" y="26728"/>
                </a:lnTo>
                <a:lnTo>
                  <a:pt x="2142971" y="22229"/>
                </a:lnTo>
                <a:lnTo>
                  <a:pt x="2151963" y="18260"/>
                </a:lnTo>
                <a:lnTo>
                  <a:pt x="2160427" y="14290"/>
                </a:lnTo>
                <a:lnTo>
                  <a:pt x="2169684" y="11115"/>
                </a:lnTo>
                <a:lnTo>
                  <a:pt x="2178676" y="7939"/>
                </a:lnTo>
                <a:lnTo>
                  <a:pt x="2187933" y="5557"/>
                </a:lnTo>
                <a:lnTo>
                  <a:pt x="2197454" y="3440"/>
                </a:lnTo>
                <a:lnTo>
                  <a:pt x="2206447" y="2117"/>
                </a:lnTo>
                <a:lnTo>
                  <a:pt x="2215968" y="794"/>
                </a:lnTo>
                <a:lnTo>
                  <a:pt x="2225490" y="265"/>
                </a:lnTo>
                <a:lnTo>
                  <a:pt x="2235011" y="0"/>
                </a:lnTo>
                <a:close/>
              </a:path>
            </a:pathLst>
          </a:custGeom>
          <a:solidFill>
            <a:schemeClr val="accent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17C2CF"/>
              </a:solidFill>
              <a:cs typeface="+mn-ea"/>
              <a:sym typeface="+mn-lt"/>
            </a:endParaRPr>
          </a:p>
        </p:txBody>
      </p:sp>
      <p:sp>
        <p:nvSpPr>
          <p:cNvPr id="2058" name="MH_SubTitle_4"/>
          <p:cNvSpPr txBox="1">
            <a:spLocks noChangeArrowheads="1"/>
          </p:cNvSpPr>
          <p:nvPr>
            <p:custDataLst>
              <p:tags r:id="rId11"/>
            </p:custDataLst>
          </p:nvPr>
        </p:nvSpPr>
        <p:spPr bwMode="auto">
          <a:xfrm>
            <a:off x="4264025" y="5827714"/>
            <a:ext cx="1487488"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defRPr/>
            </a:pPr>
            <a:r>
              <a:rPr altLang="en-US" lang="zh-CN" sz="1600">
                <a:solidFill>
                  <a:schemeClr val="accent1"/>
                </a:solidFill>
                <a:latin typeface="+mn-lt"/>
                <a:ea typeface="+mn-ea"/>
                <a:cs typeface="+mn-ea"/>
                <a:sym typeface="+mn-lt"/>
              </a:rPr>
              <a:t>请输入标题内容</a:t>
            </a:r>
          </a:p>
        </p:txBody>
      </p:sp>
      <p:sp>
        <p:nvSpPr>
          <p:cNvPr id="39" name="MH_Other_5"/>
          <p:cNvSpPr/>
          <p:nvPr>
            <p:custDataLst>
              <p:tags r:id="rId12"/>
            </p:custDataLst>
          </p:nvPr>
        </p:nvSpPr>
        <p:spPr bwMode="auto">
          <a:xfrm>
            <a:off x="4756152" y="5345114"/>
            <a:ext cx="544513" cy="463551"/>
          </a:xfrm>
          <a:custGeom>
            <a:gdLst>
              <a:gd fmla="*/ 1221908 w 2276475" name="T0"/>
              <a:gd fmla="*/ 1328927 h 1936751" name="T1"/>
              <a:gd fmla="*/ 1196654 w 2276475" name="T2"/>
              <a:gd fmla="*/ 1388292 h 1936751" name="T3"/>
              <a:gd fmla="*/ 691864 w 2276475" name="T4"/>
              <a:gd fmla="*/ 1376845 h 1936751" name="T5"/>
              <a:gd fmla="*/ 695585 w 2276475" name="T6"/>
              <a:gd fmla="*/ 1314285 h 1936751" name="T7"/>
              <a:gd fmla="*/ 1104489 w 2276475" name="T8"/>
              <a:gd fmla="*/ 1115137 h 1936751" name="T9"/>
              <a:gd fmla="*/ 1117497 w 2276475" name="T10"/>
              <a:gd fmla="*/ 1168850 h 1936751" name="T11"/>
              <a:gd fmla="*/ 811396 w 2276475" name="T12"/>
              <a:gd fmla="*/ 1188695 h 1936751" name="T13"/>
              <a:gd fmla="*/ 783254 w 2276475" name="T14"/>
              <a:gd fmla="*/ 1141068 h 1936751" name="T15"/>
              <a:gd fmla="*/ 309026 w 2276475" name="T16"/>
              <a:gd fmla="*/ 898551 h 1936751" name="T17"/>
              <a:gd fmla="*/ 798665 w 2276475" name="T18"/>
              <a:gd fmla="*/ 935449 h 1936751" name="T19"/>
              <a:gd fmla="*/ 759855 w 2276475" name="T20"/>
              <a:gd fmla="*/ 989335 h 1936751" name="T21"/>
              <a:gd fmla="*/ 259317 w 2276475" name="T22"/>
              <a:gd fmla="*/ 967303 h 1936751" name="T23"/>
              <a:gd fmla="*/ 277393 w 2276475" name="T24"/>
              <a:gd fmla="*/ 906514 h 1936751" name="T25"/>
              <a:gd fmla="*/ 1086287 w 2276475" name="T26"/>
              <a:gd fmla="*/ 817903 h 1936751" name="T27"/>
              <a:gd fmla="*/ 1028372 w 2276475" name="T28"/>
              <a:gd fmla="*/ 919230 h 1936751" name="T29"/>
              <a:gd fmla="*/ 999280 w 2276475" name="T30"/>
              <a:gd fmla="*/ 917630 h 1936751" name="T31"/>
              <a:gd fmla="*/ 289574 w 2276475" name="T32"/>
              <a:gd fmla="*/ 706099 h 1936751" name="T33"/>
              <a:gd fmla="*/ 590631 w 2276475" name="T34"/>
              <a:gd fmla="*/ 735033 h 1936751" name="T35"/>
              <a:gd fmla="*/ 567535 w 2276475" name="T36"/>
              <a:gd fmla="*/ 784938 h 1936751" name="T37"/>
              <a:gd fmla="*/ 259309 w 2276475" name="T38"/>
              <a:gd fmla="*/ 770073 h 1936751" name="T39"/>
              <a:gd fmla="*/ 267273 w 2276475" name="T40"/>
              <a:gd fmla="*/ 715124 h 1936751" name="T41"/>
              <a:gd fmla="*/ 836933 w 2276475" name="T42"/>
              <a:gd fmla="*/ 505684 h 1936751" name="T43"/>
              <a:gd fmla="*/ 846494 w 2276475" name="T44"/>
              <a:gd fmla="*/ 574170 h 1936751" name="T45"/>
              <a:gd fmla="*/ 268069 w 2276475" name="T46"/>
              <a:gd fmla="*/ 592752 h 1936751" name="T47"/>
              <a:gd fmla="*/ 238855 w 2276475" name="T48"/>
              <a:gd fmla="*/ 530105 h 1936751" name="T49"/>
              <a:gd fmla="*/ 1467818 w 2276475" name="T50"/>
              <a:gd fmla="*/ 344025 h 1936751" name="T51"/>
              <a:gd fmla="*/ 1566759 w 2276475" name="T52"/>
              <a:gd fmla="*/ 428438 h 1936751" name="T53"/>
              <a:gd fmla="*/ 1578461 w 2276475" name="T54"/>
              <a:gd fmla="*/ 479936 h 1936751" name="T55"/>
              <a:gd fmla="*/ 1197862 w 2276475" name="T56"/>
              <a:gd fmla="*/ 846789 h 1936751" name="T57"/>
              <a:gd fmla="*/ 1138817 w 2276475" name="T58"/>
              <a:gd fmla="*/ 842806 h 1936751" name="T59"/>
              <a:gd fmla="*/ 1093869 w 2276475" name="T60"/>
              <a:gd fmla="*/ 799538 h 1936751" name="T61"/>
              <a:gd fmla="*/ 1075782 w 2276475" name="T62"/>
              <a:gd fmla="*/ 737423 h 1936751" name="T63"/>
              <a:gd fmla="*/ 1456382 w 2276475" name="T64"/>
              <a:gd fmla="*/ 344821 h 1936751" name="T65"/>
              <a:gd fmla="*/ 199469 w 2276475" name="T66"/>
              <a:gd fmla="*/ 367345 h 1936751" name="T67"/>
              <a:gd fmla="*/ 114475 w 2276475" name="T68"/>
              <a:gd fmla="*/ 448541 h 1936751" name="T69"/>
              <a:gd fmla="*/ 103321 w 2276475" name="T70"/>
              <a:gd fmla="*/ 1407238 h 1936751" name="T71"/>
              <a:gd fmla="*/ 171315 w 2276475" name="T72"/>
              <a:gd fmla="*/ 1503559 h 1936751" name="T73"/>
              <a:gd fmla="*/ 1382734 w 2276475" name="T74"/>
              <a:gd fmla="*/ 1530890 h 1936751" name="T75"/>
              <a:gd fmla="*/ 1488975 w 2276475" name="T76"/>
              <a:gd fmla="*/ 1477289 h 1936751" name="T77"/>
              <a:gd fmla="*/ 1531737 w 2276475" name="T78"/>
              <a:gd fmla="*/ 1365845 h 1936751" name="T79"/>
              <a:gd fmla="*/ 1605841 w 2276475" name="T80"/>
              <a:gd fmla="*/ 1539381 h 1936751" name="T81"/>
              <a:gd fmla="*/ 1513146 w 2276475" name="T82"/>
              <a:gd fmla="*/ 1611821 h 1936751" name="T83"/>
              <a:gd fmla="*/ 101461 w 2276475" name="T84"/>
              <a:gd fmla="*/ 1605982 h 1936751" name="T85"/>
              <a:gd fmla="*/ 16468 w 2276475" name="T86"/>
              <a:gd fmla="*/ 1525317 h 1936751" name="T87"/>
              <a:gd fmla="*/ 5312 w 2276475" name="T88"/>
              <a:gd fmla="*/ 391226 h 1936751" name="T89"/>
              <a:gd fmla="*/ 73307 w 2276475" name="T90"/>
              <a:gd fmla="*/ 295170 h 1936751" name="T91"/>
              <a:gd fmla="*/ 1746529 w 2276475" name="T92"/>
              <a:gd fmla="*/ 88926 h 1936751" name="T93"/>
              <a:gd fmla="*/ 1805153 w 2276475" name="T94"/>
              <a:gd fmla="*/ 114614 h 1936751" name="T95"/>
              <a:gd fmla="*/ 1838312 w 2276475" name="T96"/>
              <a:gd fmla="*/ 176846 h 1936751" name="T97"/>
              <a:gd fmla="*/ 1821600 w 2276475" name="T98"/>
              <a:gd fmla="*/ 237490 h 1936751" name="T99"/>
              <a:gd fmla="*/ 1620792 w 2276475" name="T100"/>
              <a:gd fmla="*/ 421806 h 1936751" name="T101"/>
              <a:gd fmla="*/ 1543068 w 2276475" name="T102"/>
              <a:gd fmla="*/ 339447 h 1936751" name="T103"/>
              <a:gd fmla="*/ 1506460 w 2276475" name="T104"/>
              <a:gd fmla="*/ 289925 h 1936751" name="T105"/>
              <a:gd fmla="*/ 1716818 w 2276475" name="T106"/>
              <a:gd fmla="*/ 92634 h 1936751" name="T107"/>
              <a:gd fmla="*/ 1893521 w 2276475" name="T108"/>
              <a:gd fmla="*/ 35131 h 1936751" name="T109"/>
              <a:gd fmla="*/ 1889783 w 2276475" name="T110"/>
              <a:gd fmla="*/ 106078 h 1936751" name="T111"/>
              <a:gd fmla="*/ 1844400 w 2276475" name="T112"/>
              <a:gd fmla="*/ 105545 h 1936751" name="T113"/>
              <a:gd fmla="*/ 1793944 w 2276475" name="T114"/>
              <a:gd fmla="*/ 59669 h 1936751" name="T115"/>
              <a:gd fmla="*/ 1847069 w 2276475" name="T116"/>
              <a:gd fmla="*/ 16194 h 1936751" name="T117"/>
              <a:gd fmla="*/ 1697756 w 2276475" name="T118"/>
              <a:gd fmla="*/ 22017 h 1936751" name="T119"/>
              <a:gd fmla="*/ 1364698 w 2276475" name="T120"/>
              <a:gd fmla="*/ 383050 h 1936751" name="T121"/>
              <a:gd fmla="*/ 1317840 w 2276475" name="T122"/>
              <a:gd fmla="*/ 375887 h 1936751" name="T123"/>
              <a:gd fmla="*/ 1320237 w 2276475" name="T124"/>
              <a:gd fmla="*/ 329200 h 1936751"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1936751" w="2276475">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accent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17C2CF"/>
              </a:solidFill>
              <a:cs typeface="+mn-ea"/>
              <a:sym typeface="+mn-lt"/>
            </a:endParaRPr>
          </a:p>
        </p:txBody>
      </p:sp>
      <p:cxnSp>
        <p:nvCxnSpPr>
          <p:cNvPr id="27" name="MH_Other_6"/>
          <p:cNvCxnSpPr/>
          <p:nvPr>
            <p:custDataLst>
              <p:tags r:id="rId13"/>
            </p:custDataLst>
          </p:nvPr>
        </p:nvCxnSpPr>
        <p:spPr>
          <a:xfrm flipH="1">
            <a:off x="4397376" y="3897313"/>
            <a:ext cx="5135563" cy="0"/>
          </a:xfrm>
          <a:prstGeom prst="line">
            <a:avLst/>
          </a:prstGeom>
          <a:ln w="3175">
            <a:solidFill>
              <a:srgbClr val="DDDDDD"/>
            </a:solidFill>
          </a:ln>
        </p:spPr>
        <p:style>
          <a:lnRef idx="1">
            <a:schemeClr val="accent1"/>
          </a:lnRef>
          <a:fillRef idx="0">
            <a:schemeClr val="accent1"/>
          </a:fillRef>
          <a:effectRef idx="0">
            <a:schemeClr val="accent1"/>
          </a:effectRef>
          <a:fontRef idx="minor">
            <a:schemeClr val="tx1"/>
          </a:fontRef>
        </p:style>
      </p:cxnSp>
      <p:cxnSp>
        <p:nvCxnSpPr>
          <p:cNvPr id="28" name="MH_Other_7"/>
          <p:cNvCxnSpPr/>
          <p:nvPr>
            <p:custDataLst>
              <p:tags r:id="rId14"/>
            </p:custDataLst>
          </p:nvPr>
        </p:nvCxnSpPr>
        <p:spPr>
          <a:xfrm flipH="1">
            <a:off x="4397376" y="5192713"/>
            <a:ext cx="5135563" cy="0"/>
          </a:xfrm>
          <a:prstGeom prst="line">
            <a:avLst/>
          </a:prstGeom>
          <a:ln w="3175">
            <a:solidFill>
              <a:srgbClr val="DDDDDD"/>
            </a:solidFill>
          </a:ln>
        </p:spPr>
        <p:style>
          <a:lnRef idx="1">
            <a:schemeClr val="accent1"/>
          </a:lnRef>
          <a:fillRef idx="0">
            <a:schemeClr val="accent1"/>
          </a:fillRef>
          <a:effectRef idx="0">
            <a:schemeClr val="accent1"/>
          </a:effectRef>
          <a:fontRef idx="minor">
            <a:schemeClr val="tx1"/>
          </a:fontRef>
        </p:style>
      </p:cxnSp>
      <p:sp>
        <p:nvSpPr>
          <p:cNvPr id="19" name="MH_Text_1"/>
          <p:cNvSpPr txBox="1">
            <a:spLocks noChangeArrowheads="1"/>
          </p:cNvSpPr>
          <p:nvPr>
            <p:custDataLst>
              <p:tags r:id="rId15"/>
            </p:custDataLst>
          </p:nvPr>
        </p:nvSpPr>
        <p:spPr bwMode="auto">
          <a:xfrm>
            <a:off x="6469063" y="1406526"/>
            <a:ext cx="2938463" cy="1054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p:txBody>
      </p:sp>
      <p:sp>
        <p:nvSpPr>
          <p:cNvPr id="20" name="MH_Text_2"/>
          <p:cNvSpPr txBox="1">
            <a:spLocks noChangeArrowheads="1"/>
          </p:cNvSpPr>
          <p:nvPr>
            <p:custDataLst>
              <p:tags r:id="rId16"/>
            </p:custDataLst>
          </p:nvPr>
        </p:nvSpPr>
        <p:spPr bwMode="auto">
          <a:xfrm>
            <a:off x="6469063" y="2711451"/>
            <a:ext cx="2938463" cy="10556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p:txBody>
      </p:sp>
      <p:sp>
        <p:nvSpPr>
          <p:cNvPr id="21" name="MH_Text_3"/>
          <p:cNvSpPr txBox="1">
            <a:spLocks noChangeArrowheads="1"/>
          </p:cNvSpPr>
          <p:nvPr>
            <p:custDataLst>
              <p:tags r:id="rId17"/>
            </p:custDataLst>
          </p:nvPr>
        </p:nvSpPr>
        <p:spPr bwMode="auto">
          <a:xfrm>
            <a:off x="6469063" y="4011614"/>
            <a:ext cx="2938463" cy="10556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p:txBody>
      </p:sp>
      <p:sp>
        <p:nvSpPr>
          <p:cNvPr id="22" name="MH_Text_4"/>
          <p:cNvSpPr txBox="1">
            <a:spLocks noChangeArrowheads="1"/>
          </p:cNvSpPr>
          <p:nvPr>
            <p:custDataLst>
              <p:tags r:id="rId18"/>
            </p:custDataLst>
          </p:nvPr>
        </p:nvSpPr>
        <p:spPr bwMode="auto">
          <a:xfrm>
            <a:off x="6469063" y="5275263"/>
            <a:ext cx="2938463" cy="1054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a:p>
            <a:pPr algn="just">
              <a:lnSpc>
                <a:spcPct val="130000"/>
              </a:lnSpc>
              <a:defRPr/>
            </a:pPr>
            <a:r>
              <a:rPr altLang="zh-CN" lang="da-DK">
                <a:solidFill>
                  <a:schemeClr val="accent1">
                    <a:lumMod val="75000"/>
                  </a:schemeClr>
                </a:solidFill>
                <a:latin typeface="+mn-lt"/>
                <a:ea typeface="+mn-ea"/>
                <a:cs typeface="+mn-ea"/>
                <a:sym typeface="+mn-lt"/>
              </a:rPr>
              <a:t> 单击此处可编辑内容</a:t>
            </a:r>
          </a:p>
        </p:txBody>
      </p:sp>
      <p:pic>
        <p:nvPicPr>
          <p:cNvPr descr="资源 3811" id="17" name="图片 16"/>
          <p:cNvPicPr>
            <a:picLocks noChangeAspect="1"/>
          </p:cNvPicPr>
          <p:nvPr/>
        </p:nvPicPr>
        <p:blipFill>
          <a:blip r:embed="rId19">
            <a:extLst>
              <a:ext uri="{28A0092B-C50C-407E-A947-70E740481C1C}">
                <a14:useLocalDpi/>
              </a:ext>
            </a:extLst>
          </a:blip>
          <a:stretch>
            <a:fillRect/>
          </a:stretch>
        </p:blipFill>
        <p:spPr>
          <a:xfrm>
            <a:off x="1085850" y="2659884"/>
            <a:ext cx="2460625" cy="3203575"/>
          </a:xfrm>
          <a:prstGeom prst="rect">
            <a:avLst/>
          </a:prstGeom>
        </p:spPr>
      </p:pic>
    </p:spTree>
    <p:custDataLst>
      <p:tags r:id="rId20"/>
    </p:custDataLst>
    <p:extLst>
      <p:ext uri="{BB962C8B-B14F-4D97-AF65-F5344CB8AC3E}">
        <p14:creationId val="3915284820"/>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6"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wipe(down)" transition="in">
                                      <p:cBhvr>
                                        <p:cTn dur="580" id="7">
                                          <p:stCondLst>
                                            <p:cond delay="0"/>
                                          </p:stCondLst>
                                        </p:cTn>
                                        <p:tgtEl>
                                          <p:spTgt spid="7"/>
                                        </p:tgtEl>
                                      </p:cBhvr>
                                    </p:animEffect>
                                    <p:anim calcmode="lin" valueType="num">
                                      <p:cBhvr>
                                        <p:cTn dur="1822" id="8"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dur="664" id="9" tmFilter="0.0,0.0; 0.25,0.07; 0.50,0.2; 0.75,0.467; 1.0,1.0">
                                          <p:stCondLst>
                                            <p:cond delay="0"/>
                                          </p:stCondLst>
                                        </p:cTn>
                                        <p:tgtEl>
                                          <p:spTgt spid="7"/>
                                        </p:tgtEl>
                                        <p:attrNameLst>
                                          <p:attrName>ppt_y</p:attrName>
                                        </p:attrNameLst>
                                      </p:cBhvr>
                                      <p:tavLst>
                                        <p:tav fmla="#ppt_y-sin(pi*$)/3" tm="0">
                                          <p:val>
                                            <p:fltVal val="0.5"/>
                                          </p:val>
                                        </p:tav>
                                        <p:tav tm="100000">
                                          <p:val>
                                            <p:fltVal val="1"/>
                                          </p:val>
                                        </p:tav>
                                      </p:tavLst>
                                    </p:anim>
                                    <p:anim calcmode="lin" valueType="num">
                                      <p:cBhvr>
                                        <p:cTn dur="664" id="10" tmFilter="0, 0; 0.125,0.2665; 0.25,0.4; 0.375,0.465; 0.5,0.5;  0.625,0.535; 0.75,0.6; 0.875,0.7335; 1,1">
                                          <p:stCondLst>
                                            <p:cond delay="664"/>
                                          </p:stCondLst>
                                        </p:cTn>
                                        <p:tgtEl>
                                          <p:spTgt spid="7"/>
                                        </p:tgtEl>
                                        <p:attrNameLst>
                                          <p:attrName>ppt_y</p:attrName>
                                        </p:attrNameLst>
                                      </p:cBhvr>
                                      <p:tavLst>
                                        <p:tav fmla="#ppt_y-sin(pi*$)/9" tm="0">
                                          <p:val>
                                            <p:fltVal val="0"/>
                                          </p:val>
                                        </p:tav>
                                        <p:tav tm="100000">
                                          <p:val>
                                            <p:fltVal val="1"/>
                                          </p:val>
                                        </p:tav>
                                      </p:tavLst>
                                    </p:anim>
                                    <p:anim calcmode="lin" valueType="num">
                                      <p:cBhvr>
                                        <p:cTn dur="332" id="11" tmFilter="0, 0; 0.125,0.2665; 0.25,0.4; 0.375,0.465; 0.5,0.5;  0.625,0.535; 0.75,0.6; 0.875,0.7335; 1,1">
                                          <p:stCondLst>
                                            <p:cond delay="1324"/>
                                          </p:stCondLst>
                                        </p:cTn>
                                        <p:tgtEl>
                                          <p:spTgt spid="7"/>
                                        </p:tgtEl>
                                        <p:attrNameLst>
                                          <p:attrName>ppt_y</p:attrName>
                                        </p:attrNameLst>
                                      </p:cBhvr>
                                      <p:tavLst>
                                        <p:tav fmla="#ppt_y-sin(pi*$)/27" tm="0">
                                          <p:val>
                                            <p:fltVal val="0"/>
                                          </p:val>
                                        </p:tav>
                                        <p:tav tm="100000">
                                          <p:val>
                                            <p:fltVal val="1"/>
                                          </p:val>
                                        </p:tav>
                                      </p:tavLst>
                                    </p:anim>
                                    <p:anim calcmode="lin" valueType="num">
                                      <p:cBhvr>
                                        <p:cTn dur="164" id="12" tmFilter="0, 0; 0.125,0.2665; 0.25,0.4; 0.375,0.465; 0.5,0.5;  0.625,0.535; 0.75,0.6; 0.875,0.7335; 1,1">
                                          <p:stCondLst>
                                            <p:cond delay="1656"/>
                                          </p:stCondLst>
                                        </p:cTn>
                                        <p:tgtEl>
                                          <p:spTgt spid="7"/>
                                        </p:tgtEl>
                                        <p:attrNameLst>
                                          <p:attrName>ppt_y</p:attrName>
                                        </p:attrNameLst>
                                      </p:cBhvr>
                                      <p:tavLst>
                                        <p:tav fmla="#ppt_y-sin(pi*$)/81" tm="0">
                                          <p:val>
                                            <p:fltVal val="0"/>
                                          </p:val>
                                        </p:tav>
                                        <p:tav tm="100000">
                                          <p:val>
                                            <p:fltVal val="1"/>
                                          </p:val>
                                        </p:tav>
                                      </p:tavLst>
                                    </p:anim>
                                    <p:animScale>
                                      <p:cBhvr>
                                        <p:cTn dur="26" id="13">
                                          <p:stCondLst>
                                            <p:cond delay="650"/>
                                          </p:stCondLst>
                                        </p:cTn>
                                        <p:tgtEl>
                                          <p:spTgt spid="7"/>
                                        </p:tgtEl>
                                      </p:cBhvr>
                                      <p:to x="100000" y="60000"/>
                                    </p:animScale>
                                    <p:animScale>
                                      <p:cBhvr>
                                        <p:cTn decel="50000" dur="166" id="14">
                                          <p:stCondLst>
                                            <p:cond delay="676"/>
                                          </p:stCondLst>
                                        </p:cTn>
                                        <p:tgtEl>
                                          <p:spTgt spid="7"/>
                                        </p:tgtEl>
                                      </p:cBhvr>
                                      <p:to x="100000" y="100000"/>
                                    </p:animScale>
                                    <p:animScale>
                                      <p:cBhvr>
                                        <p:cTn dur="26" id="15">
                                          <p:stCondLst>
                                            <p:cond delay="1312"/>
                                          </p:stCondLst>
                                        </p:cTn>
                                        <p:tgtEl>
                                          <p:spTgt spid="7"/>
                                        </p:tgtEl>
                                      </p:cBhvr>
                                      <p:to x="100000" y="80000"/>
                                    </p:animScale>
                                    <p:animScale>
                                      <p:cBhvr>
                                        <p:cTn decel="50000" dur="166" id="16">
                                          <p:stCondLst>
                                            <p:cond delay="1338"/>
                                          </p:stCondLst>
                                        </p:cTn>
                                        <p:tgtEl>
                                          <p:spTgt spid="7"/>
                                        </p:tgtEl>
                                      </p:cBhvr>
                                      <p:to x="100000" y="100000"/>
                                    </p:animScale>
                                    <p:animScale>
                                      <p:cBhvr>
                                        <p:cTn dur="26" id="17">
                                          <p:stCondLst>
                                            <p:cond delay="1642"/>
                                          </p:stCondLst>
                                        </p:cTn>
                                        <p:tgtEl>
                                          <p:spTgt spid="7"/>
                                        </p:tgtEl>
                                      </p:cBhvr>
                                      <p:to x="100000" y="90000"/>
                                    </p:animScale>
                                    <p:animScale>
                                      <p:cBhvr>
                                        <p:cTn decel="50000" dur="166" id="18">
                                          <p:stCondLst>
                                            <p:cond delay="1668"/>
                                          </p:stCondLst>
                                        </p:cTn>
                                        <p:tgtEl>
                                          <p:spTgt spid="7"/>
                                        </p:tgtEl>
                                      </p:cBhvr>
                                      <p:to x="100000" y="100000"/>
                                    </p:animScale>
                                    <p:animScale>
                                      <p:cBhvr>
                                        <p:cTn dur="26" id="19">
                                          <p:stCondLst>
                                            <p:cond delay="1808"/>
                                          </p:stCondLst>
                                        </p:cTn>
                                        <p:tgtEl>
                                          <p:spTgt spid="7"/>
                                        </p:tgtEl>
                                      </p:cBhvr>
                                      <p:to x="100000" y="95000"/>
                                    </p:animScale>
                                    <p:animScale>
                                      <p:cBhvr>
                                        <p:cTn decel="50000" dur="166" id="20">
                                          <p:stCondLst>
                                            <p:cond delay="1834"/>
                                          </p:stCondLst>
                                        </p:cTn>
                                        <p:tgtEl>
                                          <p:spTgt spid="7"/>
                                        </p:tgtEl>
                                      </p:cBhvr>
                                      <p:to x="100000" y="100000"/>
                                    </p:animScale>
                                  </p:childTnLst>
                                </p:cTn>
                              </p:par>
                              <p:par>
                                <p:cTn fill="hold" grpId="0" id="21" nodeType="withEffect" presetClass="entr" presetID="26" presetSubtype="0">
                                  <p:stCondLst>
                                    <p:cond delay="0"/>
                                  </p:stCondLst>
                                  <p:childTnLst>
                                    <p:set>
                                      <p:cBhvr>
                                        <p:cTn dur="1" fill="hold" id="22">
                                          <p:stCondLst>
                                            <p:cond delay="0"/>
                                          </p:stCondLst>
                                        </p:cTn>
                                        <p:tgtEl>
                                          <p:spTgt spid="2052"/>
                                        </p:tgtEl>
                                        <p:attrNameLst>
                                          <p:attrName>style.visibility</p:attrName>
                                        </p:attrNameLst>
                                      </p:cBhvr>
                                      <p:to>
                                        <p:strVal val="visible"/>
                                      </p:to>
                                    </p:set>
                                    <p:animEffect filter="wipe(down)" transition="in">
                                      <p:cBhvr>
                                        <p:cTn dur="580" id="23">
                                          <p:stCondLst>
                                            <p:cond delay="0"/>
                                          </p:stCondLst>
                                        </p:cTn>
                                        <p:tgtEl>
                                          <p:spTgt spid="2052"/>
                                        </p:tgtEl>
                                      </p:cBhvr>
                                    </p:animEffect>
                                    <p:anim calcmode="lin" valueType="num">
                                      <p:cBhvr>
                                        <p:cTn dur="1822" id="24" tmFilter="0,0; 0.14,0.36; 0.43,0.73; 0.71,0.91; 1.0,1.0">
                                          <p:stCondLst>
                                            <p:cond delay="0"/>
                                          </p:stCondLst>
                                        </p:cTn>
                                        <p:tgtEl>
                                          <p:spTgt spid="2052"/>
                                        </p:tgtEl>
                                        <p:attrNameLst>
                                          <p:attrName>ppt_x</p:attrName>
                                        </p:attrNameLst>
                                      </p:cBhvr>
                                      <p:tavLst>
                                        <p:tav tm="0">
                                          <p:val>
                                            <p:strVal val="#ppt_x-0.25"/>
                                          </p:val>
                                        </p:tav>
                                        <p:tav tm="100000">
                                          <p:val>
                                            <p:strVal val="#ppt_x"/>
                                          </p:val>
                                        </p:tav>
                                      </p:tavLst>
                                    </p:anim>
                                    <p:anim calcmode="lin" valueType="num">
                                      <p:cBhvr>
                                        <p:cTn dur="664" id="25" tmFilter="0.0,0.0; 0.25,0.07; 0.50,0.2; 0.75,0.467; 1.0,1.0">
                                          <p:stCondLst>
                                            <p:cond delay="0"/>
                                          </p:stCondLst>
                                        </p:cTn>
                                        <p:tgtEl>
                                          <p:spTgt spid="2052"/>
                                        </p:tgtEl>
                                        <p:attrNameLst>
                                          <p:attrName>ppt_y</p:attrName>
                                        </p:attrNameLst>
                                      </p:cBhvr>
                                      <p:tavLst>
                                        <p:tav fmla="#ppt_y-sin(pi*$)/3" tm="0">
                                          <p:val>
                                            <p:fltVal val="0.5"/>
                                          </p:val>
                                        </p:tav>
                                        <p:tav tm="100000">
                                          <p:val>
                                            <p:fltVal val="1"/>
                                          </p:val>
                                        </p:tav>
                                      </p:tavLst>
                                    </p:anim>
                                    <p:anim calcmode="lin" valueType="num">
                                      <p:cBhvr>
                                        <p:cTn dur="664" id="26" tmFilter="0, 0; 0.125,0.2665; 0.25,0.4; 0.375,0.465; 0.5,0.5;  0.625,0.535; 0.75,0.6; 0.875,0.7335; 1,1">
                                          <p:stCondLst>
                                            <p:cond delay="664"/>
                                          </p:stCondLst>
                                        </p:cTn>
                                        <p:tgtEl>
                                          <p:spTgt spid="2052"/>
                                        </p:tgtEl>
                                        <p:attrNameLst>
                                          <p:attrName>ppt_y</p:attrName>
                                        </p:attrNameLst>
                                      </p:cBhvr>
                                      <p:tavLst>
                                        <p:tav fmla="#ppt_y-sin(pi*$)/9" tm="0">
                                          <p:val>
                                            <p:fltVal val="0"/>
                                          </p:val>
                                        </p:tav>
                                        <p:tav tm="100000">
                                          <p:val>
                                            <p:fltVal val="1"/>
                                          </p:val>
                                        </p:tav>
                                      </p:tavLst>
                                    </p:anim>
                                    <p:anim calcmode="lin" valueType="num">
                                      <p:cBhvr>
                                        <p:cTn dur="332" id="27" tmFilter="0, 0; 0.125,0.2665; 0.25,0.4; 0.375,0.465; 0.5,0.5;  0.625,0.535; 0.75,0.6; 0.875,0.7335; 1,1">
                                          <p:stCondLst>
                                            <p:cond delay="1324"/>
                                          </p:stCondLst>
                                        </p:cTn>
                                        <p:tgtEl>
                                          <p:spTgt spid="2052"/>
                                        </p:tgtEl>
                                        <p:attrNameLst>
                                          <p:attrName>ppt_y</p:attrName>
                                        </p:attrNameLst>
                                      </p:cBhvr>
                                      <p:tavLst>
                                        <p:tav fmla="#ppt_y-sin(pi*$)/27" tm="0">
                                          <p:val>
                                            <p:fltVal val="0"/>
                                          </p:val>
                                        </p:tav>
                                        <p:tav tm="100000">
                                          <p:val>
                                            <p:fltVal val="1"/>
                                          </p:val>
                                        </p:tav>
                                      </p:tavLst>
                                    </p:anim>
                                    <p:anim calcmode="lin" valueType="num">
                                      <p:cBhvr>
                                        <p:cTn dur="164" id="28" tmFilter="0, 0; 0.125,0.2665; 0.25,0.4; 0.375,0.465; 0.5,0.5;  0.625,0.535; 0.75,0.6; 0.875,0.7335; 1,1">
                                          <p:stCondLst>
                                            <p:cond delay="1656"/>
                                          </p:stCondLst>
                                        </p:cTn>
                                        <p:tgtEl>
                                          <p:spTgt spid="2052"/>
                                        </p:tgtEl>
                                        <p:attrNameLst>
                                          <p:attrName>ppt_y</p:attrName>
                                        </p:attrNameLst>
                                      </p:cBhvr>
                                      <p:tavLst>
                                        <p:tav fmla="#ppt_y-sin(pi*$)/81" tm="0">
                                          <p:val>
                                            <p:fltVal val="0"/>
                                          </p:val>
                                        </p:tav>
                                        <p:tav tm="100000">
                                          <p:val>
                                            <p:fltVal val="1"/>
                                          </p:val>
                                        </p:tav>
                                      </p:tavLst>
                                    </p:anim>
                                    <p:animScale>
                                      <p:cBhvr>
                                        <p:cTn dur="26" id="29">
                                          <p:stCondLst>
                                            <p:cond delay="650"/>
                                          </p:stCondLst>
                                        </p:cTn>
                                        <p:tgtEl>
                                          <p:spTgt spid="2052"/>
                                        </p:tgtEl>
                                      </p:cBhvr>
                                      <p:to x="100000" y="60000"/>
                                    </p:animScale>
                                    <p:animScale>
                                      <p:cBhvr>
                                        <p:cTn decel="50000" dur="166" id="30">
                                          <p:stCondLst>
                                            <p:cond delay="676"/>
                                          </p:stCondLst>
                                        </p:cTn>
                                        <p:tgtEl>
                                          <p:spTgt spid="2052"/>
                                        </p:tgtEl>
                                      </p:cBhvr>
                                      <p:to x="100000" y="100000"/>
                                    </p:animScale>
                                    <p:animScale>
                                      <p:cBhvr>
                                        <p:cTn dur="26" id="31">
                                          <p:stCondLst>
                                            <p:cond delay="1312"/>
                                          </p:stCondLst>
                                        </p:cTn>
                                        <p:tgtEl>
                                          <p:spTgt spid="2052"/>
                                        </p:tgtEl>
                                      </p:cBhvr>
                                      <p:to x="100000" y="80000"/>
                                    </p:animScale>
                                    <p:animScale>
                                      <p:cBhvr>
                                        <p:cTn decel="50000" dur="166" id="32">
                                          <p:stCondLst>
                                            <p:cond delay="1338"/>
                                          </p:stCondLst>
                                        </p:cTn>
                                        <p:tgtEl>
                                          <p:spTgt spid="2052"/>
                                        </p:tgtEl>
                                      </p:cBhvr>
                                      <p:to x="100000" y="100000"/>
                                    </p:animScale>
                                    <p:animScale>
                                      <p:cBhvr>
                                        <p:cTn dur="26" id="33">
                                          <p:stCondLst>
                                            <p:cond delay="1642"/>
                                          </p:stCondLst>
                                        </p:cTn>
                                        <p:tgtEl>
                                          <p:spTgt spid="2052"/>
                                        </p:tgtEl>
                                      </p:cBhvr>
                                      <p:to x="100000" y="90000"/>
                                    </p:animScale>
                                    <p:animScale>
                                      <p:cBhvr>
                                        <p:cTn decel="50000" dur="166" id="34">
                                          <p:stCondLst>
                                            <p:cond delay="1668"/>
                                          </p:stCondLst>
                                        </p:cTn>
                                        <p:tgtEl>
                                          <p:spTgt spid="2052"/>
                                        </p:tgtEl>
                                      </p:cBhvr>
                                      <p:to x="100000" y="100000"/>
                                    </p:animScale>
                                    <p:animScale>
                                      <p:cBhvr>
                                        <p:cTn dur="26" id="35">
                                          <p:stCondLst>
                                            <p:cond delay="1808"/>
                                          </p:stCondLst>
                                        </p:cTn>
                                        <p:tgtEl>
                                          <p:spTgt spid="2052"/>
                                        </p:tgtEl>
                                      </p:cBhvr>
                                      <p:to x="100000" y="95000"/>
                                    </p:animScale>
                                    <p:animScale>
                                      <p:cBhvr>
                                        <p:cTn decel="50000" dur="166" id="36">
                                          <p:stCondLst>
                                            <p:cond delay="1834"/>
                                          </p:stCondLst>
                                        </p:cTn>
                                        <p:tgtEl>
                                          <p:spTgt spid="2052"/>
                                        </p:tgtEl>
                                      </p:cBhvr>
                                      <p:to x="100000" y="100000"/>
                                    </p:animScale>
                                  </p:childTnLst>
                                </p:cTn>
                              </p:par>
                              <p:par>
                                <p:cTn fill="hold" grpId="0" id="37" nodeType="withEffect" presetClass="entr" presetID="26" presetSubtype="0">
                                  <p:stCondLst>
                                    <p:cond delay="0"/>
                                  </p:stCondLst>
                                  <p:childTnLst>
                                    <p:set>
                                      <p:cBhvr>
                                        <p:cTn dur="1" fill="hold" id="38">
                                          <p:stCondLst>
                                            <p:cond delay="0"/>
                                          </p:stCondLst>
                                        </p:cTn>
                                        <p:tgtEl>
                                          <p:spTgt spid="36"/>
                                        </p:tgtEl>
                                        <p:attrNameLst>
                                          <p:attrName>style.visibility</p:attrName>
                                        </p:attrNameLst>
                                      </p:cBhvr>
                                      <p:to>
                                        <p:strVal val="visible"/>
                                      </p:to>
                                    </p:set>
                                    <p:animEffect filter="wipe(down)" transition="in">
                                      <p:cBhvr>
                                        <p:cTn dur="580" id="39">
                                          <p:stCondLst>
                                            <p:cond delay="0"/>
                                          </p:stCondLst>
                                        </p:cTn>
                                        <p:tgtEl>
                                          <p:spTgt spid="36"/>
                                        </p:tgtEl>
                                      </p:cBhvr>
                                    </p:animEffect>
                                    <p:anim calcmode="lin" valueType="num">
                                      <p:cBhvr>
                                        <p:cTn dur="1822" id="40"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dur="664" id="41" tmFilter="0.0,0.0; 0.25,0.07; 0.50,0.2; 0.75,0.467; 1.0,1.0">
                                          <p:stCondLst>
                                            <p:cond delay="0"/>
                                          </p:stCondLst>
                                        </p:cTn>
                                        <p:tgtEl>
                                          <p:spTgt spid="36"/>
                                        </p:tgtEl>
                                        <p:attrNameLst>
                                          <p:attrName>ppt_y</p:attrName>
                                        </p:attrNameLst>
                                      </p:cBhvr>
                                      <p:tavLst>
                                        <p:tav fmla="#ppt_y-sin(pi*$)/3" tm="0">
                                          <p:val>
                                            <p:fltVal val="0.5"/>
                                          </p:val>
                                        </p:tav>
                                        <p:tav tm="100000">
                                          <p:val>
                                            <p:fltVal val="1"/>
                                          </p:val>
                                        </p:tav>
                                      </p:tavLst>
                                    </p:anim>
                                    <p:anim calcmode="lin" valueType="num">
                                      <p:cBhvr>
                                        <p:cTn dur="664" id="42" tmFilter="0, 0; 0.125,0.2665; 0.25,0.4; 0.375,0.465; 0.5,0.5;  0.625,0.535; 0.75,0.6; 0.875,0.7335; 1,1">
                                          <p:stCondLst>
                                            <p:cond delay="664"/>
                                          </p:stCondLst>
                                        </p:cTn>
                                        <p:tgtEl>
                                          <p:spTgt spid="36"/>
                                        </p:tgtEl>
                                        <p:attrNameLst>
                                          <p:attrName>ppt_y</p:attrName>
                                        </p:attrNameLst>
                                      </p:cBhvr>
                                      <p:tavLst>
                                        <p:tav fmla="#ppt_y-sin(pi*$)/9" tm="0">
                                          <p:val>
                                            <p:fltVal val="0"/>
                                          </p:val>
                                        </p:tav>
                                        <p:tav tm="100000">
                                          <p:val>
                                            <p:fltVal val="1"/>
                                          </p:val>
                                        </p:tav>
                                      </p:tavLst>
                                    </p:anim>
                                    <p:anim calcmode="lin" valueType="num">
                                      <p:cBhvr>
                                        <p:cTn dur="332" id="43" tmFilter="0, 0; 0.125,0.2665; 0.25,0.4; 0.375,0.465; 0.5,0.5;  0.625,0.535; 0.75,0.6; 0.875,0.7335; 1,1">
                                          <p:stCondLst>
                                            <p:cond delay="1324"/>
                                          </p:stCondLst>
                                        </p:cTn>
                                        <p:tgtEl>
                                          <p:spTgt spid="36"/>
                                        </p:tgtEl>
                                        <p:attrNameLst>
                                          <p:attrName>ppt_y</p:attrName>
                                        </p:attrNameLst>
                                      </p:cBhvr>
                                      <p:tavLst>
                                        <p:tav fmla="#ppt_y-sin(pi*$)/27" tm="0">
                                          <p:val>
                                            <p:fltVal val="0"/>
                                          </p:val>
                                        </p:tav>
                                        <p:tav tm="100000">
                                          <p:val>
                                            <p:fltVal val="1"/>
                                          </p:val>
                                        </p:tav>
                                      </p:tavLst>
                                    </p:anim>
                                    <p:anim calcmode="lin" valueType="num">
                                      <p:cBhvr>
                                        <p:cTn dur="164" id="44" tmFilter="0, 0; 0.125,0.2665; 0.25,0.4; 0.375,0.465; 0.5,0.5;  0.625,0.535; 0.75,0.6; 0.875,0.7335; 1,1">
                                          <p:stCondLst>
                                            <p:cond delay="1656"/>
                                          </p:stCondLst>
                                        </p:cTn>
                                        <p:tgtEl>
                                          <p:spTgt spid="36"/>
                                        </p:tgtEl>
                                        <p:attrNameLst>
                                          <p:attrName>ppt_y</p:attrName>
                                        </p:attrNameLst>
                                      </p:cBhvr>
                                      <p:tavLst>
                                        <p:tav fmla="#ppt_y-sin(pi*$)/81" tm="0">
                                          <p:val>
                                            <p:fltVal val="0"/>
                                          </p:val>
                                        </p:tav>
                                        <p:tav tm="100000">
                                          <p:val>
                                            <p:fltVal val="1"/>
                                          </p:val>
                                        </p:tav>
                                      </p:tavLst>
                                    </p:anim>
                                    <p:animScale>
                                      <p:cBhvr>
                                        <p:cTn dur="26" id="45">
                                          <p:stCondLst>
                                            <p:cond delay="650"/>
                                          </p:stCondLst>
                                        </p:cTn>
                                        <p:tgtEl>
                                          <p:spTgt spid="36"/>
                                        </p:tgtEl>
                                      </p:cBhvr>
                                      <p:to x="100000" y="60000"/>
                                    </p:animScale>
                                    <p:animScale>
                                      <p:cBhvr>
                                        <p:cTn decel="50000" dur="166" id="46">
                                          <p:stCondLst>
                                            <p:cond delay="676"/>
                                          </p:stCondLst>
                                        </p:cTn>
                                        <p:tgtEl>
                                          <p:spTgt spid="36"/>
                                        </p:tgtEl>
                                      </p:cBhvr>
                                      <p:to x="100000" y="100000"/>
                                    </p:animScale>
                                    <p:animScale>
                                      <p:cBhvr>
                                        <p:cTn dur="26" id="47">
                                          <p:stCondLst>
                                            <p:cond delay="1312"/>
                                          </p:stCondLst>
                                        </p:cTn>
                                        <p:tgtEl>
                                          <p:spTgt spid="36"/>
                                        </p:tgtEl>
                                      </p:cBhvr>
                                      <p:to x="100000" y="80000"/>
                                    </p:animScale>
                                    <p:animScale>
                                      <p:cBhvr>
                                        <p:cTn decel="50000" dur="166" id="48">
                                          <p:stCondLst>
                                            <p:cond delay="1338"/>
                                          </p:stCondLst>
                                        </p:cTn>
                                        <p:tgtEl>
                                          <p:spTgt spid="36"/>
                                        </p:tgtEl>
                                      </p:cBhvr>
                                      <p:to x="100000" y="100000"/>
                                    </p:animScale>
                                    <p:animScale>
                                      <p:cBhvr>
                                        <p:cTn dur="26" id="49">
                                          <p:stCondLst>
                                            <p:cond delay="1642"/>
                                          </p:stCondLst>
                                        </p:cTn>
                                        <p:tgtEl>
                                          <p:spTgt spid="36"/>
                                        </p:tgtEl>
                                      </p:cBhvr>
                                      <p:to x="100000" y="90000"/>
                                    </p:animScale>
                                    <p:animScale>
                                      <p:cBhvr>
                                        <p:cTn decel="50000" dur="166" id="50">
                                          <p:stCondLst>
                                            <p:cond delay="1668"/>
                                          </p:stCondLst>
                                        </p:cTn>
                                        <p:tgtEl>
                                          <p:spTgt spid="36"/>
                                        </p:tgtEl>
                                      </p:cBhvr>
                                      <p:to x="100000" y="100000"/>
                                    </p:animScale>
                                    <p:animScale>
                                      <p:cBhvr>
                                        <p:cTn dur="26" id="51">
                                          <p:stCondLst>
                                            <p:cond delay="1808"/>
                                          </p:stCondLst>
                                        </p:cTn>
                                        <p:tgtEl>
                                          <p:spTgt spid="36"/>
                                        </p:tgtEl>
                                      </p:cBhvr>
                                      <p:to x="100000" y="95000"/>
                                    </p:animScale>
                                    <p:animScale>
                                      <p:cBhvr>
                                        <p:cTn decel="50000" dur="166" id="52">
                                          <p:stCondLst>
                                            <p:cond delay="1834"/>
                                          </p:stCondLst>
                                        </p:cTn>
                                        <p:tgtEl>
                                          <p:spTgt spid="36"/>
                                        </p:tgtEl>
                                      </p:cBhvr>
                                      <p:to x="100000" y="100000"/>
                                    </p:animScale>
                                  </p:childTnLst>
                                </p:cTn>
                              </p:par>
                              <p:par>
                                <p:cTn fill="hold" grpId="0" id="53" nodeType="withEffect" presetClass="entr" presetID="26" presetSubtype="0">
                                  <p:stCondLst>
                                    <p:cond delay="0"/>
                                  </p:stCondLst>
                                  <p:childTnLst>
                                    <p:set>
                                      <p:cBhvr>
                                        <p:cTn dur="1" fill="hold" id="54">
                                          <p:stCondLst>
                                            <p:cond delay="0"/>
                                          </p:stCondLst>
                                        </p:cTn>
                                        <p:tgtEl>
                                          <p:spTgt spid="2054"/>
                                        </p:tgtEl>
                                        <p:attrNameLst>
                                          <p:attrName>style.visibility</p:attrName>
                                        </p:attrNameLst>
                                      </p:cBhvr>
                                      <p:to>
                                        <p:strVal val="visible"/>
                                      </p:to>
                                    </p:set>
                                    <p:animEffect filter="wipe(down)" transition="in">
                                      <p:cBhvr>
                                        <p:cTn dur="580" id="55">
                                          <p:stCondLst>
                                            <p:cond delay="0"/>
                                          </p:stCondLst>
                                        </p:cTn>
                                        <p:tgtEl>
                                          <p:spTgt spid="2054"/>
                                        </p:tgtEl>
                                      </p:cBhvr>
                                    </p:animEffect>
                                    <p:anim calcmode="lin" valueType="num">
                                      <p:cBhvr>
                                        <p:cTn dur="1822" id="56" tmFilter="0,0; 0.14,0.36; 0.43,0.73; 0.71,0.91; 1.0,1.0">
                                          <p:stCondLst>
                                            <p:cond delay="0"/>
                                          </p:stCondLst>
                                        </p:cTn>
                                        <p:tgtEl>
                                          <p:spTgt spid="2054"/>
                                        </p:tgtEl>
                                        <p:attrNameLst>
                                          <p:attrName>ppt_x</p:attrName>
                                        </p:attrNameLst>
                                      </p:cBhvr>
                                      <p:tavLst>
                                        <p:tav tm="0">
                                          <p:val>
                                            <p:strVal val="#ppt_x-0.25"/>
                                          </p:val>
                                        </p:tav>
                                        <p:tav tm="100000">
                                          <p:val>
                                            <p:strVal val="#ppt_x"/>
                                          </p:val>
                                        </p:tav>
                                      </p:tavLst>
                                    </p:anim>
                                    <p:anim calcmode="lin" valueType="num">
                                      <p:cBhvr>
                                        <p:cTn dur="664" id="57" tmFilter="0.0,0.0; 0.25,0.07; 0.50,0.2; 0.75,0.467; 1.0,1.0">
                                          <p:stCondLst>
                                            <p:cond delay="0"/>
                                          </p:stCondLst>
                                        </p:cTn>
                                        <p:tgtEl>
                                          <p:spTgt spid="2054"/>
                                        </p:tgtEl>
                                        <p:attrNameLst>
                                          <p:attrName>ppt_y</p:attrName>
                                        </p:attrNameLst>
                                      </p:cBhvr>
                                      <p:tavLst>
                                        <p:tav fmla="#ppt_y-sin(pi*$)/3" tm="0">
                                          <p:val>
                                            <p:fltVal val="0.5"/>
                                          </p:val>
                                        </p:tav>
                                        <p:tav tm="100000">
                                          <p:val>
                                            <p:fltVal val="1"/>
                                          </p:val>
                                        </p:tav>
                                      </p:tavLst>
                                    </p:anim>
                                    <p:anim calcmode="lin" valueType="num">
                                      <p:cBhvr>
                                        <p:cTn dur="664" id="58" tmFilter="0, 0; 0.125,0.2665; 0.25,0.4; 0.375,0.465; 0.5,0.5;  0.625,0.535; 0.75,0.6; 0.875,0.7335; 1,1">
                                          <p:stCondLst>
                                            <p:cond delay="664"/>
                                          </p:stCondLst>
                                        </p:cTn>
                                        <p:tgtEl>
                                          <p:spTgt spid="2054"/>
                                        </p:tgtEl>
                                        <p:attrNameLst>
                                          <p:attrName>ppt_y</p:attrName>
                                        </p:attrNameLst>
                                      </p:cBhvr>
                                      <p:tavLst>
                                        <p:tav fmla="#ppt_y-sin(pi*$)/9" tm="0">
                                          <p:val>
                                            <p:fltVal val="0"/>
                                          </p:val>
                                        </p:tav>
                                        <p:tav tm="100000">
                                          <p:val>
                                            <p:fltVal val="1"/>
                                          </p:val>
                                        </p:tav>
                                      </p:tavLst>
                                    </p:anim>
                                    <p:anim calcmode="lin" valueType="num">
                                      <p:cBhvr>
                                        <p:cTn dur="332" id="59" tmFilter="0, 0; 0.125,0.2665; 0.25,0.4; 0.375,0.465; 0.5,0.5;  0.625,0.535; 0.75,0.6; 0.875,0.7335; 1,1">
                                          <p:stCondLst>
                                            <p:cond delay="1324"/>
                                          </p:stCondLst>
                                        </p:cTn>
                                        <p:tgtEl>
                                          <p:spTgt spid="2054"/>
                                        </p:tgtEl>
                                        <p:attrNameLst>
                                          <p:attrName>ppt_y</p:attrName>
                                        </p:attrNameLst>
                                      </p:cBhvr>
                                      <p:tavLst>
                                        <p:tav fmla="#ppt_y-sin(pi*$)/27" tm="0">
                                          <p:val>
                                            <p:fltVal val="0"/>
                                          </p:val>
                                        </p:tav>
                                        <p:tav tm="100000">
                                          <p:val>
                                            <p:fltVal val="1"/>
                                          </p:val>
                                        </p:tav>
                                      </p:tavLst>
                                    </p:anim>
                                    <p:anim calcmode="lin" valueType="num">
                                      <p:cBhvr>
                                        <p:cTn dur="164" id="60" tmFilter="0, 0; 0.125,0.2665; 0.25,0.4; 0.375,0.465; 0.5,0.5;  0.625,0.535; 0.75,0.6; 0.875,0.7335; 1,1">
                                          <p:stCondLst>
                                            <p:cond delay="1656"/>
                                          </p:stCondLst>
                                        </p:cTn>
                                        <p:tgtEl>
                                          <p:spTgt spid="2054"/>
                                        </p:tgtEl>
                                        <p:attrNameLst>
                                          <p:attrName>ppt_y</p:attrName>
                                        </p:attrNameLst>
                                      </p:cBhvr>
                                      <p:tavLst>
                                        <p:tav fmla="#ppt_y-sin(pi*$)/81" tm="0">
                                          <p:val>
                                            <p:fltVal val="0"/>
                                          </p:val>
                                        </p:tav>
                                        <p:tav tm="100000">
                                          <p:val>
                                            <p:fltVal val="1"/>
                                          </p:val>
                                        </p:tav>
                                      </p:tavLst>
                                    </p:anim>
                                    <p:animScale>
                                      <p:cBhvr>
                                        <p:cTn dur="26" id="61">
                                          <p:stCondLst>
                                            <p:cond delay="650"/>
                                          </p:stCondLst>
                                        </p:cTn>
                                        <p:tgtEl>
                                          <p:spTgt spid="2054"/>
                                        </p:tgtEl>
                                      </p:cBhvr>
                                      <p:to x="100000" y="60000"/>
                                    </p:animScale>
                                    <p:animScale>
                                      <p:cBhvr>
                                        <p:cTn decel="50000" dur="166" id="62">
                                          <p:stCondLst>
                                            <p:cond delay="676"/>
                                          </p:stCondLst>
                                        </p:cTn>
                                        <p:tgtEl>
                                          <p:spTgt spid="2054"/>
                                        </p:tgtEl>
                                      </p:cBhvr>
                                      <p:to x="100000" y="100000"/>
                                    </p:animScale>
                                    <p:animScale>
                                      <p:cBhvr>
                                        <p:cTn dur="26" id="63">
                                          <p:stCondLst>
                                            <p:cond delay="1312"/>
                                          </p:stCondLst>
                                        </p:cTn>
                                        <p:tgtEl>
                                          <p:spTgt spid="2054"/>
                                        </p:tgtEl>
                                      </p:cBhvr>
                                      <p:to x="100000" y="80000"/>
                                    </p:animScale>
                                    <p:animScale>
                                      <p:cBhvr>
                                        <p:cTn decel="50000" dur="166" id="64">
                                          <p:stCondLst>
                                            <p:cond delay="1338"/>
                                          </p:stCondLst>
                                        </p:cTn>
                                        <p:tgtEl>
                                          <p:spTgt spid="2054"/>
                                        </p:tgtEl>
                                      </p:cBhvr>
                                      <p:to x="100000" y="100000"/>
                                    </p:animScale>
                                    <p:animScale>
                                      <p:cBhvr>
                                        <p:cTn dur="26" id="65">
                                          <p:stCondLst>
                                            <p:cond delay="1642"/>
                                          </p:stCondLst>
                                        </p:cTn>
                                        <p:tgtEl>
                                          <p:spTgt spid="2054"/>
                                        </p:tgtEl>
                                      </p:cBhvr>
                                      <p:to x="100000" y="90000"/>
                                    </p:animScale>
                                    <p:animScale>
                                      <p:cBhvr>
                                        <p:cTn decel="50000" dur="166" id="66">
                                          <p:stCondLst>
                                            <p:cond delay="1668"/>
                                          </p:stCondLst>
                                        </p:cTn>
                                        <p:tgtEl>
                                          <p:spTgt spid="2054"/>
                                        </p:tgtEl>
                                      </p:cBhvr>
                                      <p:to x="100000" y="100000"/>
                                    </p:animScale>
                                    <p:animScale>
                                      <p:cBhvr>
                                        <p:cTn dur="26" id="67">
                                          <p:stCondLst>
                                            <p:cond delay="1808"/>
                                          </p:stCondLst>
                                        </p:cTn>
                                        <p:tgtEl>
                                          <p:spTgt spid="2054"/>
                                        </p:tgtEl>
                                      </p:cBhvr>
                                      <p:to x="100000" y="95000"/>
                                    </p:animScale>
                                    <p:animScale>
                                      <p:cBhvr>
                                        <p:cTn decel="50000" dur="166" id="68">
                                          <p:stCondLst>
                                            <p:cond delay="1834"/>
                                          </p:stCondLst>
                                        </p:cTn>
                                        <p:tgtEl>
                                          <p:spTgt spid="2054"/>
                                        </p:tgtEl>
                                      </p:cBhvr>
                                      <p:to x="100000" y="100000"/>
                                    </p:animScale>
                                  </p:childTnLst>
                                </p:cTn>
                              </p:par>
                              <p:par>
                                <p:cTn fill="hold" grpId="0" id="69" nodeType="withEffect" presetClass="entr" presetID="26" presetSubtype="0">
                                  <p:stCondLst>
                                    <p:cond delay="0"/>
                                  </p:stCondLst>
                                  <p:childTnLst>
                                    <p:set>
                                      <p:cBhvr>
                                        <p:cTn dur="1" fill="hold" id="70">
                                          <p:stCondLst>
                                            <p:cond delay="0"/>
                                          </p:stCondLst>
                                        </p:cTn>
                                        <p:tgtEl>
                                          <p:spTgt spid="37"/>
                                        </p:tgtEl>
                                        <p:attrNameLst>
                                          <p:attrName>style.visibility</p:attrName>
                                        </p:attrNameLst>
                                      </p:cBhvr>
                                      <p:to>
                                        <p:strVal val="visible"/>
                                      </p:to>
                                    </p:set>
                                    <p:animEffect filter="wipe(down)" transition="in">
                                      <p:cBhvr>
                                        <p:cTn dur="580" id="71">
                                          <p:stCondLst>
                                            <p:cond delay="0"/>
                                          </p:stCondLst>
                                        </p:cTn>
                                        <p:tgtEl>
                                          <p:spTgt spid="37"/>
                                        </p:tgtEl>
                                      </p:cBhvr>
                                    </p:animEffect>
                                    <p:anim calcmode="lin" valueType="num">
                                      <p:cBhvr>
                                        <p:cTn dur="1822" id="7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dur="664" id="73" tmFilter="0.0,0.0; 0.25,0.07; 0.50,0.2; 0.75,0.467; 1.0,1.0">
                                          <p:stCondLst>
                                            <p:cond delay="0"/>
                                          </p:stCondLst>
                                        </p:cTn>
                                        <p:tgtEl>
                                          <p:spTgt spid="37"/>
                                        </p:tgtEl>
                                        <p:attrNameLst>
                                          <p:attrName>ppt_y</p:attrName>
                                        </p:attrNameLst>
                                      </p:cBhvr>
                                      <p:tavLst>
                                        <p:tav fmla="#ppt_y-sin(pi*$)/3" tm="0">
                                          <p:val>
                                            <p:fltVal val="0.5"/>
                                          </p:val>
                                        </p:tav>
                                        <p:tav tm="100000">
                                          <p:val>
                                            <p:fltVal val="1"/>
                                          </p:val>
                                        </p:tav>
                                      </p:tavLst>
                                    </p:anim>
                                    <p:anim calcmode="lin" valueType="num">
                                      <p:cBhvr>
                                        <p:cTn dur="664" id="74" tmFilter="0, 0; 0.125,0.2665; 0.25,0.4; 0.375,0.465; 0.5,0.5;  0.625,0.535; 0.75,0.6; 0.875,0.7335; 1,1">
                                          <p:stCondLst>
                                            <p:cond delay="664"/>
                                          </p:stCondLst>
                                        </p:cTn>
                                        <p:tgtEl>
                                          <p:spTgt spid="37"/>
                                        </p:tgtEl>
                                        <p:attrNameLst>
                                          <p:attrName>ppt_y</p:attrName>
                                        </p:attrNameLst>
                                      </p:cBhvr>
                                      <p:tavLst>
                                        <p:tav fmla="#ppt_y-sin(pi*$)/9" tm="0">
                                          <p:val>
                                            <p:fltVal val="0"/>
                                          </p:val>
                                        </p:tav>
                                        <p:tav tm="100000">
                                          <p:val>
                                            <p:fltVal val="1"/>
                                          </p:val>
                                        </p:tav>
                                      </p:tavLst>
                                    </p:anim>
                                    <p:anim calcmode="lin" valueType="num">
                                      <p:cBhvr>
                                        <p:cTn dur="332" id="75" tmFilter="0, 0; 0.125,0.2665; 0.25,0.4; 0.375,0.465; 0.5,0.5;  0.625,0.535; 0.75,0.6; 0.875,0.7335; 1,1">
                                          <p:stCondLst>
                                            <p:cond delay="1324"/>
                                          </p:stCondLst>
                                        </p:cTn>
                                        <p:tgtEl>
                                          <p:spTgt spid="37"/>
                                        </p:tgtEl>
                                        <p:attrNameLst>
                                          <p:attrName>ppt_y</p:attrName>
                                        </p:attrNameLst>
                                      </p:cBhvr>
                                      <p:tavLst>
                                        <p:tav fmla="#ppt_y-sin(pi*$)/27" tm="0">
                                          <p:val>
                                            <p:fltVal val="0"/>
                                          </p:val>
                                        </p:tav>
                                        <p:tav tm="100000">
                                          <p:val>
                                            <p:fltVal val="1"/>
                                          </p:val>
                                        </p:tav>
                                      </p:tavLst>
                                    </p:anim>
                                    <p:anim calcmode="lin" valueType="num">
                                      <p:cBhvr>
                                        <p:cTn dur="164" id="76" tmFilter="0, 0; 0.125,0.2665; 0.25,0.4; 0.375,0.465; 0.5,0.5;  0.625,0.535; 0.75,0.6; 0.875,0.7335; 1,1">
                                          <p:stCondLst>
                                            <p:cond delay="1656"/>
                                          </p:stCondLst>
                                        </p:cTn>
                                        <p:tgtEl>
                                          <p:spTgt spid="37"/>
                                        </p:tgtEl>
                                        <p:attrNameLst>
                                          <p:attrName>ppt_y</p:attrName>
                                        </p:attrNameLst>
                                      </p:cBhvr>
                                      <p:tavLst>
                                        <p:tav fmla="#ppt_y-sin(pi*$)/81" tm="0">
                                          <p:val>
                                            <p:fltVal val="0"/>
                                          </p:val>
                                        </p:tav>
                                        <p:tav tm="100000">
                                          <p:val>
                                            <p:fltVal val="1"/>
                                          </p:val>
                                        </p:tav>
                                      </p:tavLst>
                                    </p:anim>
                                    <p:animScale>
                                      <p:cBhvr>
                                        <p:cTn dur="26" id="77">
                                          <p:stCondLst>
                                            <p:cond delay="650"/>
                                          </p:stCondLst>
                                        </p:cTn>
                                        <p:tgtEl>
                                          <p:spTgt spid="37"/>
                                        </p:tgtEl>
                                      </p:cBhvr>
                                      <p:to x="100000" y="60000"/>
                                    </p:animScale>
                                    <p:animScale>
                                      <p:cBhvr>
                                        <p:cTn decel="50000" dur="166" id="78">
                                          <p:stCondLst>
                                            <p:cond delay="676"/>
                                          </p:stCondLst>
                                        </p:cTn>
                                        <p:tgtEl>
                                          <p:spTgt spid="37"/>
                                        </p:tgtEl>
                                      </p:cBhvr>
                                      <p:to x="100000" y="100000"/>
                                    </p:animScale>
                                    <p:animScale>
                                      <p:cBhvr>
                                        <p:cTn dur="26" id="79">
                                          <p:stCondLst>
                                            <p:cond delay="1312"/>
                                          </p:stCondLst>
                                        </p:cTn>
                                        <p:tgtEl>
                                          <p:spTgt spid="37"/>
                                        </p:tgtEl>
                                      </p:cBhvr>
                                      <p:to x="100000" y="80000"/>
                                    </p:animScale>
                                    <p:animScale>
                                      <p:cBhvr>
                                        <p:cTn decel="50000" dur="166" id="80">
                                          <p:stCondLst>
                                            <p:cond delay="1338"/>
                                          </p:stCondLst>
                                        </p:cTn>
                                        <p:tgtEl>
                                          <p:spTgt spid="37"/>
                                        </p:tgtEl>
                                      </p:cBhvr>
                                      <p:to x="100000" y="100000"/>
                                    </p:animScale>
                                    <p:animScale>
                                      <p:cBhvr>
                                        <p:cTn dur="26" id="81">
                                          <p:stCondLst>
                                            <p:cond delay="1642"/>
                                          </p:stCondLst>
                                        </p:cTn>
                                        <p:tgtEl>
                                          <p:spTgt spid="37"/>
                                        </p:tgtEl>
                                      </p:cBhvr>
                                      <p:to x="100000" y="90000"/>
                                    </p:animScale>
                                    <p:animScale>
                                      <p:cBhvr>
                                        <p:cTn decel="50000" dur="166" id="82">
                                          <p:stCondLst>
                                            <p:cond delay="1668"/>
                                          </p:stCondLst>
                                        </p:cTn>
                                        <p:tgtEl>
                                          <p:spTgt spid="37"/>
                                        </p:tgtEl>
                                      </p:cBhvr>
                                      <p:to x="100000" y="100000"/>
                                    </p:animScale>
                                    <p:animScale>
                                      <p:cBhvr>
                                        <p:cTn dur="26" id="83">
                                          <p:stCondLst>
                                            <p:cond delay="1808"/>
                                          </p:stCondLst>
                                        </p:cTn>
                                        <p:tgtEl>
                                          <p:spTgt spid="37"/>
                                        </p:tgtEl>
                                      </p:cBhvr>
                                      <p:to x="100000" y="95000"/>
                                    </p:animScale>
                                    <p:animScale>
                                      <p:cBhvr>
                                        <p:cTn decel="50000" dur="166" id="84">
                                          <p:stCondLst>
                                            <p:cond delay="1834"/>
                                          </p:stCondLst>
                                        </p:cTn>
                                        <p:tgtEl>
                                          <p:spTgt spid="37"/>
                                        </p:tgtEl>
                                      </p:cBhvr>
                                      <p:to x="100000" y="100000"/>
                                    </p:animScale>
                                  </p:childTnLst>
                                </p:cTn>
                              </p:par>
                              <p:par>
                                <p:cTn fill="hold" grpId="0" id="85" nodeType="withEffect" presetClass="entr" presetID="26" presetSubtype="0">
                                  <p:stCondLst>
                                    <p:cond delay="0"/>
                                  </p:stCondLst>
                                  <p:childTnLst>
                                    <p:set>
                                      <p:cBhvr>
                                        <p:cTn dur="1" fill="hold" id="86">
                                          <p:stCondLst>
                                            <p:cond delay="0"/>
                                          </p:stCondLst>
                                        </p:cTn>
                                        <p:tgtEl>
                                          <p:spTgt spid="2056"/>
                                        </p:tgtEl>
                                        <p:attrNameLst>
                                          <p:attrName>style.visibility</p:attrName>
                                        </p:attrNameLst>
                                      </p:cBhvr>
                                      <p:to>
                                        <p:strVal val="visible"/>
                                      </p:to>
                                    </p:set>
                                    <p:animEffect filter="wipe(down)" transition="in">
                                      <p:cBhvr>
                                        <p:cTn dur="580" id="87">
                                          <p:stCondLst>
                                            <p:cond delay="0"/>
                                          </p:stCondLst>
                                        </p:cTn>
                                        <p:tgtEl>
                                          <p:spTgt spid="2056"/>
                                        </p:tgtEl>
                                      </p:cBhvr>
                                    </p:animEffect>
                                    <p:anim calcmode="lin" valueType="num">
                                      <p:cBhvr>
                                        <p:cTn dur="1822" id="88" tmFilter="0,0; 0.14,0.36; 0.43,0.73; 0.71,0.91; 1.0,1.0">
                                          <p:stCondLst>
                                            <p:cond delay="0"/>
                                          </p:stCondLst>
                                        </p:cTn>
                                        <p:tgtEl>
                                          <p:spTgt spid="2056"/>
                                        </p:tgtEl>
                                        <p:attrNameLst>
                                          <p:attrName>ppt_x</p:attrName>
                                        </p:attrNameLst>
                                      </p:cBhvr>
                                      <p:tavLst>
                                        <p:tav tm="0">
                                          <p:val>
                                            <p:strVal val="#ppt_x-0.25"/>
                                          </p:val>
                                        </p:tav>
                                        <p:tav tm="100000">
                                          <p:val>
                                            <p:strVal val="#ppt_x"/>
                                          </p:val>
                                        </p:tav>
                                      </p:tavLst>
                                    </p:anim>
                                    <p:anim calcmode="lin" valueType="num">
                                      <p:cBhvr>
                                        <p:cTn dur="664" id="89" tmFilter="0.0,0.0; 0.25,0.07; 0.50,0.2; 0.75,0.467; 1.0,1.0">
                                          <p:stCondLst>
                                            <p:cond delay="0"/>
                                          </p:stCondLst>
                                        </p:cTn>
                                        <p:tgtEl>
                                          <p:spTgt spid="2056"/>
                                        </p:tgtEl>
                                        <p:attrNameLst>
                                          <p:attrName>ppt_y</p:attrName>
                                        </p:attrNameLst>
                                      </p:cBhvr>
                                      <p:tavLst>
                                        <p:tav fmla="#ppt_y-sin(pi*$)/3" tm="0">
                                          <p:val>
                                            <p:fltVal val="0.5"/>
                                          </p:val>
                                        </p:tav>
                                        <p:tav tm="100000">
                                          <p:val>
                                            <p:fltVal val="1"/>
                                          </p:val>
                                        </p:tav>
                                      </p:tavLst>
                                    </p:anim>
                                    <p:anim calcmode="lin" valueType="num">
                                      <p:cBhvr>
                                        <p:cTn dur="664" id="90" tmFilter="0, 0; 0.125,0.2665; 0.25,0.4; 0.375,0.465; 0.5,0.5;  0.625,0.535; 0.75,0.6; 0.875,0.7335; 1,1">
                                          <p:stCondLst>
                                            <p:cond delay="664"/>
                                          </p:stCondLst>
                                        </p:cTn>
                                        <p:tgtEl>
                                          <p:spTgt spid="2056"/>
                                        </p:tgtEl>
                                        <p:attrNameLst>
                                          <p:attrName>ppt_y</p:attrName>
                                        </p:attrNameLst>
                                      </p:cBhvr>
                                      <p:tavLst>
                                        <p:tav fmla="#ppt_y-sin(pi*$)/9" tm="0">
                                          <p:val>
                                            <p:fltVal val="0"/>
                                          </p:val>
                                        </p:tav>
                                        <p:tav tm="100000">
                                          <p:val>
                                            <p:fltVal val="1"/>
                                          </p:val>
                                        </p:tav>
                                      </p:tavLst>
                                    </p:anim>
                                    <p:anim calcmode="lin" valueType="num">
                                      <p:cBhvr>
                                        <p:cTn dur="332" id="91" tmFilter="0, 0; 0.125,0.2665; 0.25,0.4; 0.375,0.465; 0.5,0.5;  0.625,0.535; 0.75,0.6; 0.875,0.7335; 1,1">
                                          <p:stCondLst>
                                            <p:cond delay="1324"/>
                                          </p:stCondLst>
                                        </p:cTn>
                                        <p:tgtEl>
                                          <p:spTgt spid="2056"/>
                                        </p:tgtEl>
                                        <p:attrNameLst>
                                          <p:attrName>ppt_y</p:attrName>
                                        </p:attrNameLst>
                                      </p:cBhvr>
                                      <p:tavLst>
                                        <p:tav fmla="#ppt_y-sin(pi*$)/27" tm="0">
                                          <p:val>
                                            <p:fltVal val="0"/>
                                          </p:val>
                                        </p:tav>
                                        <p:tav tm="100000">
                                          <p:val>
                                            <p:fltVal val="1"/>
                                          </p:val>
                                        </p:tav>
                                      </p:tavLst>
                                    </p:anim>
                                    <p:anim calcmode="lin" valueType="num">
                                      <p:cBhvr>
                                        <p:cTn dur="164" id="92" tmFilter="0, 0; 0.125,0.2665; 0.25,0.4; 0.375,0.465; 0.5,0.5;  0.625,0.535; 0.75,0.6; 0.875,0.7335; 1,1">
                                          <p:stCondLst>
                                            <p:cond delay="1656"/>
                                          </p:stCondLst>
                                        </p:cTn>
                                        <p:tgtEl>
                                          <p:spTgt spid="2056"/>
                                        </p:tgtEl>
                                        <p:attrNameLst>
                                          <p:attrName>ppt_y</p:attrName>
                                        </p:attrNameLst>
                                      </p:cBhvr>
                                      <p:tavLst>
                                        <p:tav fmla="#ppt_y-sin(pi*$)/81" tm="0">
                                          <p:val>
                                            <p:fltVal val="0"/>
                                          </p:val>
                                        </p:tav>
                                        <p:tav tm="100000">
                                          <p:val>
                                            <p:fltVal val="1"/>
                                          </p:val>
                                        </p:tav>
                                      </p:tavLst>
                                    </p:anim>
                                    <p:animScale>
                                      <p:cBhvr>
                                        <p:cTn dur="26" id="93">
                                          <p:stCondLst>
                                            <p:cond delay="650"/>
                                          </p:stCondLst>
                                        </p:cTn>
                                        <p:tgtEl>
                                          <p:spTgt spid="2056"/>
                                        </p:tgtEl>
                                      </p:cBhvr>
                                      <p:to x="100000" y="60000"/>
                                    </p:animScale>
                                    <p:animScale>
                                      <p:cBhvr>
                                        <p:cTn decel="50000" dur="166" id="94">
                                          <p:stCondLst>
                                            <p:cond delay="676"/>
                                          </p:stCondLst>
                                        </p:cTn>
                                        <p:tgtEl>
                                          <p:spTgt spid="2056"/>
                                        </p:tgtEl>
                                      </p:cBhvr>
                                      <p:to x="100000" y="100000"/>
                                    </p:animScale>
                                    <p:animScale>
                                      <p:cBhvr>
                                        <p:cTn dur="26" id="95">
                                          <p:stCondLst>
                                            <p:cond delay="1312"/>
                                          </p:stCondLst>
                                        </p:cTn>
                                        <p:tgtEl>
                                          <p:spTgt spid="2056"/>
                                        </p:tgtEl>
                                      </p:cBhvr>
                                      <p:to x="100000" y="80000"/>
                                    </p:animScale>
                                    <p:animScale>
                                      <p:cBhvr>
                                        <p:cTn decel="50000" dur="166" id="96">
                                          <p:stCondLst>
                                            <p:cond delay="1338"/>
                                          </p:stCondLst>
                                        </p:cTn>
                                        <p:tgtEl>
                                          <p:spTgt spid="2056"/>
                                        </p:tgtEl>
                                      </p:cBhvr>
                                      <p:to x="100000" y="100000"/>
                                    </p:animScale>
                                    <p:animScale>
                                      <p:cBhvr>
                                        <p:cTn dur="26" id="97">
                                          <p:stCondLst>
                                            <p:cond delay="1642"/>
                                          </p:stCondLst>
                                        </p:cTn>
                                        <p:tgtEl>
                                          <p:spTgt spid="2056"/>
                                        </p:tgtEl>
                                      </p:cBhvr>
                                      <p:to x="100000" y="90000"/>
                                    </p:animScale>
                                    <p:animScale>
                                      <p:cBhvr>
                                        <p:cTn decel="50000" dur="166" id="98">
                                          <p:stCondLst>
                                            <p:cond delay="1668"/>
                                          </p:stCondLst>
                                        </p:cTn>
                                        <p:tgtEl>
                                          <p:spTgt spid="2056"/>
                                        </p:tgtEl>
                                      </p:cBhvr>
                                      <p:to x="100000" y="100000"/>
                                    </p:animScale>
                                    <p:animScale>
                                      <p:cBhvr>
                                        <p:cTn dur="26" id="99">
                                          <p:stCondLst>
                                            <p:cond delay="1808"/>
                                          </p:stCondLst>
                                        </p:cTn>
                                        <p:tgtEl>
                                          <p:spTgt spid="2056"/>
                                        </p:tgtEl>
                                      </p:cBhvr>
                                      <p:to x="100000" y="95000"/>
                                    </p:animScale>
                                    <p:animScale>
                                      <p:cBhvr>
                                        <p:cTn decel="50000" dur="166" id="100">
                                          <p:stCondLst>
                                            <p:cond delay="1834"/>
                                          </p:stCondLst>
                                        </p:cTn>
                                        <p:tgtEl>
                                          <p:spTgt spid="2056"/>
                                        </p:tgtEl>
                                      </p:cBhvr>
                                      <p:to x="100000" y="100000"/>
                                    </p:animScale>
                                  </p:childTnLst>
                                </p:cTn>
                              </p:par>
                              <p:par>
                                <p:cTn fill="hold" grpId="0" id="101" nodeType="withEffect" presetClass="entr" presetID="26" presetSubtype="0">
                                  <p:stCondLst>
                                    <p:cond delay="0"/>
                                  </p:stCondLst>
                                  <p:childTnLst>
                                    <p:set>
                                      <p:cBhvr>
                                        <p:cTn dur="1" fill="hold" id="102">
                                          <p:stCondLst>
                                            <p:cond delay="0"/>
                                          </p:stCondLst>
                                        </p:cTn>
                                        <p:tgtEl>
                                          <p:spTgt spid="38"/>
                                        </p:tgtEl>
                                        <p:attrNameLst>
                                          <p:attrName>style.visibility</p:attrName>
                                        </p:attrNameLst>
                                      </p:cBhvr>
                                      <p:to>
                                        <p:strVal val="visible"/>
                                      </p:to>
                                    </p:set>
                                    <p:animEffect filter="wipe(down)" transition="in">
                                      <p:cBhvr>
                                        <p:cTn dur="580" id="103">
                                          <p:stCondLst>
                                            <p:cond delay="0"/>
                                          </p:stCondLst>
                                        </p:cTn>
                                        <p:tgtEl>
                                          <p:spTgt spid="38"/>
                                        </p:tgtEl>
                                      </p:cBhvr>
                                    </p:animEffect>
                                    <p:anim calcmode="lin" valueType="num">
                                      <p:cBhvr>
                                        <p:cTn dur="1822" id="104"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dur="664" id="105" tmFilter="0.0,0.0; 0.25,0.07; 0.50,0.2; 0.75,0.467; 1.0,1.0">
                                          <p:stCondLst>
                                            <p:cond delay="0"/>
                                          </p:stCondLst>
                                        </p:cTn>
                                        <p:tgtEl>
                                          <p:spTgt spid="38"/>
                                        </p:tgtEl>
                                        <p:attrNameLst>
                                          <p:attrName>ppt_y</p:attrName>
                                        </p:attrNameLst>
                                      </p:cBhvr>
                                      <p:tavLst>
                                        <p:tav fmla="#ppt_y-sin(pi*$)/3" tm="0">
                                          <p:val>
                                            <p:fltVal val="0.5"/>
                                          </p:val>
                                        </p:tav>
                                        <p:tav tm="100000">
                                          <p:val>
                                            <p:fltVal val="1"/>
                                          </p:val>
                                        </p:tav>
                                      </p:tavLst>
                                    </p:anim>
                                    <p:anim calcmode="lin" valueType="num">
                                      <p:cBhvr>
                                        <p:cTn dur="664" id="106" tmFilter="0, 0; 0.125,0.2665; 0.25,0.4; 0.375,0.465; 0.5,0.5;  0.625,0.535; 0.75,0.6; 0.875,0.7335; 1,1">
                                          <p:stCondLst>
                                            <p:cond delay="664"/>
                                          </p:stCondLst>
                                        </p:cTn>
                                        <p:tgtEl>
                                          <p:spTgt spid="38"/>
                                        </p:tgtEl>
                                        <p:attrNameLst>
                                          <p:attrName>ppt_y</p:attrName>
                                        </p:attrNameLst>
                                      </p:cBhvr>
                                      <p:tavLst>
                                        <p:tav fmla="#ppt_y-sin(pi*$)/9" tm="0">
                                          <p:val>
                                            <p:fltVal val="0"/>
                                          </p:val>
                                        </p:tav>
                                        <p:tav tm="100000">
                                          <p:val>
                                            <p:fltVal val="1"/>
                                          </p:val>
                                        </p:tav>
                                      </p:tavLst>
                                    </p:anim>
                                    <p:anim calcmode="lin" valueType="num">
                                      <p:cBhvr>
                                        <p:cTn dur="332" id="107" tmFilter="0, 0; 0.125,0.2665; 0.25,0.4; 0.375,0.465; 0.5,0.5;  0.625,0.535; 0.75,0.6; 0.875,0.7335; 1,1">
                                          <p:stCondLst>
                                            <p:cond delay="1324"/>
                                          </p:stCondLst>
                                        </p:cTn>
                                        <p:tgtEl>
                                          <p:spTgt spid="38"/>
                                        </p:tgtEl>
                                        <p:attrNameLst>
                                          <p:attrName>ppt_y</p:attrName>
                                        </p:attrNameLst>
                                      </p:cBhvr>
                                      <p:tavLst>
                                        <p:tav fmla="#ppt_y-sin(pi*$)/27" tm="0">
                                          <p:val>
                                            <p:fltVal val="0"/>
                                          </p:val>
                                        </p:tav>
                                        <p:tav tm="100000">
                                          <p:val>
                                            <p:fltVal val="1"/>
                                          </p:val>
                                        </p:tav>
                                      </p:tavLst>
                                    </p:anim>
                                    <p:anim calcmode="lin" valueType="num">
                                      <p:cBhvr>
                                        <p:cTn dur="164" id="108" tmFilter="0, 0; 0.125,0.2665; 0.25,0.4; 0.375,0.465; 0.5,0.5;  0.625,0.535; 0.75,0.6; 0.875,0.7335; 1,1">
                                          <p:stCondLst>
                                            <p:cond delay="1656"/>
                                          </p:stCondLst>
                                        </p:cTn>
                                        <p:tgtEl>
                                          <p:spTgt spid="38"/>
                                        </p:tgtEl>
                                        <p:attrNameLst>
                                          <p:attrName>ppt_y</p:attrName>
                                        </p:attrNameLst>
                                      </p:cBhvr>
                                      <p:tavLst>
                                        <p:tav fmla="#ppt_y-sin(pi*$)/81" tm="0">
                                          <p:val>
                                            <p:fltVal val="0"/>
                                          </p:val>
                                        </p:tav>
                                        <p:tav tm="100000">
                                          <p:val>
                                            <p:fltVal val="1"/>
                                          </p:val>
                                        </p:tav>
                                      </p:tavLst>
                                    </p:anim>
                                    <p:animScale>
                                      <p:cBhvr>
                                        <p:cTn dur="26" id="109">
                                          <p:stCondLst>
                                            <p:cond delay="650"/>
                                          </p:stCondLst>
                                        </p:cTn>
                                        <p:tgtEl>
                                          <p:spTgt spid="38"/>
                                        </p:tgtEl>
                                      </p:cBhvr>
                                      <p:to x="100000" y="60000"/>
                                    </p:animScale>
                                    <p:animScale>
                                      <p:cBhvr>
                                        <p:cTn decel="50000" dur="166" id="110">
                                          <p:stCondLst>
                                            <p:cond delay="676"/>
                                          </p:stCondLst>
                                        </p:cTn>
                                        <p:tgtEl>
                                          <p:spTgt spid="38"/>
                                        </p:tgtEl>
                                      </p:cBhvr>
                                      <p:to x="100000" y="100000"/>
                                    </p:animScale>
                                    <p:animScale>
                                      <p:cBhvr>
                                        <p:cTn dur="26" id="111">
                                          <p:stCondLst>
                                            <p:cond delay="1312"/>
                                          </p:stCondLst>
                                        </p:cTn>
                                        <p:tgtEl>
                                          <p:spTgt spid="38"/>
                                        </p:tgtEl>
                                      </p:cBhvr>
                                      <p:to x="100000" y="80000"/>
                                    </p:animScale>
                                    <p:animScale>
                                      <p:cBhvr>
                                        <p:cTn decel="50000" dur="166" id="112">
                                          <p:stCondLst>
                                            <p:cond delay="1338"/>
                                          </p:stCondLst>
                                        </p:cTn>
                                        <p:tgtEl>
                                          <p:spTgt spid="38"/>
                                        </p:tgtEl>
                                      </p:cBhvr>
                                      <p:to x="100000" y="100000"/>
                                    </p:animScale>
                                    <p:animScale>
                                      <p:cBhvr>
                                        <p:cTn dur="26" id="113">
                                          <p:stCondLst>
                                            <p:cond delay="1642"/>
                                          </p:stCondLst>
                                        </p:cTn>
                                        <p:tgtEl>
                                          <p:spTgt spid="38"/>
                                        </p:tgtEl>
                                      </p:cBhvr>
                                      <p:to x="100000" y="90000"/>
                                    </p:animScale>
                                    <p:animScale>
                                      <p:cBhvr>
                                        <p:cTn decel="50000" dur="166" id="114">
                                          <p:stCondLst>
                                            <p:cond delay="1668"/>
                                          </p:stCondLst>
                                        </p:cTn>
                                        <p:tgtEl>
                                          <p:spTgt spid="38"/>
                                        </p:tgtEl>
                                      </p:cBhvr>
                                      <p:to x="100000" y="100000"/>
                                    </p:animScale>
                                    <p:animScale>
                                      <p:cBhvr>
                                        <p:cTn dur="26" id="115">
                                          <p:stCondLst>
                                            <p:cond delay="1808"/>
                                          </p:stCondLst>
                                        </p:cTn>
                                        <p:tgtEl>
                                          <p:spTgt spid="38"/>
                                        </p:tgtEl>
                                      </p:cBhvr>
                                      <p:to x="100000" y="95000"/>
                                    </p:animScale>
                                    <p:animScale>
                                      <p:cBhvr>
                                        <p:cTn decel="50000" dur="166" id="116">
                                          <p:stCondLst>
                                            <p:cond delay="1834"/>
                                          </p:stCondLst>
                                        </p:cTn>
                                        <p:tgtEl>
                                          <p:spTgt spid="38"/>
                                        </p:tgtEl>
                                      </p:cBhvr>
                                      <p:to x="100000" y="100000"/>
                                    </p:animScale>
                                  </p:childTnLst>
                                </p:cTn>
                              </p:par>
                              <p:par>
                                <p:cTn fill="hold" grpId="0" id="117" nodeType="withEffect" presetClass="entr" presetID="26" presetSubtype="0">
                                  <p:stCondLst>
                                    <p:cond delay="0"/>
                                  </p:stCondLst>
                                  <p:childTnLst>
                                    <p:set>
                                      <p:cBhvr>
                                        <p:cTn dur="1" fill="hold" id="118">
                                          <p:stCondLst>
                                            <p:cond delay="0"/>
                                          </p:stCondLst>
                                        </p:cTn>
                                        <p:tgtEl>
                                          <p:spTgt spid="2058"/>
                                        </p:tgtEl>
                                        <p:attrNameLst>
                                          <p:attrName>style.visibility</p:attrName>
                                        </p:attrNameLst>
                                      </p:cBhvr>
                                      <p:to>
                                        <p:strVal val="visible"/>
                                      </p:to>
                                    </p:set>
                                    <p:animEffect filter="wipe(down)" transition="in">
                                      <p:cBhvr>
                                        <p:cTn dur="580" id="119">
                                          <p:stCondLst>
                                            <p:cond delay="0"/>
                                          </p:stCondLst>
                                        </p:cTn>
                                        <p:tgtEl>
                                          <p:spTgt spid="2058"/>
                                        </p:tgtEl>
                                      </p:cBhvr>
                                    </p:animEffect>
                                    <p:anim calcmode="lin" valueType="num">
                                      <p:cBhvr>
                                        <p:cTn dur="1822" id="120" tmFilter="0,0; 0.14,0.36; 0.43,0.73; 0.71,0.91; 1.0,1.0">
                                          <p:stCondLst>
                                            <p:cond delay="0"/>
                                          </p:stCondLst>
                                        </p:cTn>
                                        <p:tgtEl>
                                          <p:spTgt spid="2058"/>
                                        </p:tgtEl>
                                        <p:attrNameLst>
                                          <p:attrName>ppt_x</p:attrName>
                                        </p:attrNameLst>
                                      </p:cBhvr>
                                      <p:tavLst>
                                        <p:tav tm="0">
                                          <p:val>
                                            <p:strVal val="#ppt_x-0.25"/>
                                          </p:val>
                                        </p:tav>
                                        <p:tav tm="100000">
                                          <p:val>
                                            <p:strVal val="#ppt_x"/>
                                          </p:val>
                                        </p:tav>
                                      </p:tavLst>
                                    </p:anim>
                                    <p:anim calcmode="lin" valueType="num">
                                      <p:cBhvr>
                                        <p:cTn dur="664" id="121" tmFilter="0.0,0.0; 0.25,0.07; 0.50,0.2; 0.75,0.467; 1.0,1.0">
                                          <p:stCondLst>
                                            <p:cond delay="0"/>
                                          </p:stCondLst>
                                        </p:cTn>
                                        <p:tgtEl>
                                          <p:spTgt spid="2058"/>
                                        </p:tgtEl>
                                        <p:attrNameLst>
                                          <p:attrName>ppt_y</p:attrName>
                                        </p:attrNameLst>
                                      </p:cBhvr>
                                      <p:tavLst>
                                        <p:tav fmla="#ppt_y-sin(pi*$)/3" tm="0">
                                          <p:val>
                                            <p:fltVal val="0.5"/>
                                          </p:val>
                                        </p:tav>
                                        <p:tav tm="100000">
                                          <p:val>
                                            <p:fltVal val="1"/>
                                          </p:val>
                                        </p:tav>
                                      </p:tavLst>
                                    </p:anim>
                                    <p:anim calcmode="lin" valueType="num">
                                      <p:cBhvr>
                                        <p:cTn dur="664" id="122" tmFilter="0, 0; 0.125,0.2665; 0.25,0.4; 0.375,0.465; 0.5,0.5;  0.625,0.535; 0.75,0.6; 0.875,0.7335; 1,1">
                                          <p:stCondLst>
                                            <p:cond delay="664"/>
                                          </p:stCondLst>
                                        </p:cTn>
                                        <p:tgtEl>
                                          <p:spTgt spid="2058"/>
                                        </p:tgtEl>
                                        <p:attrNameLst>
                                          <p:attrName>ppt_y</p:attrName>
                                        </p:attrNameLst>
                                      </p:cBhvr>
                                      <p:tavLst>
                                        <p:tav fmla="#ppt_y-sin(pi*$)/9" tm="0">
                                          <p:val>
                                            <p:fltVal val="0"/>
                                          </p:val>
                                        </p:tav>
                                        <p:tav tm="100000">
                                          <p:val>
                                            <p:fltVal val="1"/>
                                          </p:val>
                                        </p:tav>
                                      </p:tavLst>
                                    </p:anim>
                                    <p:anim calcmode="lin" valueType="num">
                                      <p:cBhvr>
                                        <p:cTn dur="332" id="123" tmFilter="0, 0; 0.125,0.2665; 0.25,0.4; 0.375,0.465; 0.5,0.5;  0.625,0.535; 0.75,0.6; 0.875,0.7335; 1,1">
                                          <p:stCondLst>
                                            <p:cond delay="1324"/>
                                          </p:stCondLst>
                                        </p:cTn>
                                        <p:tgtEl>
                                          <p:spTgt spid="2058"/>
                                        </p:tgtEl>
                                        <p:attrNameLst>
                                          <p:attrName>ppt_y</p:attrName>
                                        </p:attrNameLst>
                                      </p:cBhvr>
                                      <p:tavLst>
                                        <p:tav fmla="#ppt_y-sin(pi*$)/27" tm="0">
                                          <p:val>
                                            <p:fltVal val="0"/>
                                          </p:val>
                                        </p:tav>
                                        <p:tav tm="100000">
                                          <p:val>
                                            <p:fltVal val="1"/>
                                          </p:val>
                                        </p:tav>
                                      </p:tavLst>
                                    </p:anim>
                                    <p:anim calcmode="lin" valueType="num">
                                      <p:cBhvr>
                                        <p:cTn dur="164" id="124" tmFilter="0, 0; 0.125,0.2665; 0.25,0.4; 0.375,0.465; 0.5,0.5;  0.625,0.535; 0.75,0.6; 0.875,0.7335; 1,1">
                                          <p:stCondLst>
                                            <p:cond delay="1656"/>
                                          </p:stCondLst>
                                        </p:cTn>
                                        <p:tgtEl>
                                          <p:spTgt spid="2058"/>
                                        </p:tgtEl>
                                        <p:attrNameLst>
                                          <p:attrName>ppt_y</p:attrName>
                                        </p:attrNameLst>
                                      </p:cBhvr>
                                      <p:tavLst>
                                        <p:tav fmla="#ppt_y-sin(pi*$)/81" tm="0">
                                          <p:val>
                                            <p:fltVal val="0"/>
                                          </p:val>
                                        </p:tav>
                                        <p:tav tm="100000">
                                          <p:val>
                                            <p:fltVal val="1"/>
                                          </p:val>
                                        </p:tav>
                                      </p:tavLst>
                                    </p:anim>
                                    <p:animScale>
                                      <p:cBhvr>
                                        <p:cTn dur="26" id="125">
                                          <p:stCondLst>
                                            <p:cond delay="650"/>
                                          </p:stCondLst>
                                        </p:cTn>
                                        <p:tgtEl>
                                          <p:spTgt spid="2058"/>
                                        </p:tgtEl>
                                      </p:cBhvr>
                                      <p:to x="100000" y="60000"/>
                                    </p:animScale>
                                    <p:animScale>
                                      <p:cBhvr>
                                        <p:cTn decel="50000" dur="166" id="126">
                                          <p:stCondLst>
                                            <p:cond delay="676"/>
                                          </p:stCondLst>
                                        </p:cTn>
                                        <p:tgtEl>
                                          <p:spTgt spid="2058"/>
                                        </p:tgtEl>
                                      </p:cBhvr>
                                      <p:to x="100000" y="100000"/>
                                    </p:animScale>
                                    <p:animScale>
                                      <p:cBhvr>
                                        <p:cTn dur="26" id="127">
                                          <p:stCondLst>
                                            <p:cond delay="1312"/>
                                          </p:stCondLst>
                                        </p:cTn>
                                        <p:tgtEl>
                                          <p:spTgt spid="2058"/>
                                        </p:tgtEl>
                                      </p:cBhvr>
                                      <p:to x="100000" y="80000"/>
                                    </p:animScale>
                                    <p:animScale>
                                      <p:cBhvr>
                                        <p:cTn decel="50000" dur="166" id="128">
                                          <p:stCondLst>
                                            <p:cond delay="1338"/>
                                          </p:stCondLst>
                                        </p:cTn>
                                        <p:tgtEl>
                                          <p:spTgt spid="2058"/>
                                        </p:tgtEl>
                                      </p:cBhvr>
                                      <p:to x="100000" y="100000"/>
                                    </p:animScale>
                                    <p:animScale>
                                      <p:cBhvr>
                                        <p:cTn dur="26" id="129">
                                          <p:stCondLst>
                                            <p:cond delay="1642"/>
                                          </p:stCondLst>
                                        </p:cTn>
                                        <p:tgtEl>
                                          <p:spTgt spid="2058"/>
                                        </p:tgtEl>
                                      </p:cBhvr>
                                      <p:to x="100000" y="90000"/>
                                    </p:animScale>
                                    <p:animScale>
                                      <p:cBhvr>
                                        <p:cTn decel="50000" dur="166" id="130">
                                          <p:stCondLst>
                                            <p:cond delay="1668"/>
                                          </p:stCondLst>
                                        </p:cTn>
                                        <p:tgtEl>
                                          <p:spTgt spid="2058"/>
                                        </p:tgtEl>
                                      </p:cBhvr>
                                      <p:to x="100000" y="100000"/>
                                    </p:animScale>
                                    <p:animScale>
                                      <p:cBhvr>
                                        <p:cTn dur="26" id="131">
                                          <p:stCondLst>
                                            <p:cond delay="1808"/>
                                          </p:stCondLst>
                                        </p:cTn>
                                        <p:tgtEl>
                                          <p:spTgt spid="2058"/>
                                        </p:tgtEl>
                                      </p:cBhvr>
                                      <p:to x="100000" y="95000"/>
                                    </p:animScale>
                                    <p:animScale>
                                      <p:cBhvr>
                                        <p:cTn decel="50000" dur="166" id="132">
                                          <p:stCondLst>
                                            <p:cond delay="1834"/>
                                          </p:stCondLst>
                                        </p:cTn>
                                        <p:tgtEl>
                                          <p:spTgt spid="2058"/>
                                        </p:tgtEl>
                                      </p:cBhvr>
                                      <p:to x="100000" y="100000"/>
                                    </p:animScale>
                                  </p:childTnLst>
                                </p:cTn>
                              </p:par>
                              <p:par>
                                <p:cTn fill="hold" grpId="0" id="133" nodeType="withEffect" presetClass="entr" presetID="26" presetSubtype="0">
                                  <p:stCondLst>
                                    <p:cond delay="0"/>
                                  </p:stCondLst>
                                  <p:childTnLst>
                                    <p:set>
                                      <p:cBhvr>
                                        <p:cTn dur="1" fill="hold" id="134">
                                          <p:stCondLst>
                                            <p:cond delay="0"/>
                                          </p:stCondLst>
                                        </p:cTn>
                                        <p:tgtEl>
                                          <p:spTgt spid="39"/>
                                        </p:tgtEl>
                                        <p:attrNameLst>
                                          <p:attrName>style.visibility</p:attrName>
                                        </p:attrNameLst>
                                      </p:cBhvr>
                                      <p:to>
                                        <p:strVal val="visible"/>
                                      </p:to>
                                    </p:set>
                                    <p:animEffect filter="wipe(down)" transition="in">
                                      <p:cBhvr>
                                        <p:cTn dur="580" id="135">
                                          <p:stCondLst>
                                            <p:cond delay="0"/>
                                          </p:stCondLst>
                                        </p:cTn>
                                        <p:tgtEl>
                                          <p:spTgt spid="39"/>
                                        </p:tgtEl>
                                      </p:cBhvr>
                                    </p:animEffect>
                                    <p:anim calcmode="lin" valueType="num">
                                      <p:cBhvr>
                                        <p:cTn dur="1822" id="136"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dur="664" id="137" tmFilter="0.0,0.0; 0.25,0.07; 0.50,0.2; 0.75,0.467; 1.0,1.0">
                                          <p:stCondLst>
                                            <p:cond delay="0"/>
                                          </p:stCondLst>
                                        </p:cTn>
                                        <p:tgtEl>
                                          <p:spTgt spid="39"/>
                                        </p:tgtEl>
                                        <p:attrNameLst>
                                          <p:attrName>ppt_y</p:attrName>
                                        </p:attrNameLst>
                                      </p:cBhvr>
                                      <p:tavLst>
                                        <p:tav fmla="#ppt_y-sin(pi*$)/3" tm="0">
                                          <p:val>
                                            <p:fltVal val="0.5"/>
                                          </p:val>
                                        </p:tav>
                                        <p:tav tm="100000">
                                          <p:val>
                                            <p:fltVal val="1"/>
                                          </p:val>
                                        </p:tav>
                                      </p:tavLst>
                                    </p:anim>
                                    <p:anim calcmode="lin" valueType="num">
                                      <p:cBhvr>
                                        <p:cTn dur="664" id="138" tmFilter="0, 0; 0.125,0.2665; 0.25,0.4; 0.375,0.465; 0.5,0.5;  0.625,0.535; 0.75,0.6; 0.875,0.7335; 1,1">
                                          <p:stCondLst>
                                            <p:cond delay="664"/>
                                          </p:stCondLst>
                                        </p:cTn>
                                        <p:tgtEl>
                                          <p:spTgt spid="39"/>
                                        </p:tgtEl>
                                        <p:attrNameLst>
                                          <p:attrName>ppt_y</p:attrName>
                                        </p:attrNameLst>
                                      </p:cBhvr>
                                      <p:tavLst>
                                        <p:tav fmla="#ppt_y-sin(pi*$)/9" tm="0">
                                          <p:val>
                                            <p:fltVal val="0"/>
                                          </p:val>
                                        </p:tav>
                                        <p:tav tm="100000">
                                          <p:val>
                                            <p:fltVal val="1"/>
                                          </p:val>
                                        </p:tav>
                                      </p:tavLst>
                                    </p:anim>
                                    <p:anim calcmode="lin" valueType="num">
                                      <p:cBhvr>
                                        <p:cTn dur="332" id="139" tmFilter="0, 0; 0.125,0.2665; 0.25,0.4; 0.375,0.465; 0.5,0.5;  0.625,0.535; 0.75,0.6; 0.875,0.7335; 1,1">
                                          <p:stCondLst>
                                            <p:cond delay="1324"/>
                                          </p:stCondLst>
                                        </p:cTn>
                                        <p:tgtEl>
                                          <p:spTgt spid="39"/>
                                        </p:tgtEl>
                                        <p:attrNameLst>
                                          <p:attrName>ppt_y</p:attrName>
                                        </p:attrNameLst>
                                      </p:cBhvr>
                                      <p:tavLst>
                                        <p:tav fmla="#ppt_y-sin(pi*$)/27" tm="0">
                                          <p:val>
                                            <p:fltVal val="0"/>
                                          </p:val>
                                        </p:tav>
                                        <p:tav tm="100000">
                                          <p:val>
                                            <p:fltVal val="1"/>
                                          </p:val>
                                        </p:tav>
                                      </p:tavLst>
                                    </p:anim>
                                    <p:anim calcmode="lin" valueType="num">
                                      <p:cBhvr>
                                        <p:cTn dur="164" id="140" tmFilter="0, 0; 0.125,0.2665; 0.25,0.4; 0.375,0.465; 0.5,0.5;  0.625,0.535; 0.75,0.6; 0.875,0.7335; 1,1">
                                          <p:stCondLst>
                                            <p:cond delay="1656"/>
                                          </p:stCondLst>
                                        </p:cTn>
                                        <p:tgtEl>
                                          <p:spTgt spid="39"/>
                                        </p:tgtEl>
                                        <p:attrNameLst>
                                          <p:attrName>ppt_y</p:attrName>
                                        </p:attrNameLst>
                                      </p:cBhvr>
                                      <p:tavLst>
                                        <p:tav fmla="#ppt_y-sin(pi*$)/81" tm="0">
                                          <p:val>
                                            <p:fltVal val="0"/>
                                          </p:val>
                                        </p:tav>
                                        <p:tav tm="100000">
                                          <p:val>
                                            <p:fltVal val="1"/>
                                          </p:val>
                                        </p:tav>
                                      </p:tavLst>
                                    </p:anim>
                                    <p:animScale>
                                      <p:cBhvr>
                                        <p:cTn dur="26" id="141">
                                          <p:stCondLst>
                                            <p:cond delay="650"/>
                                          </p:stCondLst>
                                        </p:cTn>
                                        <p:tgtEl>
                                          <p:spTgt spid="39"/>
                                        </p:tgtEl>
                                      </p:cBhvr>
                                      <p:to x="100000" y="60000"/>
                                    </p:animScale>
                                    <p:animScale>
                                      <p:cBhvr>
                                        <p:cTn decel="50000" dur="166" id="142">
                                          <p:stCondLst>
                                            <p:cond delay="676"/>
                                          </p:stCondLst>
                                        </p:cTn>
                                        <p:tgtEl>
                                          <p:spTgt spid="39"/>
                                        </p:tgtEl>
                                      </p:cBhvr>
                                      <p:to x="100000" y="100000"/>
                                    </p:animScale>
                                    <p:animScale>
                                      <p:cBhvr>
                                        <p:cTn dur="26" id="143">
                                          <p:stCondLst>
                                            <p:cond delay="1312"/>
                                          </p:stCondLst>
                                        </p:cTn>
                                        <p:tgtEl>
                                          <p:spTgt spid="39"/>
                                        </p:tgtEl>
                                      </p:cBhvr>
                                      <p:to x="100000" y="80000"/>
                                    </p:animScale>
                                    <p:animScale>
                                      <p:cBhvr>
                                        <p:cTn decel="50000" dur="166" id="144">
                                          <p:stCondLst>
                                            <p:cond delay="1338"/>
                                          </p:stCondLst>
                                        </p:cTn>
                                        <p:tgtEl>
                                          <p:spTgt spid="39"/>
                                        </p:tgtEl>
                                      </p:cBhvr>
                                      <p:to x="100000" y="100000"/>
                                    </p:animScale>
                                    <p:animScale>
                                      <p:cBhvr>
                                        <p:cTn dur="26" id="145">
                                          <p:stCondLst>
                                            <p:cond delay="1642"/>
                                          </p:stCondLst>
                                        </p:cTn>
                                        <p:tgtEl>
                                          <p:spTgt spid="39"/>
                                        </p:tgtEl>
                                      </p:cBhvr>
                                      <p:to x="100000" y="90000"/>
                                    </p:animScale>
                                    <p:animScale>
                                      <p:cBhvr>
                                        <p:cTn decel="50000" dur="166" id="146">
                                          <p:stCondLst>
                                            <p:cond delay="1668"/>
                                          </p:stCondLst>
                                        </p:cTn>
                                        <p:tgtEl>
                                          <p:spTgt spid="39"/>
                                        </p:tgtEl>
                                      </p:cBhvr>
                                      <p:to x="100000" y="100000"/>
                                    </p:animScale>
                                    <p:animScale>
                                      <p:cBhvr>
                                        <p:cTn dur="26" id="147">
                                          <p:stCondLst>
                                            <p:cond delay="1808"/>
                                          </p:stCondLst>
                                        </p:cTn>
                                        <p:tgtEl>
                                          <p:spTgt spid="39"/>
                                        </p:tgtEl>
                                      </p:cBhvr>
                                      <p:to x="100000" y="95000"/>
                                    </p:animScale>
                                    <p:animScale>
                                      <p:cBhvr>
                                        <p:cTn decel="50000" dur="166" id="148">
                                          <p:stCondLst>
                                            <p:cond delay="1834"/>
                                          </p:stCondLst>
                                        </p:cTn>
                                        <p:tgtEl>
                                          <p:spTgt spid="39"/>
                                        </p:tgtEl>
                                      </p:cBhvr>
                                      <p:to x="100000" y="100000"/>
                                    </p:animScale>
                                  </p:childTnLst>
                                </p:cTn>
                              </p:par>
                              <p:par>
                                <p:cTn fill="hold" id="149" nodeType="withEffect" presetClass="entr" presetID="26" presetSubtype="0">
                                  <p:stCondLst>
                                    <p:cond delay="0"/>
                                  </p:stCondLst>
                                  <p:childTnLst>
                                    <p:set>
                                      <p:cBhvr>
                                        <p:cTn dur="1" fill="hold" id="150">
                                          <p:stCondLst>
                                            <p:cond delay="0"/>
                                          </p:stCondLst>
                                        </p:cTn>
                                        <p:tgtEl>
                                          <p:spTgt spid="27"/>
                                        </p:tgtEl>
                                        <p:attrNameLst>
                                          <p:attrName>style.visibility</p:attrName>
                                        </p:attrNameLst>
                                      </p:cBhvr>
                                      <p:to>
                                        <p:strVal val="visible"/>
                                      </p:to>
                                    </p:set>
                                    <p:animEffect filter="wipe(down)" transition="in">
                                      <p:cBhvr>
                                        <p:cTn dur="580" id="151">
                                          <p:stCondLst>
                                            <p:cond delay="0"/>
                                          </p:stCondLst>
                                        </p:cTn>
                                        <p:tgtEl>
                                          <p:spTgt spid="27"/>
                                        </p:tgtEl>
                                      </p:cBhvr>
                                    </p:animEffect>
                                    <p:anim calcmode="lin" valueType="num">
                                      <p:cBhvr>
                                        <p:cTn dur="1822" id="15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dur="664" id="153" tmFilter="0.0,0.0; 0.25,0.07; 0.50,0.2; 0.75,0.467; 1.0,1.0">
                                          <p:stCondLst>
                                            <p:cond delay="0"/>
                                          </p:stCondLst>
                                        </p:cTn>
                                        <p:tgtEl>
                                          <p:spTgt spid="27"/>
                                        </p:tgtEl>
                                        <p:attrNameLst>
                                          <p:attrName>ppt_y</p:attrName>
                                        </p:attrNameLst>
                                      </p:cBhvr>
                                      <p:tavLst>
                                        <p:tav fmla="#ppt_y-sin(pi*$)/3" tm="0">
                                          <p:val>
                                            <p:fltVal val="0.5"/>
                                          </p:val>
                                        </p:tav>
                                        <p:tav tm="100000">
                                          <p:val>
                                            <p:fltVal val="1"/>
                                          </p:val>
                                        </p:tav>
                                      </p:tavLst>
                                    </p:anim>
                                    <p:anim calcmode="lin" valueType="num">
                                      <p:cBhvr>
                                        <p:cTn dur="664" id="154" tmFilter="0, 0; 0.125,0.2665; 0.25,0.4; 0.375,0.465; 0.5,0.5;  0.625,0.535; 0.75,0.6; 0.875,0.7335; 1,1">
                                          <p:stCondLst>
                                            <p:cond delay="664"/>
                                          </p:stCondLst>
                                        </p:cTn>
                                        <p:tgtEl>
                                          <p:spTgt spid="27"/>
                                        </p:tgtEl>
                                        <p:attrNameLst>
                                          <p:attrName>ppt_y</p:attrName>
                                        </p:attrNameLst>
                                      </p:cBhvr>
                                      <p:tavLst>
                                        <p:tav fmla="#ppt_y-sin(pi*$)/9" tm="0">
                                          <p:val>
                                            <p:fltVal val="0"/>
                                          </p:val>
                                        </p:tav>
                                        <p:tav tm="100000">
                                          <p:val>
                                            <p:fltVal val="1"/>
                                          </p:val>
                                        </p:tav>
                                      </p:tavLst>
                                    </p:anim>
                                    <p:anim calcmode="lin" valueType="num">
                                      <p:cBhvr>
                                        <p:cTn dur="332" id="155" tmFilter="0, 0; 0.125,0.2665; 0.25,0.4; 0.375,0.465; 0.5,0.5;  0.625,0.535; 0.75,0.6; 0.875,0.7335; 1,1">
                                          <p:stCondLst>
                                            <p:cond delay="1324"/>
                                          </p:stCondLst>
                                        </p:cTn>
                                        <p:tgtEl>
                                          <p:spTgt spid="27"/>
                                        </p:tgtEl>
                                        <p:attrNameLst>
                                          <p:attrName>ppt_y</p:attrName>
                                        </p:attrNameLst>
                                      </p:cBhvr>
                                      <p:tavLst>
                                        <p:tav fmla="#ppt_y-sin(pi*$)/27" tm="0">
                                          <p:val>
                                            <p:fltVal val="0"/>
                                          </p:val>
                                        </p:tav>
                                        <p:tav tm="100000">
                                          <p:val>
                                            <p:fltVal val="1"/>
                                          </p:val>
                                        </p:tav>
                                      </p:tavLst>
                                    </p:anim>
                                    <p:anim calcmode="lin" valueType="num">
                                      <p:cBhvr>
                                        <p:cTn dur="164" id="156" tmFilter="0, 0; 0.125,0.2665; 0.25,0.4; 0.375,0.465; 0.5,0.5;  0.625,0.535; 0.75,0.6; 0.875,0.7335; 1,1">
                                          <p:stCondLst>
                                            <p:cond delay="1656"/>
                                          </p:stCondLst>
                                        </p:cTn>
                                        <p:tgtEl>
                                          <p:spTgt spid="27"/>
                                        </p:tgtEl>
                                        <p:attrNameLst>
                                          <p:attrName>ppt_y</p:attrName>
                                        </p:attrNameLst>
                                      </p:cBhvr>
                                      <p:tavLst>
                                        <p:tav fmla="#ppt_y-sin(pi*$)/81" tm="0">
                                          <p:val>
                                            <p:fltVal val="0"/>
                                          </p:val>
                                        </p:tav>
                                        <p:tav tm="100000">
                                          <p:val>
                                            <p:fltVal val="1"/>
                                          </p:val>
                                        </p:tav>
                                      </p:tavLst>
                                    </p:anim>
                                    <p:animScale>
                                      <p:cBhvr>
                                        <p:cTn dur="26" id="157">
                                          <p:stCondLst>
                                            <p:cond delay="650"/>
                                          </p:stCondLst>
                                        </p:cTn>
                                        <p:tgtEl>
                                          <p:spTgt spid="27"/>
                                        </p:tgtEl>
                                      </p:cBhvr>
                                      <p:to x="100000" y="60000"/>
                                    </p:animScale>
                                    <p:animScale>
                                      <p:cBhvr>
                                        <p:cTn decel="50000" dur="166" id="158">
                                          <p:stCondLst>
                                            <p:cond delay="676"/>
                                          </p:stCondLst>
                                        </p:cTn>
                                        <p:tgtEl>
                                          <p:spTgt spid="27"/>
                                        </p:tgtEl>
                                      </p:cBhvr>
                                      <p:to x="100000" y="100000"/>
                                    </p:animScale>
                                    <p:animScale>
                                      <p:cBhvr>
                                        <p:cTn dur="26" id="159">
                                          <p:stCondLst>
                                            <p:cond delay="1312"/>
                                          </p:stCondLst>
                                        </p:cTn>
                                        <p:tgtEl>
                                          <p:spTgt spid="27"/>
                                        </p:tgtEl>
                                      </p:cBhvr>
                                      <p:to x="100000" y="80000"/>
                                    </p:animScale>
                                    <p:animScale>
                                      <p:cBhvr>
                                        <p:cTn decel="50000" dur="166" id="160">
                                          <p:stCondLst>
                                            <p:cond delay="1338"/>
                                          </p:stCondLst>
                                        </p:cTn>
                                        <p:tgtEl>
                                          <p:spTgt spid="27"/>
                                        </p:tgtEl>
                                      </p:cBhvr>
                                      <p:to x="100000" y="100000"/>
                                    </p:animScale>
                                    <p:animScale>
                                      <p:cBhvr>
                                        <p:cTn dur="26" id="161">
                                          <p:stCondLst>
                                            <p:cond delay="1642"/>
                                          </p:stCondLst>
                                        </p:cTn>
                                        <p:tgtEl>
                                          <p:spTgt spid="27"/>
                                        </p:tgtEl>
                                      </p:cBhvr>
                                      <p:to x="100000" y="90000"/>
                                    </p:animScale>
                                    <p:animScale>
                                      <p:cBhvr>
                                        <p:cTn decel="50000" dur="166" id="162">
                                          <p:stCondLst>
                                            <p:cond delay="1668"/>
                                          </p:stCondLst>
                                        </p:cTn>
                                        <p:tgtEl>
                                          <p:spTgt spid="27"/>
                                        </p:tgtEl>
                                      </p:cBhvr>
                                      <p:to x="100000" y="100000"/>
                                    </p:animScale>
                                    <p:animScale>
                                      <p:cBhvr>
                                        <p:cTn dur="26" id="163">
                                          <p:stCondLst>
                                            <p:cond delay="1808"/>
                                          </p:stCondLst>
                                        </p:cTn>
                                        <p:tgtEl>
                                          <p:spTgt spid="27"/>
                                        </p:tgtEl>
                                      </p:cBhvr>
                                      <p:to x="100000" y="95000"/>
                                    </p:animScale>
                                    <p:animScale>
                                      <p:cBhvr>
                                        <p:cTn decel="50000" dur="166" id="164">
                                          <p:stCondLst>
                                            <p:cond delay="1834"/>
                                          </p:stCondLst>
                                        </p:cTn>
                                        <p:tgtEl>
                                          <p:spTgt spid="27"/>
                                        </p:tgtEl>
                                      </p:cBhvr>
                                      <p:to x="100000" y="100000"/>
                                    </p:animScale>
                                  </p:childTnLst>
                                </p:cTn>
                              </p:par>
                              <p:par>
                                <p:cTn fill="hold" id="165" nodeType="withEffect" presetClass="entr" presetID="26" presetSubtype="0">
                                  <p:stCondLst>
                                    <p:cond delay="0"/>
                                  </p:stCondLst>
                                  <p:childTnLst>
                                    <p:set>
                                      <p:cBhvr>
                                        <p:cTn dur="1" fill="hold" id="166">
                                          <p:stCondLst>
                                            <p:cond delay="0"/>
                                          </p:stCondLst>
                                        </p:cTn>
                                        <p:tgtEl>
                                          <p:spTgt spid="28"/>
                                        </p:tgtEl>
                                        <p:attrNameLst>
                                          <p:attrName>style.visibility</p:attrName>
                                        </p:attrNameLst>
                                      </p:cBhvr>
                                      <p:to>
                                        <p:strVal val="visible"/>
                                      </p:to>
                                    </p:set>
                                    <p:animEffect filter="wipe(down)" transition="in">
                                      <p:cBhvr>
                                        <p:cTn dur="580" id="167">
                                          <p:stCondLst>
                                            <p:cond delay="0"/>
                                          </p:stCondLst>
                                        </p:cTn>
                                        <p:tgtEl>
                                          <p:spTgt spid="28"/>
                                        </p:tgtEl>
                                      </p:cBhvr>
                                    </p:animEffect>
                                    <p:anim calcmode="lin" valueType="num">
                                      <p:cBhvr>
                                        <p:cTn dur="1822" id="168"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dur="664" id="169" tmFilter="0.0,0.0; 0.25,0.07; 0.50,0.2; 0.75,0.467; 1.0,1.0">
                                          <p:stCondLst>
                                            <p:cond delay="0"/>
                                          </p:stCondLst>
                                        </p:cTn>
                                        <p:tgtEl>
                                          <p:spTgt spid="28"/>
                                        </p:tgtEl>
                                        <p:attrNameLst>
                                          <p:attrName>ppt_y</p:attrName>
                                        </p:attrNameLst>
                                      </p:cBhvr>
                                      <p:tavLst>
                                        <p:tav fmla="#ppt_y-sin(pi*$)/3" tm="0">
                                          <p:val>
                                            <p:fltVal val="0.5"/>
                                          </p:val>
                                        </p:tav>
                                        <p:tav tm="100000">
                                          <p:val>
                                            <p:fltVal val="1"/>
                                          </p:val>
                                        </p:tav>
                                      </p:tavLst>
                                    </p:anim>
                                    <p:anim calcmode="lin" valueType="num">
                                      <p:cBhvr>
                                        <p:cTn dur="664" id="170" tmFilter="0, 0; 0.125,0.2665; 0.25,0.4; 0.375,0.465; 0.5,0.5;  0.625,0.535; 0.75,0.6; 0.875,0.7335; 1,1">
                                          <p:stCondLst>
                                            <p:cond delay="664"/>
                                          </p:stCondLst>
                                        </p:cTn>
                                        <p:tgtEl>
                                          <p:spTgt spid="28"/>
                                        </p:tgtEl>
                                        <p:attrNameLst>
                                          <p:attrName>ppt_y</p:attrName>
                                        </p:attrNameLst>
                                      </p:cBhvr>
                                      <p:tavLst>
                                        <p:tav fmla="#ppt_y-sin(pi*$)/9" tm="0">
                                          <p:val>
                                            <p:fltVal val="0"/>
                                          </p:val>
                                        </p:tav>
                                        <p:tav tm="100000">
                                          <p:val>
                                            <p:fltVal val="1"/>
                                          </p:val>
                                        </p:tav>
                                      </p:tavLst>
                                    </p:anim>
                                    <p:anim calcmode="lin" valueType="num">
                                      <p:cBhvr>
                                        <p:cTn dur="332" id="171" tmFilter="0, 0; 0.125,0.2665; 0.25,0.4; 0.375,0.465; 0.5,0.5;  0.625,0.535; 0.75,0.6; 0.875,0.7335; 1,1">
                                          <p:stCondLst>
                                            <p:cond delay="1324"/>
                                          </p:stCondLst>
                                        </p:cTn>
                                        <p:tgtEl>
                                          <p:spTgt spid="28"/>
                                        </p:tgtEl>
                                        <p:attrNameLst>
                                          <p:attrName>ppt_y</p:attrName>
                                        </p:attrNameLst>
                                      </p:cBhvr>
                                      <p:tavLst>
                                        <p:tav fmla="#ppt_y-sin(pi*$)/27" tm="0">
                                          <p:val>
                                            <p:fltVal val="0"/>
                                          </p:val>
                                        </p:tav>
                                        <p:tav tm="100000">
                                          <p:val>
                                            <p:fltVal val="1"/>
                                          </p:val>
                                        </p:tav>
                                      </p:tavLst>
                                    </p:anim>
                                    <p:anim calcmode="lin" valueType="num">
                                      <p:cBhvr>
                                        <p:cTn dur="164" id="172" tmFilter="0, 0; 0.125,0.2665; 0.25,0.4; 0.375,0.465; 0.5,0.5;  0.625,0.535; 0.75,0.6; 0.875,0.7335; 1,1">
                                          <p:stCondLst>
                                            <p:cond delay="1656"/>
                                          </p:stCondLst>
                                        </p:cTn>
                                        <p:tgtEl>
                                          <p:spTgt spid="28"/>
                                        </p:tgtEl>
                                        <p:attrNameLst>
                                          <p:attrName>ppt_y</p:attrName>
                                        </p:attrNameLst>
                                      </p:cBhvr>
                                      <p:tavLst>
                                        <p:tav fmla="#ppt_y-sin(pi*$)/81" tm="0">
                                          <p:val>
                                            <p:fltVal val="0"/>
                                          </p:val>
                                        </p:tav>
                                        <p:tav tm="100000">
                                          <p:val>
                                            <p:fltVal val="1"/>
                                          </p:val>
                                        </p:tav>
                                      </p:tavLst>
                                    </p:anim>
                                    <p:animScale>
                                      <p:cBhvr>
                                        <p:cTn dur="26" id="173">
                                          <p:stCondLst>
                                            <p:cond delay="650"/>
                                          </p:stCondLst>
                                        </p:cTn>
                                        <p:tgtEl>
                                          <p:spTgt spid="28"/>
                                        </p:tgtEl>
                                      </p:cBhvr>
                                      <p:to x="100000" y="60000"/>
                                    </p:animScale>
                                    <p:animScale>
                                      <p:cBhvr>
                                        <p:cTn decel="50000" dur="166" id="174">
                                          <p:stCondLst>
                                            <p:cond delay="676"/>
                                          </p:stCondLst>
                                        </p:cTn>
                                        <p:tgtEl>
                                          <p:spTgt spid="28"/>
                                        </p:tgtEl>
                                      </p:cBhvr>
                                      <p:to x="100000" y="100000"/>
                                    </p:animScale>
                                    <p:animScale>
                                      <p:cBhvr>
                                        <p:cTn dur="26" id="175">
                                          <p:stCondLst>
                                            <p:cond delay="1312"/>
                                          </p:stCondLst>
                                        </p:cTn>
                                        <p:tgtEl>
                                          <p:spTgt spid="28"/>
                                        </p:tgtEl>
                                      </p:cBhvr>
                                      <p:to x="100000" y="80000"/>
                                    </p:animScale>
                                    <p:animScale>
                                      <p:cBhvr>
                                        <p:cTn decel="50000" dur="166" id="176">
                                          <p:stCondLst>
                                            <p:cond delay="1338"/>
                                          </p:stCondLst>
                                        </p:cTn>
                                        <p:tgtEl>
                                          <p:spTgt spid="28"/>
                                        </p:tgtEl>
                                      </p:cBhvr>
                                      <p:to x="100000" y="100000"/>
                                    </p:animScale>
                                    <p:animScale>
                                      <p:cBhvr>
                                        <p:cTn dur="26" id="177">
                                          <p:stCondLst>
                                            <p:cond delay="1642"/>
                                          </p:stCondLst>
                                        </p:cTn>
                                        <p:tgtEl>
                                          <p:spTgt spid="28"/>
                                        </p:tgtEl>
                                      </p:cBhvr>
                                      <p:to x="100000" y="90000"/>
                                    </p:animScale>
                                    <p:animScale>
                                      <p:cBhvr>
                                        <p:cTn decel="50000" dur="166" id="178">
                                          <p:stCondLst>
                                            <p:cond delay="1668"/>
                                          </p:stCondLst>
                                        </p:cTn>
                                        <p:tgtEl>
                                          <p:spTgt spid="28"/>
                                        </p:tgtEl>
                                      </p:cBhvr>
                                      <p:to x="100000" y="100000"/>
                                    </p:animScale>
                                    <p:animScale>
                                      <p:cBhvr>
                                        <p:cTn dur="26" id="179">
                                          <p:stCondLst>
                                            <p:cond delay="1808"/>
                                          </p:stCondLst>
                                        </p:cTn>
                                        <p:tgtEl>
                                          <p:spTgt spid="28"/>
                                        </p:tgtEl>
                                      </p:cBhvr>
                                      <p:to x="100000" y="95000"/>
                                    </p:animScale>
                                    <p:animScale>
                                      <p:cBhvr>
                                        <p:cTn decel="50000" dur="166" id="180">
                                          <p:stCondLst>
                                            <p:cond delay="1834"/>
                                          </p:stCondLst>
                                        </p:cTn>
                                        <p:tgtEl>
                                          <p:spTgt spid="28"/>
                                        </p:tgtEl>
                                      </p:cBhvr>
                                      <p:to x="100000" y="100000"/>
                                    </p:animScale>
                                  </p:childTnLst>
                                </p:cTn>
                              </p:par>
                              <p:par>
                                <p:cTn fill="hold" grpId="0" id="181" nodeType="withEffect" presetClass="entr" presetID="26" presetSubtype="0">
                                  <p:stCondLst>
                                    <p:cond delay="0"/>
                                  </p:stCondLst>
                                  <p:childTnLst>
                                    <p:set>
                                      <p:cBhvr>
                                        <p:cTn dur="1" fill="hold" id="182">
                                          <p:stCondLst>
                                            <p:cond delay="0"/>
                                          </p:stCondLst>
                                        </p:cTn>
                                        <p:tgtEl>
                                          <p:spTgt spid="19"/>
                                        </p:tgtEl>
                                        <p:attrNameLst>
                                          <p:attrName>style.visibility</p:attrName>
                                        </p:attrNameLst>
                                      </p:cBhvr>
                                      <p:to>
                                        <p:strVal val="visible"/>
                                      </p:to>
                                    </p:set>
                                    <p:animEffect filter="wipe(down)" transition="in">
                                      <p:cBhvr>
                                        <p:cTn dur="580" id="183">
                                          <p:stCondLst>
                                            <p:cond delay="0"/>
                                          </p:stCondLst>
                                        </p:cTn>
                                        <p:tgtEl>
                                          <p:spTgt spid="19"/>
                                        </p:tgtEl>
                                      </p:cBhvr>
                                    </p:animEffect>
                                    <p:anim calcmode="lin" valueType="num">
                                      <p:cBhvr>
                                        <p:cTn dur="1822" id="184"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dur="664" id="185" tmFilter="0.0,0.0; 0.25,0.07; 0.50,0.2; 0.75,0.467; 1.0,1.0">
                                          <p:stCondLst>
                                            <p:cond delay="0"/>
                                          </p:stCondLst>
                                        </p:cTn>
                                        <p:tgtEl>
                                          <p:spTgt spid="19"/>
                                        </p:tgtEl>
                                        <p:attrNameLst>
                                          <p:attrName>ppt_y</p:attrName>
                                        </p:attrNameLst>
                                      </p:cBhvr>
                                      <p:tavLst>
                                        <p:tav fmla="#ppt_y-sin(pi*$)/3" tm="0">
                                          <p:val>
                                            <p:fltVal val="0.5"/>
                                          </p:val>
                                        </p:tav>
                                        <p:tav tm="100000">
                                          <p:val>
                                            <p:fltVal val="1"/>
                                          </p:val>
                                        </p:tav>
                                      </p:tavLst>
                                    </p:anim>
                                    <p:anim calcmode="lin" valueType="num">
                                      <p:cBhvr>
                                        <p:cTn dur="664" id="186" tmFilter="0, 0; 0.125,0.2665; 0.25,0.4; 0.375,0.465; 0.5,0.5;  0.625,0.535; 0.75,0.6; 0.875,0.7335; 1,1">
                                          <p:stCondLst>
                                            <p:cond delay="664"/>
                                          </p:stCondLst>
                                        </p:cTn>
                                        <p:tgtEl>
                                          <p:spTgt spid="19"/>
                                        </p:tgtEl>
                                        <p:attrNameLst>
                                          <p:attrName>ppt_y</p:attrName>
                                        </p:attrNameLst>
                                      </p:cBhvr>
                                      <p:tavLst>
                                        <p:tav fmla="#ppt_y-sin(pi*$)/9" tm="0">
                                          <p:val>
                                            <p:fltVal val="0"/>
                                          </p:val>
                                        </p:tav>
                                        <p:tav tm="100000">
                                          <p:val>
                                            <p:fltVal val="1"/>
                                          </p:val>
                                        </p:tav>
                                      </p:tavLst>
                                    </p:anim>
                                    <p:anim calcmode="lin" valueType="num">
                                      <p:cBhvr>
                                        <p:cTn dur="332" id="187" tmFilter="0, 0; 0.125,0.2665; 0.25,0.4; 0.375,0.465; 0.5,0.5;  0.625,0.535; 0.75,0.6; 0.875,0.7335; 1,1">
                                          <p:stCondLst>
                                            <p:cond delay="1324"/>
                                          </p:stCondLst>
                                        </p:cTn>
                                        <p:tgtEl>
                                          <p:spTgt spid="19"/>
                                        </p:tgtEl>
                                        <p:attrNameLst>
                                          <p:attrName>ppt_y</p:attrName>
                                        </p:attrNameLst>
                                      </p:cBhvr>
                                      <p:tavLst>
                                        <p:tav fmla="#ppt_y-sin(pi*$)/27" tm="0">
                                          <p:val>
                                            <p:fltVal val="0"/>
                                          </p:val>
                                        </p:tav>
                                        <p:tav tm="100000">
                                          <p:val>
                                            <p:fltVal val="1"/>
                                          </p:val>
                                        </p:tav>
                                      </p:tavLst>
                                    </p:anim>
                                    <p:anim calcmode="lin" valueType="num">
                                      <p:cBhvr>
                                        <p:cTn dur="164" id="188" tmFilter="0, 0; 0.125,0.2665; 0.25,0.4; 0.375,0.465; 0.5,0.5;  0.625,0.535; 0.75,0.6; 0.875,0.7335; 1,1">
                                          <p:stCondLst>
                                            <p:cond delay="1656"/>
                                          </p:stCondLst>
                                        </p:cTn>
                                        <p:tgtEl>
                                          <p:spTgt spid="19"/>
                                        </p:tgtEl>
                                        <p:attrNameLst>
                                          <p:attrName>ppt_y</p:attrName>
                                        </p:attrNameLst>
                                      </p:cBhvr>
                                      <p:tavLst>
                                        <p:tav fmla="#ppt_y-sin(pi*$)/81" tm="0">
                                          <p:val>
                                            <p:fltVal val="0"/>
                                          </p:val>
                                        </p:tav>
                                        <p:tav tm="100000">
                                          <p:val>
                                            <p:fltVal val="1"/>
                                          </p:val>
                                        </p:tav>
                                      </p:tavLst>
                                    </p:anim>
                                    <p:animScale>
                                      <p:cBhvr>
                                        <p:cTn dur="26" id="189">
                                          <p:stCondLst>
                                            <p:cond delay="650"/>
                                          </p:stCondLst>
                                        </p:cTn>
                                        <p:tgtEl>
                                          <p:spTgt spid="19"/>
                                        </p:tgtEl>
                                      </p:cBhvr>
                                      <p:to x="100000" y="60000"/>
                                    </p:animScale>
                                    <p:animScale>
                                      <p:cBhvr>
                                        <p:cTn decel="50000" dur="166" id="190">
                                          <p:stCondLst>
                                            <p:cond delay="676"/>
                                          </p:stCondLst>
                                        </p:cTn>
                                        <p:tgtEl>
                                          <p:spTgt spid="19"/>
                                        </p:tgtEl>
                                      </p:cBhvr>
                                      <p:to x="100000" y="100000"/>
                                    </p:animScale>
                                    <p:animScale>
                                      <p:cBhvr>
                                        <p:cTn dur="26" id="191">
                                          <p:stCondLst>
                                            <p:cond delay="1312"/>
                                          </p:stCondLst>
                                        </p:cTn>
                                        <p:tgtEl>
                                          <p:spTgt spid="19"/>
                                        </p:tgtEl>
                                      </p:cBhvr>
                                      <p:to x="100000" y="80000"/>
                                    </p:animScale>
                                    <p:animScale>
                                      <p:cBhvr>
                                        <p:cTn decel="50000" dur="166" id="192">
                                          <p:stCondLst>
                                            <p:cond delay="1338"/>
                                          </p:stCondLst>
                                        </p:cTn>
                                        <p:tgtEl>
                                          <p:spTgt spid="19"/>
                                        </p:tgtEl>
                                      </p:cBhvr>
                                      <p:to x="100000" y="100000"/>
                                    </p:animScale>
                                    <p:animScale>
                                      <p:cBhvr>
                                        <p:cTn dur="26" id="193">
                                          <p:stCondLst>
                                            <p:cond delay="1642"/>
                                          </p:stCondLst>
                                        </p:cTn>
                                        <p:tgtEl>
                                          <p:spTgt spid="19"/>
                                        </p:tgtEl>
                                      </p:cBhvr>
                                      <p:to x="100000" y="90000"/>
                                    </p:animScale>
                                    <p:animScale>
                                      <p:cBhvr>
                                        <p:cTn decel="50000" dur="166" id="194">
                                          <p:stCondLst>
                                            <p:cond delay="1668"/>
                                          </p:stCondLst>
                                        </p:cTn>
                                        <p:tgtEl>
                                          <p:spTgt spid="19"/>
                                        </p:tgtEl>
                                      </p:cBhvr>
                                      <p:to x="100000" y="100000"/>
                                    </p:animScale>
                                    <p:animScale>
                                      <p:cBhvr>
                                        <p:cTn dur="26" id="195">
                                          <p:stCondLst>
                                            <p:cond delay="1808"/>
                                          </p:stCondLst>
                                        </p:cTn>
                                        <p:tgtEl>
                                          <p:spTgt spid="19"/>
                                        </p:tgtEl>
                                      </p:cBhvr>
                                      <p:to x="100000" y="95000"/>
                                    </p:animScale>
                                    <p:animScale>
                                      <p:cBhvr>
                                        <p:cTn decel="50000" dur="166" id="196">
                                          <p:stCondLst>
                                            <p:cond delay="1834"/>
                                          </p:stCondLst>
                                        </p:cTn>
                                        <p:tgtEl>
                                          <p:spTgt spid="19"/>
                                        </p:tgtEl>
                                      </p:cBhvr>
                                      <p:to x="100000" y="100000"/>
                                    </p:animScale>
                                  </p:childTnLst>
                                </p:cTn>
                              </p:par>
                              <p:par>
                                <p:cTn fill="hold" grpId="0" id="197" nodeType="withEffect" presetClass="entr" presetID="26" presetSubtype="0">
                                  <p:stCondLst>
                                    <p:cond delay="0"/>
                                  </p:stCondLst>
                                  <p:childTnLst>
                                    <p:set>
                                      <p:cBhvr>
                                        <p:cTn dur="1" fill="hold" id="198">
                                          <p:stCondLst>
                                            <p:cond delay="0"/>
                                          </p:stCondLst>
                                        </p:cTn>
                                        <p:tgtEl>
                                          <p:spTgt spid="20"/>
                                        </p:tgtEl>
                                        <p:attrNameLst>
                                          <p:attrName>style.visibility</p:attrName>
                                        </p:attrNameLst>
                                      </p:cBhvr>
                                      <p:to>
                                        <p:strVal val="visible"/>
                                      </p:to>
                                    </p:set>
                                    <p:animEffect filter="wipe(down)" transition="in">
                                      <p:cBhvr>
                                        <p:cTn dur="580" id="199">
                                          <p:stCondLst>
                                            <p:cond delay="0"/>
                                          </p:stCondLst>
                                        </p:cTn>
                                        <p:tgtEl>
                                          <p:spTgt spid="20"/>
                                        </p:tgtEl>
                                      </p:cBhvr>
                                    </p:animEffect>
                                    <p:anim calcmode="lin" valueType="num">
                                      <p:cBhvr>
                                        <p:cTn dur="1822" id="200"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dur="664" id="201" tmFilter="0.0,0.0; 0.25,0.07; 0.50,0.2; 0.75,0.467; 1.0,1.0">
                                          <p:stCondLst>
                                            <p:cond delay="0"/>
                                          </p:stCondLst>
                                        </p:cTn>
                                        <p:tgtEl>
                                          <p:spTgt spid="20"/>
                                        </p:tgtEl>
                                        <p:attrNameLst>
                                          <p:attrName>ppt_y</p:attrName>
                                        </p:attrNameLst>
                                      </p:cBhvr>
                                      <p:tavLst>
                                        <p:tav fmla="#ppt_y-sin(pi*$)/3" tm="0">
                                          <p:val>
                                            <p:fltVal val="0.5"/>
                                          </p:val>
                                        </p:tav>
                                        <p:tav tm="100000">
                                          <p:val>
                                            <p:fltVal val="1"/>
                                          </p:val>
                                        </p:tav>
                                      </p:tavLst>
                                    </p:anim>
                                    <p:anim calcmode="lin" valueType="num">
                                      <p:cBhvr>
                                        <p:cTn dur="664" id="202" tmFilter="0, 0; 0.125,0.2665; 0.25,0.4; 0.375,0.465; 0.5,0.5;  0.625,0.535; 0.75,0.6; 0.875,0.7335; 1,1">
                                          <p:stCondLst>
                                            <p:cond delay="664"/>
                                          </p:stCondLst>
                                        </p:cTn>
                                        <p:tgtEl>
                                          <p:spTgt spid="20"/>
                                        </p:tgtEl>
                                        <p:attrNameLst>
                                          <p:attrName>ppt_y</p:attrName>
                                        </p:attrNameLst>
                                      </p:cBhvr>
                                      <p:tavLst>
                                        <p:tav fmla="#ppt_y-sin(pi*$)/9" tm="0">
                                          <p:val>
                                            <p:fltVal val="0"/>
                                          </p:val>
                                        </p:tav>
                                        <p:tav tm="100000">
                                          <p:val>
                                            <p:fltVal val="1"/>
                                          </p:val>
                                        </p:tav>
                                      </p:tavLst>
                                    </p:anim>
                                    <p:anim calcmode="lin" valueType="num">
                                      <p:cBhvr>
                                        <p:cTn dur="332" id="203" tmFilter="0, 0; 0.125,0.2665; 0.25,0.4; 0.375,0.465; 0.5,0.5;  0.625,0.535; 0.75,0.6; 0.875,0.7335; 1,1">
                                          <p:stCondLst>
                                            <p:cond delay="1324"/>
                                          </p:stCondLst>
                                        </p:cTn>
                                        <p:tgtEl>
                                          <p:spTgt spid="20"/>
                                        </p:tgtEl>
                                        <p:attrNameLst>
                                          <p:attrName>ppt_y</p:attrName>
                                        </p:attrNameLst>
                                      </p:cBhvr>
                                      <p:tavLst>
                                        <p:tav fmla="#ppt_y-sin(pi*$)/27" tm="0">
                                          <p:val>
                                            <p:fltVal val="0"/>
                                          </p:val>
                                        </p:tav>
                                        <p:tav tm="100000">
                                          <p:val>
                                            <p:fltVal val="1"/>
                                          </p:val>
                                        </p:tav>
                                      </p:tavLst>
                                    </p:anim>
                                    <p:anim calcmode="lin" valueType="num">
                                      <p:cBhvr>
                                        <p:cTn dur="164" id="204" tmFilter="0, 0; 0.125,0.2665; 0.25,0.4; 0.375,0.465; 0.5,0.5;  0.625,0.535; 0.75,0.6; 0.875,0.7335; 1,1">
                                          <p:stCondLst>
                                            <p:cond delay="1656"/>
                                          </p:stCondLst>
                                        </p:cTn>
                                        <p:tgtEl>
                                          <p:spTgt spid="20"/>
                                        </p:tgtEl>
                                        <p:attrNameLst>
                                          <p:attrName>ppt_y</p:attrName>
                                        </p:attrNameLst>
                                      </p:cBhvr>
                                      <p:tavLst>
                                        <p:tav fmla="#ppt_y-sin(pi*$)/81" tm="0">
                                          <p:val>
                                            <p:fltVal val="0"/>
                                          </p:val>
                                        </p:tav>
                                        <p:tav tm="100000">
                                          <p:val>
                                            <p:fltVal val="1"/>
                                          </p:val>
                                        </p:tav>
                                      </p:tavLst>
                                    </p:anim>
                                    <p:animScale>
                                      <p:cBhvr>
                                        <p:cTn dur="26" id="205">
                                          <p:stCondLst>
                                            <p:cond delay="650"/>
                                          </p:stCondLst>
                                        </p:cTn>
                                        <p:tgtEl>
                                          <p:spTgt spid="20"/>
                                        </p:tgtEl>
                                      </p:cBhvr>
                                      <p:to x="100000" y="60000"/>
                                    </p:animScale>
                                    <p:animScale>
                                      <p:cBhvr>
                                        <p:cTn decel="50000" dur="166" id="206">
                                          <p:stCondLst>
                                            <p:cond delay="676"/>
                                          </p:stCondLst>
                                        </p:cTn>
                                        <p:tgtEl>
                                          <p:spTgt spid="20"/>
                                        </p:tgtEl>
                                      </p:cBhvr>
                                      <p:to x="100000" y="100000"/>
                                    </p:animScale>
                                    <p:animScale>
                                      <p:cBhvr>
                                        <p:cTn dur="26" id="207">
                                          <p:stCondLst>
                                            <p:cond delay="1312"/>
                                          </p:stCondLst>
                                        </p:cTn>
                                        <p:tgtEl>
                                          <p:spTgt spid="20"/>
                                        </p:tgtEl>
                                      </p:cBhvr>
                                      <p:to x="100000" y="80000"/>
                                    </p:animScale>
                                    <p:animScale>
                                      <p:cBhvr>
                                        <p:cTn decel="50000" dur="166" id="208">
                                          <p:stCondLst>
                                            <p:cond delay="1338"/>
                                          </p:stCondLst>
                                        </p:cTn>
                                        <p:tgtEl>
                                          <p:spTgt spid="20"/>
                                        </p:tgtEl>
                                      </p:cBhvr>
                                      <p:to x="100000" y="100000"/>
                                    </p:animScale>
                                    <p:animScale>
                                      <p:cBhvr>
                                        <p:cTn dur="26" id="209">
                                          <p:stCondLst>
                                            <p:cond delay="1642"/>
                                          </p:stCondLst>
                                        </p:cTn>
                                        <p:tgtEl>
                                          <p:spTgt spid="20"/>
                                        </p:tgtEl>
                                      </p:cBhvr>
                                      <p:to x="100000" y="90000"/>
                                    </p:animScale>
                                    <p:animScale>
                                      <p:cBhvr>
                                        <p:cTn decel="50000" dur="166" id="210">
                                          <p:stCondLst>
                                            <p:cond delay="1668"/>
                                          </p:stCondLst>
                                        </p:cTn>
                                        <p:tgtEl>
                                          <p:spTgt spid="20"/>
                                        </p:tgtEl>
                                      </p:cBhvr>
                                      <p:to x="100000" y="100000"/>
                                    </p:animScale>
                                    <p:animScale>
                                      <p:cBhvr>
                                        <p:cTn dur="26" id="211">
                                          <p:stCondLst>
                                            <p:cond delay="1808"/>
                                          </p:stCondLst>
                                        </p:cTn>
                                        <p:tgtEl>
                                          <p:spTgt spid="20"/>
                                        </p:tgtEl>
                                      </p:cBhvr>
                                      <p:to x="100000" y="95000"/>
                                    </p:animScale>
                                    <p:animScale>
                                      <p:cBhvr>
                                        <p:cTn decel="50000" dur="166" id="212">
                                          <p:stCondLst>
                                            <p:cond delay="1834"/>
                                          </p:stCondLst>
                                        </p:cTn>
                                        <p:tgtEl>
                                          <p:spTgt spid="20"/>
                                        </p:tgtEl>
                                      </p:cBhvr>
                                      <p:to x="100000" y="100000"/>
                                    </p:animScale>
                                  </p:childTnLst>
                                </p:cTn>
                              </p:par>
                              <p:par>
                                <p:cTn fill="hold" grpId="0" id="213" nodeType="withEffect" presetClass="entr" presetID="26" presetSubtype="0">
                                  <p:stCondLst>
                                    <p:cond delay="0"/>
                                  </p:stCondLst>
                                  <p:childTnLst>
                                    <p:set>
                                      <p:cBhvr>
                                        <p:cTn dur="1" fill="hold" id="214">
                                          <p:stCondLst>
                                            <p:cond delay="0"/>
                                          </p:stCondLst>
                                        </p:cTn>
                                        <p:tgtEl>
                                          <p:spTgt spid="21"/>
                                        </p:tgtEl>
                                        <p:attrNameLst>
                                          <p:attrName>style.visibility</p:attrName>
                                        </p:attrNameLst>
                                      </p:cBhvr>
                                      <p:to>
                                        <p:strVal val="visible"/>
                                      </p:to>
                                    </p:set>
                                    <p:animEffect filter="wipe(down)" transition="in">
                                      <p:cBhvr>
                                        <p:cTn dur="580" id="215">
                                          <p:stCondLst>
                                            <p:cond delay="0"/>
                                          </p:stCondLst>
                                        </p:cTn>
                                        <p:tgtEl>
                                          <p:spTgt spid="21"/>
                                        </p:tgtEl>
                                      </p:cBhvr>
                                    </p:animEffect>
                                    <p:anim calcmode="lin" valueType="num">
                                      <p:cBhvr>
                                        <p:cTn dur="1822" id="216"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dur="664" id="217" tmFilter="0.0,0.0; 0.25,0.07; 0.50,0.2; 0.75,0.467; 1.0,1.0">
                                          <p:stCondLst>
                                            <p:cond delay="0"/>
                                          </p:stCondLst>
                                        </p:cTn>
                                        <p:tgtEl>
                                          <p:spTgt spid="21"/>
                                        </p:tgtEl>
                                        <p:attrNameLst>
                                          <p:attrName>ppt_y</p:attrName>
                                        </p:attrNameLst>
                                      </p:cBhvr>
                                      <p:tavLst>
                                        <p:tav fmla="#ppt_y-sin(pi*$)/3" tm="0">
                                          <p:val>
                                            <p:fltVal val="0.5"/>
                                          </p:val>
                                        </p:tav>
                                        <p:tav tm="100000">
                                          <p:val>
                                            <p:fltVal val="1"/>
                                          </p:val>
                                        </p:tav>
                                      </p:tavLst>
                                    </p:anim>
                                    <p:anim calcmode="lin" valueType="num">
                                      <p:cBhvr>
                                        <p:cTn dur="664" id="218" tmFilter="0, 0; 0.125,0.2665; 0.25,0.4; 0.375,0.465; 0.5,0.5;  0.625,0.535; 0.75,0.6; 0.875,0.7335; 1,1">
                                          <p:stCondLst>
                                            <p:cond delay="664"/>
                                          </p:stCondLst>
                                        </p:cTn>
                                        <p:tgtEl>
                                          <p:spTgt spid="21"/>
                                        </p:tgtEl>
                                        <p:attrNameLst>
                                          <p:attrName>ppt_y</p:attrName>
                                        </p:attrNameLst>
                                      </p:cBhvr>
                                      <p:tavLst>
                                        <p:tav fmla="#ppt_y-sin(pi*$)/9" tm="0">
                                          <p:val>
                                            <p:fltVal val="0"/>
                                          </p:val>
                                        </p:tav>
                                        <p:tav tm="100000">
                                          <p:val>
                                            <p:fltVal val="1"/>
                                          </p:val>
                                        </p:tav>
                                      </p:tavLst>
                                    </p:anim>
                                    <p:anim calcmode="lin" valueType="num">
                                      <p:cBhvr>
                                        <p:cTn dur="332" id="219" tmFilter="0, 0; 0.125,0.2665; 0.25,0.4; 0.375,0.465; 0.5,0.5;  0.625,0.535; 0.75,0.6; 0.875,0.7335; 1,1">
                                          <p:stCondLst>
                                            <p:cond delay="1324"/>
                                          </p:stCondLst>
                                        </p:cTn>
                                        <p:tgtEl>
                                          <p:spTgt spid="21"/>
                                        </p:tgtEl>
                                        <p:attrNameLst>
                                          <p:attrName>ppt_y</p:attrName>
                                        </p:attrNameLst>
                                      </p:cBhvr>
                                      <p:tavLst>
                                        <p:tav fmla="#ppt_y-sin(pi*$)/27" tm="0">
                                          <p:val>
                                            <p:fltVal val="0"/>
                                          </p:val>
                                        </p:tav>
                                        <p:tav tm="100000">
                                          <p:val>
                                            <p:fltVal val="1"/>
                                          </p:val>
                                        </p:tav>
                                      </p:tavLst>
                                    </p:anim>
                                    <p:anim calcmode="lin" valueType="num">
                                      <p:cBhvr>
                                        <p:cTn dur="164" id="220" tmFilter="0, 0; 0.125,0.2665; 0.25,0.4; 0.375,0.465; 0.5,0.5;  0.625,0.535; 0.75,0.6; 0.875,0.7335; 1,1">
                                          <p:stCondLst>
                                            <p:cond delay="1656"/>
                                          </p:stCondLst>
                                        </p:cTn>
                                        <p:tgtEl>
                                          <p:spTgt spid="21"/>
                                        </p:tgtEl>
                                        <p:attrNameLst>
                                          <p:attrName>ppt_y</p:attrName>
                                        </p:attrNameLst>
                                      </p:cBhvr>
                                      <p:tavLst>
                                        <p:tav fmla="#ppt_y-sin(pi*$)/81" tm="0">
                                          <p:val>
                                            <p:fltVal val="0"/>
                                          </p:val>
                                        </p:tav>
                                        <p:tav tm="100000">
                                          <p:val>
                                            <p:fltVal val="1"/>
                                          </p:val>
                                        </p:tav>
                                      </p:tavLst>
                                    </p:anim>
                                    <p:animScale>
                                      <p:cBhvr>
                                        <p:cTn dur="26" id="221">
                                          <p:stCondLst>
                                            <p:cond delay="650"/>
                                          </p:stCondLst>
                                        </p:cTn>
                                        <p:tgtEl>
                                          <p:spTgt spid="21"/>
                                        </p:tgtEl>
                                      </p:cBhvr>
                                      <p:to x="100000" y="60000"/>
                                    </p:animScale>
                                    <p:animScale>
                                      <p:cBhvr>
                                        <p:cTn decel="50000" dur="166" id="222">
                                          <p:stCondLst>
                                            <p:cond delay="676"/>
                                          </p:stCondLst>
                                        </p:cTn>
                                        <p:tgtEl>
                                          <p:spTgt spid="21"/>
                                        </p:tgtEl>
                                      </p:cBhvr>
                                      <p:to x="100000" y="100000"/>
                                    </p:animScale>
                                    <p:animScale>
                                      <p:cBhvr>
                                        <p:cTn dur="26" id="223">
                                          <p:stCondLst>
                                            <p:cond delay="1312"/>
                                          </p:stCondLst>
                                        </p:cTn>
                                        <p:tgtEl>
                                          <p:spTgt spid="21"/>
                                        </p:tgtEl>
                                      </p:cBhvr>
                                      <p:to x="100000" y="80000"/>
                                    </p:animScale>
                                    <p:animScale>
                                      <p:cBhvr>
                                        <p:cTn decel="50000" dur="166" id="224">
                                          <p:stCondLst>
                                            <p:cond delay="1338"/>
                                          </p:stCondLst>
                                        </p:cTn>
                                        <p:tgtEl>
                                          <p:spTgt spid="21"/>
                                        </p:tgtEl>
                                      </p:cBhvr>
                                      <p:to x="100000" y="100000"/>
                                    </p:animScale>
                                    <p:animScale>
                                      <p:cBhvr>
                                        <p:cTn dur="26" id="225">
                                          <p:stCondLst>
                                            <p:cond delay="1642"/>
                                          </p:stCondLst>
                                        </p:cTn>
                                        <p:tgtEl>
                                          <p:spTgt spid="21"/>
                                        </p:tgtEl>
                                      </p:cBhvr>
                                      <p:to x="100000" y="90000"/>
                                    </p:animScale>
                                    <p:animScale>
                                      <p:cBhvr>
                                        <p:cTn decel="50000" dur="166" id="226">
                                          <p:stCondLst>
                                            <p:cond delay="1668"/>
                                          </p:stCondLst>
                                        </p:cTn>
                                        <p:tgtEl>
                                          <p:spTgt spid="21"/>
                                        </p:tgtEl>
                                      </p:cBhvr>
                                      <p:to x="100000" y="100000"/>
                                    </p:animScale>
                                    <p:animScale>
                                      <p:cBhvr>
                                        <p:cTn dur="26" id="227">
                                          <p:stCondLst>
                                            <p:cond delay="1808"/>
                                          </p:stCondLst>
                                        </p:cTn>
                                        <p:tgtEl>
                                          <p:spTgt spid="21"/>
                                        </p:tgtEl>
                                      </p:cBhvr>
                                      <p:to x="100000" y="95000"/>
                                    </p:animScale>
                                    <p:animScale>
                                      <p:cBhvr>
                                        <p:cTn decel="50000" dur="166" id="228">
                                          <p:stCondLst>
                                            <p:cond delay="1834"/>
                                          </p:stCondLst>
                                        </p:cTn>
                                        <p:tgtEl>
                                          <p:spTgt spid="21"/>
                                        </p:tgtEl>
                                      </p:cBhvr>
                                      <p:to x="100000" y="100000"/>
                                    </p:animScale>
                                  </p:childTnLst>
                                </p:cTn>
                              </p:par>
                              <p:par>
                                <p:cTn fill="hold" grpId="0" id="229" nodeType="withEffect" presetClass="entr" presetID="26" presetSubtype="0">
                                  <p:stCondLst>
                                    <p:cond delay="0"/>
                                  </p:stCondLst>
                                  <p:childTnLst>
                                    <p:set>
                                      <p:cBhvr>
                                        <p:cTn dur="1" fill="hold" id="230">
                                          <p:stCondLst>
                                            <p:cond delay="0"/>
                                          </p:stCondLst>
                                        </p:cTn>
                                        <p:tgtEl>
                                          <p:spTgt spid="22"/>
                                        </p:tgtEl>
                                        <p:attrNameLst>
                                          <p:attrName>style.visibility</p:attrName>
                                        </p:attrNameLst>
                                      </p:cBhvr>
                                      <p:to>
                                        <p:strVal val="visible"/>
                                      </p:to>
                                    </p:set>
                                    <p:animEffect filter="wipe(down)" transition="in">
                                      <p:cBhvr>
                                        <p:cTn dur="580" id="231">
                                          <p:stCondLst>
                                            <p:cond delay="0"/>
                                          </p:stCondLst>
                                        </p:cTn>
                                        <p:tgtEl>
                                          <p:spTgt spid="22"/>
                                        </p:tgtEl>
                                      </p:cBhvr>
                                    </p:animEffect>
                                    <p:anim calcmode="lin" valueType="num">
                                      <p:cBhvr>
                                        <p:cTn dur="1822" id="23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dur="664" id="233" tmFilter="0.0,0.0; 0.25,0.07; 0.50,0.2; 0.75,0.467; 1.0,1.0">
                                          <p:stCondLst>
                                            <p:cond delay="0"/>
                                          </p:stCondLst>
                                        </p:cTn>
                                        <p:tgtEl>
                                          <p:spTgt spid="22"/>
                                        </p:tgtEl>
                                        <p:attrNameLst>
                                          <p:attrName>ppt_y</p:attrName>
                                        </p:attrNameLst>
                                      </p:cBhvr>
                                      <p:tavLst>
                                        <p:tav fmla="#ppt_y-sin(pi*$)/3" tm="0">
                                          <p:val>
                                            <p:fltVal val="0.5"/>
                                          </p:val>
                                        </p:tav>
                                        <p:tav tm="100000">
                                          <p:val>
                                            <p:fltVal val="1"/>
                                          </p:val>
                                        </p:tav>
                                      </p:tavLst>
                                    </p:anim>
                                    <p:anim calcmode="lin" valueType="num">
                                      <p:cBhvr>
                                        <p:cTn dur="664" id="234" tmFilter="0, 0; 0.125,0.2665; 0.25,0.4; 0.375,0.465; 0.5,0.5;  0.625,0.535; 0.75,0.6; 0.875,0.7335; 1,1">
                                          <p:stCondLst>
                                            <p:cond delay="664"/>
                                          </p:stCondLst>
                                        </p:cTn>
                                        <p:tgtEl>
                                          <p:spTgt spid="22"/>
                                        </p:tgtEl>
                                        <p:attrNameLst>
                                          <p:attrName>ppt_y</p:attrName>
                                        </p:attrNameLst>
                                      </p:cBhvr>
                                      <p:tavLst>
                                        <p:tav fmla="#ppt_y-sin(pi*$)/9" tm="0">
                                          <p:val>
                                            <p:fltVal val="0"/>
                                          </p:val>
                                        </p:tav>
                                        <p:tav tm="100000">
                                          <p:val>
                                            <p:fltVal val="1"/>
                                          </p:val>
                                        </p:tav>
                                      </p:tavLst>
                                    </p:anim>
                                    <p:anim calcmode="lin" valueType="num">
                                      <p:cBhvr>
                                        <p:cTn dur="332" id="235" tmFilter="0, 0; 0.125,0.2665; 0.25,0.4; 0.375,0.465; 0.5,0.5;  0.625,0.535; 0.75,0.6; 0.875,0.7335; 1,1">
                                          <p:stCondLst>
                                            <p:cond delay="1324"/>
                                          </p:stCondLst>
                                        </p:cTn>
                                        <p:tgtEl>
                                          <p:spTgt spid="22"/>
                                        </p:tgtEl>
                                        <p:attrNameLst>
                                          <p:attrName>ppt_y</p:attrName>
                                        </p:attrNameLst>
                                      </p:cBhvr>
                                      <p:tavLst>
                                        <p:tav fmla="#ppt_y-sin(pi*$)/27" tm="0">
                                          <p:val>
                                            <p:fltVal val="0"/>
                                          </p:val>
                                        </p:tav>
                                        <p:tav tm="100000">
                                          <p:val>
                                            <p:fltVal val="1"/>
                                          </p:val>
                                        </p:tav>
                                      </p:tavLst>
                                    </p:anim>
                                    <p:anim calcmode="lin" valueType="num">
                                      <p:cBhvr>
                                        <p:cTn dur="164" id="236" tmFilter="0, 0; 0.125,0.2665; 0.25,0.4; 0.375,0.465; 0.5,0.5;  0.625,0.535; 0.75,0.6; 0.875,0.7335; 1,1">
                                          <p:stCondLst>
                                            <p:cond delay="1656"/>
                                          </p:stCondLst>
                                        </p:cTn>
                                        <p:tgtEl>
                                          <p:spTgt spid="22"/>
                                        </p:tgtEl>
                                        <p:attrNameLst>
                                          <p:attrName>ppt_y</p:attrName>
                                        </p:attrNameLst>
                                      </p:cBhvr>
                                      <p:tavLst>
                                        <p:tav fmla="#ppt_y-sin(pi*$)/81" tm="0">
                                          <p:val>
                                            <p:fltVal val="0"/>
                                          </p:val>
                                        </p:tav>
                                        <p:tav tm="100000">
                                          <p:val>
                                            <p:fltVal val="1"/>
                                          </p:val>
                                        </p:tav>
                                      </p:tavLst>
                                    </p:anim>
                                    <p:animScale>
                                      <p:cBhvr>
                                        <p:cTn dur="26" id="237">
                                          <p:stCondLst>
                                            <p:cond delay="650"/>
                                          </p:stCondLst>
                                        </p:cTn>
                                        <p:tgtEl>
                                          <p:spTgt spid="22"/>
                                        </p:tgtEl>
                                      </p:cBhvr>
                                      <p:to x="100000" y="60000"/>
                                    </p:animScale>
                                    <p:animScale>
                                      <p:cBhvr>
                                        <p:cTn decel="50000" dur="166" id="238">
                                          <p:stCondLst>
                                            <p:cond delay="676"/>
                                          </p:stCondLst>
                                        </p:cTn>
                                        <p:tgtEl>
                                          <p:spTgt spid="22"/>
                                        </p:tgtEl>
                                      </p:cBhvr>
                                      <p:to x="100000" y="100000"/>
                                    </p:animScale>
                                    <p:animScale>
                                      <p:cBhvr>
                                        <p:cTn dur="26" id="239">
                                          <p:stCondLst>
                                            <p:cond delay="1312"/>
                                          </p:stCondLst>
                                        </p:cTn>
                                        <p:tgtEl>
                                          <p:spTgt spid="22"/>
                                        </p:tgtEl>
                                      </p:cBhvr>
                                      <p:to x="100000" y="80000"/>
                                    </p:animScale>
                                    <p:animScale>
                                      <p:cBhvr>
                                        <p:cTn decel="50000" dur="166" id="240">
                                          <p:stCondLst>
                                            <p:cond delay="1338"/>
                                          </p:stCondLst>
                                        </p:cTn>
                                        <p:tgtEl>
                                          <p:spTgt spid="22"/>
                                        </p:tgtEl>
                                      </p:cBhvr>
                                      <p:to x="100000" y="100000"/>
                                    </p:animScale>
                                    <p:animScale>
                                      <p:cBhvr>
                                        <p:cTn dur="26" id="241">
                                          <p:stCondLst>
                                            <p:cond delay="1642"/>
                                          </p:stCondLst>
                                        </p:cTn>
                                        <p:tgtEl>
                                          <p:spTgt spid="22"/>
                                        </p:tgtEl>
                                      </p:cBhvr>
                                      <p:to x="100000" y="90000"/>
                                    </p:animScale>
                                    <p:animScale>
                                      <p:cBhvr>
                                        <p:cTn decel="50000" dur="166" id="242">
                                          <p:stCondLst>
                                            <p:cond delay="1668"/>
                                          </p:stCondLst>
                                        </p:cTn>
                                        <p:tgtEl>
                                          <p:spTgt spid="22"/>
                                        </p:tgtEl>
                                      </p:cBhvr>
                                      <p:to x="100000" y="100000"/>
                                    </p:animScale>
                                    <p:animScale>
                                      <p:cBhvr>
                                        <p:cTn dur="26" id="243">
                                          <p:stCondLst>
                                            <p:cond delay="1808"/>
                                          </p:stCondLst>
                                        </p:cTn>
                                        <p:tgtEl>
                                          <p:spTgt spid="22"/>
                                        </p:tgtEl>
                                      </p:cBhvr>
                                      <p:to x="100000" y="95000"/>
                                    </p:animScale>
                                    <p:animScale>
                                      <p:cBhvr>
                                        <p:cTn decel="50000" dur="166" id="244">
                                          <p:stCondLst>
                                            <p:cond delay="1834"/>
                                          </p:stCondLst>
                                        </p:cTn>
                                        <p:tgtEl>
                                          <p:spTgt spid="22"/>
                                        </p:tgtEl>
                                      </p:cBhvr>
                                      <p:to x="100000" y="100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52"/>
      <p:bldP grpId="0" spid="36"/>
      <p:bldP grpId="0" spid="2054"/>
      <p:bldP grpId="0" spid="37"/>
      <p:bldP grpId="0" spid="2056"/>
      <p:bldP grpId="0" spid="38"/>
      <p:bldP grpId="0" spid="2058"/>
      <p:bldP grpId="0" spid="39"/>
      <p:bldP grpId="0" spid="19"/>
      <p:bldP grpId="0" spid="20"/>
      <p:bldP grpId="0" spid="21"/>
      <p:bldP grpId="0" spid="2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Shape 14344"/>
          <p:cNvSpPr/>
          <p:nvPr/>
        </p:nvSpPr>
        <p:spPr>
          <a:xfrm flipH="1">
            <a:off x="6926961" y="2235334"/>
            <a:ext cx="1358012" cy="1"/>
          </a:xfrm>
          <a:prstGeom prst="line">
            <a:avLst/>
          </a:prstGeom>
          <a:ln w="6350">
            <a:solidFill>
              <a:sysClr lastClr="000000" val="windowText">
                <a:lumMod val="75000"/>
                <a:lumOff val="25000"/>
              </a:sysClr>
            </a:solidFill>
            <a:prstDash val="dash"/>
            <a:round/>
            <a:headEnd type="oval"/>
          </a:ln>
        </p:spPr>
        <p:txBody>
          <a:bodyPr bIns="0" lIns="0" rIns="0" tIns="0"/>
          <a:lstStyle/>
          <a:p>
            <a:pPr defTabSz="1219170">
              <a:defRPr sz="1200">
                <a:uFillTx/>
                <a:latin typeface="+mj-lt"/>
                <a:ea typeface="+mj-ea"/>
                <a:cs typeface="+mj-cs"/>
                <a:sym typeface="Helvetica"/>
              </a:defRPr>
            </a:pPr>
            <a:endParaRPr kern="0" sz="1600">
              <a:solidFill>
                <a:prstClr val="black">
                  <a:lumMod val="75000"/>
                  <a:lumOff val="25000"/>
                </a:prstClr>
              </a:solidFill>
              <a:cs typeface="+mn-ea"/>
              <a:sym typeface="+mn-lt"/>
            </a:endParaRPr>
          </a:p>
        </p:txBody>
      </p:sp>
      <p:sp>
        <p:nvSpPr>
          <p:cNvPr id="6" name="Shape 14345"/>
          <p:cNvSpPr/>
          <p:nvPr/>
        </p:nvSpPr>
        <p:spPr>
          <a:xfrm>
            <a:off x="8525161" y="1943679"/>
            <a:ext cx="2187687" cy="365758"/>
          </a:xfrm>
          <a:prstGeom prst="rect">
            <a:avLst/>
          </a:prstGeom>
          <a:noFill/>
          <a:ln cap="flat" w="12700">
            <a:noFill/>
            <a:miter lim="400000"/>
          </a:ln>
          <a:effectLst/>
        </p:spPr>
        <p:txBody>
          <a:bodyPr anchor="t" bIns="60959" lIns="60959" numCol="1" rIns="60959" tIns="60959" wrap="square">
            <a:spAutoFit/>
          </a:bodyPr>
          <a:lstStyle>
            <a:lvl1pP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r>
              <a:rPr altLang="en-US" lang="zh-CN" sz="1600">
                <a:solidFill>
                  <a:schemeClr val="tx1">
                    <a:lumMod val="75000"/>
                    <a:lumOff val="25000"/>
                  </a:schemeClr>
                </a:solidFill>
                <a:latin typeface="+mn-lt"/>
                <a:ea typeface="+mn-ea"/>
                <a:cs typeface="+mn-ea"/>
                <a:sym typeface="+mn-lt"/>
              </a:rPr>
              <a:t>单击添加标题</a:t>
            </a:r>
          </a:p>
        </p:txBody>
      </p:sp>
      <p:sp>
        <p:nvSpPr>
          <p:cNvPr id="7" name="Shape 14346"/>
          <p:cNvSpPr/>
          <p:nvPr/>
        </p:nvSpPr>
        <p:spPr>
          <a:xfrm>
            <a:off x="8409881" y="2325766"/>
            <a:ext cx="2656739" cy="944878"/>
          </a:xfrm>
          <a:prstGeom prst="rect">
            <a:avLst/>
          </a:prstGeom>
          <a:noFill/>
          <a:ln cap="flat" w="12700">
            <a:noFill/>
            <a:miter lim="400000"/>
          </a:ln>
          <a:effectLst/>
        </p:spPr>
        <p:txBody>
          <a:bodyPr anchor="t" bIns="60959" lIns="60959" numCol="1" rIns="60959" tIns="60959" wrap="square">
            <a:spAutoFit/>
          </a:bodyPr>
          <a:lstStyle>
            <a:lvl1pP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a:lnSpc>
                <a:spcPct val="150000"/>
              </a:lnSpc>
              <a:defRPr sz="1800">
                <a:solidFill>
                  <a:srgbClr val="000000"/>
                </a:solidFill>
                <a:uFillTx/>
              </a:defRPr>
            </a:pPr>
            <a:r>
              <a:rPr altLang="en-US" lang="zh-CN" sz="1200">
                <a:solidFill>
                  <a:schemeClr val="tx1">
                    <a:lumMod val="50000"/>
                    <a:lumOff val="50000"/>
                  </a:schemeClr>
                </a:solidFill>
                <a:uFillTx/>
                <a:latin typeface="+mn-lt"/>
                <a:ea typeface="+mn-ea"/>
                <a:cs typeface="+mn-ea"/>
                <a:sym typeface="+mn-lt"/>
              </a:rPr>
              <a:t>此处添加详细文本描述，建议与标题相关并符合整体语言风格，语言描述尽量简洁生动。</a:t>
            </a:r>
          </a:p>
        </p:txBody>
      </p:sp>
      <p:sp>
        <p:nvSpPr>
          <p:cNvPr id="8" name="Shape 14348"/>
          <p:cNvSpPr/>
          <p:nvPr/>
        </p:nvSpPr>
        <p:spPr>
          <a:xfrm>
            <a:off x="8990149" y="3696775"/>
            <a:ext cx="1906384" cy="365758"/>
          </a:xfrm>
          <a:prstGeom prst="rect">
            <a:avLst/>
          </a:prstGeom>
          <a:noFill/>
          <a:ln cap="flat" w="12700">
            <a:noFill/>
            <a:miter lim="400000"/>
          </a:ln>
          <a:effectLst/>
        </p:spPr>
        <p:txBody>
          <a:bodyPr anchor="t" bIns="60959" lIns="60959" numCol="1" rIns="60959" tIns="60959" wrap="square">
            <a:spAutoFit/>
          </a:bodyPr>
          <a:lstStyle>
            <a:lvl1pP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r>
              <a:rPr altLang="en-US" lang="zh-CN" sz="1600">
                <a:solidFill>
                  <a:schemeClr val="tx1">
                    <a:lumMod val="75000"/>
                    <a:lumOff val="25000"/>
                  </a:schemeClr>
                </a:solidFill>
                <a:latin typeface="+mn-lt"/>
                <a:ea typeface="+mn-ea"/>
                <a:cs typeface="+mn-ea"/>
                <a:sym typeface="+mn-lt"/>
              </a:rPr>
              <a:t>单击添加标题</a:t>
            </a:r>
          </a:p>
        </p:txBody>
      </p:sp>
      <p:sp>
        <p:nvSpPr>
          <p:cNvPr id="9" name="Shape 14349"/>
          <p:cNvSpPr/>
          <p:nvPr/>
        </p:nvSpPr>
        <p:spPr>
          <a:xfrm>
            <a:off x="8885807" y="4089411"/>
            <a:ext cx="2533160" cy="944878"/>
          </a:xfrm>
          <a:prstGeom prst="rect">
            <a:avLst/>
          </a:prstGeom>
          <a:noFill/>
          <a:ln cap="flat" w="12700">
            <a:noFill/>
            <a:miter lim="400000"/>
          </a:ln>
          <a:effectLst/>
        </p:spPr>
        <p:txBody>
          <a:bodyPr anchor="t" bIns="60959" lIns="60959" numCol="1" rIns="60959" tIns="60959" wrap="square">
            <a:spAutoFit/>
          </a:bodyPr>
          <a:lstStyle>
            <a:lvl1pP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a:lnSpc>
                <a:spcPct val="150000"/>
              </a:lnSpc>
              <a:defRPr sz="1800">
                <a:solidFill>
                  <a:srgbClr val="000000"/>
                </a:solidFill>
                <a:uFillTx/>
              </a:defRPr>
            </a:pPr>
            <a:r>
              <a:rPr altLang="en-US" lang="zh-CN" sz="1200">
                <a:solidFill>
                  <a:schemeClr val="tx1">
                    <a:lumMod val="50000"/>
                    <a:lumOff val="50000"/>
                  </a:schemeClr>
                </a:solidFill>
                <a:uFillTx/>
                <a:latin typeface="+mn-lt"/>
                <a:ea typeface="+mn-ea"/>
                <a:cs typeface="+mn-ea"/>
                <a:sym typeface="+mn-lt"/>
              </a:rPr>
              <a:t>此处添加详细文本描述，建议与标题相关并符合整体语言风格，语言描述尽量简洁生动。</a:t>
            </a:r>
          </a:p>
        </p:txBody>
      </p:sp>
      <p:sp>
        <p:nvSpPr>
          <p:cNvPr id="10" name="Shape 14351"/>
          <p:cNvSpPr/>
          <p:nvPr/>
        </p:nvSpPr>
        <p:spPr>
          <a:xfrm flipH="1">
            <a:off x="8182122" y="3910810"/>
            <a:ext cx="645949" cy="1"/>
          </a:xfrm>
          <a:prstGeom prst="line">
            <a:avLst/>
          </a:prstGeom>
          <a:ln w="6350">
            <a:solidFill>
              <a:sysClr lastClr="000000" val="windowText">
                <a:lumMod val="75000"/>
                <a:lumOff val="25000"/>
              </a:sysClr>
            </a:solidFill>
            <a:prstDash val="dash"/>
            <a:round/>
            <a:headEnd type="oval"/>
          </a:ln>
        </p:spPr>
        <p:txBody>
          <a:bodyPr bIns="0" lIns="0" rIns="0" tIns="0"/>
          <a:lstStyle/>
          <a:p>
            <a:pPr defTabSz="1219170">
              <a:defRPr sz="1200">
                <a:uFillTx/>
                <a:latin typeface="+mj-lt"/>
                <a:ea typeface="+mj-ea"/>
                <a:cs typeface="+mj-cs"/>
                <a:sym typeface="Helvetica"/>
              </a:defRPr>
            </a:pPr>
            <a:endParaRPr kern="0" sz="1600">
              <a:solidFill>
                <a:prstClr val="black">
                  <a:lumMod val="75000"/>
                  <a:lumOff val="25000"/>
                </a:prstClr>
              </a:solidFill>
              <a:cs typeface="+mn-ea"/>
              <a:sym typeface="+mn-lt"/>
            </a:endParaRPr>
          </a:p>
        </p:txBody>
      </p:sp>
      <p:sp>
        <p:nvSpPr>
          <p:cNvPr id="11" name="Shape 14352"/>
          <p:cNvSpPr/>
          <p:nvPr/>
        </p:nvSpPr>
        <p:spPr>
          <a:xfrm>
            <a:off x="3565549" y="4793708"/>
            <a:ext cx="1906383" cy="365758"/>
          </a:xfrm>
          <a:prstGeom prst="rect">
            <a:avLst/>
          </a:prstGeom>
          <a:noFill/>
          <a:ln cap="flat" w="12700">
            <a:noFill/>
            <a:miter lim="400000"/>
          </a:ln>
          <a:effectLst/>
        </p:spPr>
        <p:txBody>
          <a:bodyPr anchor="t" bIns="60959" lIns="60959" numCol="1" rIns="60959" tIns="60959" wrap="square">
            <a:spAutoFit/>
          </a:bodyPr>
          <a:lstStyle>
            <a:lvl1pPr algn="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algn="l"/>
            <a:r>
              <a:rPr altLang="en-US" lang="zh-CN" sz="1600">
                <a:solidFill>
                  <a:schemeClr val="tx1">
                    <a:lumMod val="75000"/>
                    <a:lumOff val="25000"/>
                  </a:schemeClr>
                </a:solidFill>
                <a:latin typeface="+mn-lt"/>
                <a:ea typeface="+mn-ea"/>
                <a:cs typeface="+mn-ea"/>
                <a:sym typeface="+mn-lt"/>
              </a:rPr>
              <a:t>单击添加标题</a:t>
            </a:r>
          </a:p>
        </p:txBody>
      </p:sp>
      <p:sp>
        <p:nvSpPr>
          <p:cNvPr id="12" name="Shape 14353"/>
          <p:cNvSpPr/>
          <p:nvPr/>
        </p:nvSpPr>
        <p:spPr>
          <a:xfrm>
            <a:off x="3479934" y="5193407"/>
            <a:ext cx="2831935" cy="1340813"/>
          </a:xfrm>
          <a:prstGeom prst="rect">
            <a:avLst/>
          </a:prstGeom>
          <a:noFill/>
          <a:ln cap="flat" w="12700">
            <a:noFill/>
            <a:miter lim="400000"/>
          </a:ln>
          <a:effectLst/>
        </p:spPr>
        <p:txBody>
          <a:bodyPr anchor="t" bIns="60959" lIns="60959" numCol="1" rIns="60959" tIns="60959" wrap="square">
            <a:spAutoFit/>
          </a:bodyPr>
          <a:lstStyle>
            <a:lvl1pPr algn="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algn="l">
              <a:lnSpc>
                <a:spcPct val="150000"/>
              </a:lnSpc>
              <a:defRPr sz="1800">
                <a:solidFill>
                  <a:srgbClr val="000000"/>
                </a:solidFill>
                <a:uFillTx/>
              </a:defRPr>
            </a:pPr>
            <a:r>
              <a:rPr altLang="en-US" lang="zh-CN" sz="1333">
                <a:solidFill>
                  <a:prstClr val="black">
                    <a:lumMod val="75000"/>
                    <a:lumOff val="25000"/>
                  </a:prstClr>
                </a:solidFill>
                <a:uFillTx/>
                <a:latin typeface="+mn-lt"/>
                <a:ea typeface="+mn-ea"/>
                <a:cs typeface="+mn-ea"/>
                <a:sym typeface="+mn-lt"/>
              </a:rPr>
              <a:t>此处添加详细文本描述，建议与标题相关并符合整体语言风格，语言描述尽量简洁生动。 单击此处添加标题</a:t>
            </a:r>
          </a:p>
        </p:txBody>
      </p:sp>
      <p:sp>
        <p:nvSpPr>
          <p:cNvPr id="13" name="Shape 14355"/>
          <p:cNvSpPr/>
          <p:nvPr/>
        </p:nvSpPr>
        <p:spPr>
          <a:xfrm>
            <a:off x="4980715" y="4613965"/>
            <a:ext cx="645949" cy="1"/>
          </a:xfrm>
          <a:prstGeom prst="line">
            <a:avLst/>
          </a:prstGeom>
          <a:ln w="6350">
            <a:solidFill>
              <a:sysClr lastClr="000000" val="windowText">
                <a:lumMod val="75000"/>
                <a:lumOff val="25000"/>
              </a:sysClr>
            </a:solidFill>
            <a:prstDash val="dash"/>
            <a:round/>
            <a:headEnd type="oval"/>
          </a:ln>
        </p:spPr>
        <p:txBody>
          <a:bodyPr bIns="0" lIns="0" rIns="0" tIns="0"/>
          <a:lstStyle/>
          <a:p>
            <a:pPr defTabSz="1219170">
              <a:defRPr sz="1200">
                <a:uFillTx/>
                <a:latin typeface="+mj-lt"/>
                <a:ea typeface="+mj-ea"/>
                <a:cs typeface="+mj-cs"/>
                <a:sym typeface="Helvetica"/>
              </a:defRPr>
            </a:pPr>
            <a:endParaRPr kern="0" sz="1600">
              <a:solidFill>
                <a:prstClr val="black">
                  <a:lumMod val="75000"/>
                  <a:lumOff val="25000"/>
                </a:prstClr>
              </a:solidFill>
              <a:cs typeface="+mn-ea"/>
              <a:sym typeface="+mn-lt"/>
            </a:endParaRPr>
          </a:p>
        </p:txBody>
      </p:sp>
      <p:grpSp>
        <p:nvGrpSpPr>
          <p:cNvPr id="25" name="组合 24"/>
          <p:cNvGrpSpPr/>
          <p:nvPr/>
        </p:nvGrpSpPr>
        <p:grpSpPr>
          <a:xfrm>
            <a:off x="4116713" y="2609476"/>
            <a:ext cx="1662915" cy="1662915"/>
            <a:chOff x="3087535" y="2200113"/>
            <a:chExt cx="1247186" cy="1247186"/>
          </a:xfrm>
          <a:solidFill>
            <a:schemeClr val="accent1"/>
          </a:solidFill>
        </p:grpSpPr>
        <p:sp>
          <p:nvSpPr>
            <p:cNvPr id="26" name="Shape 14341"/>
            <p:cNvSpPr/>
            <p:nvPr/>
          </p:nvSpPr>
          <p:spPr>
            <a:xfrm rot="18900000">
              <a:off x="3087535" y="2200113"/>
              <a:ext cx="1247186" cy="1247186"/>
            </a:xfrm>
            <a:custGeom>
              <a:cxnLst>
                <a:cxn ang="0">
                  <a:pos x="wd2" y="hd2"/>
                </a:cxn>
                <a:cxn ang="5400000">
                  <a:pos x="wd2" y="hd2"/>
                </a:cxn>
                <a:cxn ang="10800000">
                  <a:pos x="wd2" y="hd2"/>
                </a:cxn>
                <a:cxn ang="16200000">
                  <a:pos x="wd2" y="hd2"/>
                </a:cxn>
              </a:cxnLst>
              <a:rect b="b" l="0" r="r" t="0"/>
              <a:pathLst>
                <a:path extrusionOk="0" h="21600" w="21600">
                  <a:moveTo>
                    <a:pt x="21600" y="13590"/>
                  </a:moveTo>
                  <a:cubicBezTo>
                    <a:pt x="21600" y="14730"/>
                    <a:pt x="20700" y="15660"/>
                    <a:pt x="19560" y="15660"/>
                  </a:cubicBezTo>
                  <a:cubicBezTo>
                    <a:pt x="19560" y="15660"/>
                    <a:pt x="19560" y="15660"/>
                    <a:pt x="19560" y="15660"/>
                  </a:cubicBezTo>
                  <a:cubicBezTo>
                    <a:pt x="19500" y="15660"/>
                    <a:pt x="19350" y="15660"/>
                    <a:pt x="19170" y="15600"/>
                  </a:cubicBezTo>
                  <a:cubicBezTo>
                    <a:pt x="18990" y="15540"/>
                    <a:pt x="18750" y="15420"/>
                    <a:pt x="18510" y="15210"/>
                  </a:cubicBezTo>
                  <a:cubicBezTo>
                    <a:pt x="18450" y="15150"/>
                    <a:pt x="18360" y="15090"/>
                    <a:pt x="18300" y="15030"/>
                  </a:cubicBezTo>
                  <a:cubicBezTo>
                    <a:pt x="18000" y="14760"/>
                    <a:pt x="17700" y="14460"/>
                    <a:pt x="17340" y="14460"/>
                  </a:cubicBezTo>
                  <a:cubicBezTo>
                    <a:pt x="16710" y="14460"/>
                    <a:pt x="16470" y="15270"/>
                    <a:pt x="16290" y="15960"/>
                  </a:cubicBezTo>
                  <a:cubicBezTo>
                    <a:pt x="16260" y="16080"/>
                    <a:pt x="16260" y="16170"/>
                    <a:pt x="16260" y="16290"/>
                  </a:cubicBezTo>
                  <a:cubicBezTo>
                    <a:pt x="16260" y="21600"/>
                    <a:pt x="16260" y="21600"/>
                    <a:pt x="16260" y="21600"/>
                  </a:cubicBezTo>
                  <a:cubicBezTo>
                    <a:pt x="16260" y="21600"/>
                    <a:pt x="16260" y="21600"/>
                    <a:pt x="16260" y="21600"/>
                  </a:cubicBezTo>
                  <a:cubicBezTo>
                    <a:pt x="16260" y="21600"/>
                    <a:pt x="16260" y="21600"/>
                    <a:pt x="16260" y="21600"/>
                  </a:cubicBezTo>
                  <a:cubicBezTo>
                    <a:pt x="10950" y="21600"/>
                    <a:pt x="10950" y="21600"/>
                    <a:pt x="10950" y="21600"/>
                  </a:cubicBezTo>
                  <a:cubicBezTo>
                    <a:pt x="10860" y="21600"/>
                    <a:pt x="10800" y="21600"/>
                    <a:pt x="10740" y="21570"/>
                  </a:cubicBezTo>
                  <a:cubicBezTo>
                    <a:pt x="9780" y="21360"/>
                    <a:pt x="9660" y="21120"/>
                    <a:pt x="9630" y="21060"/>
                  </a:cubicBezTo>
                  <a:cubicBezTo>
                    <a:pt x="9570" y="20910"/>
                    <a:pt x="9840" y="20610"/>
                    <a:pt x="10050" y="20400"/>
                  </a:cubicBezTo>
                  <a:cubicBezTo>
                    <a:pt x="10110" y="20340"/>
                    <a:pt x="10200" y="20250"/>
                    <a:pt x="10260" y="20190"/>
                  </a:cubicBezTo>
                  <a:cubicBezTo>
                    <a:pt x="10800" y="19560"/>
                    <a:pt x="10800" y="18900"/>
                    <a:pt x="10800" y="18810"/>
                  </a:cubicBezTo>
                  <a:cubicBezTo>
                    <a:pt x="10800" y="17400"/>
                    <a:pt x="9660" y="16260"/>
                    <a:pt x="8250" y="16260"/>
                  </a:cubicBezTo>
                  <a:cubicBezTo>
                    <a:pt x="6840" y="16260"/>
                    <a:pt x="5700" y="17400"/>
                    <a:pt x="5700" y="18810"/>
                  </a:cubicBezTo>
                  <a:cubicBezTo>
                    <a:pt x="5700" y="18900"/>
                    <a:pt x="5700" y="19560"/>
                    <a:pt x="6240" y="20190"/>
                  </a:cubicBezTo>
                  <a:cubicBezTo>
                    <a:pt x="6300" y="20250"/>
                    <a:pt x="6390" y="20340"/>
                    <a:pt x="6450" y="20400"/>
                  </a:cubicBezTo>
                  <a:cubicBezTo>
                    <a:pt x="6660" y="20610"/>
                    <a:pt x="6930" y="20910"/>
                    <a:pt x="6870" y="21060"/>
                  </a:cubicBezTo>
                  <a:cubicBezTo>
                    <a:pt x="6870" y="21120"/>
                    <a:pt x="6720" y="21360"/>
                    <a:pt x="5760" y="21570"/>
                  </a:cubicBezTo>
                  <a:cubicBezTo>
                    <a:pt x="5700" y="21600"/>
                    <a:pt x="5640" y="21600"/>
                    <a:pt x="5550" y="21600"/>
                  </a:cubicBezTo>
                  <a:cubicBezTo>
                    <a:pt x="0" y="21600"/>
                    <a:pt x="0" y="21600"/>
                    <a:pt x="0" y="21600"/>
                  </a:cubicBezTo>
                  <a:cubicBezTo>
                    <a:pt x="0" y="16290"/>
                    <a:pt x="0" y="16290"/>
                    <a:pt x="0" y="16290"/>
                  </a:cubicBezTo>
                  <a:cubicBezTo>
                    <a:pt x="0" y="16200"/>
                    <a:pt x="0" y="16110"/>
                    <a:pt x="30" y="16020"/>
                  </a:cubicBezTo>
                  <a:cubicBezTo>
                    <a:pt x="270" y="15030"/>
                    <a:pt x="540" y="14730"/>
                    <a:pt x="840" y="14730"/>
                  </a:cubicBezTo>
                  <a:cubicBezTo>
                    <a:pt x="1170" y="14730"/>
                    <a:pt x="1530" y="15150"/>
                    <a:pt x="1830" y="15420"/>
                  </a:cubicBezTo>
                  <a:cubicBezTo>
                    <a:pt x="2370" y="15870"/>
                    <a:pt x="2910" y="15900"/>
                    <a:pt x="3030" y="15900"/>
                  </a:cubicBezTo>
                  <a:cubicBezTo>
                    <a:pt x="3030" y="15900"/>
                    <a:pt x="3060" y="15900"/>
                    <a:pt x="3060" y="15900"/>
                  </a:cubicBezTo>
                  <a:cubicBezTo>
                    <a:pt x="4320" y="15900"/>
                    <a:pt x="5340" y="14880"/>
                    <a:pt x="5340" y="13590"/>
                  </a:cubicBezTo>
                  <a:cubicBezTo>
                    <a:pt x="5340" y="12330"/>
                    <a:pt x="4320" y="11310"/>
                    <a:pt x="3060" y="11310"/>
                  </a:cubicBezTo>
                  <a:cubicBezTo>
                    <a:pt x="3060" y="11310"/>
                    <a:pt x="3030" y="11310"/>
                    <a:pt x="3030" y="11310"/>
                  </a:cubicBezTo>
                  <a:cubicBezTo>
                    <a:pt x="2910" y="11310"/>
                    <a:pt x="2370" y="11340"/>
                    <a:pt x="1830" y="11790"/>
                  </a:cubicBezTo>
                  <a:cubicBezTo>
                    <a:pt x="1530" y="12060"/>
                    <a:pt x="1170" y="12480"/>
                    <a:pt x="840" y="12480"/>
                  </a:cubicBezTo>
                  <a:cubicBezTo>
                    <a:pt x="540" y="12480"/>
                    <a:pt x="270" y="12180"/>
                    <a:pt x="30" y="11190"/>
                  </a:cubicBezTo>
                  <a:cubicBezTo>
                    <a:pt x="0" y="11100"/>
                    <a:pt x="0" y="11010"/>
                    <a:pt x="0" y="10920"/>
                  </a:cubicBezTo>
                  <a:cubicBezTo>
                    <a:pt x="0" y="5340"/>
                    <a:pt x="0" y="5340"/>
                    <a:pt x="0" y="5340"/>
                  </a:cubicBezTo>
                  <a:cubicBezTo>
                    <a:pt x="5550" y="5340"/>
                    <a:pt x="5550" y="5340"/>
                    <a:pt x="5550" y="5340"/>
                  </a:cubicBezTo>
                  <a:cubicBezTo>
                    <a:pt x="5640" y="5340"/>
                    <a:pt x="5730" y="5340"/>
                    <a:pt x="5820" y="5310"/>
                  </a:cubicBezTo>
                  <a:cubicBezTo>
                    <a:pt x="7980" y="4830"/>
                    <a:pt x="6960" y="4110"/>
                    <a:pt x="6450" y="3510"/>
                  </a:cubicBezTo>
                  <a:cubicBezTo>
                    <a:pt x="5910" y="2910"/>
                    <a:pt x="5940" y="2310"/>
                    <a:pt x="5940" y="2310"/>
                  </a:cubicBezTo>
                  <a:cubicBezTo>
                    <a:pt x="5940" y="1020"/>
                    <a:pt x="6990" y="0"/>
                    <a:pt x="8250" y="0"/>
                  </a:cubicBezTo>
                  <a:cubicBezTo>
                    <a:pt x="9510" y="0"/>
                    <a:pt x="10560" y="1020"/>
                    <a:pt x="10560" y="2310"/>
                  </a:cubicBezTo>
                  <a:cubicBezTo>
                    <a:pt x="10560" y="2310"/>
                    <a:pt x="10590" y="2910"/>
                    <a:pt x="10050" y="3510"/>
                  </a:cubicBezTo>
                  <a:cubicBezTo>
                    <a:pt x="9540" y="4110"/>
                    <a:pt x="8550" y="4830"/>
                    <a:pt x="10680" y="5310"/>
                  </a:cubicBezTo>
                  <a:cubicBezTo>
                    <a:pt x="10770" y="5340"/>
                    <a:pt x="10860" y="5340"/>
                    <a:pt x="10950" y="5340"/>
                  </a:cubicBezTo>
                  <a:cubicBezTo>
                    <a:pt x="16260" y="5340"/>
                    <a:pt x="16260" y="5340"/>
                    <a:pt x="16260" y="5340"/>
                  </a:cubicBezTo>
                  <a:cubicBezTo>
                    <a:pt x="16260" y="10920"/>
                    <a:pt x="16260" y="10920"/>
                    <a:pt x="16260" y="10920"/>
                  </a:cubicBezTo>
                  <a:cubicBezTo>
                    <a:pt x="16260" y="11010"/>
                    <a:pt x="16260" y="11130"/>
                    <a:pt x="16290" y="11220"/>
                  </a:cubicBezTo>
                  <a:cubicBezTo>
                    <a:pt x="16470" y="11940"/>
                    <a:pt x="16710" y="12720"/>
                    <a:pt x="17340" y="12720"/>
                  </a:cubicBezTo>
                  <a:cubicBezTo>
                    <a:pt x="17700" y="12720"/>
                    <a:pt x="18000" y="12450"/>
                    <a:pt x="18300" y="12180"/>
                  </a:cubicBezTo>
                  <a:cubicBezTo>
                    <a:pt x="18360" y="12090"/>
                    <a:pt x="18450" y="12030"/>
                    <a:pt x="18510" y="11970"/>
                  </a:cubicBezTo>
                  <a:cubicBezTo>
                    <a:pt x="18990" y="11580"/>
                    <a:pt x="19440" y="11550"/>
                    <a:pt x="19530" y="11550"/>
                  </a:cubicBezTo>
                  <a:cubicBezTo>
                    <a:pt x="19560" y="11550"/>
                    <a:pt x="19560" y="11550"/>
                    <a:pt x="19560" y="11550"/>
                  </a:cubicBezTo>
                  <a:cubicBezTo>
                    <a:pt x="20700" y="11550"/>
                    <a:pt x="21600" y="12480"/>
                    <a:pt x="21600" y="13590"/>
                  </a:cubicBezTo>
                  <a:close/>
                </a:path>
              </a:pathLst>
            </a:custGeom>
            <a:grpFill/>
            <a:ln cap="flat" w="12700">
              <a:noFill/>
              <a:miter lim="400000"/>
            </a:ln>
            <a:effectLst/>
          </p:spPr>
          <p:txBody>
            <a:bodyPr anchor="t" bIns="0" lIns="0" numCol="1" rIns="0" tIns="0" wrap="square">
              <a:noAutofit/>
            </a:bodyPr>
            <a:lstStyle/>
            <a:p>
              <a:pPr defTabSz="1219170">
                <a:defRPr>
                  <a:latin typeface="Roboto condensed"/>
                  <a:ea typeface="Roboto condensed"/>
                  <a:cs typeface="Roboto condensed"/>
                  <a:sym typeface="Roboto condensed"/>
                </a:defRPr>
              </a:pPr>
              <a:endParaRPr kern="0" sz="1867">
                <a:solidFill>
                  <a:prstClr val="black">
                    <a:lumMod val="75000"/>
                    <a:lumOff val="25000"/>
                  </a:prstClr>
                </a:solidFill>
                <a:cs typeface="+mn-ea"/>
                <a:sym typeface="+mn-lt"/>
              </a:endParaRPr>
            </a:p>
          </p:txBody>
        </p:sp>
        <p:sp>
          <p:nvSpPr>
            <p:cNvPr id="27" name="文本框 24"/>
            <p:cNvSpPr txBox="1"/>
            <p:nvPr/>
          </p:nvSpPr>
          <p:spPr>
            <a:xfrm rot="908242">
              <a:off x="3495789" y="2577022"/>
              <a:ext cx="408622" cy="556298"/>
            </a:xfrm>
            <a:prstGeom prst="rect">
              <a:avLst/>
            </a:prstGeom>
            <a:noFill/>
          </p:spPr>
          <p:txBody>
            <a:bodyPr rtlCol="0" wrap="none">
              <a:spAutoFit/>
            </a:bodyPr>
            <a:lstStyle/>
            <a:p>
              <a:pPr defTabSz="1219170">
                <a:defRPr/>
              </a:pPr>
              <a:r>
                <a:rPr altLang="zh-CN" kern="0" lang="en-US" sz="4267">
                  <a:solidFill>
                    <a:prstClr val="white"/>
                  </a:solidFill>
                  <a:effectLst>
                    <a:outerShdw algn="tl" blurRad="38100" dir="2700000" dist="38100">
                      <a:srgbClr val="000000">
                        <a:alpha val="43137"/>
                      </a:srgbClr>
                    </a:outerShdw>
                  </a:effectLst>
                  <a:cs typeface="+mn-ea"/>
                  <a:sym typeface="+mn-lt"/>
                </a:rPr>
                <a:t>A</a:t>
              </a:r>
            </a:p>
          </p:txBody>
        </p:sp>
      </p:grpSp>
      <p:grpSp>
        <p:nvGrpSpPr>
          <p:cNvPr id="28" name="组合 27"/>
          <p:cNvGrpSpPr/>
          <p:nvPr/>
        </p:nvGrpSpPr>
        <p:grpSpPr>
          <a:xfrm>
            <a:off x="5725471" y="1630196"/>
            <a:ext cx="1662915" cy="1662915"/>
            <a:chOff x="4294103" y="1465653"/>
            <a:chExt cx="1247186" cy="1247186"/>
          </a:xfrm>
          <a:solidFill>
            <a:schemeClr val="accent2"/>
          </a:solidFill>
        </p:grpSpPr>
        <p:sp>
          <p:nvSpPr>
            <p:cNvPr id="29" name="Shape 14331"/>
            <p:cNvSpPr/>
            <p:nvPr/>
          </p:nvSpPr>
          <p:spPr>
            <a:xfrm rot="18900000">
              <a:off x="4294103" y="1465653"/>
              <a:ext cx="1247186" cy="1247186"/>
            </a:xfrm>
            <a:custGeom>
              <a:cxnLst>
                <a:cxn ang="0">
                  <a:pos x="wd2" y="hd2"/>
                </a:cxn>
                <a:cxn ang="5400000">
                  <a:pos x="wd2" y="hd2"/>
                </a:cxn>
                <a:cxn ang="10800000">
                  <a:pos x="wd2" y="hd2"/>
                </a:cxn>
                <a:cxn ang="16200000">
                  <a:pos x="wd2" y="hd2"/>
                </a:cxn>
              </a:cxnLst>
              <a:rect b="b" l="0" r="r" t="0"/>
              <a:pathLst>
                <a:path extrusionOk="0" h="21600" w="21600">
                  <a:moveTo>
                    <a:pt x="21600" y="8250"/>
                  </a:moveTo>
                  <a:cubicBezTo>
                    <a:pt x="21600" y="9540"/>
                    <a:pt x="20580" y="10560"/>
                    <a:pt x="19290" y="10560"/>
                  </a:cubicBezTo>
                  <a:cubicBezTo>
                    <a:pt x="19290" y="10560"/>
                    <a:pt x="19290" y="10560"/>
                    <a:pt x="19290" y="10560"/>
                  </a:cubicBezTo>
                  <a:cubicBezTo>
                    <a:pt x="19170" y="10560"/>
                    <a:pt x="18630" y="10530"/>
                    <a:pt x="18090" y="10080"/>
                  </a:cubicBezTo>
                  <a:cubicBezTo>
                    <a:pt x="17760" y="9810"/>
                    <a:pt x="17400" y="9390"/>
                    <a:pt x="17070" y="9390"/>
                  </a:cubicBezTo>
                  <a:cubicBezTo>
                    <a:pt x="16770" y="9390"/>
                    <a:pt x="16500" y="9690"/>
                    <a:pt x="16290" y="10680"/>
                  </a:cubicBezTo>
                  <a:cubicBezTo>
                    <a:pt x="16260" y="10770"/>
                    <a:pt x="16260" y="10860"/>
                    <a:pt x="16260" y="10950"/>
                  </a:cubicBezTo>
                  <a:cubicBezTo>
                    <a:pt x="16260" y="16260"/>
                    <a:pt x="16260" y="16260"/>
                    <a:pt x="16260" y="16260"/>
                  </a:cubicBezTo>
                  <a:cubicBezTo>
                    <a:pt x="16260" y="16260"/>
                    <a:pt x="16260" y="16260"/>
                    <a:pt x="16260" y="16260"/>
                  </a:cubicBezTo>
                  <a:cubicBezTo>
                    <a:pt x="10680" y="16260"/>
                    <a:pt x="10680" y="16260"/>
                    <a:pt x="10680" y="16260"/>
                  </a:cubicBezTo>
                  <a:cubicBezTo>
                    <a:pt x="10560" y="16260"/>
                    <a:pt x="10470" y="16290"/>
                    <a:pt x="10350" y="16290"/>
                  </a:cubicBezTo>
                  <a:cubicBezTo>
                    <a:pt x="9450" y="16500"/>
                    <a:pt x="9000" y="16770"/>
                    <a:pt x="8880" y="17160"/>
                  </a:cubicBezTo>
                  <a:cubicBezTo>
                    <a:pt x="8760" y="17580"/>
                    <a:pt x="9120" y="17970"/>
                    <a:pt x="9420" y="18300"/>
                  </a:cubicBezTo>
                  <a:cubicBezTo>
                    <a:pt x="9480" y="18390"/>
                    <a:pt x="9540" y="18450"/>
                    <a:pt x="9600" y="18510"/>
                  </a:cubicBezTo>
                  <a:cubicBezTo>
                    <a:pt x="10050" y="19020"/>
                    <a:pt x="10050" y="19530"/>
                    <a:pt x="10050" y="19560"/>
                  </a:cubicBezTo>
                  <a:cubicBezTo>
                    <a:pt x="10050" y="20700"/>
                    <a:pt x="9120" y="21600"/>
                    <a:pt x="7980" y="21600"/>
                  </a:cubicBezTo>
                  <a:cubicBezTo>
                    <a:pt x="6870" y="21600"/>
                    <a:pt x="5940" y="20700"/>
                    <a:pt x="5940" y="19560"/>
                  </a:cubicBezTo>
                  <a:cubicBezTo>
                    <a:pt x="5940" y="19560"/>
                    <a:pt x="5940" y="19560"/>
                    <a:pt x="5940" y="19560"/>
                  </a:cubicBezTo>
                  <a:cubicBezTo>
                    <a:pt x="5940" y="19530"/>
                    <a:pt x="5910" y="19020"/>
                    <a:pt x="6360" y="18510"/>
                  </a:cubicBezTo>
                  <a:cubicBezTo>
                    <a:pt x="6420" y="18450"/>
                    <a:pt x="6480" y="18390"/>
                    <a:pt x="6570" y="18300"/>
                  </a:cubicBezTo>
                  <a:cubicBezTo>
                    <a:pt x="6870" y="17970"/>
                    <a:pt x="7230" y="17580"/>
                    <a:pt x="7110" y="17160"/>
                  </a:cubicBezTo>
                  <a:cubicBezTo>
                    <a:pt x="6990" y="16770"/>
                    <a:pt x="6510" y="16500"/>
                    <a:pt x="5610" y="16290"/>
                  </a:cubicBezTo>
                  <a:cubicBezTo>
                    <a:pt x="5520" y="16290"/>
                    <a:pt x="5400" y="16260"/>
                    <a:pt x="5310" y="16260"/>
                  </a:cubicBezTo>
                  <a:cubicBezTo>
                    <a:pt x="0" y="16260"/>
                    <a:pt x="0" y="16260"/>
                    <a:pt x="0" y="16260"/>
                  </a:cubicBezTo>
                  <a:cubicBezTo>
                    <a:pt x="0" y="10950"/>
                    <a:pt x="0" y="10950"/>
                    <a:pt x="0" y="10950"/>
                  </a:cubicBezTo>
                  <a:cubicBezTo>
                    <a:pt x="0" y="10890"/>
                    <a:pt x="0" y="10800"/>
                    <a:pt x="30" y="10740"/>
                  </a:cubicBezTo>
                  <a:cubicBezTo>
                    <a:pt x="240" y="9720"/>
                    <a:pt x="510" y="9630"/>
                    <a:pt x="570" y="9630"/>
                  </a:cubicBezTo>
                  <a:cubicBezTo>
                    <a:pt x="720" y="9630"/>
                    <a:pt x="990" y="9870"/>
                    <a:pt x="1200" y="10050"/>
                  </a:cubicBezTo>
                  <a:cubicBezTo>
                    <a:pt x="1260" y="10140"/>
                    <a:pt x="1350" y="10200"/>
                    <a:pt x="1410" y="10260"/>
                  </a:cubicBezTo>
                  <a:cubicBezTo>
                    <a:pt x="2010" y="10770"/>
                    <a:pt x="2610" y="10800"/>
                    <a:pt x="2760" y="10800"/>
                  </a:cubicBezTo>
                  <a:cubicBezTo>
                    <a:pt x="2790" y="10800"/>
                    <a:pt x="2790" y="10800"/>
                    <a:pt x="2790" y="10800"/>
                  </a:cubicBezTo>
                  <a:cubicBezTo>
                    <a:pt x="4200" y="10800"/>
                    <a:pt x="5340" y="9660"/>
                    <a:pt x="5340" y="8250"/>
                  </a:cubicBezTo>
                  <a:cubicBezTo>
                    <a:pt x="5340" y="6870"/>
                    <a:pt x="4200" y="5700"/>
                    <a:pt x="2790" y="5700"/>
                  </a:cubicBezTo>
                  <a:cubicBezTo>
                    <a:pt x="2760" y="5700"/>
                    <a:pt x="2760" y="5700"/>
                    <a:pt x="2760" y="5700"/>
                  </a:cubicBezTo>
                  <a:cubicBezTo>
                    <a:pt x="2610" y="5700"/>
                    <a:pt x="2010" y="5760"/>
                    <a:pt x="1410" y="6270"/>
                  </a:cubicBezTo>
                  <a:cubicBezTo>
                    <a:pt x="1350" y="6330"/>
                    <a:pt x="1260" y="6390"/>
                    <a:pt x="1200" y="6450"/>
                  </a:cubicBezTo>
                  <a:cubicBezTo>
                    <a:pt x="990" y="6660"/>
                    <a:pt x="720" y="6900"/>
                    <a:pt x="570" y="6900"/>
                  </a:cubicBezTo>
                  <a:cubicBezTo>
                    <a:pt x="510" y="6900"/>
                    <a:pt x="240" y="6810"/>
                    <a:pt x="30" y="5790"/>
                  </a:cubicBezTo>
                  <a:cubicBezTo>
                    <a:pt x="0" y="5700"/>
                    <a:pt x="0" y="5640"/>
                    <a:pt x="0" y="5580"/>
                  </a:cubicBezTo>
                  <a:cubicBezTo>
                    <a:pt x="0" y="0"/>
                    <a:pt x="0" y="0"/>
                    <a:pt x="0" y="0"/>
                  </a:cubicBezTo>
                  <a:cubicBezTo>
                    <a:pt x="5310" y="0"/>
                    <a:pt x="5310" y="0"/>
                    <a:pt x="5310" y="0"/>
                  </a:cubicBezTo>
                  <a:cubicBezTo>
                    <a:pt x="5400" y="0"/>
                    <a:pt x="5490" y="30"/>
                    <a:pt x="5580" y="30"/>
                  </a:cubicBezTo>
                  <a:cubicBezTo>
                    <a:pt x="7710" y="540"/>
                    <a:pt x="6690" y="1260"/>
                    <a:pt x="6180" y="1830"/>
                  </a:cubicBezTo>
                  <a:cubicBezTo>
                    <a:pt x="5670" y="2460"/>
                    <a:pt x="5700" y="3060"/>
                    <a:pt x="5700" y="3060"/>
                  </a:cubicBezTo>
                  <a:cubicBezTo>
                    <a:pt x="5700" y="4320"/>
                    <a:pt x="6720" y="5370"/>
                    <a:pt x="7980" y="5370"/>
                  </a:cubicBezTo>
                  <a:cubicBezTo>
                    <a:pt x="9270" y="5370"/>
                    <a:pt x="10290" y="4320"/>
                    <a:pt x="10290" y="3060"/>
                  </a:cubicBezTo>
                  <a:cubicBezTo>
                    <a:pt x="10290" y="3060"/>
                    <a:pt x="10320" y="2460"/>
                    <a:pt x="9810" y="1830"/>
                  </a:cubicBezTo>
                  <a:cubicBezTo>
                    <a:pt x="9300" y="1260"/>
                    <a:pt x="8280" y="540"/>
                    <a:pt x="10410" y="30"/>
                  </a:cubicBezTo>
                  <a:cubicBezTo>
                    <a:pt x="10500" y="30"/>
                    <a:pt x="10590" y="0"/>
                    <a:pt x="10680" y="0"/>
                  </a:cubicBezTo>
                  <a:cubicBezTo>
                    <a:pt x="16260" y="0"/>
                    <a:pt x="16260" y="0"/>
                    <a:pt x="16260" y="0"/>
                  </a:cubicBezTo>
                  <a:cubicBezTo>
                    <a:pt x="16260" y="5580"/>
                    <a:pt x="16260" y="5580"/>
                    <a:pt x="16260" y="5580"/>
                  </a:cubicBezTo>
                  <a:cubicBezTo>
                    <a:pt x="16260" y="5670"/>
                    <a:pt x="16260" y="5760"/>
                    <a:pt x="16290" y="5820"/>
                  </a:cubicBezTo>
                  <a:cubicBezTo>
                    <a:pt x="16500" y="6840"/>
                    <a:pt x="16770" y="7140"/>
                    <a:pt x="17070" y="7140"/>
                  </a:cubicBezTo>
                  <a:cubicBezTo>
                    <a:pt x="17400" y="7140"/>
                    <a:pt x="17760" y="6720"/>
                    <a:pt x="18090" y="6450"/>
                  </a:cubicBezTo>
                  <a:cubicBezTo>
                    <a:pt x="18600" y="6000"/>
                    <a:pt x="19140" y="5970"/>
                    <a:pt x="19260" y="5970"/>
                  </a:cubicBezTo>
                  <a:cubicBezTo>
                    <a:pt x="19290" y="5970"/>
                    <a:pt x="19290" y="5970"/>
                    <a:pt x="19290" y="5970"/>
                  </a:cubicBezTo>
                  <a:cubicBezTo>
                    <a:pt x="20580" y="5970"/>
                    <a:pt x="21600" y="6990"/>
                    <a:pt x="21600" y="8250"/>
                  </a:cubicBezTo>
                  <a:close/>
                </a:path>
              </a:pathLst>
            </a:custGeom>
            <a:grpFill/>
            <a:ln cap="flat" w="12700">
              <a:noFill/>
              <a:miter lim="400000"/>
            </a:ln>
            <a:effectLst/>
          </p:spPr>
          <p:txBody>
            <a:bodyPr anchor="t" bIns="0" lIns="0" numCol="1" rIns="0" tIns="0" wrap="square">
              <a:noAutofit/>
            </a:bodyPr>
            <a:lstStyle/>
            <a:p>
              <a:pPr defTabSz="1219170">
                <a:defRPr>
                  <a:latin typeface="Roboto condensed"/>
                  <a:ea typeface="Roboto condensed"/>
                  <a:cs typeface="Roboto condensed"/>
                  <a:sym typeface="Roboto condensed"/>
                </a:defRPr>
              </a:pPr>
              <a:endParaRPr kern="0" sz="1867">
                <a:solidFill>
                  <a:prstClr val="black">
                    <a:lumMod val="75000"/>
                    <a:lumOff val="25000"/>
                  </a:prstClr>
                </a:solidFill>
                <a:cs typeface="+mn-ea"/>
                <a:sym typeface="+mn-lt"/>
              </a:endParaRPr>
            </a:p>
          </p:txBody>
        </p:sp>
        <p:sp>
          <p:nvSpPr>
            <p:cNvPr id="30" name="文本框 24"/>
            <p:cNvSpPr txBox="1"/>
            <p:nvPr/>
          </p:nvSpPr>
          <p:spPr>
            <a:xfrm rot="908242">
              <a:off x="4635879" y="1749008"/>
              <a:ext cx="408622" cy="556298"/>
            </a:xfrm>
            <a:prstGeom prst="rect">
              <a:avLst/>
            </a:prstGeom>
            <a:grpFill/>
          </p:spPr>
          <p:txBody>
            <a:bodyPr rtlCol="0" wrap="none">
              <a:spAutoFit/>
            </a:bodyPr>
            <a:lstStyle/>
            <a:p>
              <a:pPr defTabSz="1219170">
                <a:defRPr/>
              </a:pPr>
              <a:r>
                <a:rPr altLang="zh-CN" kern="0" lang="en-US" sz="4267">
                  <a:solidFill>
                    <a:prstClr val="white"/>
                  </a:solidFill>
                  <a:effectLst>
                    <a:outerShdw algn="tl" blurRad="38100" dir="2700000" dist="38100">
                      <a:srgbClr val="000000">
                        <a:alpha val="43137"/>
                      </a:srgbClr>
                    </a:outerShdw>
                  </a:effectLst>
                  <a:cs typeface="+mn-ea"/>
                  <a:sym typeface="+mn-lt"/>
                </a:rPr>
                <a:t>B</a:t>
              </a:r>
            </a:p>
          </p:txBody>
        </p:sp>
      </p:grpSp>
      <p:grpSp>
        <p:nvGrpSpPr>
          <p:cNvPr id="31" name="组合 30"/>
          <p:cNvGrpSpPr/>
          <p:nvPr/>
        </p:nvGrpSpPr>
        <p:grpSpPr>
          <a:xfrm>
            <a:off x="6765901" y="3257673"/>
            <a:ext cx="1665879" cy="1662915"/>
            <a:chOff x="5074422" y="2686262"/>
            <a:chExt cx="1249409" cy="1247186"/>
          </a:xfrm>
        </p:grpSpPr>
        <p:sp>
          <p:nvSpPr>
            <p:cNvPr id="32" name="Shape 14336"/>
            <p:cNvSpPr/>
            <p:nvPr/>
          </p:nvSpPr>
          <p:spPr>
            <a:xfrm rot="18900000">
              <a:off x="5074422" y="2686262"/>
              <a:ext cx="1249409" cy="1247186"/>
            </a:xfrm>
            <a:custGeom>
              <a:cxnLst>
                <a:cxn ang="0">
                  <a:pos x="wd2" y="hd2"/>
                </a:cxn>
                <a:cxn ang="5400000">
                  <a:pos x="wd2" y="hd2"/>
                </a:cxn>
                <a:cxn ang="10800000">
                  <a:pos x="wd2" y="hd2"/>
                </a:cxn>
                <a:cxn ang="16200000">
                  <a:pos x="wd2" y="hd2"/>
                </a:cxn>
              </a:cxnLst>
              <a:rect b="b" l="0" r="r" t="0"/>
              <a:pathLst>
                <a:path extrusionOk="0" h="21600" w="21600">
                  <a:moveTo>
                    <a:pt x="21570" y="10680"/>
                  </a:moveTo>
                  <a:cubicBezTo>
                    <a:pt x="21600" y="16260"/>
                    <a:pt x="21600" y="16260"/>
                    <a:pt x="21600" y="16260"/>
                  </a:cubicBezTo>
                  <a:cubicBezTo>
                    <a:pt x="16028" y="16260"/>
                    <a:pt x="16028" y="16260"/>
                    <a:pt x="16028" y="16260"/>
                  </a:cubicBezTo>
                  <a:cubicBezTo>
                    <a:pt x="15938" y="16260"/>
                    <a:pt x="15848" y="16260"/>
                    <a:pt x="15758" y="16290"/>
                  </a:cubicBezTo>
                  <a:cubicBezTo>
                    <a:pt x="13631" y="16770"/>
                    <a:pt x="14650" y="17490"/>
                    <a:pt x="15159" y="18090"/>
                  </a:cubicBezTo>
                  <a:cubicBezTo>
                    <a:pt x="15668" y="18690"/>
                    <a:pt x="15638" y="19290"/>
                    <a:pt x="15638" y="19290"/>
                  </a:cubicBezTo>
                  <a:cubicBezTo>
                    <a:pt x="15638" y="20580"/>
                    <a:pt x="14620" y="21600"/>
                    <a:pt x="13331" y="21600"/>
                  </a:cubicBezTo>
                  <a:cubicBezTo>
                    <a:pt x="12073" y="21600"/>
                    <a:pt x="11055" y="20580"/>
                    <a:pt x="11055" y="19290"/>
                  </a:cubicBezTo>
                  <a:cubicBezTo>
                    <a:pt x="11055" y="19290"/>
                    <a:pt x="11025" y="18690"/>
                    <a:pt x="11534" y="18090"/>
                  </a:cubicBezTo>
                  <a:cubicBezTo>
                    <a:pt x="12043" y="17490"/>
                    <a:pt x="13062" y="16770"/>
                    <a:pt x="10935" y="16290"/>
                  </a:cubicBezTo>
                  <a:cubicBezTo>
                    <a:pt x="10845" y="16260"/>
                    <a:pt x="10755" y="16260"/>
                    <a:pt x="10665" y="16260"/>
                  </a:cubicBezTo>
                  <a:cubicBezTo>
                    <a:pt x="5363" y="16260"/>
                    <a:pt x="5363" y="16260"/>
                    <a:pt x="5363" y="16260"/>
                  </a:cubicBezTo>
                  <a:cubicBezTo>
                    <a:pt x="5363" y="10680"/>
                    <a:pt x="5363" y="10680"/>
                    <a:pt x="5363" y="10680"/>
                  </a:cubicBezTo>
                  <a:cubicBezTo>
                    <a:pt x="5363" y="10590"/>
                    <a:pt x="5333" y="10470"/>
                    <a:pt x="5303" y="10380"/>
                  </a:cubicBezTo>
                  <a:cubicBezTo>
                    <a:pt x="5153" y="9660"/>
                    <a:pt x="4883" y="8880"/>
                    <a:pt x="4284" y="8880"/>
                  </a:cubicBezTo>
                  <a:cubicBezTo>
                    <a:pt x="3925" y="8880"/>
                    <a:pt x="3595" y="9150"/>
                    <a:pt x="3295" y="9420"/>
                  </a:cubicBezTo>
                  <a:cubicBezTo>
                    <a:pt x="3236" y="9510"/>
                    <a:pt x="3176" y="9570"/>
                    <a:pt x="3116" y="9630"/>
                  </a:cubicBezTo>
                  <a:cubicBezTo>
                    <a:pt x="2636" y="10020"/>
                    <a:pt x="2157" y="10050"/>
                    <a:pt x="2067" y="10050"/>
                  </a:cubicBezTo>
                  <a:cubicBezTo>
                    <a:pt x="2037" y="10050"/>
                    <a:pt x="2037" y="10050"/>
                    <a:pt x="2037" y="10050"/>
                  </a:cubicBezTo>
                  <a:cubicBezTo>
                    <a:pt x="929" y="10050"/>
                    <a:pt x="0" y="9120"/>
                    <a:pt x="0" y="8010"/>
                  </a:cubicBezTo>
                  <a:cubicBezTo>
                    <a:pt x="0" y="6870"/>
                    <a:pt x="929" y="5940"/>
                    <a:pt x="2037" y="5940"/>
                  </a:cubicBezTo>
                  <a:cubicBezTo>
                    <a:pt x="2067" y="5940"/>
                    <a:pt x="2067" y="5940"/>
                    <a:pt x="2067" y="5940"/>
                  </a:cubicBezTo>
                  <a:cubicBezTo>
                    <a:pt x="2127" y="5940"/>
                    <a:pt x="2247" y="5970"/>
                    <a:pt x="2457" y="6000"/>
                  </a:cubicBezTo>
                  <a:cubicBezTo>
                    <a:pt x="2636" y="6060"/>
                    <a:pt x="2876" y="6180"/>
                    <a:pt x="3116" y="6390"/>
                  </a:cubicBezTo>
                  <a:cubicBezTo>
                    <a:pt x="3176" y="6450"/>
                    <a:pt x="3236" y="6510"/>
                    <a:pt x="3295" y="6570"/>
                  </a:cubicBezTo>
                  <a:cubicBezTo>
                    <a:pt x="3595" y="6840"/>
                    <a:pt x="3925" y="7140"/>
                    <a:pt x="4284" y="7140"/>
                  </a:cubicBezTo>
                  <a:cubicBezTo>
                    <a:pt x="4883" y="7140"/>
                    <a:pt x="5153" y="6330"/>
                    <a:pt x="5303" y="5640"/>
                  </a:cubicBezTo>
                  <a:cubicBezTo>
                    <a:pt x="5333" y="5520"/>
                    <a:pt x="5363" y="5430"/>
                    <a:pt x="5363" y="5310"/>
                  </a:cubicBezTo>
                  <a:cubicBezTo>
                    <a:pt x="5363" y="0"/>
                    <a:pt x="5363" y="0"/>
                    <a:pt x="5363" y="0"/>
                  </a:cubicBezTo>
                  <a:cubicBezTo>
                    <a:pt x="5363" y="0"/>
                    <a:pt x="5363" y="0"/>
                    <a:pt x="5363" y="0"/>
                  </a:cubicBezTo>
                  <a:cubicBezTo>
                    <a:pt x="5363" y="0"/>
                    <a:pt x="5363" y="0"/>
                    <a:pt x="5363" y="0"/>
                  </a:cubicBezTo>
                  <a:cubicBezTo>
                    <a:pt x="10665" y="0"/>
                    <a:pt x="10665" y="0"/>
                    <a:pt x="10665" y="0"/>
                  </a:cubicBezTo>
                  <a:cubicBezTo>
                    <a:pt x="10725" y="0"/>
                    <a:pt x="10785" y="0"/>
                    <a:pt x="10875" y="30"/>
                  </a:cubicBezTo>
                  <a:cubicBezTo>
                    <a:pt x="11804" y="240"/>
                    <a:pt x="11953" y="480"/>
                    <a:pt x="11983" y="540"/>
                  </a:cubicBezTo>
                  <a:cubicBezTo>
                    <a:pt x="12013" y="690"/>
                    <a:pt x="11744" y="990"/>
                    <a:pt x="11564" y="1200"/>
                  </a:cubicBezTo>
                  <a:cubicBezTo>
                    <a:pt x="11474" y="1260"/>
                    <a:pt x="11414" y="1350"/>
                    <a:pt x="11354" y="1410"/>
                  </a:cubicBezTo>
                  <a:cubicBezTo>
                    <a:pt x="10785" y="2070"/>
                    <a:pt x="10785" y="2700"/>
                    <a:pt x="10785" y="2790"/>
                  </a:cubicBezTo>
                  <a:cubicBezTo>
                    <a:pt x="10785" y="4200"/>
                    <a:pt x="11953" y="5340"/>
                    <a:pt x="13331" y="5340"/>
                  </a:cubicBezTo>
                  <a:cubicBezTo>
                    <a:pt x="14740" y="5340"/>
                    <a:pt x="15878" y="4200"/>
                    <a:pt x="15878" y="2790"/>
                  </a:cubicBezTo>
                  <a:cubicBezTo>
                    <a:pt x="15878" y="2700"/>
                    <a:pt x="15908" y="2040"/>
                    <a:pt x="15339" y="1410"/>
                  </a:cubicBezTo>
                  <a:cubicBezTo>
                    <a:pt x="15279" y="1350"/>
                    <a:pt x="15219" y="1260"/>
                    <a:pt x="15129" y="1200"/>
                  </a:cubicBezTo>
                  <a:cubicBezTo>
                    <a:pt x="14949" y="990"/>
                    <a:pt x="14680" y="690"/>
                    <a:pt x="14710" y="540"/>
                  </a:cubicBezTo>
                  <a:cubicBezTo>
                    <a:pt x="14740" y="480"/>
                    <a:pt x="14889" y="240"/>
                    <a:pt x="15818" y="30"/>
                  </a:cubicBezTo>
                  <a:cubicBezTo>
                    <a:pt x="15878" y="0"/>
                    <a:pt x="15968" y="0"/>
                    <a:pt x="16028" y="0"/>
                  </a:cubicBezTo>
                  <a:cubicBezTo>
                    <a:pt x="21600" y="0"/>
                    <a:pt x="21600" y="0"/>
                    <a:pt x="21600" y="0"/>
                  </a:cubicBezTo>
                  <a:cubicBezTo>
                    <a:pt x="21570" y="5310"/>
                    <a:pt x="21570" y="5310"/>
                    <a:pt x="21570" y="5310"/>
                  </a:cubicBezTo>
                  <a:cubicBezTo>
                    <a:pt x="21570" y="5400"/>
                    <a:pt x="21570" y="5490"/>
                    <a:pt x="21540" y="5580"/>
                  </a:cubicBezTo>
                  <a:cubicBezTo>
                    <a:pt x="21330" y="6570"/>
                    <a:pt x="21061" y="6870"/>
                    <a:pt x="20761" y="6870"/>
                  </a:cubicBezTo>
                  <a:cubicBezTo>
                    <a:pt x="20432" y="6870"/>
                    <a:pt x="20072" y="6450"/>
                    <a:pt x="19743" y="6180"/>
                  </a:cubicBezTo>
                  <a:cubicBezTo>
                    <a:pt x="19233" y="5730"/>
                    <a:pt x="18694" y="5700"/>
                    <a:pt x="18574" y="5700"/>
                  </a:cubicBezTo>
                  <a:cubicBezTo>
                    <a:pt x="18544" y="5700"/>
                    <a:pt x="18544" y="5700"/>
                    <a:pt x="18544" y="5700"/>
                  </a:cubicBezTo>
                  <a:cubicBezTo>
                    <a:pt x="17256" y="5700"/>
                    <a:pt x="16237" y="6720"/>
                    <a:pt x="16237" y="8010"/>
                  </a:cubicBezTo>
                  <a:cubicBezTo>
                    <a:pt x="16237" y="9270"/>
                    <a:pt x="17256" y="10290"/>
                    <a:pt x="18544" y="10290"/>
                  </a:cubicBezTo>
                  <a:cubicBezTo>
                    <a:pt x="18544" y="10290"/>
                    <a:pt x="18544" y="10290"/>
                    <a:pt x="18574" y="10290"/>
                  </a:cubicBezTo>
                  <a:cubicBezTo>
                    <a:pt x="18664" y="10290"/>
                    <a:pt x="19203" y="10260"/>
                    <a:pt x="19743" y="9810"/>
                  </a:cubicBezTo>
                  <a:cubicBezTo>
                    <a:pt x="20072" y="9540"/>
                    <a:pt x="20432" y="9120"/>
                    <a:pt x="20761" y="9120"/>
                  </a:cubicBezTo>
                  <a:cubicBezTo>
                    <a:pt x="21061" y="9120"/>
                    <a:pt x="21330" y="9420"/>
                    <a:pt x="21540" y="10440"/>
                  </a:cubicBezTo>
                  <a:cubicBezTo>
                    <a:pt x="21570" y="10500"/>
                    <a:pt x="21570" y="10590"/>
                    <a:pt x="21570" y="10680"/>
                  </a:cubicBezTo>
                  <a:close/>
                </a:path>
              </a:pathLst>
            </a:custGeom>
            <a:solidFill>
              <a:schemeClr val="accent3"/>
            </a:solidFill>
            <a:ln cap="flat" w="12700">
              <a:noFill/>
              <a:miter lim="400000"/>
            </a:ln>
            <a:effectLst/>
          </p:spPr>
          <p:txBody>
            <a:bodyPr anchor="t" bIns="0" lIns="0" numCol="1" rIns="0" tIns="0" wrap="square">
              <a:noAutofit/>
            </a:bodyPr>
            <a:lstStyle/>
            <a:p>
              <a:pPr defTabSz="1219170">
                <a:defRPr>
                  <a:latin typeface="Roboto condensed"/>
                  <a:ea typeface="Roboto condensed"/>
                  <a:cs typeface="Roboto condensed"/>
                  <a:sym typeface="Roboto condensed"/>
                </a:defRPr>
              </a:pPr>
              <a:endParaRPr kern="0" sz="1867">
                <a:solidFill>
                  <a:prstClr val="black">
                    <a:lumMod val="75000"/>
                    <a:lumOff val="25000"/>
                  </a:prstClr>
                </a:solidFill>
                <a:cs typeface="+mn-ea"/>
                <a:sym typeface="+mn-lt"/>
              </a:endParaRPr>
            </a:p>
          </p:txBody>
        </p:sp>
        <p:sp>
          <p:nvSpPr>
            <p:cNvPr id="33" name="文本框 24"/>
            <p:cNvSpPr txBox="1"/>
            <p:nvPr/>
          </p:nvSpPr>
          <p:spPr>
            <a:xfrm rot="908242">
              <a:off x="5482182" y="2953055"/>
              <a:ext cx="431244" cy="556298"/>
            </a:xfrm>
            <a:prstGeom prst="rect">
              <a:avLst/>
            </a:prstGeom>
            <a:noFill/>
          </p:spPr>
          <p:txBody>
            <a:bodyPr rtlCol="0" wrap="none">
              <a:spAutoFit/>
            </a:bodyPr>
            <a:lstStyle/>
            <a:p>
              <a:pPr defTabSz="1219170">
                <a:defRPr/>
              </a:pPr>
              <a:r>
                <a:rPr altLang="zh-CN" kern="0" lang="en-US" sz="4267">
                  <a:solidFill>
                    <a:prstClr val="white"/>
                  </a:solidFill>
                  <a:effectLst>
                    <a:outerShdw algn="tl" blurRad="38100" dir="2700000" dist="38100">
                      <a:srgbClr val="000000">
                        <a:alpha val="43137"/>
                      </a:srgbClr>
                    </a:outerShdw>
                  </a:effectLst>
                  <a:cs typeface="+mn-ea"/>
                  <a:sym typeface="+mn-lt"/>
                </a:rPr>
                <a:t>C</a:t>
              </a:r>
            </a:p>
          </p:txBody>
        </p:sp>
      </p:grpSp>
      <p:pic>
        <p:nvPicPr>
          <p:cNvPr descr="资源 1711" id="34" name="图片 33"/>
          <p:cNvPicPr>
            <a:picLocks noChangeAspect="1"/>
          </p:cNvPicPr>
          <p:nvPr/>
        </p:nvPicPr>
        <p:blipFill>
          <a:blip r:embed="rId4">
            <a:extLst>
              <a:ext uri="{28A0092B-C50C-407E-A947-70E740481C1C}">
                <a14:useLocalDpi/>
              </a:ext>
            </a:extLst>
          </a:blip>
          <a:stretch>
            <a:fillRect/>
          </a:stretch>
        </p:blipFill>
        <p:spPr>
          <a:xfrm>
            <a:off x="1298633" y="2861379"/>
            <a:ext cx="1400175" cy="2600325"/>
          </a:xfrm>
          <a:prstGeom prst="rect">
            <a:avLst/>
          </a:prstGeom>
        </p:spPr>
      </p:pic>
    </p:spTree>
    <p:extLst>
      <p:ext uri="{BB962C8B-B14F-4D97-AF65-F5344CB8AC3E}">
        <p14:creationId val="665276110"/>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5"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2000" id="7"/>
                                        <p:tgtEl>
                                          <p:spTgt spid="25"/>
                                        </p:tgtEl>
                                      </p:cBhvr>
                                    </p:animEffect>
                                    <p:anim calcmode="lin" valueType="num">
                                      <p:cBhvr>
                                        <p:cTn dur="2000" fill="hold" id="8"/>
                                        <p:tgtEl>
                                          <p:spTgt spid="25"/>
                                        </p:tgtEl>
                                        <p:attrNameLst>
                                          <p:attrName>ppt_w</p:attrName>
                                        </p:attrNameLst>
                                      </p:cBhvr>
                                      <p:tavLst>
                                        <p:tav fmla="#ppt_w*sin(2.5*pi*$)" tm="0">
                                          <p:val>
                                            <p:fltVal val="0"/>
                                          </p:val>
                                        </p:tav>
                                        <p:tav tm="100000">
                                          <p:val>
                                            <p:fltVal val="1"/>
                                          </p:val>
                                        </p:tav>
                                      </p:tavLst>
                                    </p:anim>
                                    <p:anim calcmode="lin" valueType="num">
                                      <p:cBhvr>
                                        <p:cTn dur="2000" fill="hold" id="9"/>
                                        <p:tgtEl>
                                          <p:spTgt spid="25"/>
                                        </p:tgtEl>
                                        <p:attrNameLst>
                                          <p:attrName>ppt_h</p:attrName>
                                        </p:attrNameLst>
                                      </p:cBhvr>
                                      <p:tavLst>
                                        <p:tav tm="0">
                                          <p:val>
                                            <p:strVal val="#ppt_h"/>
                                          </p:val>
                                        </p:tav>
                                        <p:tav tm="100000">
                                          <p:val>
                                            <p:strVal val="#ppt_h"/>
                                          </p:val>
                                        </p:tav>
                                      </p:tavLst>
                                    </p:anim>
                                  </p:childTnLst>
                                </p:cTn>
                              </p:par>
                              <p:par>
                                <p:cTn fill="hold" id="10" nodeType="withEffect" presetClass="entr" presetID="45" presetSubtype="0">
                                  <p:stCondLst>
                                    <p:cond delay="0"/>
                                  </p:stCondLst>
                                  <p:childTnLst>
                                    <p:set>
                                      <p:cBhvr>
                                        <p:cTn dur="1" fill="hold" id="11">
                                          <p:stCondLst>
                                            <p:cond delay="0"/>
                                          </p:stCondLst>
                                        </p:cTn>
                                        <p:tgtEl>
                                          <p:spTgt spid="28"/>
                                        </p:tgtEl>
                                        <p:attrNameLst>
                                          <p:attrName>style.visibility</p:attrName>
                                        </p:attrNameLst>
                                      </p:cBhvr>
                                      <p:to>
                                        <p:strVal val="visible"/>
                                      </p:to>
                                    </p:set>
                                    <p:animEffect filter="fade" transition="in">
                                      <p:cBhvr>
                                        <p:cTn dur="2000" id="12"/>
                                        <p:tgtEl>
                                          <p:spTgt spid="28"/>
                                        </p:tgtEl>
                                      </p:cBhvr>
                                    </p:animEffect>
                                    <p:anim calcmode="lin" valueType="num">
                                      <p:cBhvr>
                                        <p:cTn dur="2000" fill="hold" id="13"/>
                                        <p:tgtEl>
                                          <p:spTgt spid="28"/>
                                        </p:tgtEl>
                                        <p:attrNameLst>
                                          <p:attrName>ppt_w</p:attrName>
                                        </p:attrNameLst>
                                      </p:cBhvr>
                                      <p:tavLst>
                                        <p:tav fmla="#ppt_w*sin(2.5*pi*$)" tm="0">
                                          <p:val>
                                            <p:fltVal val="0"/>
                                          </p:val>
                                        </p:tav>
                                        <p:tav tm="100000">
                                          <p:val>
                                            <p:fltVal val="1"/>
                                          </p:val>
                                        </p:tav>
                                      </p:tavLst>
                                    </p:anim>
                                    <p:anim calcmode="lin" valueType="num">
                                      <p:cBhvr>
                                        <p:cTn dur="2000" fill="hold" id="14"/>
                                        <p:tgtEl>
                                          <p:spTgt spid="28"/>
                                        </p:tgtEl>
                                        <p:attrNameLst>
                                          <p:attrName>ppt_h</p:attrName>
                                        </p:attrNameLst>
                                      </p:cBhvr>
                                      <p:tavLst>
                                        <p:tav tm="0">
                                          <p:val>
                                            <p:strVal val="#ppt_h"/>
                                          </p:val>
                                        </p:tav>
                                        <p:tav tm="100000">
                                          <p:val>
                                            <p:strVal val="#ppt_h"/>
                                          </p:val>
                                        </p:tav>
                                      </p:tavLst>
                                    </p:anim>
                                  </p:childTnLst>
                                </p:cTn>
                              </p:par>
                              <p:par>
                                <p:cTn fill="hold" id="15" nodeType="withEffect" presetClass="entr" presetID="45" presetSubtype="0">
                                  <p:stCondLst>
                                    <p:cond delay="0"/>
                                  </p:stCondLst>
                                  <p:childTnLst>
                                    <p:set>
                                      <p:cBhvr>
                                        <p:cTn dur="1" fill="hold" id="16">
                                          <p:stCondLst>
                                            <p:cond delay="0"/>
                                          </p:stCondLst>
                                        </p:cTn>
                                        <p:tgtEl>
                                          <p:spTgt spid="31"/>
                                        </p:tgtEl>
                                        <p:attrNameLst>
                                          <p:attrName>style.visibility</p:attrName>
                                        </p:attrNameLst>
                                      </p:cBhvr>
                                      <p:to>
                                        <p:strVal val="visible"/>
                                      </p:to>
                                    </p:set>
                                    <p:animEffect filter="fade" transition="in">
                                      <p:cBhvr>
                                        <p:cTn dur="2000" id="17"/>
                                        <p:tgtEl>
                                          <p:spTgt spid="31"/>
                                        </p:tgtEl>
                                      </p:cBhvr>
                                    </p:animEffect>
                                    <p:anim calcmode="lin" valueType="num">
                                      <p:cBhvr>
                                        <p:cTn dur="2000" fill="hold" id="18"/>
                                        <p:tgtEl>
                                          <p:spTgt spid="31"/>
                                        </p:tgtEl>
                                        <p:attrNameLst>
                                          <p:attrName>ppt_w</p:attrName>
                                        </p:attrNameLst>
                                      </p:cBhvr>
                                      <p:tavLst>
                                        <p:tav fmla="#ppt_w*sin(2.5*pi*$)" tm="0">
                                          <p:val>
                                            <p:fltVal val="0"/>
                                          </p:val>
                                        </p:tav>
                                        <p:tav tm="100000">
                                          <p:val>
                                            <p:fltVal val="1"/>
                                          </p:val>
                                        </p:tav>
                                      </p:tavLst>
                                    </p:anim>
                                    <p:anim calcmode="lin" valueType="num">
                                      <p:cBhvr>
                                        <p:cTn dur="2000" fill="hold" id="19"/>
                                        <p:tgtEl>
                                          <p:spTgt spid="31"/>
                                        </p:tgtEl>
                                        <p:attrNameLst>
                                          <p:attrName>ppt_h</p:attrName>
                                        </p:attrNameLst>
                                      </p:cBhvr>
                                      <p:tavLst>
                                        <p:tav tm="0">
                                          <p:val>
                                            <p:strVal val="#ppt_h"/>
                                          </p:val>
                                        </p:tav>
                                        <p:tav tm="100000">
                                          <p:val>
                                            <p:strVal val="#ppt_h"/>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0" presetSubtype="0">
                                  <p:stCondLst>
                                    <p:cond delay="0"/>
                                  </p:stCondLst>
                                  <p:childTnLst>
                                    <p:set>
                                      <p:cBhvr>
                                        <p:cTn dur="1" fill="hold" id="23">
                                          <p:stCondLst>
                                            <p:cond delay="0"/>
                                          </p:stCondLst>
                                        </p:cTn>
                                        <p:tgtEl>
                                          <p:spTgt spid="12"/>
                                        </p:tgtEl>
                                        <p:attrNameLst>
                                          <p:attrName>style.visibility</p:attrName>
                                        </p:attrNameLst>
                                      </p:cBhvr>
                                      <p:to>
                                        <p:strVal val="visible"/>
                                      </p:to>
                                    </p:set>
                                    <p:animEffect filter="fade" transition="in">
                                      <p:cBhvr>
                                        <p:cTn dur="500" id="24"/>
                                        <p:tgtEl>
                                          <p:spTgt spid="12"/>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10" presetSubtype="0">
                                  <p:stCondLst>
                                    <p:cond delay="0"/>
                                  </p:stCondLst>
                                  <p:childTnLst>
                                    <p:set>
                                      <p:cBhvr>
                                        <p:cTn dur="1" fill="hold" id="28">
                                          <p:stCondLst>
                                            <p:cond delay="0"/>
                                          </p:stCondLst>
                                        </p:cTn>
                                        <p:tgtEl>
                                          <p:spTgt spid="11"/>
                                        </p:tgtEl>
                                        <p:attrNameLst>
                                          <p:attrName>style.visibility</p:attrName>
                                        </p:attrNameLst>
                                      </p:cBhvr>
                                      <p:to>
                                        <p:strVal val="visible"/>
                                      </p:to>
                                    </p:set>
                                    <p:animEffect filter="fade" transition="in">
                                      <p:cBhvr>
                                        <p:cTn dur="500" id="29"/>
                                        <p:tgtEl>
                                          <p:spTgt spid="11"/>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500" id="32"/>
                                        <p:tgtEl>
                                          <p:spTgt spid="13"/>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10" presetSubtype="0">
                                  <p:stCondLst>
                                    <p:cond delay="0"/>
                                  </p:stCondLst>
                                  <p:childTnLst>
                                    <p:set>
                                      <p:cBhvr>
                                        <p:cTn dur="1" fill="hold" id="36">
                                          <p:stCondLst>
                                            <p:cond delay="0"/>
                                          </p:stCondLst>
                                        </p:cTn>
                                        <p:tgtEl>
                                          <p:spTgt spid="5"/>
                                        </p:tgtEl>
                                        <p:attrNameLst>
                                          <p:attrName>style.visibility</p:attrName>
                                        </p:attrNameLst>
                                      </p:cBhvr>
                                      <p:to>
                                        <p:strVal val="visible"/>
                                      </p:to>
                                    </p:set>
                                    <p:animEffect filter="fade" transition="in">
                                      <p:cBhvr>
                                        <p:cTn dur="500" id="37"/>
                                        <p:tgtEl>
                                          <p:spTgt spid="5"/>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6"/>
                                        </p:tgtEl>
                                        <p:attrNameLst>
                                          <p:attrName>style.visibility</p:attrName>
                                        </p:attrNameLst>
                                      </p:cBhvr>
                                      <p:to>
                                        <p:strVal val="visible"/>
                                      </p:to>
                                    </p:set>
                                    <p:animEffect filter="fade" transition="in">
                                      <p:cBhvr>
                                        <p:cTn dur="500" id="40"/>
                                        <p:tgtEl>
                                          <p:spTgt spid="6"/>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7"/>
                                        </p:tgtEl>
                                        <p:attrNameLst>
                                          <p:attrName>style.visibility</p:attrName>
                                        </p:attrNameLst>
                                      </p:cBhvr>
                                      <p:to>
                                        <p:strVal val="visible"/>
                                      </p:to>
                                    </p:set>
                                    <p:animEffect filter="fade" transition="in">
                                      <p:cBhvr>
                                        <p:cTn dur="500" id="43"/>
                                        <p:tgtEl>
                                          <p:spTgt spid="7"/>
                                        </p:tgtEl>
                                      </p:cBhvr>
                                    </p:animEffect>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10" presetSubtype="0">
                                  <p:stCondLst>
                                    <p:cond delay="0"/>
                                  </p:stCondLst>
                                  <p:childTnLst>
                                    <p:set>
                                      <p:cBhvr>
                                        <p:cTn dur="1" fill="hold" id="47">
                                          <p:stCondLst>
                                            <p:cond delay="0"/>
                                          </p:stCondLst>
                                        </p:cTn>
                                        <p:tgtEl>
                                          <p:spTgt spid="8"/>
                                        </p:tgtEl>
                                        <p:attrNameLst>
                                          <p:attrName>style.visibility</p:attrName>
                                        </p:attrNameLst>
                                      </p:cBhvr>
                                      <p:to>
                                        <p:strVal val="visible"/>
                                      </p:to>
                                    </p:set>
                                    <p:animEffect filter="fade" transition="in">
                                      <p:cBhvr>
                                        <p:cTn dur="500" id="48"/>
                                        <p:tgtEl>
                                          <p:spTgt spid="8"/>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9"/>
                                        </p:tgtEl>
                                        <p:attrNameLst>
                                          <p:attrName>style.visibility</p:attrName>
                                        </p:attrNameLst>
                                      </p:cBhvr>
                                      <p:to>
                                        <p:strVal val="visible"/>
                                      </p:to>
                                    </p:set>
                                    <p:animEffect filter="fade" transition="in">
                                      <p:cBhvr>
                                        <p:cTn dur="500" id="51"/>
                                        <p:tgtEl>
                                          <p:spTgt spid="9"/>
                                        </p:tgtEl>
                                      </p:cBhvr>
                                    </p:animEffect>
                                  </p:childTnLst>
                                </p:cTn>
                              </p:par>
                              <p:par>
                                <p:cTn fill="hold" grpId="0" id="52" nodeType="withEffect" presetClass="entr" presetID="10" presetSubtype="0">
                                  <p:stCondLst>
                                    <p:cond delay="0"/>
                                  </p:stCondLst>
                                  <p:childTnLst>
                                    <p:set>
                                      <p:cBhvr>
                                        <p:cTn dur="1" fill="hold" id="53">
                                          <p:stCondLst>
                                            <p:cond delay="0"/>
                                          </p:stCondLst>
                                        </p:cTn>
                                        <p:tgtEl>
                                          <p:spTgt spid="10"/>
                                        </p:tgtEl>
                                        <p:attrNameLst>
                                          <p:attrName>style.visibility</p:attrName>
                                        </p:attrNameLst>
                                      </p:cBhvr>
                                      <p:to>
                                        <p:strVal val="visible"/>
                                      </p:to>
                                    </p:set>
                                    <p:animEffect filter="fade" transition="in">
                                      <p:cBhvr>
                                        <p:cTn dur="500" id="54"/>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11"/>
      <p:bldP grpId="0" spid="12"/>
      <p:bldP grpId="0" spid="1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8" name="Straight Connector 51"/>
          <p:cNvCxnSpPr/>
          <p:nvPr/>
        </p:nvCxnSpPr>
        <p:spPr>
          <a:xfrm flipH="1">
            <a:off x="8507097" y="5506063"/>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68"/>
          <p:cNvCxnSpPr>
            <a:stCxn id="123" idx="6"/>
          </p:cNvCxnSpPr>
          <p:nvPr/>
        </p:nvCxnSpPr>
        <p:spPr>
          <a:xfrm>
            <a:off x="7710484" y="2789903"/>
            <a:ext cx="1257960"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81"/>
          <p:cNvCxnSpPr>
            <a:endCxn id="93" idx="2"/>
          </p:cNvCxnSpPr>
          <p:nvPr/>
        </p:nvCxnSpPr>
        <p:spPr>
          <a:xfrm flipV="1">
            <a:off x="3464739" y="5061365"/>
            <a:ext cx="1041212" cy="2191"/>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 name="Elbow Connector 62"/>
          <p:cNvCxnSpPr>
            <a:stCxn id="88" idx="6"/>
          </p:cNvCxnSpPr>
          <p:nvPr/>
        </p:nvCxnSpPr>
        <p:spPr>
          <a:xfrm flipV="1">
            <a:off x="8148198" y="3716293"/>
            <a:ext cx="1044549" cy="222299"/>
          </a:xfrm>
          <a:prstGeom prst="bentConnector3">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Elbow Connector 84"/>
          <p:cNvCxnSpPr>
            <a:endCxn id="82" idx="2"/>
          </p:cNvCxnSpPr>
          <p:nvPr/>
        </p:nvCxnSpPr>
        <p:spPr>
          <a:xfrm flipV="1">
            <a:off x="3017572" y="3938595"/>
            <a:ext cx="1088296" cy="137096"/>
          </a:xfrm>
          <a:prstGeom prst="bentConnector3">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Elbow Connector 59"/>
          <p:cNvCxnSpPr>
            <a:stCxn id="116" idx="6"/>
          </p:cNvCxnSpPr>
          <p:nvPr/>
        </p:nvCxnSpPr>
        <p:spPr>
          <a:xfrm flipV="1">
            <a:off x="7710486" y="4698113"/>
            <a:ext cx="1296357" cy="363251"/>
          </a:xfrm>
          <a:prstGeom prst="bentConnector3">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 name="Elbow Connector 86"/>
          <p:cNvCxnSpPr/>
          <p:nvPr/>
        </p:nvCxnSpPr>
        <p:spPr>
          <a:xfrm flipV="1">
            <a:off x="3464739" y="2842431"/>
            <a:ext cx="1045319" cy="290579"/>
          </a:xfrm>
          <a:prstGeom prst="bentConnector3">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 name="Elbow Connector 57"/>
          <p:cNvCxnSpPr/>
          <p:nvPr/>
        </p:nvCxnSpPr>
        <p:spPr>
          <a:xfrm flipH="1" flipV="1" rot="5400000">
            <a:off x="7221332" y="4680383"/>
            <a:ext cx="125257" cy="2368949"/>
          </a:xfrm>
          <a:prstGeom prst="bentConnector4">
            <a:avLst>
              <a:gd fmla="val -220011" name="adj1"/>
              <a:gd fmla="val 59334" name="adj2"/>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 name="Elbow Connector 88"/>
          <p:cNvCxnSpPr>
            <a:endCxn id="59" idx="0"/>
          </p:cNvCxnSpPr>
          <p:nvPr/>
        </p:nvCxnSpPr>
        <p:spPr>
          <a:xfrm flipV="1">
            <a:off x="3818062" y="1900501"/>
            <a:ext cx="2281423" cy="241019"/>
          </a:xfrm>
          <a:prstGeom prst="bentConnector4">
            <a:avLst>
              <a:gd fmla="val 40308" name="adj1"/>
              <a:gd fmla="val 214339" name="adj2"/>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77"/>
          <p:cNvCxnSpPr/>
          <p:nvPr/>
        </p:nvCxnSpPr>
        <p:spPr>
          <a:xfrm flipH="1">
            <a:off x="3818059" y="1831952"/>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 name="组合 27"/>
          <p:cNvGrpSpPr/>
          <p:nvPr/>
        </p:nvGrpSpPr>
        <p:grpSpPr>
          <a:xfrm>
            <a:off x="1243077" y="1768708"/>
            <a:ext cx="2404655" cy="745627"/>
            <a:chOff x="1242914" y="1916832"/>
            <a:chExt cx="2404341" cy="745627"/>
          </a:xfrm>
        </p:grpSpPr>
        <p:sp>
          <p:nvSpPr>
            <p:cNvPr id="29" name="Content Placeholder 2"/>
            <p:cNvSpPr txBox="1"/>
            <p:nvPr/>
          </p:nvSpPr>
          <p:spPr>
            <a:xfrm>
              <a:off x="1242914" y="2141521"/>
              <a:ext cx="2404341"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30" name="TextBox 29"/>
            <p:cNvSpPr txBox="1"/>
            <p:nvPr/>
          </p:nvSpPr>
          <p:spPr>
            <a:xfrm>
              <a:off x="2207738" y="1916832"/>
              <a:ext cx="1401897"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grpSp>
        <p:nvGrpSpPr>
          <p:cNvPr id="3" name="组合 30"/>
          <p:cNvGrpSpPr/>
          <p:nvPr/>
        </p:nvGrpSpPr>
        <p:grpSpPr>
          <a:xfrm>
            <a:off x="8639035" y="5442819"/>
            <a:ext cx="2404655" cy="745627"/>
            <a:chOff x="8447161" y="5590943"/>
            <a:chExt cx="2404342" cy="745627"/>
          </a:xfrm>
        </p:grpSpPr>
        <p:sp>
          <p:nvSpPr>
            <p:cNvPr id="32" name="Content Placeholder 2"/>
            <p:cNvSpPr txBox="1"/>
            <p:nvPr/>
          </p:nvSpPr>
          <p:spPr>
            <a:xfrm>
              <a:off x="8447161" y="5815632"/>
              <a:ext cx="2404342"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33" name="TextBox 32"/>
            <p:cNvSpPr txBox="1"/>
            <p:nvPr/>
          </p:nvSpPr>
          <p:spPr>
            <a:xfrm>
              <a:off x="8467610" y="5590942"/>
              <a:ext cx="1401897"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cxnSp>
        <p:nvCxnSpPr>
          <p:cNvPr id="34" name="Straight Connector 60"/>
          <p:cNvCxnSpPr/>
          <p:nvPr/>
        </p:nvCxnSpPr>
        <p:spPr>
          <a:xfrm flipH="1">
            <a:off x="9013881" y="4424100"/>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78"/>
          <p:cNvCxnSpPr/>
          <p:nvPr/>
        </p:nvCxnSpPr>
        <p:spPr>
          <a:xfrm flipH="1">
            <a:off x="3464735" y="2823439"/>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4" name="组合 35"/>
          <p:cNvGrpSpPr/>
          <p:nvPr/>
        </p:nvGrpSpPr>
        <p:grpSpPr>
          <a:xfrm>
            <a:off x="966467" y="2760195"/>
            <a:ext cx="2404654" cy="745627"/>
            <a:chOff x="1136962" y="2908319"/>
            <a:chExt cx="2404343" cy="745627"/>
          </a:xfrm>
        </p:grpSpPr>
        <p:sp>
          <p:nvSpPr>
            <p:cNvPr id="37" name="Content Placeholder 2"/>
            <p:cNvSpPr txBox="1"/>
            <p:nvPr/>
          </p:nvSpPr>
          <p:spPr>
            <a:xfrm>
              <a:off x="1136962" y="3133008"/>
              <a:ext cx="2404343"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38" name="TextBox 37"/>
            <p:cNvSpPr txBox="1"/>
            <p:nvPr/>
          </p:nvSpPr>
          <p:spPr>
            <a:xfrm>
              <a:off x="2101787" y="2908319"/>
              <a:ext cx="1401899"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grpSp>
        <p:nvGrpSpPr>
          <p:cNvPr id="5" name="组合 38"/>
          <p:cNvGrpSpPr/>
          <p:nvPr/>
        </p:nvGrpSpPr>
        <p:grpSpPr>
          <a:xfrm>
            <a:off x="9124523" y="4361017"/>
            <a:ext cx="2404655" cy="745627"/>
            <a:chOff x="9123338" y="4509142"/>
            <a:chExt cx="2404343" cy="745627"/>
          </a:xfrm>
        </p:grpSpPr>
        <p:sp>
          <p:nvSpPr>
            <p:cNvPr id="40" name="Content Placeholder 2"/>
            <p:cNvSpPr txBox="1"/>
            <p:nvPr/>
          </p:nvSpPr>
          <p:spPr>
            <a:xfrm>
              <a:off x="9123338" y="4733831"/>
              <a:ext cx="2404343"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41" name="TextBox 40"/>
            <p:cNvSpPr txBox="1"/>
            <p:nvPr/>
          </p:nvSpPr>
          <p:spPr>
            <a:xfrm>
              <a:off x="9160956" y="4509143"/>
              <a:ext cx="1401898"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cxnSp>
        <p:nvCxnSpPr>
          <p:cNvPr id="42" name="Straight Connector 63"/>
          <p:cNvCxnSpPr/>
          <p:nvPr/>
        </p:nvCxnSpPr>
        <p:spPr>
          <a:xfrm flipH="1">
            <a:off x="9192747" y="3406723"/>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79"/>
          <p:cNvCxnSpPr/>
          <p:nvPr/>
        </p:nvCxnSpPr>
        <p:spPr>
          <a:xfrm flipH="1">
            <a:off x="3017573" y="3766122"/>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 name="组合 43"/>
          <p:cNvGrpSpPr/>
          <p:nvPr/>
        </p:nvGrpSpPr>
        <p:grpSpPr>
          <a:xfrm>
            <a:off x="527385" y="3841511"/>
            <a:ext cx="2404655" cy="755119"/>
            <a:chOff x="697937" y="3841509"/>
            <a:chExt cx="2404342" cy="755119"/>
          </a:xfrm>
        </p:grpSpPr>
        <p:sp>
          <p:nvSpPr>
            <p:cNvPr id="45" name="Content Placeholder 2"/>
            <p:cNvSpPr txBox="1"/>
            <p:nvPr/>
          </p:nvSpPr>
          <p:spPr>
            <a:xfrm>
              <a:off x="697937" y="4075690"/>
              <a:ext cx="2404342"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46" name="TextBox 45"/>
            <p:cNvSpPr txBox="1"/>
            <p:nvPr/>
          </p:nvSpPr>
          <p:spPr>
            <a:xfrm>
              <a:off x="1662761" y="3841509"/>
              <a:ext cx="1401897"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grpSp>
        <p:nvGrpSpPr>
          <p:cNvPr id="7" name="组合 46"/>
          <p:cNvGrpSpPr/>
          <p:nvPr/>
        </p:nvGrpSpPr>
        <p:grpSpPr>
          <a:xfrm>
            <a:off x="9307973" y="3343480"/>
            <a:ext cx="2404654" cy="745627"/>
            <a:chOff x="9116019" y="3491604"/>
            <a:chExt cx="2404342" cy="745627"/>
          </a:xfrm>
        </p:grpSpPr>
        <p:sp>
          <p:nvSpPr>
            <p:cNvPr id="48" name="Content Placeholder 2"/>
            <p:cNvSpPr txBox="1"/>
            <p:nvPr/>
          </p:nvSpPr>
          <p:spPr>
            <a:xfrm>
              <a:off x="9116019" y="3716293"/>
              <a:ext cx="2404342"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49" name="TextBox 48"/>
            <p:cNvSpPr txBox="1"/>
            <p:nvPr/>
          </p:nvSpPr>
          <p:spPr>
            <a:xfrm>
              <a:off x="9153639" y="3491604"/>
              <a:ext cx="1401898"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cxnSp>
        <p:nvCxnSpPr>
          <p:cNvPr id="50" name="Straight Connector 66"/>
          <p:cNvCxnSpPr/>
          <p:nvPr/>
        </p:nvCxnSpPr>
        <p:spPr>
          <a:xfrm flipH="1">
            <a:off x="8968444" y="2499615"/>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80"/>
          <p:cNvCxnSpPr/>
          <p:nvPr/>
        </p:nvCxnSpPr>
        <p:spPr>
          <a:xfrm flipH="1">
            <a:off x="3464735" y="4767978"/>
            <a:ext cx="0" cy="619141"/>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8" name="组合 51"/>
          <p:cNvGrpSpPr/>
          <p:nvPr/>
        </p:nvGrpSpPr>
        <p:grpSpPr>
          <a:xfrm>
            <a:off x="966466" y="4687733"/>
            <a:ext cx="2404655" cy="745627"/>
            <a:chOff x="1136962" y="4835857"/>
            <a:chExt cx="2404342" cy="745627"/>
          </a:xfrm>
        </p:grpSpPr>
        <p:sp>
          <p:nvSpPr>
            <p:cNvPr id="53" name="Content Placeholder 2"/>
            <p:cNvSpPr txBox="1"/>
            <p:nvPr/>
          </p:nvSpPr>
          <p:spPr>
            <a:xfrm>
              <a:off x="1136962" y="5060546"/>
              <a:ext cx="2404342"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54" name="TextBox 53"/>
            <p:cNvSpPr txBox="1"/>
            <p:nvPr/>
          </p:nvSpPr>
          <p:spPr>
            <a:xfrm>
              <a:off x="2101786" y="4835858"/>
              <a:ext cx="1401897"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grpSp>
        <p:nvGrpSpPr>
          <p:cNvPr id="9" name="组合 54"/>
          <p:cNvGrpSpPr/>
          <p:nvPr/>
        </p:nvGrpSpPr>
        <p:grpSpPr>
          <a:xfrm>
            <a:off x="9083133" y="2431492"/>
            <a:ext cx="2404654" cy="745627"/>
            <a:chOff x="8891208" y="2579616"/>
            <a:chExt cx="2404342" cy="745627"/>
          </a:xfrm>
        </p:grpSpPr>
        <p:sp>
          <p:nvSpPr>
            <p:cNvPr id="56" name="Content Placeholder 2"/>
            <p:cNvSpPr txBox="1"/>
            <p:nvPr/>
          </p:nvSpPr>
          <p:spPr>
            <a:xfrm>
              <a:off x="8891208" y="2804305"/>
              <a:ext cx="2404342" cy="520938"/>
            </a:xfrm>
            <a:prstGeom prst="rect">
              <a:avLst/>
            </a:prstGeom>
          </p:spPr>
          <p:txBody>
            <a:bodyPr bIns="60960" lIns="121920" rIns="121920" rtlCol="0" tIns="6096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ts val="1800"/>
                </a:lnSpc>
                <a:buNone/>
                <a:defRPr/>
              </a:pPr>
              <a:r>
                <a:rPr altLang="en-US" kern="0" lang="zh-CN" sz="1200">
                  <a:solidFill>
                    <a:schemeClr val="tx1">
                      <a:lumMod val="50000"/>
                      <a:lumOff val="50000"/>
                    </a:schemeClr>
                  </a:solidFill>
                  <a:cs typeface="+mn-ea"/>
                  <a:sym typeface="+mn-lt"/>
                </a:rPr>
                <a:t>点击输入详细的内容文本，点击输入详细的内容文本。</a:t>
              </a:r>
            </a:p>
          </p:txBody>
        </p:sp>
        <p:sp>
          <p:nvSpPr>
            <p:cNvPr id="57" name="TextBox 56"/>
            <p:cNvSpPr txBox="1"/>
            <p:nvPr/>
          </p:nvSpPr>
          <p:spPr>
            <a:xfrm>
              <a:off x="8928826" y="2579616"/>
              <a:ext cx="1401898" cy="335280"/>
            </a:xfrm>
            <a:prstGeom prst="rect">
              <a:avLst/>
            </a:prstGeom>
            <a:noFill/>
          </p:spPr>
          <p:txBody>
            <a:bodyPr rtlCol="0" wrap="none">
              <a:spAutoFit/>
            </a:bodyPr>
            <a:lstStyle/>
            <a:p>
              <a:pPr algn="ctr" defTabSz="1187949"/>
              <a:r>
                <a:rPr altLang="en-US" lang="zh-CN" sz="1600">
                  <a:solidFill>
                    <a:schemeClr val="tx1">
                      <a:lumMod val="75000"/>
                      <a:lumOff val="25000"/>
                    </a:schemeClr>
                  </a:solidFill>
                  <a:cs typeface="+mn-ea"/>
                  <a:sym typeface="+mn-lt"/>
                </a:rPr>
                <a:t>单击添加标题</a:t>
              </a:r>
            </a:p>
          </p:txBody>
        </p:sp>
      </p:grpSp>
      <p:grpSp>
        <p:nvGrpSpPr>
          <p:cNvPr id="10" name="组合 57"/>
          <p:cNvGrpSpPr/>
          <p:nvPr/>
        </p:nvGrpSpPr>
        <p:grpSpPr>
          <a:xfrm>
            <a:off x="5657263" y="1900503"/>
            <a:ext cx="884440" cy="889399"/>
            <a:chOff x="5656526" y="2048627"/>
            <a:chExt cx="884325" cy="889399"/>
          </a:xfrm>
        </p:grpSpPr>
        <p:sp>
          <p:nvSpPr>
            <p:cNvPr id="59" name="Oval 5"/>
            <p:cNvSpPr/>
            <p:nvPr/>
          </p:nvSpPr>
          <p:spPr>
            <a:xfrm>
              <a:off x="5656526" y="2048627"/>
              <a:ext cx="884325" cy="889399"/>
            </a:xfrm>
            <a:prstGeom prst="ellipse">
              <a:avLst/>
            </a:prstGeom>
            <a:solidFill>
              <a:schemeClr val="accent4"/>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grpSp>
          <p:nvGrpSpPr>
            <p:cNvPr id="11" name="Group 99"/>
            <p:cNvGrpSpPr/>
            <p:nvPr/>
          </p:nvGrpSpPr>
          <p:grpSpPr>
            <a:xfrm>
              <a:off x="5915685" y="2322835"/>
              <a:ext cx="380500" cy="367529"/>
              <a:chOff x="5099140" y="1309474"/>
              <a:chExt cx="439257" cy="424283"/>
            </a:xfrm>
            <a:solidFill>
              <a:schemeClr val="bg1"/>
            </a:solidFill>
          </p:grpSpPr>
          <p:sp>
            <p:nvSpPr>
              <p:cNvPr id="61" name="Rectangle 18"/>
              <p:cNvSpPr>
                <a:spLocks noChangeArrowheads="1"/>
              </p:cNvSpPr>
              <p:nvPr/>
            </p:nvSpPr>
            <p:spPr bwMode="auto">
              <a:xfrm>
                <a:off x="5256374" y="1479187"/>
                <a:ext cx="47421"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2" name="Rectangle 19"/>
              <p:cNvSpPr>
                <a:spLocks noChangeArrowheads="1"/>
              </p:cNvSpPr>
              <p:nvPr/>
            </p:nvSpPr>
            <p:spPr bwMode="auto">
              <a:xfrm>
                <a:off x="5331247" y="1479187"/>
                <a:ext cx="49916"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3" name="Rectangle 20"/>
              <p:cNvSpPr>
                <a:spLocks noChangeArrowheads="1"/>
              </p:cNvSpPr>
              <p:nvPr/>
            </p:nvSpPr>
            <p:spPr bwMode="auto">
              <a:xfrm>
                <a:off x="5408617" y="1479187"/>
                <a:ext cx="49916"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4" name="Rectangle 21"/>
              <p:cNvSpPr>
                <a:spLocks noChangeArrowheads="1"/>
              </p:cNvSpPr>
              <p:nvPr/>
            </p:nvSpPr>
            <p:spPr bwMode="auto">
              <a:xfrm>
                <a:off x="5256374" y="1546573"/>
                <a:ext cx="47421" cy="4742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5" name="Rectangle 22"/>
              <p:cNvSpPr>
                <a:spLocks noChangeArrowheads="1"/>
              </p:cNvSpPr>
              <p:nvPr/>
            </p:nvSpPr>
            <p:spPr bwMode="auto">
              <a:xfrm>
                <a:off x="5331247" y="1546573"/>
                <a:ext cx="49916" cy="4742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6" name="Rectangle 23"/>
              <p:cNvSpPr>
                <a:spLocks noChangeArrowheads="1"/>
              </p:cNvSpPr>
              <p:nvPr/>
            </p:nvSpPr>
            <p:spPr bwMode="auto">
              <a:xfrm>
                <a:off x="5408617" y="1546573"/>
                <a:ext cx="49916" cy="4742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7" name="Rectangle 24"/>
              <p:cNvSpPr>
                <a:spLocks noChangeArrowheads="1"/>
              </p:cNvSpPr>
              <p:nvPr/>
            </p:nvSpPr>
            <p:spPr bwMode="auto">
              <a:xfrm>
                <a:off x="5256374" y="1618951"/>
                <a:ext cx="47421"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8" name="Rectangle 25"/>
              <p:cNvSpPr>
                <a:spLocks noChangeArrowheads="1"/>
              </p:cNvSpPr>
              <p:nvPr/>
            </p:nvSpPr>
            <p:spPr bwMode="auto">
              <a:xfrm>
                <a:off x="5179005" y="1546573"/>
                <a:ext cx="49916" cy="4742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69" name="Rectangle 26"/>
              <p:cNvSpPr>
                <a:spLocks noChangeArrowheads="1"/>
              </p:cNvSpPr>
              <p:nvPr/>
            </p:nvSpPr>
            <p:spPr bwMode="auto">
              <a:xfrm>
                <a:off x="5179005" y="1618951"/>
                <a:ext cx="49916"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70" name="Rectangle 27"/>
              <p:cNvSpPr>
                <a:spLocks noChangeArrowheads="1"/>
              </p:cNvSpPr>
              <p:nvPr/>
            </p:nvSpPr>
            <p:spPr bwMode="auto">
              <a:xfrm>
                <a:off x="5331247" y="1618951"/>
                <a:ext cx="49916"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71" name="Rectangle 28"/>
              <p:cNvSpPr>
                <a:spLocks noChangeArrowheads="1"/>
              </p:cNvSpPr>
              <p:nvPr/>
            </p:nvSpPr>
            <p:spPr bwMode="auto">
              <a:xfrm>
                <a:off x="5408617" y="1618951"/>
                <a:ext cx="49916" cy="4492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72" name="Freeform 29"/>
              <p:cNvSpPr>
                <a:spLocks noEditPoints="1"/>
              </p:cNvSpPr>
              <p:nvPr/>
            </p:nvSpPr>
            <p:spPr bwMode="auto">
              <a:xfrm>
                <a:off x="5099140" y="1339424"/>
                <a:ext cx="439257" cy="394333"/>
              </a:xfrm>
              <a:custGeom>
                <a:gdLst>
                  <a:gd fmla="*/ 174 w 176" name="T0"/>
                  <a:gd fmla="*/ 0 h 158" name="T1"/>
                  <a:gd fmla="*/ 150 w 176" name="T2"/>
                  <a:gd fmla="*/ 0 h 158" name="T3"/>
                  <a:gd fmla="*/ 150 w 176" name="T4"/>
                  <a:gd fmla="*/ 16 h 158" name="T5"/>
                  <a:gd fmla="*/ 126 w 176" name="T6"/>
                  <a:gd fmla="*/ 16 h 158" name="T7"/>
                  <a:gd fmla="*/ 126 w 176" name="T8"/>
                  <a:gd fmla="*/ 0 h 158" name="T9"/>
                  <a:gd fmla="*/ 52 w 176" name="T10"/>
                  <a:gd fmla="*/ 0 h 158" name="T11"/>
                  <a:gd fmla="*/ 52 w 176" name="T12"/>
                  <a:gd fmla="*/ 16 h 158" name="T13"/>
                  <a:gd fmla="*/ 28 w 176" name="T14"/>
                  <a:gd fmla="*/ 16 h 158" name="T15"/>
                  <a:gd fmla="*/ 28 w 176" name="T16"/>
                  <a:gd fmla="*/ 0 h 158" name="T17"/>
                  <a:gd fmla="*/ 0 w 176" name="T18"/>
                  <a:gd fmla="*/ 0 h 158" name="T19"/>
                  <a:gd fmla="*/ 0 w 176" name="T20"/>
                  <a:gd fmla="*/ 158 h 158" name="T21"/>
                  <a:gd fmla="*/ 13 w 176" name="T22"/>
                  <a:gd fmla="*/ 158 h 158" name="T23"/>
                  <a:gd fmla="*/ 162 w 176" name="T24"/>
                  <a:gd fmla="*/ 158 h 158" name="T25"/>
                  <a:gd fmla="*/ 176 w 176" name="T26"/>
                  <a:gd fmla="*/ 158 h 158" name="T27"/>
                  <a:gd fmla="*/ 174 w 176" name="T28"/>
                  <a:gd fmla="*/ 0 h 158" name="T29"/>
                  <a:gd fmla="*/ 162 w 176" name="T30"/>
                  <a:gd fmla="*/ 144 h 158" name="T31"/>
                  <a:gd fmla="*/ 13 w 176" name="T32"/>
                  <a:gd fmla="*/ 144 h 158" name="T33"/>
                  <a:gd fmla="*/ 13 w 176" name="T34"/>
                  <a:gd fmla="*/ 44 h 158" name="T35"/>
                  <a:gd fmla="*/ 162 w 176" name="T36"/>
                  <a:gd fmla="*/ 44 h 158" name="T37"/>
                  <a:gd fmla="*/ 162 w 176" name="T38"/>
                  <a:gd fmla="*/ 144 h 15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8" w="176">
                    <a:moveTo>
                      <a:pt x="174" y="0"/>
                    </a:moveTo>
                    <a:lnTo>
                      <a:pt x="150" y="0"/>
                    </a:lnTo>
                    <a:lnTo>
                      <a:pt x="150" y="16"/>
                    </a:lnTo>
                    <a:lnTo>
                      <a:pt x="126" y="16"/>
                    </a:lnTo>
                    <a:lnTo>
                      <a:pt x="126" y="0"/>
                    </a:lnTo>
                    <a:lnTo>
                      <a:pt x="52" y="0"/>
                    </a:lnTo>
                    <a:lnTo>
                      <a:pt x="52" y="16"/>
                    </a:lnTo>
                    <a:lnTo>
                      <a:pt x="28" y="16"/>
                    </a:lnTo>
                    <a:lnTo>
                      <a:pt x="28" y="0"/>
                    </a:lnTo>
                    <a:lnTo>
                      <a:pt x="0" y="0"/>
                    </a:lnTo>
                    <a:lnTo>
                      <a:pt x="0" y="158"/>
                    </a:lnTo>
                    <a:lnTo>
                      <a:pt x="13" y="158"/>
                    </a:lnTo>
                    <a:lnTo>
                      <a:pt x="162" y="158"/>
                    </a:lnTo>
                    <a:lnTo>
                      <a:pt x="176" y="158"/>
                    </a:lnTo>
                    <a:lnTo>
                      <a:pt x="174" y="0"/>
                    </a:lnTo>
                    <a:close/>
                    <a:moveTo>
                      <a:pt x="162" y="144"/>
                    </a:moveTo>
                    <a:lnTo>
                      <a:pt x="13" y="144"/>
                    </a:lnTo>
                    <a:lnTo>
                      <a:pt x="13" y="44"/>
                    </a:lnTo>
                    <a:lnTo>
                      <a:pt x="162" y="44"/>
                    </a:lnTo>
                    <a:lnTo>
                      <a:pt x="162" y="144"/>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73" name="Rectangle 30"/>
              <p:cNvSpPr>
                <a:spLocks noChangeArrowheads="1"/>
              </p:cNvSpPr>
              <p:nvPr/>
            </p:nvSpPr>
            <p:spPr bwMode="auto">
              <a:xfrm>
                <a:off x="5181500" y="1309474"/>
                <a:ext cx="37438" cy="59899"/>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74" name="Rectangle 31"/>
              <p:cNvSpPr>
                <a:spLocks noChangeArrowheads="1"/>
              </p:cNvSpPr>
              <p:nvPr/>
            </p:nvSpPr>
            <p:spPr bwMode="auto">
              <a:xfrm>
                <a:off x="5428583" y="1309474"/>
                <a:ext cx="34941" cy="59899"/>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grpSp>
        <p:nvGrpSpPr>
          <p:cNvPr id="12" name="组合 74"/>
          <p:cNvGrpSpPr/>
          <p:nvPr/>
        </p:nvGrpSpPr>
        <p:grpSpPr>
          <a:xfrm>
            <a:off x="4500767" y="2359609"/>
            <a:ext cx="884440" cy="889399"/>
            <a:chOff x="4500180" y="2507731"/>
            <a:chExt cx="884325" cy="889399"/>
          </a:xfrm>
        </p:grpSpPr>
        <p:sp>
          <p:nvSpPr>
            <p:cNvPr id="76" name="Oval 10"/>
            <p:cNvSpPr/>
            <p:nvPr/>
          </p:nvSpPr>
          <p:spPr>
            <a:xfrm>
              <a:off x="4500180" y="2507731"/>
              <a:ext cx="884325" cy="889399"/>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grpSp>
          <p:nvGrpSpPr>
            <p:cNvPr id="13" name="Group 114"/>
            <p:cNvGrpSpPr/>
            <p:nvPr/>
          </p:nvGrpSpPr>
          <p:grpSpPr>
            <a:xfrm>
              <a:off x="4718531" y="2704856"/>
              <a:ext cx="457320" cy="466345"/>
              <a:chOff x="7160655" y="2178006"/>
              <a:chExt cx="379359" cy="386846"/>
            </a:xfrm>
            <a:solidFill>
              <a:schemeClr val="bg1"/>
            </a:solidFill>
          </p:grpSpPr>
          <p:sp>
            <p:nvSpPr>
              <p:cNvPr id="78" name="Freeform 36"/>
              <p:cNvSpPr>
                <a:spLocks noEditPoints="1"/>
              </p:cNvSpPr>
              <p:nvPr/>
            </p:nvSpPr>
            <p:spPr bwMode="auto">
              <a:xfrm>
                <a:off x="7277956" y="2178006"/>
                <a:ext cx="262058" cy="262058"/>
              </a:xfrm>
              <a:custGeom>
                <a:gdLst>
                  <a:gd fmla="*/ 65 w 79" name="T0"/>
                  <a:gd fmla="*/ 14 h 79" name="T1"/>
                  <a:gd fmla="*/ 14 w 79" name="T2"/>
                  <a:gd fmla="*/ 14 h 79" name="T3"/>
                  <a:gd fmla="*/ 11 w 79" name="T4"/>
                  <a:gd fmla="*/ 63 h 79" name="T5"/>
                  <a:gd fmla="*/ 11 w 79" name="T6"/>
                  <a:gd fmla="*/ 63 h 79" name="T7"/>
                  <a:gd fmla="*/ 17 w 79" name="T8"/>
                  <a:gd fmla="*/ 68 h 79" name="T9"/>
                  <a:gd fmla="*/ 64 w 79" name="T10"/>
                  <a:gd fmla="*/ 65 h 79" name="T11"/>
                  <a:gd fmla="*/ 65 w 79" name="T12"/>
                  <a:gd fmla="*/ 14 h 79" name="T13"/>
                  <a:gd fmla="*/ 58 w 79" name="T14"/>
                  <a:gd fmla="*/ 59 h 79" name="T15"/>
                  <a:gd fmla="*/ 20 w 79" name="T16"/>
                  <a:gd fmla="*/ 59 h 79" name="T17"/>
                  <a:gd fmla="*/ 20 w 79" name="T18"/>
                  <a:gd fmla="*/ 21 h 79" name="T19"/>
                  <a:gd fmla="*/ 58 w 79" name="T20"/>
                  <a:gd fmla="*/ 21 h 79" name="T21"/>
                  <a:gd fmla="*/ 58 w 79" name="T22"/>
                  <a:gd fmla="*/ 59 h 7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9" w="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79" name="Freeform 37"/>
              <p:cNvSpPr/>
              <p:nvPr/>
            </p:nvSpPr>
            <p:spPr bwMode="auto">
              <a:xfrm>
                <a:off x="7160655" y="2400130"/>
                <a:ext cx="159730" cy="164722"/>
              </a:xfrm>
              <a:custGeom>
                <a:gdLst>
                  <a:gd fmla="*/ 0 w 64" name="T0"/>
                  <a:gd fmla="*/ 52 h 66" name="T1"/>
                  <a:gd fmla="*/ 12 w 64" name="T2"/>
                  <a:gd fmla="*/ 66 h 66" name="T3"/>
                  <a:gd fmla="*/ 64 w 64" name="T4"/>
                  <a:gd fmla="*/ 8 h 66" name="T5"/>
                  <a:gd fmla="*/ 55 w 64" name="T6"/>
                  <a:gd fmla="*/ 0 h 66" name="T7"/>
                  <a:gd fmla="*/ 0 w 64" name="T8"/>
                  <a:gd fmla="*/ 52 h 66" name="T9"/>
                </a:gdLst>
                <a:cxnLst>
                  <a:cxn ang="0">
                    <a:pos x="T0" y="T1"/>
                  </a:cxn>
                  <a:cxn ang="0">
                    <a:pos x="T2" y="T3"/>
                  </a:cxn>
                  <a:cxn ang="0">
                    <a:pos x="T4" y="T5"/>
                  </a:cxn>
                  <a:cxn ang="0">
                    <a:pos x="T6" y="T7"/>
                  </a:cxn>
                  <a:cxn ang="0">
                    <a:pos x="T8" y="T9"/>
                  </a:cxn>
                </a:cxnLst>
                <a:rect b="b" l="0" r="r" t="0"/>
                <a:pathLst>
                  <a:path h="66" w="64">
                    <a:moveTo>
                      <a:pt x="0" y="52"/>
                    </a:moveTo>
                    <a:lnTo>
                      <a:pt x="12" y="66"/>
                    </a:lnTo>
                    <a:lnTo>
                      <a:pt x="64" y="8"/>
                    </a:lnTo>
                    <a:lnTo>
                      <a:pt x="55" y="0"/>
                    </a:lnTo>
                    <a:lnTo>
                      <a:pt x="0" y="52"/>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80" name="Freeform 38"/>
              <p:cNvSpPr/>
              <p:nvPr/>
            </p:nvSpPr>
            <p:spPr bwMode="auto">
              <a:xfrm>
                <a:off x="7412728" y="2265358"/>
                <a:ext cx="99831" cy="119797"/>
              </a:xfrm>
              <a:custGeom>
                <a:gdLst>
                  <a:gd fmla="*/ 16 w 30" name="T0"/>
                  <a:gd fmla="*/ 0 h 36" name="T1"/>
                  <a:gd fmla="*/ 0 w 30" name="T2"/>
                  <a:gd fmla="*/ 34 h 36" name="T3"/>
                  <a:gd fmla="*/ 6 w 30" name="T4"/>
                  <a:gd fmla="*/ 36 h 36" name="T5"/>
                  <a:gd fmla="*/ 16 w 30" name="T6"/>
                  <a:gd fmla="*/ 0 h 36" name="T7"/>
                </a:gdLst>
                <a:cxnLst>
                  <a:cxn ang="0">
                    <a:pos x="T0" y="T1"/>
                  </a:cxn>
                  <a:cxn ang="0">
                    <a:pos x="T2" y="T3"/>
                  </a:cxn>
                  <a:cxn ang="0">
                    <a:pos x="T4" y="T5"/>
                  </a:cxn>
                  <a:cxn ang="0">
                    <a:pos x="T6" y="T7"/>
                  </a:cxn>
                </a:cxnLst>
                <a:rect b="b" l="0" r="r" t="0"/>
                <a:pathLst>
                  <a:path h="36" w="30">
                    <a:moveTo>
                      <a:pt x="16" y="0"/>
                    </a:moveTo>
                    <a:cubicBezTo>
                      <a:pt x="20" y="26"/>
                      <a:pt x="0" y="34"/>
                      <a:pt x="0" y="34"/>
                    </a:cubicBezTo>
                    <a:cubicBezTo>
                      <a:pt x="6" y="36"/>
                      <a:pt x="6" y="36"/>
                      <a:pt x="6" y="36"/>
                    </a:cubicBezTo>
                    <a:cubicBezTo>
                      <a:pt x="30" y="21"/>
                      <a:pt x="16" y="0"/>
                      <a:pt x="1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grpSp>
        <p:nvGrpSpPr>
          <p:cNvPr id="14" name="组合 80"/>
          <p:cNvGrpSpPr/>
          <p:nvPr/>
        </p:nvGrpSpPr>
        <p:grpSpPr>
          <a:xfrm>
            <a:off x="4105869" y="3493894"/>
            <a:ext cx="884440" cy="889399"/>
            <a:chOff x="4105334" y="3642018"/>
            <a:chExt cx="884325" cy="889399"/>
          </a:xfrm>
        </p:grpSpPr>
        <p:sp>
          <p:nvSpPr>
            <p:cNvPr id="82" name="Oval 9"/>
            <p:cNvSpPr/>
            <p:nvPr/>
          </p:nvSpPr>
          <p:spPr>
            <a:xfrm>
              <a:off x="4105334" y="3642018"/>
              <a:ext cx="884325" cy="889399"/>
            </a:xfrm>
            <a:prstGeom prst="ellipse">
              <a:avLst/>
            </a:prstGeom>
            <a:solidFill>
              <a:schemeClr val="accent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grpSp>
          <p:nvGrpSpPr>
            <p:cNvPr id="15" name="Group 118"/>
            <p:cNvGrpSpPr/>
            <p:nvPr/>
          </p:nvGrpSpPr>
          <p:grpSpPr>
            <a:xfrm>
              <a:off x="4302288" y="3841509"/>
              <a:ext cx="490415" cy="490415"/>
              <a:chOff x="6352022" y="2360197"/>
              <a:chExt cx="406813" cy="406813"/>
            </a:xfrm>
            <a:solidFill>
              <a:schemeClr val="bg1"/>
            </a:solidFill>
          </p:grpSpPr>
          <p:sp>
            <p:nvSpPr>
              <p:cNvPr id="84" name="Freeform 39"/>
              <p:cNvSpPr>
                <a:spLocks noEditPoints="1"/>
              </p:cNvSpPr>
              <p:nvPr/>
            </p:nvSpPr>
            <p:spPr bwMode="auto">
              <a:xfrm>
                <a:off x="6352022" y="2360197"/>
                <a:ext cx="406813" cy="406813"/>
              </a:xfrm>
              <a:custGeom>
                <a:gdLst>
                  <a:gd fmla="*/ 61 w 122" name="T0"/>
                  <a:gd fmla="*/ 0 h 122" name="T1"/>
                  <a:gd fmla="*/ 0 w 122" name="T2"/>
                  <a:gd fmla="*/ 61 h 122" name="T3"/>
                  <a:gd fmla="*/ 61 w 122" name="T4"/>
                  <a:gd fmla="*/ 122 h 122" name="T5"/>
                  <a:gd fmla="*/ 122 w 122" name="T6"/>
                  <a:gd fmla="*/ 61 h 122" name="T7"/>
                  <a:gd fmla="*/ 61 w 122" name="T8"/>
                  <a:gd fmla="*/ 0 h 122" name="T9"/>
                  <a:gd fmla="*/ 65 w 122" name="T10"/>
                  <a:gd fmla="*/ 109 h 122" name="T11"/>
                  <a:gd fmla="*/ 65 w 122" name="T12"/>
                  <a:gd fmla="*/ 102 h 122" name="T13"/>
                  <a:gd fmla="*/ 58 w 122" name="T14"/>
                  <a:gd fmla="*/ 102 h 122" name="T15"/>
                  <a:gd fmla="*/ 58 w 122" name="T16"/>
                  <a:gd fmla="*/ 109 h 122" name="T17"/>
                  <a:gd fmla="*/ 30 w 122" name="T18"/>
                  <a:gd fmla="*/ 97 h 122" name="T19"/>
                  <a:gd fmla="*/ 29 w 122" name="T20"/>
                  <a:gd fmla="*/ 97 h 122" name="T21"/>
                  <a:gd fmla="*/ 27 w 122" name="T22"/>
                  <a:gd fmla="*/ 95 h 122" name="T23"/>
                  <a:gd fmla="*/ 25 w 122" name="T24"/>
                  <a:gd fmla="*/ 93 h 122" name="T25"/>
                  <a:gd fmla="*/ 25 w 122" name="T26"/>
                  <a:gd fmla="*/ 92 h 122" name="T27"/>
                  <a:gd fmla="*/ 13 w 122" name="T28"/>
                  <a:gd fmla="*/ 64 h 122" name="T29"/>
                  <a:gd fmla="*/ 20 w 122" name="T30"/>
                  <a:gd fmla="*/ 64 h 122" name="T31"/>
                  <a:gd fmla="*/ 20 w 122" name="T32"/>
                  <a:gd fmla="*/ 57 h 122" name="T33"/>
                  <a:gd fmla="*/ 13 w 122" name="T34"/>
                  <a:gd fmla="*/ 57 h 122" name="T35"/>
                  <a:gd fmla="*/ 58 w 122" name="T36"/>
                  <a:gd fmla="*/ 13 h 122" name="T37"/>
                  <a:gd fmla="*/ 58 w 122" name="T38"/>
                  <a:gd fmla="*/ 20 h 122" name="T39"/>
                  <a:gd fmla="*/ 65 w 122" name="T40"/>
                  <a:gd fmla="*/ 20 h 122" name="T41"/>
                  <a:gd fmla="*/ 65 w 122" name="T42"/>
                  <a:gd fmla="*/ 13 h 122" name="T43"/>
                  <a:gd fmla="*/ 83 w 122" name="T44"/>
                  <a:gd fmla="*/ 18 h 122" name="T45"/>
                  <a:gd fmla="*/ 83 w 122" name="T46"/>
                  <a:gd fmla="*/ 18 h 122" name="T47"/>
                  <a:gd fmla="*/ 87 w 122" name="T48"/>
                  <a:gd fmla="*/ 20 h 122" name="T49"/>
                  <a:gd fmla="*/ 88 w 122" name="T50"/>
                  <a:gd fmla="*/ 21 h 122" name="T51"/>
                  <a:gd fmla="*/ 90 w 122" name="T52"/>
                  <a:gd fmla="*/ 23 h 122" name="T53"/>
                  <a:gd fmla="*/ 91 w 122" name="T54"/>
                  <a:gd fmla="*/ 24 h 122" name="T55"/>
                  <a:gd fmla="*/ 94 w 122" name="T56"/>
                  <a:gd fmla="*/ 25 h 122" name="T57"/>
                  <a:gd fmla="*/ 95 w 122" name="T58"/>
                  <a:gd fmla="*/ 27 h 122" name="T59"/>
                  <a:gd fmla="*/ 97 w 122" name="T60"/>
                  <a:gd fmla="*/ 28 h 122" name="T61"/>
                  <a:gd fmla="*/ 98 w 122" name="T62"/>
                  <a:gd fmla="*/ 31 h 122" name="T63"/>
                  <a:gd fmla="*/ 99 w 122" name="T64"/>
                  <a:gd fmla="*/ 32 h 122" name="T65"/>
                  <a:gd fmla="*/ 101 w 122" name="T66"/>
                  <a:gd fmla="*/ 34 h 122" name="T67"/>
                  <a:gd fmla="*/ 102 w 122" name="T68"/>
                  <a:gd fmla="*/ 35 h 122" name="T69"/>
                  <a:gd fmla="*/ 104 w 122" name="T70"/>
                  <a:gd fmla="*/ 39 h 122" name="T71"/>
                  <a:gd fmla="*/ 104 w 122" name="T72"/>
                  <a:gd fmla="*/ 39 h 122" name="T73"/>
                  <a:gd fmla="*/ 109 w 122" name="T74"/>
                  <a:gd fmla="*/ 57 h 122" name="T75"/>
                  <a:gd fmla="*/ 102 w 122" name="T76"/>
                  <a:gd fmla="*/ 57 h 122" name="T77"/>
                  <a:gd fmla="*/ 102 w 122" name="T78"/>
                  <a:gd fmla="*/ 64 h 122" name="T79"/>
                  <a:gd fmla="*/ 109 w 122" name="T80"/>
                  <a:gd fmla="*/ 64 h 122" name="T81"/>
                  <a:gd fmla="*/ 65 w 122" name="T82"/>
                  <a:gd fmla="*/ 109 h 122"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22" w="122">
                    <a:moveTo>
                      <a:pt x="61" y="0"/>
                    </a:moveTo>
                    <a:cubicBezTo>
                      <a:pt x="27" y="0"/>
                      <a:pt x="0" y="27"/>
                      <a:pt x="0" y="61"/>
                    </a:cubicBezTo>
                    <a:cubicBezTo>
                      <a:pt x="0" y="95"/>
                      <a:pt x="27" y="122"/>
                      <a:pt x="61" y="122"/>
                    </a:cubicBezTo>
                    <a:cubicBezTo>
                      <a:pt x="95" y="122"/>
                      <a:pt x="122" y="95"/>
                      <a:pt x="122" y="61"/>
                    </a:cubicBezTo>
                    <a:cubicBezTo>
                      <a:pt x="122" y="27"/>
                      <a:pt x="95" y="0"/>
                      <a:pt x="61" y="0"/>
                    </a:cubicBezTo>
                    <a:close/>
                    <a:moveTo>
                      <a:pt x="65" y="109"/>
                    </a:moveTo>
                    <a:cubicBezTo>
                      <a:pt x="65" y="102"/>
                      <a:pt x="65" y="102"/>
                      <a:pt x="65" y="102"/>
                    </a:cubicBezTo>
                    <a:cubicBezTo>
                      <a:pt x="58" y="102"/>
                      <a:pt x="58" y="102"/>
                      <a:pt x="58" y="102"/>
                    </a:cubicBezTo>
                    <a:cubicBezTo>
                      <a:pt x="58" y="109"/>
                      <a:pt x="58" y="109"/>
                      <a:pt x="58" y="109"/>
                    </a:cubicBezTo>
                    <a:cubicBezTo>
                      <a:pt x="47" y="108"/>
                      <a:pt x="37" y="104"/>
                      <a:pt x="30" y="97"/>
                    </a:cubicBezTo>
                    <a:cubicBezTo>
                      <a:pt x="29" y="97"/>
                      <a:pt x="29" y="97"/>
                      <a:pt x="29" y="97"/>
                    </a:cubicBezTo>
                    <a:cubicBezTo>
                      <a:pt x="28" y="96"/>
                      <a:pt x="28" y="95"/>
                      <a:pt x="27" y="95"/>
                    </a:cubicBezTo>
                    <a:cubicBezTo>
                      <a:pt x="27" y="94"/>
                      <a:pt x="26" y="94"/>
                      <a:pt x="25" y="93"/>
                    </a:cubicBezTo>
                    <a:cubicBezTo>
                      <a:pt x="25" y="93"/>
                      <a:pt x="25" y="93"/>
                      <a:pt x="25" y="92"/>
                    </a:cubicBezTo>
                    <a:cubicBezTo>
                      <a:pt x="18" y="85"/>
                      <a:pt x="14" y="75"/>
                      <a:pt x="13" y="64"/>
                    </a:cubicBezTo>
                    <a:cubicBezTo>
                      <a:pt x="20" y="64"/>
                      <a:pt x="20" y="64"/>
                      <a:pt x="20" y="64"/>
                    </a:cubicBezTo>
                    <a:cubicBezTo>
                      <a:pt x="20" y="57"/>
                      <a:pt x="20" y="57"/>
                      <a:pt x="20" y="57"/>
                    </a:cubicBezTo>
                    <a:cubicBezTo>
                      <a:pt x="13" y="57"/>
                      <a:pt x="13" y="57"/>
                      <a:pt x="13" y="57"/>
                    </a:cubicBezTo>
                    <a:cubicBezTo>
                      <a:pt x="15" y="34"/>
                      <a:pt x="34" y="15"/>
                      <a:pt x="58" y="13"/>
                    </a:cubicBezTo>
                    <a:cubicBezTo>
                      <a:pt x="58" y="20"/>
                      <a:pt x="58" y="20"/>
                      <a:pt x="58" y="20"/>
                    </a:cubicBezTo>
                    <a:cubicBezTo>
                      <a:pt x="65" y="20"/>
                      <a:pt x="65" y="20"/>
                      <a:pt x="65" y="20"/>
                    </a:cubicBezTo>
                    <a:cubicBezTo>
                      <a:pt x="65" y="13"/>
                      <a:pt x="65" y="13"/>
                      <a:pt x="65" y="13"/>
                    </a:cubicBezTo>
                    <a:cubicBezTo>
                      <a:pt x="71" y="14"/>
                      <a:pt x="77" y="15"/>
                      <a:pt x="83" y="18"/>
                    </a:cubicBezTo>
                    <a:cubicBezTo>
                      <a:pt x="83" y="18"/>
                      <a:pt x="83" y="18"/>
                      <a:pt x="83" y="18"/>
                    </a:cubicBezTo>
                    <a:cubicBezTo>
                      <a:pt x="84" y="19"/>
                      <a:pt x="86" y="20"/>
                      <a:pt x="87" y="20"/>
                    </a:cubicBezTo>
                    <a:cubicBezTo>
                      <a:pt x="87" y="20"/>
                      <a:pt x="87" y="21"/>
                      <a:pt x="88" y="21"/>
                    </a:cubicBezTo>
                    <a:cubicBezTo>
                      <a:pt x="88" y="21"/>
                      <a:pt x="89" y="22"/>
                      <a:pt x="90" y="23"/>
                    </a:cubicBezTo>
                    <a:cubicBezTo>
                      <a:pt x="91" y="23"/>
                      <a:pt x="91" y="23"/>
                      <a:pt x="91" y="24"/>
                    </a:cubicBezTo>
                    <a:cubicBezTo>
                      <a:pt x="92" y="24"/>
                      <a:pt x="93" y="25"/>
                      <a:pt x="94" y="25"/>
                    </a:cubicBezTo>
                    <a:cubicBezTo>
                      <a:pt x="94" y="26"/>
                      <a:pt x="95" y="26"/>
                      <a:pt x="95" y="27"/>
                    </a:cubicBezTo>
                    <a:cubicBezTo>
                      <a:pt x="96" y="27"/>
                      <a:pt x="96" y="28"/>
                      <a:pt x="97" y="28"/>
                    </a:cubicBezTo>
                    <a:cubicBezTo>
                      <a:pt x="97" y="29"/>
                      <a:pt x="98" y="30"/>
                      <a:pt x="98" y="31"/>
                    </a:cubicBezTo>
                    <a:cubicBezTo>
                      <a:pt x="99" y="31"/>
                      <a:pt x="99" y="31"/>
                      <a:pt x="99" y="32"/>
                    </a:cubicBezTo>
                    <a:cubicBezTo>
                      <a:pt x="100" y="33"/>
                      <a:pt x="101" y="34"/>
                      <a:pt x="101" y="34"/>
                    </a:cubicBezTo>
                    <a:cubicBezTo>
                      <a:pt x="101" y="35"/>
                      <a:pt x="102" y="35"/>
                      <a:pt x="102" y="35"/>
                    </a:cubicBezTo>
                    <a:cubicBezTo>
                      <a:pt x="102" y="36"/>
                      <a:pt x="103" y="37"/>
                      <a:pt x="104" y="39"/>
                    </a:cubicBezTo>
                    <a:cubicBezTo>
                      <a:pt x="104" y="39"/>
                      <a:pt x="104" y="39"/>
                      <a:pt x="104" y="39"/>
                    </a:cubicBezTo>
                    <a:cubicBezTo>
                      <a:pt x="107" y="45"/>
                      <a:pt x="108" y="51"/>
                      <a:pt x="109" y="57"/>
                    </a:cubicBezTo>
                    <a:cubicBezTo>
                      <a:pt x="102" y="57"/>
                      <a:pt x="102" y="57"/>
                      <a:pt x="102" y="57"/>
                    </a:cubicBezTo>
                    <a:cubicBezTo>
                      <a:pt x="102" y="64"/>
                      <a:pt x="102" y="64"/>
                      <a:pt x="102" y="64"/>
                    </a:cubicBezTo>
                    <a:cubicBezTo>
                      <a:pt x="109" y="64"/>
                      <a:pt x="109" y="64"/>
                      <a:pt x="109" y="64"/>
                    </a:cubicBezTo>
                    <a:cubicBezTo>
                      <a:pt x="107" y="88"/>
                      <a:pt x="88" y="107"/>
                      <a:pt x="65" y="109"/>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85" name="Freeform 40"/>
              <p:cNvSpPr>
                <a:spLocks noEditPoints="1"/>
              </p:cNvSpPr>
              <p:nvPr/>
            </p:nvSpPr>
            <p:spPr bwMode="auto">
              <a:xfrm>
                <a:off x="6506761" y="2460029"/>
                <a:ext cx="119797" cy="177201"/>
              </a:xfrm>
              <a:custGeom>
                <a:gdLst>
                  <a:gd fmla="*/ 8 w 36" name="T0"/>
                  <a:gd fmla="*/ 29 h 53" name="T1"/>
                  <a:gd fmla="*/ 8 w 36" name="T2"/>
                  <a:gd fmla="*/ 29 h 53" name="T3"/>
                  <a:gd fmla="*/ 0 w 36" name="T4"/>
                  <a:gd fmla="*/ 53 h 53" name="T5"/>
                  <a:gd fmla="*/ 19 w 36" name="T6"/>
                  <a:gd fmla="*/ 36 h 53" name="T7"/>
                  <a:gd fmla="*/ 19 w 36" name="T8"/>
                  <a:gd fmla="*/ 36 h 53" name="T9"/>
                  <a:gd fmla="*/ 22 w 36" name="T10"/>
                  <a:gd fmla="*/ 33 h 53" name="T11"/>
                  <a:gd fmla="*/ 36 w 36" name="T12"/>
                  <a:gd fmla="*/ 0 h 53" name="T13"/>
                  <a:gd fmla="*/ 11 w 36" name="T14"/>
                  <a:gd fmla="*/ 25 h 53" name="T15"/>
                  <a:gd fmla="*/ 8 w 36" name="T16"/>
                  <a:gd fmla="*/ 29 h 53" name="T17"/>
                  <a:gd fmla="*/ 15 w 36" name="T18"/>
                  <a:gd fmla="*/ 28 h 53" name="T19"/>
                  <a:gd fmla="*/ 18 w 36" name="T20"/>
                  <a:gd fmla="*/ 31 h 53" name="T21"/>
                  <a:gd fmla="*/ 15 w 36" name="T22"/>
                  <a:gd fmla="*/ 34 h 53" name="T23"/>
                  <a:gd fmla="*/ 12 w 36" name="T24"/>
                  <a:gd fmla="*/ 31 h 53" name="T25"/>
                  <a:gd fmla="*/ 15 w 36" name="T26"/>
                  <a:gd fmla="*/ 28 h 5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36">
                    <a:moveTo>
                      <a:pt x="8" y="29"/>
                    </a:moveTo>
                    <a:cubicBezTo>
                      <a:pt x="8" y="29"/>
                      <a:pt x="8" y="29"/>
                      <a:pt x="8" y="29"/>
                    </a:cubicBezTo>
                    <a:cubicBezTo>
                      <a:pt x="0" y="53"/>
                      <a:pt x="0" y="53"/>
                      <a:pt x="0" y="53"/>
                    </a:cubicBezTo>
                    <a:cubicBezTo>
                      <a:pt x="19" y="36"/>
                      <a:pt x="19" y="36"/>
                      <a:pt x="19" y="36"/>
                    </a:cubicBezTo>
                    <a:cubicBezTo>
                      <a:pt x="19" y="36"/>
                      <a:pt x="19" y="36"/>
                      <a:pt x="19" y="36"/>
                    </a:cubicBezTo>
                    <a:cubicBezTo>
                      <a:pt x="21" y="35"/>
                      <a:pt x="22" y="33"/>
                      <a:pt x="22" y="33"/>
                    </a:cubicBezTo>
                    <a:cubicBezTo>
                      <a:pt x="36" y="0"/>
                      <a:pt x="36" y="0"/>
                      <a:pt x="36" y="0"/>
                    </a:cubicBezTo>
                    <a:cubicBezTo>
                      <a:pt x="11" y="25"/>
                      <a:pt x="11" y="25"/>
                      <a:pt x="11" y="25"/>
                    </a:cubicBezTo>
                    <a:cubicBezTo>
                      <a:pt x="10" y="26"/>
                      <a:pt x="9" y="28"/>
                      <a:pt x="8" y="29"/>
                    </a:cubicBezTo>
                    <a:close/>
                    <a:moveTo>
                      <a:pt x="15" y="28"/>
                    </a:moveTo>
                    <a:cubicBezTo>
                      <a:pt x="17" y="28"/>
                      <a:pt x="18" y="29"/>
                      <a:pt x="18" y="31"/>
                    </a:cubicBezTo>
                    <a:cubicBezTo>
                      <a:pt x="18" y="33"/>
                      <a:pt x="17" y="34"/>
                      <a:pt x="15" y="34"/>
                    </a:cubicBezTo>
                    <a:cubicBezTo>
                      <a:pt x="13" y="34"/>
                      <a:pt x="12" y="33"/>
                      <a:pt x="12" y="31"/>
                    </a:cubicBezTo>
                    <a:cubicBezTo>
                      <a:pt x="12" y="29"/>
                      <a:pt x="13" y="28"/>
                      <a:pt x="15"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86" name="Oval 41"/>
              <p:cNvSpPr>
                <a:spLocks noChangeArrowheads="1"/>
              </p:cNvSpPr>
              <p:nvPr/>
            </p:nvSpPr>
            <p:spPr bwMode="auto">
              <a:xfrm>
                <a:off x="6551685" y="2557365"/>
                <a:ext cx="9983" cy="9983"/>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grpSp>
        <p:nvGrpSpPr>
          <p:cNvPr id="16" name="组合 86"/>
          <p:cNvGrpSpPr/>
          <p:nvPr/>
        </p:nvGrpSpPr>
        <p:grpSpPr>
          <a:xfrm>
            <a:off x="7263759" y="3493894"/>
            <a:ext cx="884440" cy="889399"/>
            <a:chOff x="7262812" y="3642018"/>
            <a:chExt cx="884325" cy="889399"/>
          </a:xfrm>
        </p:grpSpPr>
        <p:sp>
          <p:nvSpPr>
            <p:cNvPr id="88" name="Oval 8"/>
            <p:cNvSpPr/>
            <p:nvPr/>
          </p:nvSpPr>
          <p:spPr>
            <a:xfrm>
              <a:off x="7262812" y="3642018"/>
              <a:ext cx="884325" cy="889399"/>
            </a:xfrm>
            <a:prstGeom prst="ellipse">
              <a:avLst/>
            </a:prstGeom>
            <a:solidFill>
              <a:schemeClr val="accent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grpSp>
          <p:nvGrpSpPr>
            <p:cNvPr id="17" name="Group 126"/>
            <p:cNvGrpSpPr/>
            <p:nvPr/>
          </p:nvGrpSpPr>
          <p:grpSpPr>
            <a:xfrm>
              <a:off x="7458862" y="3906191"/>
              <a:ext cx="559614" cy="391129"/>
              <a:chOff x="7999238" y="1399322"/>
              <a:chExt cx="464215" cy="324452"/>
            </a:xfrm>
            <a:solidFill>
              <a:schemeClr val="bg1"/>
            </a:solidFill>
          </p:grpSpPr>
          <p:sp>
            <p:nvSpPr>
              <p:cNvPr id="90" name="Freeform 57"/>
              <p:cNvSpPr>
                <a:spLocks noEditPoints="1"/>
              </p:cNvSpPr>
              <p:nvPr/>
            </p:nvSpPr>
            <p:spPr bwMode="auto">
              <a:xfrm>
                <a:off x="7999238" y="1399322"/>
                <a:ext cx="331940" cy="324452"/>
              </a:xfrm>
              <a:custGeom>
                <a:gdLst>
                  <a:gd fmla="*/ 86 w 100" name="T0"/>
                  <a:gd fmla="*/ 60 h 97" name="T1"/>
                  <a:gd fmla="*/ 100 w 100" name="T2"/>
                  <a:gd fmla="*/ 54 h 97" name="T3"/>
                  <a:gd fmla="*/ 100 w 100" name="T4"/>
                  <a:gd fmla="*/ 43 h 97" name="T5"/>
                  <a:gd fmla="*/ 86 w 100" name="T6"/>
                  <a:gd fmla="*/ 38 h 97" name="T7"/>
                  <a:gd fmla="*/ 83 w 100" name="T8"/>
                  <a:gd fmla="*/ 32 h 97" name="T9"/>
                  <a:gd fmla="*/ 89 w 100" name="T10"/>
                  <a:gd fmla="*/ 18 h 97" name="T11"/>
                  <a:gd fmla="*/ 81 w 100" name="T12"/>
                  <a:gd fmla="*/ 11 h 97" name="T13"/>
                  <a:gd fmla="*/ 67 w 100" name="T14"/>
                  <a:gd fmla="*/ 16 h 97" name="T15"/>
                  <a:gd fmla="*/ 61 w 100" name="T16"/>
                  <a:gd fmla="*/ 14 h 97" name="T17"/>
                  <a:gd fmla="*/ 55 w 100" name="T18"/>
                  <a:gd fmla="*/ 0 h 97" name="T19"/>
                  <a:gd fmla="*/ 44 w 100" name="T20"/>
                  <a:gd fmla="*/ 0 h 97" name="T21"/>
                  <a:gd fmla="*/ 39 w 100" name="T22"/>
                  <a:gd fmla="*/ 14 h 97" name="T23"/>
                  <a:gd fmla="*/ 33 w 100" name="T24"/>
                  <a:gd fmla="*/ 16 h 97" name="T25"/>
                  <a:gd fmla="*/ 19 w 100" name="T26"/>
                  <a:gd fmla="*/ 11 h 97" name="T27"/>
                  <a:gd fmla="*/ 11 w 100" name="T28"/>
                  <a:gd fmla="*/ 19 h 97" name="T29"/>
                  <a:gd fmla="*/ 17 w 100" name="T30"/>
                  <a:gd fmla="*/ 32 h 97" name="T31"/>
                  <a:gd fmla="*/ 14 w 100" name="T32"/>
                  <a:gd fmla="*/ 38 h 97" name="T33"/>
                  <a:gd fmla="*/ 0 w 100" name="T34"/>
                  <a:gd fmla="*/ 44 h 97" name="T35"/>
                  <a:gd fmla="*/ 0 w 100" name="T36"/>
                  <a:gd fmla="*/ 54 h 97" name="T37"/>
                  <a:gd fmla="*/ 14 w 100" name="T38"/>
                  <a:gd fmla="*/ 60 h 97" name="T39"/>
                  <a:gd fmla="*/ 17 w 100" name="T40"/>
                  <a:gd fmla="*/ 66 h 97" name="T41"/>
                  <a:gd fmla="*/ 11 w 100" name="T42"/>
                  <a:gd fmla="*/ 80 h 97" name="T43"/>
                  <a:gd fmla="*/ 19 w 100" name="T44"/>
                  <a:gd fmla="*/ 87 h 97" name="T45"/>
                  <a:gd fmla="*/ 33 w 100" name="T46"/>
                  <a:gd fmla="*/ 82 h 97" name="T47"/>
                  <a:gd fmla="*/ 39 w 100" name="T48"/>
                  <a:gd fmla="*/ 84 h 97" name="T49"/>
                  <a:gd fmla="*/ 45 w 100" name="T50"/>
                  <a:gd fmla="*/ 97 h 97" name="T51"/>
                  <a:gd fmla="*/ 56 w 100" name="T52"/>
                  <a:gd fmla="*/ 97 h 97" name="T53"/>
                  <a:gd fmla="*/ 61 w 100" name="T54"/>
                  <a:gd fmla="*/ 84 h 97" name="T55"/>
                  <a:gd fmla="*/ 67 w 100" name="T56"/>
                  <a:gd fmla="*/ 82 h 97" name="T57"/>
                  <a:gd fmla="*/ 81 w 100" name="T58"/>
                  <a:gd fmla="*/ 87 h 97" name="T59"/>
                  <a:gd fmla="*/ 89 w 100" name="T60"/>
                  <a:gd fmla="*/ 79 h 97" name="T61"/>
                  <a:gd fmla="*/ 83 w 100" name="T62"/>
                  <a:gd fmla="*/ 66 h 97" name="T63"/>
                  <a:gd fmla="*/ 86 w 100" name="T64"/>
                  <a:gd fmla="*/ 60 h 97" name="T65"/>
                  <a:gd fmla="*/ 50 w 100" name="T66"/>
                  <a:gd fmla="*/ 64 h 97" name="T67"/>
                  <a:gd fmla="*/ 34 w 100" name="T68"/>
                  <a:gd fmla="*/ 49 h 97" name="T69"/>
                  <a:gd fmla="*/ 50 w 100" name="T70"/>
                  <a:gd fmla="*/ 33 h 97" name="T71"/>
                  <a:gd fmla="*/ 66 w 100" name="T72"/>
                  <a:gd fmla="*/ 49 h 97" name="T73"/>
                  <a:gd fmla="*/ 50 w 100" name="T74"/>
                  <a:gd fmla="*/ 64 h 9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7" w="100">
                    <a:moveTo>
                      <a:pt x="86" y="60"/>
                    </a:moveTo>
                    <a:cubicBezTo>
                      <a:pt x="86" y="60"/>
                      <a:pt x="100" y="55"/>
                      <a:pt x="100" y="54"/>
                    </a:cubicBezTo>
                    <a:cubicBezTo>
                      <a:pt x="100" y="43"/>
                      <a:pt x="100" y="43"/>
                      <a:pt x="100" y="43"/>
                    </a:cubicBezTo>
                    <a:cubicBezTo>
                      <a:pt x="100" y="43"/>
                      <a:pt x="86" y="38"/>
                      <a:pt x="86" y="38"/>
                    </a:cubicBezTo>
                    <a:cubicBezTo>
                      <a:pt x="83" y="32"/>
                      <a:pt x="83" y="32"/>
                      <a:pt x="83" y="32"/>
                    </a:cubicBezTo>
                    <a:cubicBezTo>
                      <a:pt x="83" y="32"/>
                      <a:pt x="89" y="19"/>
                      <a:pt x="89" y="18"/>
                    </a:cubicBezTo>
                    <a:cubicBezTo>
                      <a:pt x="81" y="11"/>
                      <a:pt x="81" y="11"/>
                      <a:pt x="81" y="11"/>
                    </a:cubicBezTo>
                    <a:cubicBezTo>
                      <a:pt x="80" y="10"/>
                      <a:pt x="67" y="16"/>
                      <a:pt x="67" y="16"/>
                    </a:cubicBezTo>
                    <a:cubicBezTo>
                      <a:pt x="61" y="14"/>
                      <a:pt x="61" y="14"/>
                      <a:pt x="61" y="14"/>
                    </a:cubicBezTo>
                    <a:cubicBezTo>
                      <a:pt x="61" y="14"/>
                      <a:pt x="56" y="0"/>
                      <a:pt x="55" y="0"/>
                    </a:cubicBezTo>
                    <a:cubicBezTo>
                      <a:pt x="44" y="0"/>
                      <a:pt x="44" y="0"/>
                      <a:pt x="44" y="0"/>
                    </a:cubicBezTo>
                    <a:cubicBezTo>
                      <a:pt x="44" y="0"/>
                      <a:pt x="39" y="14"/>
                      <a:pt x="39" y="14"/>
                    </a:cubicBezTo>
                    <a:cubicBezTo>
                      <a:pt x="33" y="16"/>
                      <a:pt x="33" y="16"/>
                      <a:pt x="33" y="16"/>
                    </a:cubicBezTo>
                    <a:cubicBezTo>
                      <a:pt x="33" y="16"/>
                      <a:pt x="19" y="10"/>
                      <a:pt x="19" y="11"/>
                    </a:cubicBezTo>
                    <a:cubicBezTo>
                      <a:pt x="11" y="19"/>
                      <a:pt x="11" y="19"/>
                      <a:pt x="11" y="19"/>
                    </a:cubicBezTo>
                    <a:cubicBezTo>
                      <a:pt x="10" y="19"/>
                      <a:pt x="17" y="32"/>
                      <a:pt x="17" y="32"/>
                    </a:cubicBezTo>
                    <a:cubicBezTo>
                      <a:pt x="14" y="38"/>
                      <a:pt x="14" y="38"/>
                      <a:pt x="14" y="38"/>
                    </a:cubicBezTo>
                    <a:cubicBezTo>
                      <a:pt x="14" y="38"/>
                      <a:pt x="0" y="43"/>
                      <a:pt x="0" y="44"/>
                    </a:cubicBezTo>
                    <a:cubicBezTo>
                      <a:pt x="0" y="54"/>
                      <a:pt x="0" y="54"/>
                      <a:pt x="0" y="54"/>
                    </a:cubicBezTo>
                    <a:cubicBezTo>
                      <a:pt x="0" y="55"/>
                      <a:pt x="14" y="60"/>
                      <a:pt x="14" y="60"/>
                    </a:cubicBezTo>
                    <a:cubicBezTo>
                      <a:pt x="17" y="66"/>
                      <a:pt x="17" y="66"/>
                      <a:pt x="17" y="66"/>
                    </a:cubicBezTo>
                    <a:cubicBezTo>
                      <a:pt x="17" y="66"/>
                      <a:pt x="11" y="79"/>
                      <a:pt x="11" y="80"/>
                    </a:cubicBezTo>
                    <a:cubicBezTo>
                      <a:pt x="19" y="87"/>
                      <a:pt x="19" y="87"/>
                      <a:pt x="19" y="87"/>
                    </a:cubicBezTo>
                    <a:cubicBezTo>
                      <a:pt x="20" y="88"/>
                      <a:pt x="33" y="82"/>
                      <a:pt x="33" y="82"/>
                    </a:cubicBezTo>
                    <a:cubicBezTo>
                      <a:pt x="39" y="84"/>
                      <a:pt x="39" y="84"/>
                      <a:pt x="39" y="84"/>
                    </a:cubicBezTo>
                    <a:cubicBezTo>
                      <a:pt x="39" y="84"/>
                      <a:pt x="44" y="97"/>
                      <a:pt x="45" y="97"/>
                    </a:cubicBezTo>
                    <a:cubicBezTo>
                      <a:pt x="56" y="97"/>
                      <a:pt x="56" y="97"/>
                      <a:pt x="56" y="97"/>
                    </a:cubicBezTo>
                    <a:cubicBezTo>
                      <a:pt x="56" y="97"/>
                      <a:pt x="61" y="84"/>
                      <a:pt x="61" y="84"/>
                    </a:cubicBezTo>
                    <a:cubicBezTo>
                      <a:pt x="67" y="82"/>
                      <a:pt x="67" y="82"/>
                      <a:pt x="67" y="82"/>
                    </a:cubicBezTo>
                    <a:cubicBezTo>
                      <a:pt x="67" y="82"/>
                      <a:pt x="81" y="87"/>
                      <a:pt x="81" y="87"/>
                    </a:cubicBezTo>
                    <a:cubicBezTo>
                      <a:pt x="89" y="79"/>
                      <a:pt x="89" y="79"/>
                      <a:pt x="89" y="79"/>
                    </a:cubicBezTo>
                    <a:cubicBezTo>
                      <a:pt x="90" y="79"/>
                      <a:pt x="83" y="66"/>
                      <a:pt x="83" y="66"/>
                    </a:cubicBezTo>
                    <a:lnTo>
                      <a:pt x="86" y="60"/>
                    </a:lnTo>
                    <a:close/>
                    <a:moveTo>
                      <a:pt x="50" y="64"/>
                    </a:moveTo>
                    <a:cubicBezTo>
                      <a:pt x="41" y="64"/>
                      <a:pt x="34" y="57"/>
                      <a:pt x="34" y="49"/>
                    </a:cubicBezTo>
                    <a:cubicBezTo>
                      <a:pt x="34" y="40"/>
                      <a:pt x="41" y="33"/>
                      <a:pt x="50" y="33"/>
                    </a:cubicBezTo>
                    <a:cubicBezTo>
                      <a:pt x="59" y="33"/>
                      <a:pt x="66" y="40"/>
                      <a:pt x="66" y="49"/>
                    </a:cubicBezTo>
                    <a:cubicBezTo>
                      <a:pt x="66" y="57"/>
                      <a:pt x="59" y="64"/>
                      <a:pt x="50" y="6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91" name="Freeform 58"/>
              <p:cNvSpPr>
                <a:spLocks noEditPoints="1"/>
              </p:cNvSpPr>
              <p:nvPr/>
            </p:nvSpPr>
            <p:spPr bwMode="auto">
              <a:xfrm>
                <a:off x="8308715" y="1564044"/>
                <a:ext cx="154738" cy="154738"/>
              </a:xfrm>
              <a:custGeom>
                <a:gdLst>
                  <a:gd fmla="*/ 41 w 47" name="T0"/>
                  <a:gd fmla="*/ 22 h 47" name="T1"/>
                  <a:gd fmla="*/ 41 w 47" name="T2"/>
                  <a:gd fmla="*/ 19 h 47" name="T3"/>
                  <a:gd fmla="*/ 45 w 47" name="T4"/>
                  <a:gd fmla="*/ 13 h 47" name="T5"/>
                  <a:gd fmla="*/ 42 w 47" name="T6"/>
                  <a:gd fmla="*/ 9 h 47" name="T7"/>
                  <a:gd fmla="*/ 35 w 47" name="T8"/>
                  <a:gd fmla="*/ 10 h 47" name="T9"/>
                  <a:gd fmla="*/ 33 w 47" name="T10"/>
                  <a:gd fmla="*/ 8 h 47" name="T11"/>
                  <a:gd fmla="*/ 32 w 47" name="T12"/>
                  <a:gd fmla="*/ 1 h 47" name="T13"/>
                  <a:gd fmla="*/ 27 w 47" name="T14"/>
                  <a:gd fmla="*/ 0 h 47" name="T15"/>
                  <a:gd fmla="*/ 23 w 47" name="T16"/>
                  <a:gd fmla="*/ 6 h 47" name="T17"/>
                  <a:gd fmla="*/ 20 w 47" name="T18"/>
                  <a:gd fmla="*/ 6 h 47" name="T19"/>
                  <a:gd fmla="*/ 14 w 47" name="T20"/>
                  <a:gd fmla="*/ 2 h 47" name="T21"/>
                  <a:gd fmla="*/ 9 w 47" name="T22"/>
                  <a:gd fmla="*/ 5 h 47" name="T23"/>
                  <a:gd fmla="*/ 10 w 47" name="T24"/>
                  <a:gd fmla="*/ 12 h 47" name="T25"/>
                  <a:gd fmla="*/ 9 w 47" name="T26"/>
                  <a:gd fmla="*/ 14 h 47" name="T27"/>
                  <a:gd fmla="*/ 2 w 47" name="T28"/>
                  <a:gd fmla="*/ 16 h 47" name="T29"/>
                  <a:gd fmla="*/ 1 w 47" name="T30"/>
                  <a:gd fmla="*/ 21 h 47" name="T31"/>
                  <a:gd fmla="*/ 6 w 47" name="T32"/>
                  <a:gd fmla="*/ 25 h 47" name="T33"/>
                  <a:gd fmla="*/ 7 w 47" name="T34"/>
                  <a:gd fmla="*/ 28 h 47" name="T35"/>
                  <a:gd fmla="*/ 3 w 47" name="T36"/>
                  <a:gd fmla="*/ 34 h 47" name="T37"/>
                  <a:gd fmla="*/ 5 w 47" name="T38"/>
                  <a:gd fmla="*/ 38 h 47" name="T39"/>
                  <a:gd fmla="*/ 12 w 47" name="T40"/>
                  <a:gd fmla="*/ 37 h 47" name="T41"/>
                  <a:gd fmla="*/ 14 w 47" name="T42"/>
                  <a:gd fmla="*/ 39 h 47" name="T43"/>
                  <a:gd fmla="*/ 16 w 47" name="T44"/>
                  <a:gd fmla="*/ 46 h 47" name="T45"/>
                  <a:gd fmla="*/ 21 w 47" name="T46"/>
                  <a:gd fmla="*/ 47 h 47" name="T47"/>
                  <a:gd fmla="*/ 25 w 47" name="T48"/>
                  <a:gd fmla="*/ 41 h 47" name="T49"/>
                  <a:gd fmla="*/ 28 w 47" name="T50"/>
                  <a:gd fmla="*/ 41 h 47" name="T51"/>
                  <a:gd fmla="*/ 33 w 47" name="T52"/>
                  <a:gd fmla="*/ 45 h 47" name="T53"/>
                  <a:gd fmla="*/ 38 w 47" name="T54"/>
                  <a:gd fmla="*/ 42 h 47" name="T55"/>
                  <a:gd fmla="*/ 37 w 47" name="T56"/>
                  <a:gd fmla="*/ 35 h 47" name="T57"/>
                  <a:gd fmla="*/ 39 w 47" name="T58"/>
                  <a:gd fmla="*/ 33 h 47" name="T59"/>
                  <a:gd fmla="*/ 46 w 47" name="T60"/>
                  <a:gd fmla="*/ 31 h 47" name="T61"/>
                  <a:gd fmla="*/ 47 w 47" name="T62"/>
                  <a:gd fmla="*/ 26 h 47" name="T63"/>
                  <a:gd fmla="*/ 41 w 47" name="T64"/>
                  <a:gd fmla="*/ 22 h 47" name="T65"/>
                  <a:gd fmla="*/ 31 w 47" name="T66"/>
                  <a:gd fmla="*/ 25 h 47" name="T67"/>
                  <a:gd fmla="*/ 22 w 47" name="T68"/>
                  <a:gd fmla="*/ 31 h 47" name="T69"/>
                  <a:gd fmla="*/ 16 w 47" name="T70"/>
                  <a:gd fmla="*/ 22 h 47" name="T71"/>
                  <a:gd fmla="*/ 25 w 47" name="T72"/>
                  <a:gd fmla="*/ 16 h 47" name="T73"/>
                  <a:gd fmla="*/ 31 w 47" name="T74"/>
                  <a:gd fmla="*/ 25 h 4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7" w="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3" y="6"/>
                      <a:pt x="23" y="6"/>
                    </a:cubicBezTo>
                    <a:cubicBezTo>
                      <a:pt x="20" y="6"/>
                      <a:pt x="20" y="6"/>
                      <a:pt x="20" y="6"/>
                    </a:cubicBezTo>
                    <a:cubicBezTo>
                      <a:pt x="20"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1" y="21"/>
                      <a:pt x="1" y="21"/>
                      <a:pt x="1" y="21"/>
                    </a:cubicBezTo>
                    <a:cubicBezTo>
                      <a:pt x="0" y="21"/>
                      <a:pt x="6" y="25"/>
                      <a:pt x="6" y="25"/>
                    </a:cubicBezTo>
                    <a:cubicBezTo>
                      <a:pt x="7" y="28"/>
                      <a:pt x="7" y="28"/>
                      <a:pt x="7" y="28"/>
                    </a:cubicBezTo>
                    <a:cubicBezTo>
                      <a:pt x="7" y="28"/>
                      <a:pt x="2" y="33"/>
                      <a:pt x="3" y="34"/>
                    </a:cubicBezTo>
                    <a:cubicBezTo>
                      <a:pt x="5" y="38"/>
                      <a:pt x="5" y="38"/>
                      <a:pt x="5" y="38"/>
                    </a:cubicBezTo>
                    <a:cubicBezTo>
                      <a:pt x="5" y="38"/>
                      <a:pt x="12" y="37"/>
                      <a:pt x="12" y="37"/>
                    </a:cubicBezTo>
                    <a:cubicBezTo>
                      <a:pt x="14" y="39"/>
                      <a:pt x="14" y="39"/>
                      <a:pt x="14" y="39"/>
                    </a:cubicBezTo>
                    <a:cubicBezTo>
                      <a:pt x="14" y="39"/>
                      <a:pt x="15" y="46"/>
                      <a:pt x="16" y="46"/>
                    </a:cubicBezTo>
                    <a:cubicBezTo>
                      <a:pt x="21" y="47"/>
                      <a:pt x="21" y="47"/>
                      <a:pt x="21" y="47"/>
                    </a:cubicBezTo>
                    <a:cubicBezTo>
                      <a:pt x="21" y="47"/>
                      <a:pt x="25" y="41"/>
                      <a:pt x="25" y="41"/>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6" y="31"/>
                    </a:cubicBezTo>
                    <a:cubicBezTo>
                      <a:pt x="47" y="26"/>
                      <a:pt x="47" y="26"/>
                      <a:pt x="47" y="26"/>
                    </a:cubicBezTo>
                    <a:cubicBezTo>
                      <a:pt x="47" y="26"/>
                      <a:pt x="41" y="22"/>
                      <a:pt x="41" y="22"/>
                    </a:cubicBezTo>
                    <a:close/>
                    <a:moveTo>
                      <a:pt x="31" y="25"/>
                    </a:moveTo>
                    <a:cubicBezTo>
                      <a:pt x="30" y="29"/>
                      <a:pt x="26" y="32"/>
                      <a:pt x="22" y="31"/>
                    </a:cubicBezTo>
                    <a:cubicBezTo>
                      <a:pt x="18" y="30"/>
                      <a:pt x="15" y="26"/>
                      <a:pt x="16" y="22"/>
                    </a:cubicBezTo>
                    <a:cubicBezTo>
                      <a:pt x="17" y="18"/>
                      <a:pt x="22" y="15"/>
                      <a:pt x="25" y="16"/>
                    </a:cubicBezTo>
                    <a:cubicBezTo>
                      <a:pt x="29" y="17"/>
                      <a:pt x="32" y="21"/>
                      <a:pt x="31"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grpSp>
        <p:nvGrpSpPr>
          <p:cNvPr id="28" name="组合 91"/>
          <p:cNvGrpSpPr/>
          <p:nvPr/>
        </p:nvGrpSpPr>
        <p:grpSpPr>
          <a:xfrm>
            <a:off x="4505948" y="4616665"/>
            <a:ext cx="884440" cy="889399"/>
            <a:chOff x="4505361" y="4764788"/>
            <a:chExt cx="884325" cy="889399"/>
          </a:xfrm>
        </p:grpSpPr>
        <p:sp>
          <p:nvSpPr>
            <p:cNvPr id="93" name="Oval 7"/>
            <p:cNvSpPr/>
            <p:nvPr/>
          </p:nvSpPr>
          <p:spPr>
            <a:xfrm>
              <a:off x="4505361" y="4764788"/>
              <a:ext cx="884325" cy="889399"/>
            </a:xfrm>
            <a:prstGeom prst="ellipse">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grpSp>
          <p:nvGrpSpPr>
            <p:cNvPr id="31" name="Group 130"/>
            <p:cNvGrpSpPr/>
            <p:nvPr/>
          </p:nvGrpSpPr>
          <p:grpSpPr>
            <a:xfrm>
              <a:off x="4786178" y="5001072"/>
              <a:ext cx="342989" cy="433252"/>
              <a:chOff x="3526798" y="4057329"/>
              <a:chExt cx="284519" cy="359394"/>
            </a:xfrm>
            <a:solidFill>
              <a:schemeClr val="bg1"/>
            </a:solidFill>
          </p:grpSpPr>
          <p:sp>
            <p:nvSpPr>
              <p:cNvPr id="95" name="Freeform 107"/>
              <p:cNvSpPr/>
              <p:nvPr/>
            </p:nvSpPr>
            <p:spPr bwMode="auto">
              <a:xfrm>
                <a:off x="3561739" y="4092269"/>
                <a:ext cx="214637" cy="289511"/>
              </a:xfrm>
              <a:custGeom>
                <a:gdLst>
                  <a:gd fmla="*/ 0 w 86" name="T0"/>
                  <a:gd fmla="*/ 10 h 116" name="T1"/>
                  <a:gd fmla="*/ 76 w 86" name="T2"/>
                  <a:gd fmla="*/ 10 h 116" name="T3"/>
                  <a:gd fmla="*/ 76 w 86" name="T4"/>
                  <a:gd fmla="*/ 116 h 116" name="T5"/>
                  <a:gd fmla="*/ 86 w 86" name="T6"/>
                  <a:gd fmla="*/ 116 h 116" name="T7"/>
                  <a:gd fmla="*/ 86 w 86" name="T8"/>
                  <a:gd fmla="*/ 0 h 116" name="T9"/>
                  <a:gd fmla="*/ 0 w 86" name="T10"/>
                  <a:gd fmla="*/ 0 h 116" name="T11"/>
                  <a:gd fmla="*/ 0 w 86" name="T12"/>
                  <a:gd fmla="*/ 10 h 116" name="T13"/>
                </a:gdLst>
                <a:cxnLst>
                  <a:cxn ang="0">
                    <a:pos x="T0" y="T1"/>
                  </a:cxn>
                  <a:cxn ang="0">
                    <a:pos x="T2" y="T3"/>
                  </a:cxn>
                  <a:cxn ang="0">
                    <a:pos x="T4" y="T5"/>
                  </a:cxn>
                  <a:cxn ang="0">
                    <a:pos x="T6" y="T7"/>
                  </a:cxn>
                  <a:cxn ang="0">
                    <a:pos x="T8" y="T9"/>
                  </a:cxn>
                  <a:cxn ang="0">
                    <a:pos x="T10" y="T11"/>
                  </a:cxn>
                  <a:cxn ang="0">
                    <a:pos x="T12" y="T13"/>
                  </a:cxn>
                </a:cxnLst>
                <a:rect b="b" l="0" r="r" t="0"/>
                <a:pathLst>
                  <a:path h="115" w="86">
                    <a:moveTo>
                      <a:pt x="0" y="10"/>
                    </a:moveTo>
                    <a:lnTo>
                      <a:pt x="76" y="10"/>
                    </a:lnTo>
                    <a:lnTo>
                      <a:pt x="76" y="116"/>
                    </a:lnTo>
                    <a:lnTo>
                      <a:pt x="86" y="116"/>
                    </a:lnTo>
                    <a:lnTo>
                      <a:pt x="86" y="0"/>
                    </a:lnTo>
                    <a:lnTo>
                      <a:pt x="0" y="0"/>
                    </a:lnTo>
                    <a:lnTo>
                      <a:pt x="0" y="1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96" name="Freeform 108"/>
              <p:cNvSpPr/>
              <p:nvPr/>
            </p:nvSpPr>
            <p:spPr bwMode="auto">
              <a:xfrm>
                <a:off x="3599175" y="4057329"/>
                <a:ext cx="212142" cy="284519"/>
              </a:xfrm>
              <a:custGeom>
                <a:gdLst>
                  <a:gd fmla="*/ 0 w 85" name="T0"/>
                  <a:gd fmla="*/ 0 h 114" name="T1"/>
                  <a:gd fmla="*/ 0 w 85" name="T2"/>
                  <a:gd fmla="*/ 9 h 114" name="T3"/>
                  <a:gd fmla="*/ 76 w 85" name="T4"/>
                  <a:gd fmla="*/ 9 h 114" name="T5"/>
                  <a:gd fmla="*/ 76 w 85" name="T6"/>
                  <a:gd fmla="*/ 114 h 114" name="T7"/>
                  <a:gd fmla="*/ 85 w 85" name="T8"/>
                  <a:gd fmla="*/ 114 h 114" name="T9"/>
                  <a:gd fmla="*/ 85 w 85" name="T10"/>
                  <a:gd fmla="*/ 0 h 114" name="T11"/>
                  <a:gd fmla="*/ 0 w 85" name="T12"/>
                  <a:gd fmla="*/ 0 h 114" name="T13"/>
                </a:gdLst>
                <a:cxnLst>
                  <a:cxn ang="0">
                    <a:pos x="T0" y="T1"/>
                  </a:cxn>
                  <a:cxn ang="0">
                    <a:pos x="T2" y="T3"/>
                  </a:cxn>
                  <a:cxn ang="0">
                    <a:pos x="T4" y="T5"/>
                  </a:cxn>
                  <a:cxn ang="0">
                    <a:pos x="T6" y="T7"/>
                  </a:cxn>
                  <a:cxn ang="0">
                    <a:pos x="T8" y="T9"/>
                  </a:cxn>
                  <a:cxn ang="0">
                    <a:pos x="T10" y="T11"/>
                  </a:cxn>
                  <a:cxn ang="0">
                    <a:pos x="T12" y="T13"/>
                  </a:cxn>
                </a:cxnLst>
                <a:rect b="b" l="0" r="r" t="0"/>
                <a:pathLst>
                  <a:path h="114" w="85">
                    <a:moveTo>
                      <a:pt x="0" y="0"/>
                    </a:moveTo>
                    <a:lnTo>
                      <a:pt x="0" y="9"/>
                    </a:lnTo>
                    <a:lnTo>
                      <a:pt x="76" y="9"/>
                    </a:lnTo>
                    <a:lnTo>
                      <a:pt x="76" y="114"/>
                    </a:lnTo>
                    <a:lnTo>
                      <a:pt x="85" y="114"/>
                    </a:lnTo>
                    <a:lnTo>
                      <a:pt x="85"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97" name="Freeform 109"/>
              <p:cNvSpPr/>
              <p:nvPr/>
            </p:nvSpPr>
            <p:spPr bwMode="auto">
              <a:xfrm>
                <a:off x="3526798" y="4129707"/>
                <a:ext cx="212142" cy="287016"/>
              </a:xfrm>
              <a:custGeom>
                <a:gdLst>
                  <a:gd fmla="*/ 0 w 85" name="T0"/>
                  <a:gd fmla="*/ 0 h 115" name="T1"/>
                  <a:gd fmla="*/ 0 w 85" name="T2"/>
                  <a:gd fmla="*/ 115 h 115" name="T3"/>
                  <a:gd fmla="*/ 85 w 85" name="T4"/>
                  <a:gd fmla="*/ 115 h 115" name="T5"/>
                  <a:gd fmla="*/ 85 w 85" name="T6"/>
                  <a:gd fmla="*/ 105 h 115" name="T7"/>
                  <a:gd fmla="*/ 85 w 85" name="T8"/>
                  <a:gd fmla="*/ 0 h 115" name="T9"/>
                  <a:gd fmla="*/ 10 w 85" name="T10"/>
                  <a:gd fmla="*/ 0 h 115" name="T11"/>
                  <a:gd fmla="*/ 0 w 85" name="T12"/>
                  <a:gd fmla="*/ 0 h 115" name="T13"/>
                </a:gdLst>
                <a:cxnLst>
                  <a:cxn ang="0">
                    <a:pos x="T0" y="T1"/>
                  </a:cxn>
                  <a:cxn ang="0">
                    <a:pos x="T2" y="T3"/>
                  </a:cxn>
                  <a:cxn ang="0">
                    <a:pos x="T4" y="T5"/>
                  </a:cxn>
                  <a:cxn ang="0">
                    <a:pos x="T6" y="T7"/>
                  </a:cxn>
                  <a:cxn ang="0">
                    <a:pos x="T8" y="T9"/>
                  </a:cxn>
                  <a:cxn ang="0">
                    <a:pos x="T10" y="T11"/>
                  </a:cxn>
                  <a:cxn ang="0">
                    <a:pos x="T12" y="T13"/>
                  </a:cxn>
                </a:cxnLst>
                <a:rect b="b" l="0" r="r" t="0"/>
                <a:pathLst>
                  <a:path h="115" w="85">
                    <a:moveTo>
                      <a:pt x="0" y="0"/>
                    </a:moveTo>
                    <a:lnTo>
                      <a:pt x="0" y="115"/>
                    </a:lnTo>
                    <a:lnTo>
                      <a:pt x="85" y="115"/>
                    </a:lnTo>
                    <a:lnTo>
                      <a:pt x="85" y="105"/>
                    </a:lnTo>
                    <a:lnTo>
                      <a:pt x="85" y="0"/>
                    </a:lnTo>
                    <a:lnTo>
                      <a:pt x="1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grpSp>
        <p:nvGrpSpPr>
          <p:cNvPr id="36" name="组合 97"/>
          <p:cNvGrpSpPr/>
          <p:nvPr/>
        </p:nvGrpSpPr>
        <p:grpSpPr>
          <a:xfrm>
            <a:off x="5657263" y="5049105"/>
            <a:ext cx="884440" cy="889399"/>
            <a:chOff x="5656526" y="5197228"/>
            <a:chExt cx="884325" cy="889399"/>
          </a:xfrm>
        </p:grpSpPr>
        <p:sp>
          <p:nvSpPr>
            <p:cNvPr id="99" name="Oval 6"/>
            <p:cNvSpPr/>
            <p:nvPr/>
          </p:nvSpPr>
          <p:spPr>
            <a:xfrm>
              <a:off x="5656526" y="5197228"/>
              <a:ext cx="884325" cy="889399"/>
            </a:xfrm>
            <a:prstGeom prst="ellipse">
              <a:avLst/>
            </a:prstGeom>
            <a:solidFill>
              <a:schemeClr val="accent4"/>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grpSp>
          <p:nvGrpSpPr>
            <p:cNvPr id="39" name="Group 146"/>
            <p:cNvGrpSpPr/>
            <p:nvPr/>
          </p:nvGrpSpPr>
          <p:grpSpPr>
            <a:xfrm>
              <a:off x="5838436" y="5395441"/>
              <a:ext cx="520500" cy="517492"/>
              <a:chOff x="6559551" y="1588"/>
              <a:chExt cx="274637" cy="273050"/>
            </a:xfrm>
            <a:solidFill>
              <a:schemeClr val="bg1"/>
            </a:solidFill>
          </p:grpSpPr>
          <p:sp>
            <p:nvSpPr>
              <p:cNvPr id="101" name="Freeform 126"/>
              <p:cNvSpPr>
                <a:spLocks noEditPoints="1"/>
              </p:cNvSpPr>
              <p:nvPr/>
            </p:nvSpPr>
            <p:spPr bwMode="auto">
              <a:xfrm>
                <a:off x="6704013" y="65088"/>
                <a:ext cx="130175" cy="209550"/>
              </a:xfrm>
              <a:custGeom>
                <a:gdLst>
                  <a:gd fmla="*/ 0 w 82" name="T0"/>
                  <a:gd fmla="*/ 34 h 132" name="T1"/>
                  <a:gd fmla="*/ 0 w 82" name="T2"/>
                  <a:gd fmla="*/ 132 h 132" name="T3"/>
                  <a:gd fmla="*/ 82 w 82" name="T4"/>
                  <a:gd fmla="*/ 99 h 132" name="T5"/>
                  <a:gd fmla="*/ 82 w 82" name="T6"/>
                  <a:gd fmla="*/ 0 h 132" name="T7"/>
                  <a:gd fmla="*/ 0 w 82" name="T8"/>
                  <a:gd fmla="*/ 34 h 132" name="T9"/>
                  <a:gd fmla="*/ 76 w 82" name="T10"/>
                  <a:gd fmla="*/ 10 h 132" name="T11"/>
                  <a:gd fmla="*/ 76 w 82" name="T12"/>
                  <a:gd fmla="*/ 94 h 132" name="T13"/>
                  <a:gd fmla="*/ 5 w 82" name="T14"/>
                  <a:gd fmla="*/ 66 h 132" name="T15"/>
                  <a:gd fmla="*/ 5 w 82" name="T16"/>
                  <a:gd fmla="*/ 38 h 132" name="T17"/>
                  <a:gd fmla="*/ 76 w 82" name="T18"/>
                  <a:gd fmla="*/ 10 h 132" name="T19"/>
                  <a:gd fmla="*/ 5 w 82" name="T20"/>
                  <a:gd fmla="*/ 70 h 132" name="T21"/>
                  <a:gd fmla="*/ 73 w 82" name="T22"/>
                  <a:gd fmla="*/ 96 h 132" name="T23"/>
                  <a:gd fmla="*/ 5 w 82" name="T24"/>
                  <a:gd fmla="*/ 124 h 132" name="T25"/>
                  <a:gd fmla="*/ 5 w 82" name="T26"/>
                  <a:gd fmla="*/ 70 h 1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32" w="82">
                    <a:moveTo>
                      <a:pt x="0" y="34"/>
                    </a:moveTo>
                    <a:lnTo>
                      <a:pt x="0" y="132"/>
                    </a:lnTo>
                    <a:lnTo>
                      <a:pt x="82" y="99"/>
                    </a:lnTo>
                    <a:lnTo>
                      <a:pt x="82" y="0"/>
                    </a:lnTo>
                    <a:lnTo>
                      <a:pt x="0" y="34"/>
                    </a:lnTo>
                    <a:close/>
                    <a:moveTo>
                      <a:pt x="76" y="10"/>
                    </a:moveTo>
                    <a:lnTo>
                      <a:pt x="76" y="94"/>
                    </a:lnTo>
                    <a:lnTo>
                      <a:pt x="5" y="66"/>
                    </a:lnTo>
                    <a:lnTo>
                      <a:pt x="5" y="38"/>
                    </a:lnTo>
                    <a:lnTo>
                      <a:pt x="76" y="10"/>
                    </a:lnTo>
                    <a:close/>
                    <a:moveTo>
                      <a:pt x="5" y="70"/>
                    </a:moveTo>
                    <a:lnTo>
                      <a:pt x="73" y="96"/>
                    </a:lnTo>
                    <a:lnTo>
                      <a:pt x="5" y="124"/>
                    </a:lnTo>
                    <a:lnTo>
                      <a:pt x="5" y="7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02" name="Freeform 127"/>
              <p:cNvSpPr/>
              <p:nvPr/>
            </p:nvSpPr>
            <p:spPr bwMode="auto">
              <a:xfrm>
                <a:off x="6559551" y="65088"/>
                <a:ext cx="128588" cy="209550"/>
              </a:xfrm>
              <a:custGeom>
                <a:gdLst>
                  <a:gd fmla="*/ 0 w 81" name="T0"/>
                  <a:gd fmla="*/ 99 h 132" name="T1"/>
                  <a:gd fmla="*/ 81 w 81" name="T2"/>
                  <a:gd fmla="*/ 132 h 132" name="T3"/>
                  <a:gd fmla="*/ 81 w 81" name="T4"/>
                  <a:gd fmla="*/ 34 h 132" name="T5"/>
                  <a:gd fmla="*/ 0 w 81" name="T6"/>
                  <a:gd fmla="*/ 0 h 132" name="T7"/>
                  <a:gd fmla="*/ 0 w 81" name="T8"/>
                  <a:gd fmla="*/ 99 h 132" name="T9"/>
                </a:gdLst>
                <a:cxnLst>
                  <a:cxn ang="0">
                    <a:pos x="T0" y="T1"/>
                  </a:cxn>
                  <a:cxn ang="0">
                    <a:pos x="T2" y="T3"/>
                  </a:cxn>
                  <a:cxn ang="0">
                    <a:pos x="T4" y="T5"/>
                  </a:cxn>
                  <a:cxn ang="0">
                    <a:pos x="T6" y="T7"/>
                  </a:cxn>
                  <a:cxn ang="0">
                    <a:pos x="T8" y="T9"/>
                  </a:cxn>
                </a:cxnLst>
                <a:rect b="b" l="0" r="r" t="0"/>
                <a:pathLst>
                  <a:path h="132" w="81">
                    <a:moveTo>
                      <a:pt x="0" y="99"/>
                    </a:moveTo>
                    <a:lnTo>
                      <a:pt x="81" y="132"/>
                    </a:lnTo>
                    <a:lnTo>
                      <a:pt x="81" y="34"/>
                    </a:lnTo>
                    <a:lnTo>
                      <a:pt x="0" y="0"/>
                    </a:lnTo>
                    <a:lnTo>
                      <a:pt x="0" y="99"/>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03" name="Freeform 128"/>
              <p:cNvSpPr>
                <a:spLocks noEditPoints="1"/>
              </p:cNvSpPr>
              <p:nvPr/>
            </p:nvSpPr>
            <p:spPr bwMode="auto">
              <a:xfrm>
                <a:off x="6567488" y="1588"/>
                <a:ext cx="263525" cy="104775"/>
              </a:xfrm>
              <a:custGeom>
                <a:gdLst>
                  <a:gd fmla="*/ 82 w 166" name="T0"/>
                  <a:gd fmla="*/ 0 h 66" name="T1"/>
                  <a:gd fmla="*/ 0 w 166" name="T2"/>
                  <a:gd fmla="*/ 32 h 66" name="T3"/>
                  <a:gd fmla="*/ 80 w 166" name="T4"/>
                  <a:gd fmla="*/ 66 h 66" name="T5"/>
                  <a:gd fmla="*/ 166 w 166" name="T6"/>
                  <a:gd fmla="*/ 32 h 66" name="T7"/>
                  <a:gd fmla="*/ 82 w 166" name="T8"/>
                  <a:gd fmla="*/ 0 h 66" name="T9"/>
                  <a:gd fmla="*/ 82 w 166" name="T10"/>
                  <a:gd fmla="*/ 6 h 66" name="T11"/>
                  <a:gd fmla="*/ 151 w 166" name="T12"/>
                  <a:gd fmla="*/ 32 h 66" name="T13"/>
                  <a:gd fmla="*/ 82 w 166" name="T14"/>
                  <a:gd fmla="*/ 59 h 66" name="T15"/>
                  <a:gd fmla="*/ 82 w 166" name="T16"/>
                  <a:gd fmla="*/ 6 h 66" name="T17"/>
                  <a:gd fmla="*/ 78 w 166" name="T18"/>
                  <a:gd fmla="*/ 7 h 66" name="T19"/>
                  <a:gd fmla="*/ 78 w 166" name="T20"/>
                  <a:gd fmla="*/ 59 h 66" name="T21"/>
                  <a:gd fmla="*/ 15 w 166" name="T22"/>
                  <a:gd fmla="*/ 32 h 66" name="T23"/>
                  <a:gd fmla="*/ 78 w 166" name="T24"/>
                  <a:gd fmla="*/ 7 h 6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6" w="166">
                    <a:moveTo>
                      <a:pt x="82" y="0"/>
                    </a:moveTo>
                    <a:lnTo>
                      <a:pt x="0" y="32"/>
                    </a:lnTo>
                    <a:lnTo>
                      <a:pt x="80" y="66"/>
                    </a:lnTo>
                    <a:lnTo>
                      <a:pt x="166" y="32"/>
                    </a:lnTo>
                    <a:lnTo>
                      <a:pt x="82" y="0"/>
                    </a:lnTo>
                    <a:close/>
                    <a:moveTo>
                      <a:pt x="82" y="6"/>
                    </a:moveTo>
                    <a:lnTo>
                      <a:pt x="151" y="32"/>
                    </a:lnTo>
                    <a:lnTo>
                      <a:pt x="82" y="59"/>
                    </a:lnTo>
                    <a:lnTo>
                      <a:pt x="82" y="6"/>
                    </a:lnTo>
                    <a:close/>
                    <a:moveTo>
                      <a:pt x="78" y="7"/>
                    </a:moveTo>
                    <a:lnTo>
                      <a:pt x="78" y="59"/>
                    </a:lnTo>
                    <a:lnTo>
                      <a:pt x="15" y="32"/>
                    </a:lnTo>
                    <a:lnTo>
                      <a:pt x="78" y="7"/>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grpSp>
        <p:nvGrpSpPr>
          <p:cNvPr id="44" name="组合 103"/>
          <p:cNvGrpSpPr/>
          <p:nvPr/>
        </p:nvGrpSpPr>
        <p:grpSpPr>
          <a:xfrm>
            <a:off x="6826045" y="4616665"/>
            <a:ext cx="884440" cy="889399"/>
            <a:chOff x="6825156" y="4764788"/>
            <a:chExt cx="884325" cy="889399"/>
          </a:xfrm>
        </p:grpSpPr>
        <p:sp>
          <p:nvSpPr>
            <p:cNvPr id="105" name="Freeform 110"/>
            <p:cNvSpPr/>
            <p:nvPr/>
          </p:nvSpPr>
          <p:spPr bwMode="auto">
            <a:xfrm>
              <a:off x="7398106" y="5136463"/>
              <a:ext cx="123357" cy="123357"/>
            </a:xfrm>
            <a:custGeom>
              <a:gdLst>
                <a:gd fmla="*/ 0 w 41" name="T0"/>
                <a:gd fmla="*/ 39 h 41" name="T1"/>
                <a:gd fmla="*/ 3 w 41" name="T2"/>
                <a:gd fmla="*/ 41 h 41" name="T3"/>
                <a:gd fmla="*/ 41 w 41" name="T4"/>
                <a:gd fmla="*/ 3 h 41" name="T5"/>
                <a:gd fmla="*/ 39 w 41" name="T6"/>
                <a:gd fmla="*/ 0 h 41" name="T7"/>
                <a:gd fmla="*/ 0 w 41" name="T8"/>
                <a:gd fmla="*/ 39 h 41" name="T9"/>
              </a:gdLst>
              <a:cxnLst>
                <a:cxn ang="0">
                  <a:pos x="T0" y="T1"/>
                </a:cxn>
                <a:cxn ang="0">
                  <a:pos x="T2" y="T3"/>
                </a:cxn>
                <a:cxn ang="0">
                  <a:pos x="T4" y="T5"/>
                </a:cxn>
                <a:cxn ang="0">
                  <a:pos x="T6" y="T7"/>
                </a:cxn>
                <a:cxn ang="0">
                  <a:pos x="T8" y="T9"/>
                </a:cxn>
              </a:cxnLst>
              <a:rect b="b" l="0" r="r" t="0"/>
              <a:pathLst>
                <a:path h="41" w="41">
                  <a:moveTo>
                    <a:pt x="0" y="39"/>
                  </a:moveTo>
                  <a:lnTo>
                    <a:pt x="3" y="41"/>
                  </a:lnTo>
                  <a:lnTo>
                    <a:pt x="41" y="3"/>
                  </a:lnTo>
                  <a:lnTo>
                    <a:pt x="39" y="0"/>
                  </a:lnTo>
                  <a:lnTo>
                    <a:pt x="0" y="39"/>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06" name="Freeform 111"/>
            <p:cNvSpPr/>
            <p:nvPr/>
          </p:nvSpPr>
          <p:spPr bwMode="auto">
            <a:xfrm>
              <a:off x="7371027" y="5103367"/>
              <a:ext cx="132381" cy="138399"/>
            </a:xfrm>
            <a:custGeom>
              <a:gdLst>
                <a:gd fmla="*/ 37 w 44" name="T0"/>
                <a:gd fmla="*/ 0 h 46" name="T1"/>
                <a:gd fmla="*/ 0 w 44" name="T2"/>
                <a:gd fmla="*/ 39 h 46" name="T3"/>
                <a:gd fmla="*/ 6 w 44" name="T4"/>
                <a:gd fmla="*/ 46 h 46" name="T5"/>
                <a:gd fmla="*/ 44 w 44" name="T6"/>
                <a:gd fmla="*/ 8 h 46" name="T7"/>
                <a:gd fmla="*/ 37 w 44" name="T8"/>
                <a:gd fmla="*/ 0 h 46" name="T9"/>
              </a:gdLst>
              <a:cxnLst>
                <a:cxn ang="0">
                  <a:pos x="T0" y="T1"/>
                </a:cxn>
                <a:cxn ang="0">
                  <a:pos x="T2" y="T3"/>
                </a:cxn>
                <a:cxn ang="0">
                  <a:pos x="T4" y="T5"/>
                </a:cxn>
                <a:cxn ang="0">
                  <a:pos x="T6" y="T7"/>
                </a:cxn>
                <a:cxn ang="0">
                  <a:pos x="T8" y="T9"/>
                </a:cxn>
              </a:cxnLst>
              <a:rect b="b" l="0" r="r" t="0"/>
              <a:pathLst>
                <a:path h="46" w="44">
                  <a:moveTo>
                    <a:pt x="37" y="0"/>
                  </a:moveTo>
                  <a:lnTo>
                    <a:pt x="0" y="39"/>
                  </a:lnTo>
                  <a:lnTo>
                    <a:pt x="6" y="46"/>
                  </a:lnTo>
                  <a:lnTo>
                    <a:pt x="44" y="8"/>
                  </a:lnTo>
                  <a:lnTo>
                    <a:pt x="37"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07" name="Freeform 112"/>
            <p:cNvSpPr/>
            <p:nvPr/>
          </p:nvSpPr>
          <p:spPr bwMode="auto">
            <a:xfrm>
              <a:off x="7346958" y="5085314"/>
              <a:ext cx="126365" cy="126365"/>
            </a:xfrm>
            <a:custGeom>
              <a:gdLst>
                <a:gd fmla="*/ 0 w 42" name="T0"/>
                <a:gd fmla="*/ 38 h 42" name="T1"/>
                <a:gd fmla="*/ 4 w 42" name="T2"/>
                <a:gd fmla="*/ 42 h 42" name="T3"/>
                <a:gd fmla="*/ 42 w 42" name="T4"/>
                <a:gd fmla="*/ 4 h 42" name="T5"/>
                <a:gd fmla="*/ 38 w 42" name="T6"/>
                <a:gd fmla="*/ 0 h 42" name="T7"/>
                <a:gd fmla="*/ 0 w 42" name="T8"/>
                <a:gd fmla="*/ 38 h 42" name="T9"/>
              </a:gdLst>
              <a:cxnLst>
                <a:cxn ang="0">
                  <a:pos x="T0" y="T1"/>
                </a:cxn>
                <a:cxn ang="0">
                  <a:pos x="T2" y="T3"/>
                </a:cxn>
                <a:cxn ang="0">
                  <a:pos x="T4" y="T5"/>
                </a:cxn>
                <a:cxn ang="0">
                  <a:pos x="T6" y="T7"/>
                </a:cxn>
                <a:cxn ang="0">
                  <a:pos x="T8" y="T9"/>
                </a:cxn>
              </a:cxnLst>
              <a:rect b="b" l="0" r="r" t="0"/>
              <a:pathLst>
                <a:path h="42" w="42">
                  <a:moveTo>
                    <a:pt x="0" y="38"/>
                  </a:moveTo>
                  <a:lnTo>
                    <a:pt x="4" y="42"/>
                  </a:lnTo>
                  <a:lnTo>
                    <a:pt x="42" y="4"/>
                  </a:lnTo>
                  <a:lnTo>
                    <a:pt x="38" y="0"/>
                  </a:lnTo>
                  <a:lnTo>
                    <a:pt x="0" y="38"/>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08" name="Freeform 113"/>
            <p:cNvSpPr/>
            <p:nvPr/>
          </p:nvSpPr>
          <p:spPr bwMode="auto">
            <a:xfrm>
              <a:off x="7313863" y="5208671"/>
              <a:ext cx="84243" cy="84243"/>
            </a:xfrm>
            <a:custGeom>
              <a:gdLst>
                <a:gd fmla="*/ 28 w 28" name="T0"/>
                <a:gd fmla="*/ 20 h 28" name="T1"/>
                <a:gd fmla="*/ 8 w 28" name="T2"/>
                <a:gd fmla="*/ 0 h 28" name="T3"/>
                <a:gd fmla="*/ 0 w 28" name="T4"/>
                <a:gd fmla="*/ 20 h 28" name="T5"/>
                <a:gd fmla="*/ 9 w 28" name="T6"/>
                <a:gd fmla="*/ 28 h 28" name="T7"/>
                <a:gd fmla="*/ 28 w 28" name="T8"/>
                <a:gd fmla="*/ 20 h 28" name="T9"/>
              </a:gdLst>
              <a:cxnLst>
                <a:cxn ang="0">
                  <a:pos x="T0" y="T1"/>
                </a:cxn>
                <a:cxn ang="0">
                  <a:pos x="T2" y="T3"/>
                </a:cxn>
                <a:cxn ang="0">
                  <a:pos x="T4" y="T5"/>
                </a:cxn>
                <a:cxn ang="0">
                  <a:pos x="T6" y="T7"/>
                </a:cxn>
                <a:cxn ang="0">
                  <a:pos x="T8" y="T9"/>
                </a:cxn>
              </a:cxnLst>
              <a:rect b="b" l="0" r="r" t="0"/>
              <a:pathLst>
                <a:path h="28" w="28">
                  <a:moveTo>
                    <a:pt x="28" y="20"/>
                  </a:moveTo>
                  <a:lnTo>
                    <a:pt x="8" y="0"/>
                  </a:lnTo>
                  <a:lnTo>
                    <a:pt x="0" y="20"/>
                  </a:lnTo>
                  <a:lnTo>
                    <a:pt x="9" y="28"/>
                  </a:lnTo>
                  <a:lnTo>
                    <a:pt x="28" y="2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09" name="Freeform 114"/>
            <p:cNvSpPr/>
            <p:nvPr/>
          </p:nvSpPr>
          <p:spPr bwMode="auto">
            <a:xfrm>
              <a:off x="7292802" y="5277870"/>
              <a:ext cx="42122" cy="39114"/>
            </a:xfrm>
            <a:custGeom>
              <a:gdLst>
                <a:gd fmla="*/ 0 w 14" name="T0"/>
                <a:gd fmla="*/ 13 h 13" name="T1"/>
                <a:gd fmla="*/ 14 w 14" name="T2"/>
                <a:gd fmla="*/ 6 h 13" name="T3"/>
                <a:gd fmla="*/ 6 w 14" name="T4"/>
                <a:gd fmla="*/ 0 h 13" name="T5"/>
                <a:gd fmla="*/ 0 w 14" name="T6"/>
                <a:gd fmla="*/ 13 h 13" name="T7"/>
              </a:gdLst>
              <a:cxnLst>
                <a:cxn ang="0">
                  <a:pos x="T0" y="T1"/>
                </a:cxn>
                <a:cxn ang="0">
                  <a:pos x="T2" y="T3"/>
                </a:cxn>
                <a:cxn ang="0">
                  <a:pos x="T4" y="T5"/>
                </a:cxn>
                <a:cxn ang="0">
                  <a:pos x="T6" y="T7"/>
                </a:cxn>
              </a:cxnLst>
              <a:rect b="b" l="0" r="r" t="0"/>
              <a:pathLst>
                <a:path h="13" w="14">
                  <a:moveTo>
                    <a:pt x="0" y="13"/>
                  </a:moveTo>
                  <a:lnTo>
                    <a:pt x="14" y="6"/>
                  </a:lnTo>
                  <a:lnTo>
                    <a:pt x="6" y="0"/>
                  </a:lnTo>
                  <a:lnTo>
                    <a:pt x="0" y="13"/>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0" name="Freeform 115"/>
            <p:cNvSpPr/>
            <p:nvPr/>
          </p:nvSpPr>
          <p:spPr bwMode="auto">
            <a:xfrm>
              <a:off x="7470315" y="5055229"/>
              <a:ext cx="84243" cy="84243"/>
            </a:xfrm>
            <a:custGeom>
              <a:gdLst>
                <a:gd fmla="*/ 7 w 28" name="T0"/>
                <a:gd fmla="*/ 0 h 28" name="T1"/>
                <a:gd fmla="*/ 0 w 28" name="T2"/>
                <a:gd fmla="*/ 8 h 28" name="T3"/>
                <a:gd fmla="*/ 20 w 28" name="T4"/>
                <a:gd fmla="*/ 28 h 28" name="T5"/>
                <a:gd fmla="*/ 28 w 28" name="T6"/>
                <a:gd fmla="*/ 20 h 28" name="T7"/>
                <a:gd fmla="*/ 7 w 28" name="T8"/>
                <a:gd fmla="*/ 0 h 28" name="T9"/>
              </a:gdLst>
              <a:cxnLst>
                <a:cxn ang="0">
                  <a:pos x="T0" y="T1"/>
                </a:cxn>
                <a:cxn ang="0">
                  <a:pos x="T2" y="T3"/>
                </a:cxn>
                <a:cxn ang="0">
                  <a:pos x="T4" y="T5"/>
                </a:cxn>
                <a:cxn ang="0">
                  <a:pos x="T6" y="T7"/>
                </a:cxn>
                <a:cxn ang="0">
                  <a:pos x="T8" y="T9"/>
                </a:cxn>
              </a:cxnLst>
              <a:rect b="b" l="0" r="r" t="0"/>
              <a:pathLst>
                <a:path h="28" w="28">
                  <a:moveTo>
                    <a:pt x="7" y="0"/>
                  </a:moveTo>
                  <a:lnTo>
                    <a:pt x="0" y="8"/>
                  </a:lnTo>
                  <a:lnTo>
                    <a:pt x="20" y="28"/>
                  </a:lnTo>
                  <a:lnTo>
                    <a:pt x="28" y="20"/>
                  </a:lnTo>
                  <a:lnTo>
                    <a:pt x="7"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1" name="Freeform 116"/>
            <p:cNvSpPr/>
            <p:nvPr/>
          </p:nvSpPr>
          <p:spPr bwMode="auto">
            <a:xfrm>
              <a:off x="7085204" y="5013107"/>
              <a:ext cx="336971" cy="409180"/>
            </a:xfrm>
            <a:custGeom>
              <a:gdLst>
                <a:gd fmla="*/ 104 w 112" name="T0"/>
                <a:gd fmla="*/ 101 h 136" name="T1"/>
                <a:gd fmla="*/ 83 w 112" name="T2"/>
                <a:gd fmla="*/ 101 h 136" name="T3"/>
                <a:gd fmla="*/ 83 w 112" name="T4"/>
                <a:gd fmla="*/ 129 h 136" name="T5"/>
                <a:gd fmla="*/ 7 w 112" name="T6"/>
                <a:gd fmla="*/ 129 h 136" name="T7"/>
                <a:gd fmla="*/ 7 w 112" name="T8"/>
                <a:gd fmla="*/ 32 h 136" name="T9"/>
                <a:gd fmla="*/ 104 w 112" name="T10"/>
                <a:gd fmla="*/ 32 h 136" name="T11"/>
                <a:gd fmla="*/ 104 w 112" name="T12"/>
                <a:gd fmla="*/ 40 h 136" name="T13"/>
                <a:gd fmla="*/ 112 w 112" name="T14"/>
                <a:gd fmla="*/ 32 h 136" name="T15"/>
                <a:gd fmla="*/ 112 w 112" name="T16"/>
                <a:gd fmla="*/ 6 h 136" name="T17"/>
                <a:gd fmla="*/ 97 w 112" name="T18"/>
                <a:gd fmla="*/ 6 h 136" name="T19"/>
                <a:gd fmla="*/ 97 w 112" name="T20"/>
                <a:gd fmla="*/ 20 h 136" name="T21"/>
                <a:gd fmla="*/ 95 w 112" name="T22"/>
                <a:gd fmla="*/ 20 h 136" name="T23"/>
                <a:gd fmla="*/ 95 w 112" name="T24"/>
                <a:gd fmla="*/ 0 h 136" name="T25"/>
                <a:gd fmla="*/ 89 w 112" name="T26"/>
                <a:gd fmla="*/ 0 h 136" name="T27"/>
                <a:gd fmla="*/ 89 w 112" name="T28"/>
                <a:gd fmla="*/ 20 h 136" name="T29"/>
                <a:gd fmla="*/ 87 w 112" name="T30"/>
                <a:gd fmla="*/ 20 h 136" name="T31"/>
                <a:gd fmla="*/ 87 w 112" name="T32"/>
                <a:gd fmla="*/ 6 h 136" name="T33"/>
                <a:gd fmla="*/ 79 w 112" name="T34"/>
                <a:gd fmla="*/ 6 h 136" name="T35"/>
                <a:gd fmla="*/ 79 w 112" name="T36"/>
                <a:gd fmla="*/ 20 h 136" name="T37"/>
                <a:gd fmla="*/ 76 w 112" name="T38"/>
                <a:gd fmla="*/ 20 h 136" name="T39"/>
                <a:gd fmla="*/ 76 w 112" name="T40"/>
                <a:gd fmla="*/ 0 h 136" name="T41"/>
                <a:gd fmla="*/ 72 w 112" name="T42"/>
                <a:gd fmla="*/ 0 h 136" name="T43"/>
                <a:gd fmla="*/ 72 w 112" name="T44"/>
                <a:gd fmla="*/ 20 h 136" name="T45"/>
                <a:gd fmla="*/ 68 w 112" name="T46"/>
                <a:gd fmla="*/ 20 h 136" name="T47"/>
                <a:gd fmla="*/ 68 w 112" name="T48"/>
                <a:gd fmla="*/ 6 h 136" name="T49"/>
                <a:gd fmla="*/ 60 w 112" name="T50"/>
                <a:gd fmla="*/ 6 h 136" name="T51"/>
                <a:gd fmla="*/ 60 w 112" name="T52"/>
                <a:gd fmla="*/ 20 h 136" name="T53"/>
                <a:gd fmla="*/ 57 w 112" name="T54"/>
                <a:gd fmla="*/ 20 h 136" name="T55"/>
                <a:gd fmla="*/ 57 w 112" name="T56"/>
                <a:gd fmla="*/ 0 h 136" name="T57"/>
                <a:gd fmla="*/ 53 w 112" name="T58"/>
                <a:gd fmla="*/ 0 h 136" name="T59"/>
                <a:gd fmla="*/ 53 w 112" name="T60"/>
                <a:gd fmla="*/ 20 h 136" name="T61"/>
                <a:gd fmla="*/ 51 w 112" name="T62"/>
                <a:gd fmla="*/ 20 h 136" name="T63"/>
                <a:gd fmla="*/ 51 w 112" name="T64"/>
                <a:gd fmla="*/ 6 h 136" name="T65"/>
                <a:gd fmla="*/ 43 w 112" name="T66"/>
                <a:gd fmla="*/ 6 h 136" name="T67"/>
                <a:gd fmla="*/ 43 w 112" name="T68"/>
                <a:gd fmla="*/ 20 h 136" name="T69"/>
                <a:gd fmla="*/ 40 w 112" name="T70"/>
                <a:gd fmla="*/ 20 h 136" name="T71"/>
                <a:gd fmla="*/ 40 w 112" name="T72"/>
                <a:gd fmla="*/ 0 h 136" name="T73"/>
                <a:gd fmla="*/ 35 w 112" name="T74"/>
                <a:gd fmla="*/ 0 h 136" name="T75"/>
                <a:gd fmla="*/ 35 w 112" name="T76"/>
                <a:gd fmla="*/ 20 h 136" name="T77"/>
                <a:gd fmla="*/ 32 w 112" name="T78"/>
                <a:gd fmla="*/ 20 h 136" name="T79"/>
                <a:gd fmla="*/ 32 w 112" name="T80"/>
                <a:gd fmla="*/ 6 h 136" name="T81"/>
                <a:gd fmla="*/ 25 w 112" name="T82"/>
                <a:gd fmla="*/ 6 h 136" name="T83"/>
                <a:gd fmla="*/ 25 w 112" name="T84"/>
                <a:gd fmla="*/ 20 h 136" name="T85"/>
                <a:gd fmla="*/ 23 w 112" name="T86"/>
                <a:gd fmla="*/ 20 h 136" name="T87"/>
                <a:gd fmla="*/ 23 w 112" name="T88"/>
                <a:gd fmla="*/ 0 h 136" name="T89"/>
                <a:gd fmla="*/ 17 w 112" name="T90"/>
                <a:gd fmla="*/ 0 h 136" name="T91"/>
                <a:gd fmla="*/ 17 w 112" name="T92"/>
                <a:gd fmla="*/ 20 h 136" name="T93"/>
                <a:gd fmla="*/ 15 w 112" name="T94"/>
                <a:gd fmla="*/ 20 h 136" name="T95"/>
                <a:gd fmla="*/ 15 w 112" name="T96"/>
                <a:gd fmla="*/ 6 h 136" name="T97"/>
                <a:gd fmla="*/ 0 w 112" name="T98"/>
                <a:gd fmla="*/ 6 h 136" name="T99"/>
                <a:gd fmla="*/ 0 w 112" name="T100"/>
                <a:gd fmla="*/ 24 h 136" name="T101"/>
                <a:gd fmla="*/ 0 w 112" name="T102"/>
                <a:gd fmla="*/ 28 h 136" name="T103"/>
                <a:gd fmla="*/ 0 w 112" name="T104"/>
                <a:gd fmla="*/ 136 h 136" name="T105"/>
                <a:gd fmla="*/ 89 w 112" name="T106"/>
                <a:gd fmla="*/ 136 h 136" name="T107"/>
                <a:gd fmla="*/ 112 w 112" name="T108"/>
                <a:gd fmla="*/ 110 h 136" name="T109"/>
                <a:gd fmla="*/ 112 w 112" name="T110"/>
                <a:gd fmla="*/ 84 h 136" name="T111"/>
                <a:gd fmla="*/ 104 w 112" name="T112"/>
                <a:gd fmla="*/ 92 h 136" name="T113"/>
                <a:gd fmla="*/ 104 w 112" name="T114"/>
                <a:gd fmla="*/ 101 h 13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2" name="Rectangle 117"/>
            <p:cNvSpPr>
              <a:spLocks noChangeArrowheads="1"/>
            </p:cNvSpPr>
            <p:nvPr/>
          </p:nvSpPr>
          <p:spPr bwMode="auto">
            <a:xfrm>
              <a:off x="7145378" y="5151506"/>
              <a:ext cx="132381" cy="21061"/>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3" name="Rectangle 118"/>
            <p:cNvSpPr>
              <a:spLocks noChangeArrowheads="1"/>
            </p:cNvSpPr>
            <p:nvPr/>
          </p:nvSpPr>
          <p:spPr bwMode="auto">
            <a:xfrm>
              <a:off x="7145378" y="5199645"/>
              <a:ext cx="132381" cy="21061"/>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4" name="Rectangle 119"/>
            <p:cNvSpPr>
              <a:spLocks noChangeArrowheads="1"/>
            </p:cNvSpPr>
            <p:nvPr/>
          </p:nvSpPr>
          <p:spPr bwMode="auto">
            <a:xfrm>
              <a:off x="7145378" y="5253801"/>
              <a:ext cx="132381" cy="18052"/>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5" name="Rectangle 120"/>
            <p:cNvSpPr>
              <a:spLocks noChangeArrowheads="1"/>
            </p:cNvSpPr>
            <p:nvPr/>
          </p:nvSpPr>
          <p:spPr bwMode="auto">
            <a:xfrm>
              <a:off x="7145378" y="5304949"/>
              <a:ext cx="132381" cy="21061"/>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sp>
          <p:nvSpPr>
            <p:cNvPr id="116" name="Oval 11"/>
            <p:cNvSpPr/>
            <p:nvPr/>
          </p:nvSpPr>
          <p:spPr>
            <a:xfrm>
              <a:off x="6825156" y="4764788"/>
              <a:ext cx="884325" cy="889399"/>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sp>
          <p:nvSpPr>
            <p:cNvPr id="117" name="Freeform 21"/>
            <p:cNvSpPr>
              <a:spLocks noEditPoints="1"/>
            </p:cNvSpPr>
            <p:nvPr/>
          </p:nvSpPr>
          <p:spPr bwMode="auto">
            <a:xfrm>
              <a:off x="7013072" y="4983896"/>
              <a:ext cx="508391" cy="452558"/>
            </a:xfrm>
            <a:custGeom>
              <a:gdLst>
                <a:gd fmla="*/ 62 w 401" name="T0"/>
                <a:gd fmla="*/ 116 h 357" name="T1"/>
                <a:gd fmla="*/ 117 w 401" name="T2"/>
                <a:gd fmla="*/ 135 h 357" name="T3"/>
                <a:gd fmla="*/ 124 w 401" name="T4"/>
                <a:gd fmla="*/ 133 h 357" name="T5"/>
                <a:gd fmla="*/ 155 w 401" name="T6"/>
                <a:gd fmla="*/ 106 h 357" name="T7"/>
                <a:gd fmla="*/ 156 w 401" name="T8"/>
                <a:gd fmla="*/ 100 h 357" name="T9"/>
                <a:gd fmla="*/ 141 w 401" name="T10"/>
                <a:gd fmla="*/ 81 h 357" name="T11"/>
                <a:gd fmla="*/ 219 w 401" name="T12"/>
                <a:gd fmla="*/ 1 h 357" name="T13"/>
                <a:gd fmla="*/ 160 w 401" name="T14"/>
                <a:gd fmla="*/ 1 h 357" name="T15"/>
                <a:gd fmla="*/ 86 w 401" name="T16"/>
                <a:gd fmla="*/ 39 h 357" name="T17"/>
                <a:gd fmla="*/ 55 w 401" name="T18"/>
                <a:gd fmla="*/ 63 h 357" name="T19"/>
                <a:gd fmla="*/ 43 w 401" name="T20"/>
                <a:gd fmla="*/ 90 h 357" name="T21"/>
                <a:gd fmla="*/ 18 w 401" name="T22"/>
                <a:gd fmla="*/ 98 h 357" name="T23"/>
                <a:gd fmla="*/ 3 w 401" name="T24"/>
                <a:gd fmla="*/ 110 h 357" name="T25"/>
                <a:gd fmla="*/ 2 w 401" name="T26"/>
                <a:gd fmla="*/ 120 h 357" name="T27"/>
                <a:gd fmla="*/ 30 w 401" name="T28"/>
                <a:gd fmla="*/ 150 h 357" name="T29"/>
                <a:gd fmla="*/ 41 w 401" name="T30"/>
                <a:gd fmla="*/ 152 h 357" name="T31"/>
                <a:gd fmla="*/ 55 w 401" name="T32"/>
                <a:gd fmla="*/ 139 h 357" name="T33"/>
                <a:gd fmla="*/ 62 w 401" name="T34"/>
                <a:gd fmla="*/ 116 h 357" name="T35"/>
                <a:gd fmla="*/ 177 w 401" name="T36"/>
                <a:gd fmla="*/ 126 h 357" name="T37"/>
                <a:gd fmla="*/ 169 w 401" name="T38"/>
                <a:gd fmla="*/ 125 h 357" name="T39"/>
                <a:gd fmla="*/ 140 w 401" name="T40"/>
                <a:gd fmla="*/ 150 h 357" name="T41"/>
                <a:gd fmla="*/ 139 w 401" name="T42"/>
                <a:gd fmla="*/ 158 h 357" name="T43"/>
                <a:gd fmla="*/ 305 w 401" name="T44"/>
                <a:gd fmla="*/ 347 h 357" name="T45"/>
                <a:gd fmla="*/ 320 w 401" name="T46"/>
                <a:gd fmla="*/ 348 h 357" name="T47"/>
                <a:gd fmla="*/ 340 w 401" name="T48"/>
                <a:gd fmla="*/ 332 h 357" name="T49"/>
                <a:gd fmla="*/ 341 w 401" name="T50"/>
                <a:gd fmla="*/ 317 h 357" name="T51"/>
                <a:gd fmla="*/ 177 w 401" name="T52"/>
                <a:gd fmla="*/ 126 h 357" name="T53"/>
                <a:gd fmla="*/ 398 w 401" name="T54"/>
                <a:gd fmla="*/ 46 h 357" name="T55"/>
                <a:gd fmla="*/ 389 w 401" name="T56"/>
                <a:gd fmla="*/ 42 h 357" name="T57"/>
                <a:gd fmla="*/ 369 w 401" name="T58"/>
                <a:gd fmla="*/ 72 h 357" name="T59"/>
                <a:gd fmla="*/ 331 w 401" name="T60"/>
                <a:gd fmla="*/ 80 h 357" name="T61"/>
                <a:gd fmla="*/ 320 w 401" name="T62"/>
                <a:gd fmla="*/ 45 h 357" name="T63"/>
                <a:gd fmla="*/ 338 w 401" name="T64"/>
                <a:gd fmla="*/ 13 h 357" name="T65"/>
                <a:gd fmla="*/ 330 w 401" name="T66"/>
                <a:gd fmla="*/ 6 h 357" name="T67"/>
                <a:gd fmla="*/ 274 w 401" name="T68"/>
                <a:gd fmla="*/ 51 h 357" name="T69"/>
                <a:gd fmla="*/ 257 w 401" name="T70"/>
                <a:gd fmla="*/ 121 h 357" name="T71"/>
                <a:gd fmla="*/ 230 w 401" name="T72"/>
                <a:gd fmla="*/ 149 h 357" name="T73"/>
                <a:gd fmla="*/ 257 w 401" name="T74"/>
                <a:gd fmla="*/ 181 h 357" name="T75"/>
                <a:gd fmla="*/ 290 w 401" name="T76"/>
                <a:gd fmla="*/ 149 h 357" name="T77"/>
                <a:gd fmla="*/ 330 w 401" name="T78"/>
                <a:gd fmla="*/ 137 h 357" name="T79"/>
                <a:gd fmla="*/ 391 w 401" name="T80"/>
                <a:gd fmla="*/ 112 h 357" name="T81"/>
                <a:gd fmla="*/ 398 w 401" name="T82"/>
                <a:gd fmla="*/ 46 h 357" name="T83"/>
                <a:gd fmla="*/ 55 w 401" name="T84"/>
                <a:gd fmla="*/ 319 h 357" name="T85"/>
                <a:gd fmla="*/ 55 w 401" name="T86"/>
                <a:gd fmla="*/ 334 h 357" name="T87"/>
                <a:gd fmla="*/ 74 w 401" name="T88"/>
                <a:gd fmla="*/ 353 h 357" name="T89"/>
                <a:gd fmla="*/ 89 w 401" name="T90"/>
                <a:gd fmla="*/ 351 h 357" name="T91"/>
                <a:gd fmla="*/ 187 w 401" name="T92"/>
                <a:gd fmla="*/ 254 h 357" name="T93"/>
                <a:gd fmla="*/ 157 w 401" name="T94"/>
                <a:gd fmla="*/ 220 h 357" name="T95"/>
                <a:gd fmla="*/ 55 w 401" name="T96"/>
                <a:gd fmla="*/ 319 h 357"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57" w="401">
                  <a:moveTo>
                    <a:pt x="62" y="116"/>
                  </a:moveTo>
                  <a:cubicBezTo>
                    <a:pt x="81" y="101"/>
                    <a:pt x="97" y="111"/>
                    <a:pt x="117" y="135"/>
                  </a:cubicBezTo>
                  <a:cubicBezTo>
                    <a:pt x="120" y="138"/>
                    <a:pt x="123" y="135"/>
                    <a:pt x="124" y="133"/>
                  </a:cubicBezTo>
                  <a:cubicBezTo>
                    <a:pt x="126" y="132"/>
                    <a:pt x="154" y="107"/>
                    <a:pt x="155" y="106"/>
                  </a:cubicBezTo>
                  <a:cubicBezTo>
                    <a:pt x="156" y="105"/>
                    <a:pt x="158" y="102"/>
                    <a:pt x="156" y="100"/>
                  </a:cubicBezTo>
                  <a:cubicBezTo>
                    <a:pt x="154" y="98"/>
                    <a:pt x="146" y="88"/>
                    <a:pt x="141" y="81"/>
                  </a:cubicBezTo>
                  <a:cubicBezTo>
                    <a:pt x="105" y="34"/>
                    <a:pt x="240" y="2"/>
                    <a:pt x="219" y="1"/>
                  </a:cubicBezTo>
                  <a:cubicBezTo>
                    <a:pt x="208" y="1"/>
                    <a:pt x="166" y="0"/>
                    <a:pt x="160" y="1"/>
                  </a:cubicBezTo>
                  <a:cubicBezTo>
                    <a:pt x="134" y="4"/>
                    <a:pt x="102" y="28"/>
                    <a:pt x="86" y="39"/>
                  </a:cubicBezTo>
                  <a:cubicBezTo>
                    <a:pt x="64" y="53"/>
                    <a:pt x="57" y="62"/>
                    <a:pt x="55" y="63"/>
                  </a:cubicBezTo>
                  <a:cubicBezTo>
                    <a:pt x="49" y="68"/>
                    <a:pt x="54" y="80"/>
                    <a:pt x="43" y="90"/>
                  </a:cubicBezTo>
                  <a:cubicBezTo>
                    <a:pt x="32" y="100"/>
                    <a:pt x="25" y="92"/>
                    <a:pt x="18" y="98"/>
                  </a:cubicBezTo>
                  <a:cubicBezTo>
                    <a:pt x="15" y="101"/>
                    <a:pt x="5" y="108"/>
                    <a:pt x="3" y="110"/>
                  </a:cubicBezTo>
                  <a:cubicBezTo>
                    <a:pt x="0" y="113"/>
                    <a:pt x="0" y="117"/>
                    <a:pt x="2" y="120"/>
                  </a:cubicBezTo>
                  <a:cubicBezTo>
                    <a:pt x="2" y="120"/>
                    <a:pt x="28" y="148"/>
                    <a:pt x="30" y="150"/>
                  </a:cubicBezTo>
                  <a:cubicBezTo>
                    <a:pt x="32" y="153"/>
                    <a:pt x="38" y="155"/>
                    <a:pt x="41" y="152"/>
                  </a:cubicBezTo>
                  <a:cubicBezTo>
                    <a:pt x="45" y="149"/>
                    <a:pt x="54" y="141"/>
                    <a:pt x="55" y="139"/>
                  </a:cubicBezTo>
                  <a:cubicBezTo>
                    <a:pt x="57" y="138"/>
                    <a:pt x="54" y="122"/>
                    <a:pt x="62" y="116"/>
                  </a:cubicBezTo>
                  <a:close/>
                  <a:moveTo>
                    <a:pt x="177" y="126"/>
                  </a:moveTo>
                  <a:cubicBezTo>
                    <a:pt x="174" y="123"/>
                    <a:pt x="171" y="123"/>
                    <a:pt x="169" y="125"/>
                  </a:cubicBezTo>
                  <a:cubicBezTo>
                    <a:pt x="140" y="150"/>
                    <a:pt x="140" y="150"/>
                    <a:pt x="140" y="150"/>
                  </a:cubicBezTo>
                  <a:cubicBezTo>
                    <a:pt x="138" y="152"/>
                    <a:pt x="137" y="156"/>
                    <a:pt x="139" y="158"/>
                  </a:cubicBezTo>
                  <a:cubicBezTo>
                    <a:pt x="305" y="347"/>
                    <a:pt x="305" y="347"/>
                    <a:pt x="305" y="347"/>
                  </a:cubicBezTo>
                  <a:cubicBezTo>
                    <a:pt x="309" y="352"/>
                    <a:pt x="316" y="352"/>
                    <a:pt x="320" y="348"/>
                  </a:cubicBezTo>
                  <a:cubicBezTo>
                    <a:pt x="340" y="332"/>
                    <a:pt x="340" y="332"/>
                    <a:pt x="340" y="332"/>
                  </a:cubicBezTo>
                  <a:cubicBezTo>
                    <a:pt x="344" y="328"/>
                    <a:pt x="345" y="321"/>
                    <a:pt x="341" y="317"/>
                  </a:cubicBezTo>
                  <a:lnTo>
                    <a:pt x="177" y="126"/>
                  </a:lnTo>
                  <a:close/>
                  <a:moveTo>
                    <a:pt x="398" y="46"/>
                  </a:moveTo>
                  <a:cubicBezTo>
                    <a:pt x="396" y="36"/>
                    <a:pt x="391" y="38"/>
                    <a:pt x="389" y="42"/>
                  </a:cubicBezTo>
                  <a:cubicBezTo>
                    <a:pt x="386" y="46"/>
                    <a:pt x="374" y="64"/>
                    <a:pt x="369" y="72"/>
                  </a:cubicBezTo>
                  <a:cubicBezTo>
                    <a:pt x="364" y="80"/>
                    <a:pt x="353" y="96"/>
                    <a:pt x="331" y="80"/>
                  </a:cubicBezTo>
                  <a:cubicBezTo>
                    <a:pt x="308" y="64"/>
                    <a:pt x="316" y="53"/>
                    <a:pt x="320" y="45"/>
                  </a:cubicBezTo>
                  <a:cubicBezTo>
                    <a:pt x="324" y="38"/>
                    <a:pt x="336" y="16"/>
                    <a:pt x="338" y="13"/>
                  </a:cubicBezTo>
                  <a:cubicBezTo>
                    <a:pt x="340" y="11"/>
                    <a:pt x="338" y="3"/>
                    <a:pt x="330" y="6"/>
                  </a:cubicBezTo>
                  <a:cubicBezTo>
                    <a:pt x="323" y="9"/>
                    <a:pt x="280" y="27"/>
                    <a:pt x="274" y="51"/>
                  </a:cubicBezTo>
                  <a:cubicBezTo>
                    <a:pt x="268" y="76"/>
                    <a:pt x="279" y="99"/>
                    <a:pt x="257" y="121"/>
                  </a:cubicBezTo>
                  <a:cubicBezTo>
                    <a:pt x="230" y="149"/>
                    <a:pt x="230" y="149"/>
                    <a:pt x="230" y="149"/>
                  </a:cubicBezTo>
                  <a:cubicBezTo>
                    <a:pt x="257" y="181"/>
                    <a:pt x="257" y="181"/>
                    <a:pt x="257" y="181"/>
                  </a:cubicBezTo>
                  <a:cubicBezTo>
                    <a:pt x="290" y="149"/>
                    <a:pt x="290" y="149"/>
                    <a:pt x="290" y="149"/>
                  </a:cubicBezTo>
                  <a:cubicBezTo>
                    <a:pt x="298" y="141"/>
                    <a:pt x="315" y="134"/>
                    <a:pt x="330" y="137"/>
                  </a:cubicBezTo>
                  <a:cubicBezTo>
                    <a:pt x="363" y="144"/>
                    <a:pt x="381" y="132"/>
                    <a:pt x="391" y="112"/>
                  </a:cubicBezTo>
                  <a:cubicBezTo>
                    <a:pt x="401" y="94"/>
                    <a:pt x="399" y="56"/>
                    <a:pt x="398" y="46"/>
                  </a:cubicBezTo>
                  <a:close/>
                  <a:moveTo>
                    <a:pt x="55" y="319"/>
                  </a:moveTo>
                  <a:cubicBezTo>
                    <a:pt x="50" y="323"/>
                    <a:pt x="50" y="330"/>
                    <a:pt x="55" y="334"/>
                  </a:cubicBezTo>
                  <a:cubicBezTo>
                    <a:pt x="74" y="353"/>
                    <a:pt x="74" y="353"/>
                    <a:pt x="74" y="353"/>
                  </a:cubicBezTo>
                  <a:cubicBezTo>
                    <a:pt x="78" y="357"/>
                    <a:pt x="84" y="355"/>
                    <a:pt x="89" y="351"/>
                  </a:cubicBezTo>
                  <a:cubicBezTo>
                    <a:pt x="187" y="254"/>
                    <a:pt x="187" y="254"/>
                    <a:pt x="187" y="254"/>
                  </a:cubicBezTo>
                  <a:cubicBezTo>
                    <a:pt x="157" y="220"/>
                    <a:pt x="157" y="220"/>
                    <a:pt x="157" y="220"/>
                  </a:cubicBezTo>
                  <a:lnTo>
                    <a:pt x="55" y="319"/>
                  </a:ln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endParaRPr lang="en-US" sz="2400">
                <a:solidFill>
                  <a:schemeClr val="bg1">
                    <a:lumMod val="50000"/>
                  </a:schemeClr>
                </a:solidFill>
                <a:cs typeface="+mn-ea"/>
                <a:sym typeface="+mn-lt"/>
              </a:endParaRPr>
            </a:p>
          </p:txBody>
        </p:sp>
      </p:grpSp>
      <p:grpSp>
        <p:nvGrpSpPr>
          <p:cNvPr id="47" name="组合 117"/>
          <p:cNvGrpSpPr/>
          <p:nvPr/>
        </p:nvGrpSpPr>
        <p:grpSpPr>
          <a:xfrm>
            <a:off x="5119965" y="2953579"/>
            <a:ext cx="1959039" cy="1970024"/>
            <a:chOff x="5119295" y="3101705"/>
            <a:chExt cx="1958784" cy="1970024"/>
          </a:xfrm>
        </p:grpSpPr>
        <p:sp>
          <p:nvSpPr>
            <p:cNvPr id="119" name="Oval 3"/>
            <p:cNvSpPr/>
            <p:nvPr/>
          </p:nvSpPr>
          <p:spPr>
            <a:xfrm>
              <a:off x="5119295" y="3101705"/>
              <a:ext cx="1958784" cy="1970024"/>
            </a:xfrm>
            <a:prstGeom prst="ellipse">
              <a:avLst/>
            </a:prstGeom>
            <a:solidFill>
              <a:schemeClr val="accent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sp>
          <p:nvSpPr>
            <p:cNvPr id="120" name="Text Box 10"/>
            <p:cNvSpPr txBox="1">
              <a:spLocks noChangeArrowheads="1"/>
            </p:cNvSpPr>
            <p:nvPr/>
          </p:nvSpPr>
          <p:spPr bwMode="auto">
            <a:xfrm>
              <a:off x="5206937" y="4316695"/>
              <a:ext cx="1827854" cy="304800"/>
            </a:xfrm>
            <a:prstGeom prst="rect">
              <a:avLst/>
            </a:prstGeom>
            <a:noFill/>
            <a:ln w="9525">
              <a:noFill/>
              <a:miter lim="800000"/>
            </a:ln>
          </p:spPr>
          <p:txBody>
            <a:bodyPr bIns="30480" lIns="60960" rIns="60960" tIns="30480" wrap="square">
              <a:spAutoFit/>
            </a:bodyPr>
            <a:lstStyle/>
            <a:p>
              <a:pPr algn="ctr" defTabSz="1187949"/>
              <a:r>
                <a:rPr altLang="en-US" lang="zh-CN" sz="1600">
                  <a:solidFill>
                    <a:schemeClr val="bg1">
                      <a:lumMod val="95000"/>
                    </a:schemeClr>
                  </a:solidFill>
                  <a:cs typeface="+mn-ea"/>
                  <a:sym typeface="+mn-lt"/>
                </a:rPr>
                <a:t>单击添加标题</a:t>
              </a:r>
            </a:p>
          </p:txBody>
        </p:sp>
        <p:sp>
          <p:nvSpPr>
            <p:cNvPr id="121" name="KSO_Shape"/>
            <p:cNvSpPr>
              <a:spLocks noChangeAspect="1"/>
            </p:cNvSpPr>
            <p:nvPr/>
          </p:nvSpPr>
          <p:spPr bwMode="auto">
            <a:xfrm>
              <a:off x="5794811" y="3427507"/>
              <a:ext cx="607752" cy="828003"/>
            </a:xfrm>
            <a:custGeom>
              <a:gdLst>
                <a:gd fmla="*/ 659720 w 1122363" name="T0"/>
                <a:gd fmla="*/ 1061049 h 1531938" name="T1"/>
                <a:gd fmla="*/ 657679 w 1122363" name="T2"/>
                <a:gd fmla="*/ 1105186 h 1531938" name="T3"/>
                <a:gd fmla="*/ 613002 w 1122363" name="T4"/>
                <a:gd fmla="*/ 1132121 h 1531938" name="T5"/>
                <a:gd fmla="*/ 496276 w 1122363" name="T6"/>
                <a:gd fmla="*/ 860262 h 1531938" name="T7"/>
                <a:gd fmla="*/ 478065 w 1122363" name="T8"/>
                <a:gd fmla="*/ 820434 h 1531938" name="T9"/>
                <a:gd fmla="*/ 495593 w 1122363" name="T10"/>
                <a:gd fmla="*/ 792738 h 1531938" name="T11"/>
                <a:gd fmla="*/ 513236 w 1122363" name="T12"/>
                <a:gd fmla="*/ 692440 h 1531938" name="T13"/>
                <a:gd fmla="*/ 428226 w 1122363" name="T14"/>
                <a:gd fmla="*/ 723969 h 1531938" name="T15"/>
                <a:gd fmla="*/ 379486 w 1122363" name="T16"/>
                <a:gd fmla="*/ 771377 h 1531938" name="T17"/>
                <a:gd fmla="*/ 359537 w 1122363" name="T18"/>
                <a:gd fmla="*/ 859614 h 1531938" name="T19"/>
                <a:gd fmla="*/ 388554 w 1122363" name="T20"/>
                <a:gd fmla="*/ 929250 h 1531938" name="T21"/>
                <a:gd fmla="*/ 452482 w 1122363" name="T22"/>
                <a:gd fmla="*/ 975751 h 1531938" name="T23"/>
                <a:gd fmla="*/ 515503 w 1122363" name="T24"/>
                <a:gd fmla="*/ 1131583 h 1531938" name="T25"/>
                <a:gd fmla="*/ 419611 w 1122363" name="T26"/>
                <a:gd fmla="*/ 1093929 h 1531938" name="T27"/>
                <a:gd fmla="*/ 452255 w 1122363" name="T28"/>
                <a:gd fmla="*/ 1208705 h 1531938" name="T29"/>
                <a:gd fmla="*/ 616608 w 1122363" name="T30"/>
                <a:gd fmla="*/ 1227305 h 1531938" name="T31"/>
                <a:gd fmla="*/ 701392 w 1122363" name="T32"/>
                <a:gd fmla="*/ 1200993 h 1531938" name="T33"/>
                <a:gd fmla="*/ 755799 w 1122363" name="T34"/>
                <a:gd fmla="*/ 1155627 h 1531938" name="T35"/>
                <a:gd fmla="*/ 783682 w 1122363" name="T36"/>
                <a:gd fmla="*/ 1087805 h 1531938" name="T37"/>
                <a:gd fmla="*/ 769174 w 1122363" name="T38"/>
                <a:gd fmla="*/ 1001156 h 1531938" name="T39"/>
                <a:gd fmla="*/ 693004 w 1122363" name="T40"/>
                <a:gd fmla="*/ 932199 h 1531938" name="T41"/>
                <a:gd fmla="*/ 624543 w 1122363" name="T42"/>
                <a:gd fmla="*/ 792018 h 1531938" name="T43"/>
                <a:gd fmla="*/ 756025 w 1122363" name="T44"/>
                <a:gd fmla="*/ 858933 h 1531938" name="T45"/>
                <a:gd fmla="*/ 653106 w 1122363" name="T46"/>
                <a:gd fmla="*/ 698791 h 1531938" name="T47"/>
                <a:gd fmla="*/ 617515 w 1122363" name="T48"/>
                <a:gd fmla="*/ 373743 h 1531938" name="T49"/>
                <a:gd fmla="*/ 768267 w 1122363" name="T50"/>
                <a:gd fmla="*/ 414573 h 1531938" name="T51"/>
                <a:gd fmla="*/ 889095 w 1122363" name="T52"/>
                <a:gd fmla="*/ 508707 h 1531938" name="T53"/>
                <a:gd fmla="*/ 986347 w 1122363" name="T54"/>
                <a:gd fmla="*/ 659549 h 1531938" name="T55"/>
                <a:gd fmla="*/ 1066143 w 1122363" name="T56"/>
                <a:gd fmla="*/ 870048 h 1531938" name="T57"/>
                <a:gd fmla="*/ 1122136 w 1122363" name="T58"/>
                <a:gd fmla="*/ 1120922 h 1531938" name="T59"/>
                <a:gd fmla="*/ 1088812 w 1122363" name="T60"/>
                <a:gd fmla="*/ 1284920 h 1531938" name="T61"/>
                <a:gd fmla="*/ 987253 w 1122363" name="T62"/>
                <a:gd fmla="*/ 1407408 h 1531938" name="T63"/>
                <a:gd fmla="*/ 836275 w 1122363" name="T64"/>
                <a:gd fmla="*/ 1488160 h 1531938" name="T65"/>
                <a:gd fmla="*/ 653786 w 1122363" name="T66"/>
                <a:gd fmla="*/ 1527401 h 1531938" name="T67"/>
                <a:gd fmla="*/ 459056 w 1122363" name="T68"/>
                <a:gd fmla="*/ 1525133 h 1531938" name="T69"/>
                <a:gd fmla="*/ 274754 w 1122363" name="T70"/>
                <a:gd fmla="*/ 1477952 h 1531938" name="T71"/>
                <a:gd fmla="*/ 122868 w 1122363" name="T72"/>
                <a:gd fmla="*/ 1387674 h 1531938" name="T73"/>
                <a:gd fmla="*/ 25163 w 1122363" name="T74"/>
                <a:gd fmla="*/ 1257020 h 1531938" name="T75"/>
                <a:gd fmla="*/ 2947 w 1122363" name="T76"/>
                <a:gd fmla="*/ 1087805 h 1531938" name="T77"/>
                <a:gd fmla="*/ 101785 w 1122363" name="T78"/>
                <a:gd fmla="*/ 770469 h 1531938" name="T79"/>
                <a:gd fmla="*/ 185436 w 1122363" name="T80"/>
                <a:gd fmla="*/ 597625 h 1531938" name="T81"/>
                <a:gd fmla="*/ 291076 w 1122363" name="T82"/>
                <a:gd fmla="*/ 468105 h 1531938" name="T83"/>
                <a:gd fmla="*/ 429359 w 1122363" name="T84"/>
                <a:gd fmla="*/ 390529 h 1531938" name="T85"/>
                <a:gd fmla="*/ 479174 w 1122363" name="T86"/>
                <a:gd fmla="*/ 1591 h 1531938" name="T87"/>
                <a:gd fmla="*/ 551894 w 1122363" name="T88"/>
                <a:gd fmla="*/ 29995 h 1531938" name="T89"/>
                <a:gd fmla="*/ 625293 w 1122363" name="T90"/>
                <a:gd fmla="*/ 25905 h 1531938" name="T91"/>
                <a:gd fmla="*/ 709340 w 1122363" name="T92"/>
                <a:gd fmla="*/ 227 h 1531938" name="T93"/>
                <a:gd fmla="*/ 758726 w 1122363" name="T94"/>
                <a:gd fmla="*/ 27496 h 1531938" name="T95"/>
                <a:gd fmla="*/ 796785 w 1122363" name="T96"/>
                <a:gd fmla="*/ 126571 h 1531938" name="T97"/>
                <a:gd fmla="*/ 842547 w 1122363" name="T98"/>
                <a:gd fmla="*/ 132706 h 1531938" name="T99"/>
                <a:gd fmla="*/ 877887 w 1122363" name="T100"/>
                <a:gd fmla="*/ 128389 h 1531938" name="T101"/>
                <a:gd fmla="*/ 854327 w 1122363" name="T102"/>
                <a:gd fmla="*/ 210421 h 1531938" name="T103"/>
                <a:gd fmla="*/ 786364 w 1122363" name="T104"/>
                <a:gd fmla="*/ 279955 h 1531938" name="T105"/>
                <a:gd fmla="*/ 671961 w 1122363" name="T106"/>
                <a:gd fmla="*/ 339492 h 1531938" name="T107"/>
                <a:gd fmla="*/ 528333 w 1122363" name="T108"/>
                <a:gd fmla="*/ 325403 h 1531938" name="T109"/>
                <a:gd fmla="*/ 445646 w 1122363" name="T110"/>
                <a:gd fmla="*/ 337219 h 1531938" name="T111"/>
                <a:gd fmla="*/ 251726 w 1122363" name="T112"/>
                <a:gd fmla="*/ 176563 h 1531938" name="T113"/>
                <a:gd fmla="*/ 329656 w 1122363" name="T114"/>
                <a:gd fmla="*/ 137024 h 1531938" name="T115"/>
                <a:gd fmla="*/ 389916 w 1122363" name="T116"/>
                <a:gd fmla="*/ 127934 h 1531938" name="T117"/>
                <a:gd fmla="*/ 417101 w 1122363" name="T118"/>
                <a:gd fmla="*/ 43857 h 153193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531938" w="1122363">
                  <a:moveTo>
                    <a:pt x="600075" y="1019175"/>
                  </a:moveTo>
                  <a:lnTo>
                    <a:pt x="608240" y="1022344"/>
                  </a:lnTo>
                  <a:lnTo>
                    <a:pt x="615950" y="1025965"/>
                  </a:lnTo>
                  <a:lnTo>
                    <a:pt x="622981" y="1029134"/>
                  </a:lnTo>
                  <a:lnTo>
                    <a:pt x="629331" y="1032303"/>
                  </a:lnTo>
                  <a:lnTo>
                    <a:pt x="635227" y="1035925"/>
                  </a:lnTo>
                  <a:lnTo>
                    <a:pt x="640443" y="1039093"/>
                  </a:lnTo>
                  <a:lnTo>
                    <a:pt x="644979" y="1042488"/>
                  </a:lnTo>
                  <a:lnTo>
                    <a:pt x="649061" y="1045884"/>
                  </a:lnTo>
                  <a:lnTo>
                    <a:pt x="652236" y="1049505"/>
                  </a:lnTo>
                  <a:lnTo>
                    <a:pt x="655411" y="1053127"/>
                  </a:lnTo>
                  <a:lnTo>
                    <a:pt x="657906" y="1056974"/>
                  </a:lnTo>
                  <a:lnTo>
                    <a:pt x="659720" y="1061049"/>
                  </a:lnTo>
                  <a:lnTo>
                    <a:pt x="661534" y="1065576"/>
                  </a:lnTo>
                  <a:lnTo>
                    <a:pt x="662668" y="1070329"/>
                  </a:lnTo>
                  <a:lnTo>
                    <a:pt x="663348" y="1074856"/>
                  </a:lnTo>
                  <a:lnTo>
                    <a:pt x="663575" y="1080062"/>
                  </a:lnTo>
                  <a:lnTo>
                    <a:pt x="663575" y="1083230"/>
                  </a:lnTo>
                  <a:lnTo>
                    <a:pt x="663348" y="1086626"/>
                  </a:lnTo>
                  <a:lnTo>
                    <a:pt x="662895" y="1089568"/>
                  </a:lnTo>
                  <a:lnTo>
                    <a:pt x="662441" y="1092510"/>
                  </a:lnTo>
                  <a:lnTo>
                    <a:pt x="661761" y="1095227"/>
                  </a:lnTo>
                  <a:lnTo>
                    <a:pt x="660854" y="1097716"/>
                  </a:lnTo>
                  <a:lnTo>
                    <a:pt x="659947" y="1100432"/>
                  </a:lnTo>
                  <a:lnTo>
                    <a:pt x="659040" y="1102922"/>
                  </a:lnTo>
                  <a:lnTo>
                    <a:pt x="657679" y="1105186"/>
                  </a:lnTo>
                  <a:lnTo>
                    <a:pt x="656545" y="1107449"/>
                  </a:lnTo>
                  <a:lnTo>
                    <a:pt x="654957" y="1109486"/>
                  </a:lnTo>
                  <a:lnTo>
                    <a:pt x="653143" y="1111523"/>
                  </a:lnTo>
                  <a:lnTo>
                    <a:pt x="651556" y="1113334"/>
                  </a:lnTo>
                  <a:lnTo>
                    <a:pt x="649515" y="1115145"/>
                  </a:lnTo>
                  <a:lnTo>
                    <a:pt x="647473" y="1116729"/>
                  </a:lnTo>
                  <a:lnTo>
                    <a:pt x="645206" y="1118087"/>
                  </a:lnTo>
                  <a:lnTo>
                    <a:pt x="640670" y="1120803"/>
                  </a:lnTo>
                  <a:lnTo>
                    <a:pt x="635681" y="1123520"/>
                  </a:lnTo>
                  <a:lnTo>
                    <a:pt x="630238" y="1126009"/>
                  </a:lnTo>
                  <a:lnTo>
                    <a:pt x="625022" y="1128046"/>
                  </a:lnTo>
                  <a:lnTo>
                    <a:pt x="619125" y="1130310"/>
                  </a:lnTo>
                  <a:lnTo>
                    <a:pt x="613002" y="1132121"/>
                  </a:lnTo>
                  <a:lnTo>
                    <a:pt x="606652" y="1133705"/>
                  </a:lnTo>
                  <a:lnTo>
                    <a:pt x="600075" y="1135063"/>
                  </a:lnTo>
                  <a:lnTo>
                    <a:pt x="600075" y="1019175"/>
                  </a:lnTo>
                  <a:close/>
                  <a:moveTo>
                    <a:pt x="538162" y="779462"/>
                  </a:moveTo>
                  <a:lnTo>
                    <a:pt x="538162" y="877887"/>
                  </a:lnTo>
                  <a:lnTo>
                    <a:pt x="529967" y="875827"/>
                  </a:lnTo>
                  <a:lnTo>
                    <a:pt x="522227" y="873538"/>
                  </a:lnTo>
                  <a:lnTo>
                    <a:pt x="515398" y="870791"/>
                  </a:lnTo>
                  <a:lnTo>
                    <a:pt x="509024" y="868273"/>
                  </a:lnTo>
                  <a:lnTo>
                    <a:pt x="503333" y="865298"/>
                  </a:lnTo>
                  <a:lnTo>
                    <a:pt x="500829" y="863467"/>
                  </a:lnTo>
                  <a:lnTo>
                    <a:pt x="498553" y="861864"/>
                  </a:lnTo>
                  <a:lnTo>
                    <a:pt x="496276" y="860262"/>
                  </a:lnTo>
                  <a:lnTo>
                    <a:pt x="494227" y="858431"/>
                  </a:lnTo>
                  <a:lnTo>
                    <a:pt x="492406" y="856600"/>
                  </a:lnTo>
                  <a:lnTo>
                    <a:pt x="490813" y="854540"/>
                  </a:lnTo>
                  <a:lnTo>
                    <a:pt x="487626" y="850877"/>
                  </a:lnTo>
                  <a:lnTo>
                    <a:pt x="485122" y="846986"/>
                  </a:lnTo>
                  <a:lnTo>
                    <a:pt x="482618" y="843324"/>
                  </a:lnTo>
                  <a:lnTo>
                    <a:pt x="481024" y="839662"/>
                  </a:lnTo>
                  <a:lnTo>
                    <a:pt x="479658" y="835999"/>
                  </a:lnTo>
                  <a:lnTo>
                    <a:pt x="478520" y="832337"/>
                  </a:lnTo>
                  <a:lnTo>
                    <a:pt x="478065" y="828903"/>
                  </a:lnTo>
                  <a:lnTo>
                    <a:pt x="477837" y="825241"/>
                  </a:lnTo>
                  <a:lnTo>
                    <a:pt x="477837" y="822952"/>
                  </a:lnTo>
                  <a:lnTo>
                    <a:pt x="478065" y="820434"/>
                  </a:lnTo>
                  <a:lnTo>
                    <a:pt x="478520" y="817916"/>
                  </a:lnTo>
                  <a:lnTo>
                    <a:pt x="478975" y="815627"/>
                  </a:lnTo>
                  <a:lnTo>
                    <a:pt x="479431" y="813339"/>
                  </a:lnTo>
                  <a:lnTo>
                    <a:pt x="480341" y="810821"/>
                  </a:lnTo>
                  <a:lnTo>
                    <a:pt x="481252" y="808761"/>
                  </a:lnTo>
                  <a:lnTo>
                    <a:pt x="482162" y="806701"/>
                  </a:lnTo>
                  <a:lnTo>
                    <a:pt x="483528" y="804869"/>
                  </a:lnTo>
                  <a:lnTo>
                    <a:pt x="484894" y="802809"/>
                  </a:lnTo>
                  <a:lnTo>
                    <a:pt x="486260" y="800978"/>
                  </a:lnTo>
                  <a:lnTo>
                    <a:pt x="487853" y="799147"/>
                  </a:lnTo>
                  <a:lnTo>
                    <a:pt x="489447" y="797545"/>
                  </a:lnTo>
                  <a:lnTo>
                    <a:pt x="491496" y="795714"/>
                  </a:lnTo>
                  <a:lnTo>
                    <a:pt x="495593" y="792738"/>
                  </a:lnTo>
                  <a:lnTo>
                    <a:pt x="500146" y="789991"/>
                  </a:lnTo>
                  <a:lnTo>
                    <a:pt x="504699" y="787244"/>
                  </a:lnTo>
                  <a:lnTo>
                    <a:pt x="509935" y="785184"/>
                  </a:lnTo>
                  <a:lnTo>
                    <a:pt x="515170" y="783582"/>
                  </a:lnTo>
                  <a:lnTo>
                    <a:pt x="520634" y="781980"/>
                  </a:lnTo>
                  <a:lnTo>
                    <a:pt x="526097" y="780835"/>
                  </a:lnTo>
                  <a:lnTo>
                    <a:pt x="532016" y="779920"/>
                  </a:lnTo>
                  <a:lnTo>
                    <a:pt x="538162" y="779462"/>
                  </a:lnTo>
                  <a:close/>
                  <a:moveTo>
                    <a:pt x="538626" y="654332"/>
                  </a:moveTo>
                  <a:lnTo>
                    <a:pt x="538626" y="688810"/>
                  </a:lnTo>
                  <a:lnTo>
                    <a:pt x="530011" y="689945"/>
                  </a:lnTo>
                  <a:lnTo>
                    <a:pt x="521624" y="691079"/>
                  </a:lnTo>
                  <a:lnTo>
                    <a:pt x="513236" y="692440"/>
                  </a:lnTo>
                  <a:lnTo>
                    <a:pt x="505302" y="694028"/>
                  </a:lnTo>
                  <a:lnTo>
                    <a:pt x="497594" y="695842"/>
                  </a:lnTo>
                  <a:lnTo>
                    <a:pt x="490113" y="697657"/>
                  </a:lnTo>
                  <a:lnTo>
                    <a:pt x="482859" y="699471"/>
                  </a:lnTo>
                  <a:lnTo>
                    <a:pt x="475831" y="701740"/>
                  </a:lnTo>
                  <a:lnTo>
                    <a:pt x="469257" y="704008"/>
                  </a:lnTo>
                  <a:lnTo>
                    <a:pt x="462683" y="706276"/>
                  </a:lnTo>
                  <a:lnTo>
                    <a:pt x="456336" y="708998"/>
                  </a:lnTo>
                  <a:lnTo>
                    <a:pt x="450215" y="711720"/>
                  </a:lnTo>
                  <a:lnTo>
                    <a:pt x="444321" y="714442"/>
                  </a:lnTo>
                  <a:lnTo>
                    <a:pt x="438654" y="717618"/>
                  </a:lnTo>
                  <a:lnTo>
                    <a:pt x="433440" y="720567"/>
                  </a:lnTo>
                  <a:lnTo>
                    <a:pt x="428226" y="723969"/>
                  </a:lnTo>
                  <a:lnTo>
                    <a:pt x="423238" y="727372"/>
                  </a:lnTo>
                  <a:lnTo>
                    <a:pt x="418478" y="731001"/>
                  </a:lnTo>
                  <a:lnTo>
                    <a:pt x="413944" y="734403"/>
                  </a:lnTo>
                  <a:lnTo>
                    <a:pt x="409410" y="738033"/>
                  </a:lnTo>
                  <a:lnTo>
                    <a:pt x="405556" y="741435"/>
                  </a:lnTo>
                  <a:lnTo>
                    <a:pt x="401476" y="744837"/>
                  </a:lnTo>
                  <a:lnTo>
                    <a:pt x="397849" y="748694"/>
                  </a:lnTo>
                  <a:lnTo>
                    <a:pt x="394221" y="752323"/>
                  </a:lnTo>
                  <a:lnTo>
                    <a:pt x="391048" y="755952"/>
                  </a:lnTo>
                  <a:lnTo>
                    <a:pt x="387874" y="760035"/>
                  </a:lnTo>
                  <a:lnTo>
                    <a:pt x="384927" y="763664"/>
                  </a:lnTo>
                  <a:lnTo>
                    <a:pt x="382207" y="767520"/>
                  </a:lnTo>
                  <a:lnTo>
                    <a:pt x="379486" y="771377"/>
                  </a:lnTo>
                  <a:lnTo>
                    <a:pt x="377219" y="775460"/>
                  </a:lnTo>
                  <a:lnTo>
                    <a:pt x="375179" y="779316"/>
                  </a:lnTo>
                  <a:lnTo>
                    <a:pt x="373366" y="783399"/>
                  </a:lnTo>
                  <a:lnTo>
                    <a:pt x="369738" y="791338"/>
                  </a:lnTo>
                  <a:lnTo>
                    <a:pt x="367018" y="799277"/>
                  </a:lnTo>
                  <a:lnTo>
                    <a:pt x="364298" y="806989"/>
                  </a:lnTo>
                  <a:lnTo>
                    <a:pt x="362258" y="814701"/>
                  </a:lnTo>
                  <a:lnTo>
                    <a:pt x="360671" y="822187"/>
                  </a:lnTo>
                  <a:lnTo>
                    <a:pt x="359537" y="829672"/>
                  </a:lnTo>
                  <a:lnTo>
                    <a:pt x="358857" y="836931"/>
                  </a:lnTo>
                  <a:lnTo>
                    <a:pt x="358630" y="844189"/>
                  </a:lnTo>
                  <a:lnTo>
                    <a:pt x="358857" y="851901"/>
                  </a:lnTo>
                  <a:lnTo>
                    <a:pt x="359537" y="859614"/>
                  </a:lnTo>
                  <a:lnTo>
                    <a:pt x="360444" y="867326"/>
                  </a:lnTo>
                  <a:lnTo>
                    <a:pt x="362031" y="874811"/>
                  </a:lnTo>
                  <a:lnTo>
                    <a:pt x="363844" y="882297"/>
                  </a:lnTo>
                  <a:lnTo>
                    <a:pt x="366111" y="889782"/>
                  </a:lnTo>
                  <a:lnTo>
                    <a:pt x="368832" y="897267"/>
                  </a:lnTo>
                  <a:lnTo>
                    <a:pt x="371779" y="904526"/>
                  </a:lnTo>
                  <a:lnTo>
                    <a:pt x="373592" y="907928"/>
                  </a:lnTo>
                  <a:lnTo>
                    <a:pt x="375633" y="911558"/>
                  </a:lnTo>
                  <a:lnTo>
                    <a:pt x="377673" y="915187"/>
                  </a:lnTo>
                  <a:lnTo>
                    <a:pt x="379940" y="918816"/>
                  </a:lnTo>
                  <a:lnTo>
                    <a:pt x="382660" y="922219"/>
                  </a:lnTo>
                  <a:lnTo>
                    <a:pt x="385380" y="925848"/>
                  </a:lnTo>
                  <a:lnTo>
                    <a:pt x="388554" y="929250"/>
                  </a:lnTo>
                  <a:lnTo>
                    <a:pt x="391501" y="932880"/>
                  </a:lnTo>
                  <a:lnTo>
                    <a:pt x="395128" y="936282"/>
                  </a:lnTo>
                  <a:lnTo>
                    <a:pt x="398529" y="939685"/>
                  </a:lnTo>
                  <a:lnTo>
                    <a:pt x="402609" y="943087"/>
                  </a:lnTo>
                  <a:lnTo>
                    <a:pt x="406463" y="946489"/>
                  </a:lnTo>
                  <a:lnTo>
                    <a:pt x="410770" y="949892"/>
                  </a:lnTo>
                  <a:lnTo>
                    <a:pt x="415077" y="953294"/>
                  </a:lnTo>
                  <a:lnTo>
                    <a:pt x="424372" y="959646"/>
                  </a:lnTo>
                  <a:lnTo>
                    <a:pt x="429586" y="963048"/>
                  </a:lnTo>
                  <a:lnTo>
                    <a:pt x="434800" y="966224"/>
                  </a:lnTo>
                  <a:lnTo>
                    <a:pt x="440467" y="969626"/>
                  </a:lnTo>
                  <a:lnTo>
                    <a:pt x="446361" y="972575"/>
                  </a:lnTo>
                  <a:lnTo>
                    <a:pt x="452482" y="975751"/>
                  </a:lnTo>
                  <a:lnTo>
                    <a:pt x="459056" y="978473"/>
                  </a:lnTo>
                  <a:lnTo>
                    <a:pt x="465630" y="981421"/>
                  </a:lnTo>
                  <a:lnTo>
                    <a:pt x="472658" y="984370"/>
                  </a:lnTo>
                  <a:lnTo>
                    <a:pt x="479912" y="987092"/>
                  </a:lnTo>
                  <a:lnTo>
                    <a:pt x="487619" y="989814"/>
                  </a:lnTo>
                  <a:lnTo>
                    <a:pt x="495327" y="992309"/>
                  </a:lnTo>
                  <a:lnTo>
                    <a:pt x="503488" y="994804"/>
                  </a:lnTo>
                  <a:lnTo>
                    <a:pt x="520490" y="1000021"/>
                  </a:lnTo>
                  <a:lnTo>
                    <a:pt x="538626" y="1004785"/>
                  </a:lnTo>
                  <a:lnTo>
                    <a:pt x="538626" y="1135439"/>
                  </a:lnTo>
                  <a:lnTo>
                    <a:pt x="530918" y="1134305"/>
                  </a:lnTo>
                  <a:lnTo>
                    <a:pt x="523210" y="1133171"/>
                  </a:lnTo>
                  <a:lnTo>
                    <a:pt x="515503" y="1131583"/>
                  </a:lnTo>
                  <a:lnTo>
                    <a:pt x="507795" y="1129768"/>
                  </a:lnTo>
                  <a:lnTo>
                    <a:pt x="500088" y="1127727"/>
                  </a:lnTo>
                  <a:lnTo>
                    <a:pt x="492607" y="1125685"/>
                  </a:lnTo>
                  <a:lnTo>
                    <a:pt x="485126" y="1123417"/>
                  </a:lnTo>
                  <a:lnTo>
                    <a:pt x="477645" y="1120695"/>
                  </a:lnTo>
                  <a:lnTo>
                    <a:pt x="470164" y="1117973"/>
                  </a:lnTo>
                  <a:lnTo>
                    <a:pt x="462683" y="1115024"/>
                  </a:lnTo>
                  <a:lnTo>
                    <a:pt x="455429" y="1111849"/>
                  </a:lnTo>
                  <a:lnTo>
                    <a:pt x="448175" y="1108673"/>
                  </a:lnTo>
                  <a:lnTo>
                    <a:pt x="440920" y="1105044"/>
                  </a:lnTo>
                  <a:lnTo>
                    <a:pt x="433893" y="1101641"/>
                  </a:lnTo>
                  <a:lnTo>
                    <a:pt x="426639" y="1097785"/>
                  </a:lnTo>
                  <a:lnTo>
                    <a:pt x="419611" y="1093929"/>
                  </a:lnTo>
                  <a:lnTo>
                    <a:pt x="405783" y="1085310"/>
                  </a:lnTo>
                  <a:lnTo>
                    <a:pt x="392181" y="1076690"/>
                  </a:lnTo>
                  <a:lnTo>
                    <a:pt x="379033" y="1067617"/>
                  </a:lnTo>
                  <a:lnTo>
                    <a:pt x="366338" y="1058317"/>
                  </a:lnTo>
                  <a:lnTo>
                    <a:pt x="366338" y="1169917"/>
                  </a:lnTo>
                  <a:lnTo>
                    <a:pt x="376313" y="1175588"/>
                  </a:lnTo>
                  <a:lnTo>
                    <a:pt x="386287" y="1181032"/>
                  </a:lnTo>
                  <a:lnTo>
                    <a:pt x="396715" y="1186249"/>
                  </a:lnTo>
                  <a:lnTo>
                    <a:pt x="407370" y="1191466"/>
                  </a:lnTo>
                  <a:lnTo>
                    <a:pt x="418251" y="1196003"/>
                  </a:lnTo>
                  <a:lnTo>
                    <a:pt x="429359" y="1200539"/>
                  </a:lnTo>
                  <a:lnTo>
                    <a:pt x="440694" y="1204849"/>
                  </a:lnTo>
                  <a:lnTo>
                    <a:pt x="452255" y="1208705"/>
                  </a:lnTo>
                  <a:lnTo>
                    <a:pt x="464043" y="1212561"/>
                  </a:lnTo>
                  <a:lnTo>
                    <a:pt x="475151" y="1215964"/>
                  </a:lnTo>
                  <a:lnTo>
                    <a:pt x="486486" y="1218686"/>
                  </a:lnTo>
                  <a:lnTo>
                    <a:pt x="497367" y="1221634"/>
                  </a:lnTo>
                  <a:lnTo>
                    <a:pt x="508022" y="1223903"/>
                  </a:lnTo>
                  <a:lnTo>
                    <a:pt x="518450" y="1225944"/>
                  </a:lnTo>
                  <a:lnTo>
                    <a:pt x="528878" y="1227759"/>
                  </a:lnTo>
                  <a:lnTo>
                    <a:pt x="538626" y="1229120"/>
                  </a:lnTo>
                  <a:lnTo>
                    <a:pt x="538626" y="1297396"/>
                  </a:lnTo>
                  <a:lnTo>
                    <a:pt x="600740" y="1297396"/>
                  </a:lnTo>
                  <a:lnTo>
                    <a:pt x="600740" y="1229120"/>
                  </a:lnTo>
                  <a:lnTo>
                    <a:pt x="608674" y="1228213"/>
                  </a:lnTo>
                  <a:lnTo>
                    <a:pt x="616608" y="1227305"/>
                  </a:lnTo>
                  <a:lnTo>
                    <a:pt x="624089" y="1225944"/>
                  </a:lnTo>
                  <a:lnTo>
                    <a:pt x="631570" y="1224810"/>
                  </a:lnTo>
                  <a:lnTo>
                    <a:pt x="638824" y="1223449"/>
                  </a:lnTo>
                  <a:lnTo>
                    <a:pt x="645852" y="1221861"/>
                  </a:lnTo>
                  <a:lnTo>
                    <a:pt x="652880" y="1220273"/>
                  </a:lnTo>
                  <a:lnTo>
                    <a:pt x="659454" y="1218232"/>
                  </a:lnTo>
                  <a:lnTo>
                    <a:pt x="666028" y="1216191"/>
                  </a:lnTo>
                  <a:lnTo>
                    <a:pt x="672375" y="1214149"/>
                  </a:lnTo>
                  <a:lnTo>
                    <a:pt x="678723" y="1211881"/>
                  </a:lnTo>
                  <a:lnTo>
                    <a:pt x="684617" y="1209386"/>
                  </a:lnTo>
                  <a:lnTo>
                    <a:pt x="690284" y="1206890"/>
                  </a:lnTo>
                  <a:lnTo>
                    <a:pt x="695951" y="1203942"/>
                  </a:lnTo>
                  <a:lnTo>
                    <a:pt x="701392" y="1200993"/>
                  </a:lnTo>
                  <a:lnTo>
                    <a:pt x="706833" y="1198044"/>
                  </a:lnTo>
                  <a:lnTo>
                    <a:pt x="711593" y="1194868"/>
                  </a:lnTo>
                  <a:lnTo>
                    <a:pt x="716581" y="1191693"/>
                  </a:lnTo>
                  <a:lnTo>
                    <a:pt x="721341" y="1188290"/>
                  </a:lnTo>
                  <a:lnTo>
                    <a:pt x="725875" y="1184888"/>
                  </a:lnTo>
                  <a:lnTo>
                    <a:pt x="730182" y="1181486"/>
                  </a:lnTo>
                  <a:lnTo>
                    <a:pt x="734263" y="1178083"/>
                  </a:lnTo>
                  <a:lnTo>
                    <a:pt x="738343" y="1174227"/>
                  </a:lnTo>
                  <a:lnTo>
                    <a:pt x="742197" y="1170825"/>
                  </a:lnTo>
                  <a:lnTo>
                    <a:pt x="745824" y="1166968"/>
                  </a:lnTo>
                  <a:lnTo>
                    <a:pt x="749225" y="1163339"/>
                  </a:lnTo>
                  <a:lnTo>
                    <a:pt x="752625" y="1159256"/>
                  </a:lnTo>
                  <a:lnTo>
                    <a:pt x="755799" y="1155627"/>
                  </a:lnTo>
                  <a:lnTo>
                    <a:pt x="758746" y="1151544"/>
                  </a:lnTo>
                  <a:lnTo>
                    <a:pt x="761466" y="1147461"/>
                  </a:lnTo>
                  <a:lnTo>
                    <a:pt x="763960" y="1143378"/>
                  </a:lnTo>
                  <a:lnTo>
                    <a:pt x="766453" y="1139295"/>
                  </a:lnTo>
                  <a:lnTo>
                    <a:pt x="770760" y="1130676"/>
                  </a:lnTo>
                  <a:lnTo>
                    <a:pt x="774614" y="1122056"/>
                  </a:lnTo>
                  <a:lnTo>
                    <a:pt x="777561" y="1113436"/>
                  </a:lnTo>
                  <a:lnTo>
                    <a:pt x="778921" y="1109354"/>
                  </a:lnTo>
                  <a:lnTo>
                    <a:pt x="780055" y="1105044"/>
                  </a:lnTo>
                  <a:lnTo>
                    <a:pt x="781415" y="1100507"/>
                  </a:lnTo>
                  <a:lnTo>
                    <a:pt x="782322" y="1096424"/>
                  </a:lnTo>
                  <a:lnTo>
                    <a:pt x="783002" y="1092114"/>
                  </a:lnTo>
                  <a:lnTo>
                    <a:pt x="783682" y="1087805"/>
                  </a:lnTo>
                  <a:lnTo>
                    <a:pt x="784135" y="1083495"/>
                  </a:lnTo>
                  <a:lnTo>
                    <a:pt x="784589" y="1079185"/>
                  </a:lnTo>
                  <a:lnTo>
                    <a:pt x="784816" y="1074875"/>
                  </a:lnTo>
                  <a:lnTo>
                    <a:pt x="784816" y="1070339"/>
                  </a:lnTo>
                  <a:lnTo>
                    <a:pt x="784589" y="1061719"/>
                  </a:lnTo>
                  <a:lnTo>
                    <a:pt x="784135" y="1053326"/>
                  </a:lnTo>
                  <a:lnTo>
                    <a:pt x="783229" y="1045161"/>
                  </a:lnTo>
                  <a:lnTo>
                    <a:pt x="781869" y="1037222"/>
                  </a:lnTo>
                  <a:lnTo>
                    <a:pt x="779828" y="1029509"/>
                  </a:lnTo>
                  <a:lnTo>
                    <a:pt x="777788" y="1022251"/>
                  </a:lnTo>
                  <a:lnTo>
                    <a:pt x="775294" y="1014992"/>
                  </a:lnTo>
                  <a:lnTo>
                    <a:pt x="772347" y="1007960"/>
                  </a:lnTo>
                  <a:lnTo>
                    <a:pt x="769174" y="1001156"/>
                  </a:lnTo>
                  <a:lnTo>
                    <a:pt x="765320" y="994577"/>
                  </a:lnTo>
                  <a:lnTo>
                    <a:pt x="761466" y="988226"/>
                  </a:lnTo>
                  <a:lnTo>
                    <a:pt x="756705" y="982329"/>
                  </a:lnTo>
                  <a:lnTo>
                    <a:pt x="752172" y="976431"/>
                  </a:lnTo>
                  <a:lnTo>
                    <a:pt x="746731" y="970987"/>
                  </a:lnTo>
                  <a:lnTo>
                    <a:pt x="741064" y="965543"/>
                  </a:lnTo>
                  <a:lnTo>
                    <a:pt x="734943" y="960553"/>
                  </a:lnTo>
                  <a:lnTo>
                    <a:pt x="728822" y="955563"/>
                  </a:lnTo>
                  <a:lnTo>
                    <a:pt x="722248" y="950572"/>
                  </a:lnTo>
                  <a:lnTo>
                    <a:pt x="715220" y="946036"/>
                  </a:lnTo>
                  <a:lnTo>
                    <a:pt x="708193" y="941272"/>
                  </a:lnTo>
                  <a:lnTo>
                    <a:pt x="700712" y="936509"/>
                  </a:lnTo>
                  <a:lnTo>
                    <a:pt x="693004" y="932199"/>
                  </a:lnTo>
                  <a:lnTo>
                    <a:pt x="685070" y="927889"/>
                  </a:lnTo>
                  <a:lnTo>
                    <a:pt x="676456" y="923806"/>
                  </a:lnTo>
                  <a:lnTo>
                    <a:pt x="668068" y="919497"/>
                  </a:lnTo>
                  <a:lnTo>
                    <a:pt x="659227" y="915641"/>
                  </a:lnTo>
                  <a:lnTo>
                    <a:pt x="650159" y="911558"/>
                  </a:lnTo>
                  <a:lnTo>
                    <a:pt x="641091" y="907475"/>
                  </a:lnTo>
                  <a:lnTo>
                    <a:pt x="631117" y="903845"/>
                  </a:lnTo>
                  <a:lnTo>
                    <a:pt x="621369" y="899989"/>
                  </a:lnTo>
                  <a:lnTo>
                    <a:pt x="611394" y="896587"/>
                  </a:lnTo>
                  <a:lnTo>
                    <a:pt x="600740" y="892958"/>
                  </a:lnTo>
                  <a:lnTo>
                    <a:pt x="600740" y="785894"/>
                  </a:lnTo>
                  <a:lnTo>
                    <a:pt x="612755" y="788616"/>
                  </a:lnTo>
                  <a:lnTo>
                    <a:pt x="624543" y="792018"/>
                  </a:lnTo>
                  <a:lnTo>
                    <a:pt x="636331" y="795421"/>
                  </a:lnTo>
                  <a:lnTo>
                    <a:pt x="647892" y="799504"/>
                  </a:lnTo>
                  <a:lnTo>
                    <a:pt x="659227" y="803813"/>
                  </a:lnTo>
                  <a:lnTo>
                    <a:pt x="670562" y="808577"/>
                  </a:lnTo>
                  <a:lnTo>
                    <a:pt x="681443" y="813794"/>
                  </a:lnTo>
                  <a:lnTo>
                    <a:pt x="692324" y="819465"/>
                  </a:lnTo>
                  <a:lnTo>
                    <a:pt x="702752" y="824909"/>
                  </a:lnTo>
                  <a:lnTo>
                    <a:pt x="712727" y="830806"/>
                  </a:lnTo>
                  <a:lnTo>
                    <a:pt x="722475" y="836477"/>
                  </a:lnTo>
                  <a:lnTo>
                    <a:pt x="731542" y="842148"/>
                  </a:lnTo>
                  <a:lnTo>
                    <a:pt x="740157" y="847592"/>
                  </a:lnTo>
                  <a:lnTo>
                    <a:pt x="748318" y="853262"/>
                  </a:lnTo>
                  <a:lnTo>
                    <a:pt x="756025" y="858933"/>
                  </a:lnTo>
                  <a:lnTo>
                    <a:pt x="763280" y="864604"/>
                  </a:lnTo>
                  <a:lnTo>
                    <a:pt x="763280" y="748240"/>
                  </a:lnTo>
                  <a:lnTo>
                    <a:pt x="752625" y="741889"/>
                  </a:lnTo>
                  <a:lnTo>
                    <a:pt x="741744" y="735764"/>
                  </a:lnTo>
                  <a:lnTo>
                    <a:pt x="731316" y="730547"/>
                  </a:lnTo>
                  <a:lnTo>
                    <a:pt x="720888" y="725103"/>
                  </a:lnTo>
                  <a:lnTo>
                    <a:pt x="710913" y="720340"/>
                  </a:lnTo>
                  <a:lnTo>
                    <a:pt x="701165" y="716030"/>
                  </a:lnTo>
                  <a:lnTo>
                    <a:pt x="691644" y="711720"/>
                  </a:lnTo>
                  <a:lnTo>
                    <a:pt x="682123" y="708318"/>
                  </a:lnTo>
                  <a:lnTo>
                    <a:pt x="672602" y="704689"/>
                  </a:lnTo>
                  <a:lnTo>
                    <a:pt x="663081" y="701740"/>
                  </a:lnTo>
                  <a:lnTo>
                    <a:pt x="653106" y="698791"/>
                  </a:lnTo>
                  <a:lnTo>
                    <a:pt x="643132" y="696296"/>
                  </a:lnTo>
                  <a:lnTo>
                    <a:pt x="632930" y="694254"/>
                  </a:lnTo>
                  <a:lnTo>
                    <a:pt x="622276" y="691986"/>
                  </a:lnTo>
                  <a:lnTo>
                    <a:pt x="611848" y="690171"/>
                  </a:lnTo>
                  <a:lnTo>
                    <a:pt x="600740" y="688810"/>
                  </a:lnTo>
                  <a:lnTo>
                    <a:pt x="600740" y="654332"/>
                  </a:lnTo>
                  <a:lnTo>
                    <a:pt x="538626" y="654332"/>
                  </a:lnTo>
                  <a:close/>
                  <a:moveTo>
                    <a:pt x="549280" y="371475"/>
                  </a:moveTo>
                  <a:lnTo>
                    <a:pt x="564015" y="371475"/>
                  </a:lnTo>
                  <a:lnTo>
                    <a:pt x="577844" y="371475"/>
                  </a:lnTo>
                  <a:lnTo>
                    <a:pt x="591219" y="371929"/>
                  </a:lnTo>
                  <a:lnTo>
                    <a:pt x="604594" y="372609"/>
                  </a:lnTo>
                  <a:lnTo>
                    <a:pt x="617515" y="373743"/>
                  </a:lnTo>
                  <a:lnTo>
                    <a:pt x="630210" y="375104"/>
                  </a:lnTo>
                  <a:lnTo>
                    <a:pt x="642905" y="376692"/>
                  </a:lnTo>
                  <a:lnTo>
                    <a:pt x="655373" y="378507"/>
                  </a:lnTo>
                  <a:lnTo>
                    <a:pt x="667388" y="380775"/>
                  </a:lnTo>
                  <a:lnTo>
                    <a:pt x="679403" y="383497"/>
                  </a:lnTo>
                  <a:lnTo>
                    <a:pt x="691191" y="386219"/>
                  </a:lnTo>
                  <a:lnTo>
                    <a:pt x="702752" y="389168"/>
                  </a:lnTo>
                  <a:lnTo>
                    <a:pt x="714314" y="392797"/>
                  </a:lnTo>
                  <a:lnTo>
                    <a:pt x="725422" y="396426"/>
                  </a:lnTo>
                  <a:lnTo>
                    <a:pt x="736530" y="400509"/>
                  </a:lnTo>
                  <a:lnTo>
                    <a:pt x="747184" y="405046"/>
                  </a:lnTo>
                  <a:lnTo>
                    <a:pt x="757839" y="409582"/>
                  </a:lnTo>
                  <a:lnTo>
                    <a:pt x="768267" y="414573"/>
                  </a:lnTo>
                  <a:lnTo>
                    <a:pt x="778468" y="420017"/>
                  </a:lnTo>
                  <a:lnTo>
                    <a:pt x="788669" y="425461"/>
                  </a:lnTo>
                  <a:lnTo>
                    <a:pt x="798644" y="431358"/>
                  </a:lnTo>
                  <a:lnTo>
                    <a:pt x="808392" y="437709"/>
                  </a:lnTo>
                  <a:lnTo>
                    <a:pt x="818140" y="444288"/>
                  </a:lnTo>
                  <a:lnTo>
                    <a:pt x="827434" y="451092"/>
                  </a:lnTo>
                  <a:lnTo>
                    <a:pt x="836729" y="458351"/>
                  </a:lnTo>
                  <a:lnTo>
                    <a:pt x="845796" y="466063"/>
                  </a:lnTo>
                  <a:lnTo>
                    <a:pt x="854864" y="473775"/>
                  </a:lnTo>
                  <a:lnTo>
                    <a:pt x="863705" y="481941"/>
                  </a:lnTo>
                  <a:lnTo>
                    <a:pt x="872319" y="490561"/>
                  </a:lnTo>
                  <a:lnTo>
                    <a:pt x="880934" y="499407"/>
                  </a:lnTo>
                  <a:lnTo>
                    <a:pt x="889095" y="508707"/>
                  </a:lnTo>
                  <a:lnTo>
                    <a:pt x="897483" y="518234"/>
                  </a:lnTo>
                  <a:lnTo>
                    <a:pt x="905417" y="527988"/>
                  </a:lnTo>
                  <a:lnTo>
                    <a:pt x="913351" y="538422"/>
                  </a:lnTo>
                  <a:lnTo>
                    <a:pt x="921512" y="548856"/>
                  </a:lnTo>
                  <a:lnTo>
                    <a:pt x="929220" y="559744"/>
                  </a:lnTo>
                  <a:lnTo>
                    <a:pt x="936701" y="571086"/>
                  </a:lnTo>
                  <a:lnTo>
                    <a:pt x="944182" y="582654"/>
                  </a:lnTo>
                  <a:lnTo>
                    <a:pt x="951436" y="594449"/>
                  </a:lnTo>
                  <a:lnTo>
                    <a:pt x="958690" y="606925"/>
                  </a:lnTo>
                  <a:lnTo>
                    <a:pt x="965944" y="619627"/>
                  </a:lnTo>
                  <a:lnTo>
                    <a:pt x="972745" y="632330"/>
                  </a:lnTo>
                  <a:lnTo>
                    <a:pt x="979546" y="645713"/>
                  </a:lnTo>
                  <a:lnTo>
                    <a:pt x="986347" y="659549"/>
                  </a:lnTo>
                  <a:lnTo>
                    <a:pt x="993148" y="673613"/>
                  </a:lnTo>
                  <a:lnTo>
                    <a:pt x="999722" y="687903"/>
                  </a:lnTo>
                  <a:lnTo>
                    <a:pt x="1006069" y="702647"/>
                  </a:lnTo>
                  <a:lnTo>
                    <a:pt x="1012643" y="717845"/>
                  </a:lnTo>
                  <a:lnTo>
                    <a:pt x="1018991" y="733269"/>
                  </a:lnTo>
                  <a:lnTo>
                    <a:pt x="1025111" y="748920"/>
                  </a:lnTo>
                  <a:lnTo>
                    <a:pt x="1031005" y="765252"/>
                  </a:lnTo>
                  <a:lnTo>
                    <a:pt x="1037126" y="781584"/>
                  </a:lnTo>
                  <a:lnTo>
                    <a:pt x="1043247" y="798823"/>
                  </a:lnTo>
                  <a:lnTo>
                    <a:pt x="1049141" y="816062"/>
                  </a:lnTo>
                  <a:lnTo>
                    <a:pt x="1054808" y="833528"/>
                  </a:lnTo>
                  <a:lnTo>
                    <a:pt x="1060476" y="851674"/>
                  </a:lnTo>
                  <a:lnTo>
                    <a:pt x="1066143" y="870048"/>
                  </a:lnTo>
                  <a:lnTo>
                    <a:pt x="1071810" y="888875"/>
                  </a:lnTo>
                  <a:lnTo>
                    <a:pt x="1077478" y="907928"/>
                  </a:lnTo>
                  <a:lnTo>
                    <a:pt x="1082692" y="927436"/>
                  </a:lnTo>
                  <a:lnTo>
                    <a:pt x="1088132" y="947624"/>
                  </a:lnTo>
                  <a:lnTo>
                    <a:pt x="1093573" y="967812"/>
                  </a:lnTo>
                  <a:lnTo>
                    <a:pt x="1098787" y="988453"/>
                  </a:lnTo>
                  <a:lnTo>
                    <a:pt x="1109215" y="1030870"/>
                  </a:lnTo>
                  <a:lnTo>
                    <a:pt x="1112615" y="1046522"/>
                  </a:lnTo>
                  <a:lnTo>
                    <a:pt x="1115789" y="1061946"/>
                  </a:lnTo>
                  <a:lnTo>
                    <a:pt x="1118056" y="1076917"/>
                  </a:lnTo>
                  <a:lnTo>
                    <a:pt x="1119870" y="1091888"/>
                  </a:lnTo>
                  <a:lnTo>
                    <a:pt x="1121456" y="1106405"/>
                  </a:lnTo>
                  <a:lnTo>
                    <a:pt x="1122136" y="1120922"/>
                  </a:lnTo>
                  <a:lnTo>
                    <a:pt x="1122363" y="1134985"/>
                  </a:lnTo>
                  <a:lnTo>
                    <a:pt x="1122136" y="1148822"/>
                  </a:lnTo>
                  <a:lnTo>
                    <a:pt x="1121456" y="1162659"/>
                  </a:lnTo>
                  <a:lnTo>
                    <a:pt x="1120096" y="1176042"/>
                  </a:lnTo>
                  <a:lnTo>
                    <a:pt x="1118509" y="1188971"/>
                  </a:lnTo>
                  <a:lnTo>
                    <a:pt x="1116469" y="1201900"/>
                  </a:lnTo>
                  <a:lnTo>
                    <a:pt x="1113749" y="1214603"/>
                  </a:lnTo>
                  <a:lnTo>
                    <a:pt x="1110575" y="1227078"/>
                  </a:lnTo>
                  <a:lnTo>
                    <a:pt x="1107175" y="1239100"/>
                  </a:lnTo>
                  <a:lnTo>
                    <a:pt x="1103321" y="1250896"/>
                  </a:lnTo>
                  <a:lnTo>
                    <a:pt x="1098787" y="1262464"/>
                  </a:lnTo>
                  <a:lnTo>
                    <a:pt x="1094026" y="1274032"/>
                  </a:lnTo>
                  <a:lnTo>
                    <a:pt x="1088812" y="1284920"/>
                  </a:lnTo>
                  <a:lnTo>
                    <a:pt x="1083145" y="1296035"/>
                  </a:lnTo>
                  <a:lnTo>
                    <a:pt x="1077251" y="1306469"/>
                  </a:lnTo>
                  <a:lnTo>
                    <a:pt x="1070904" y="1317130"/>
                  </a:lnTo>
                  <a:lnTo>
                    <a:pt x="1064103" y="1327110"/>
                  </a:lnTo>
                  <a:lnTo>
                    <a:pt x="1056849" y="1336864"/>
                  </a:lnTo>
                  <a:lnTo>
                    <a:pt x="1049368" y="1346845"/>
                  </a:lnTo>
                  <a:lnTo>
                    <a:pt x="1041660" y="1356145"/>
                  </a:lnTo>
                  <a:lnTo>
                    <a:pt x="1033499" y="1365218"/>
                  </a:lnTo>
                  <a:lnTo>
                    <a:pt x="1024658" y="1374064"/>
                  </a:lnTo>
                  <a:lnTo>
                    <a:pt x="1015817" y="1382911"/>
                  </a:lnTo>
                  <a:lnTo>
                    <a:pt x="1006749" y="1391303"/>
                  </a:lnTo>
                  <a:lnTo>
                    <a:pt x="997228" y="1399469"/>
                  </a:lnTo>
                  <a:lnTo>
                    <a:pt x="987253" y="1407408"/>
                  </a:lnTo>
                  <a:lnTo>
                    <a:pt x="977279" y="1415121"/>
                  </a:lnTo>
                  <a:lnTo>
                    <a:pt x="967078" y="1422606"/>
                  </a:lnTo>
                  <a:lnTo>
                    <a:pt x="956196" y="1429638"/>
                  </a:lnTo>
                  <a:lnTo>
                    <a:pt x="945315" y="1436669"/>
                  </a:lnTo>
                  <a:lnTo>
                    <a:pt x="934207" y="1443474"/>
                  </a:lnTo>
                  <a:lnTo>
                    <a:pt x="922872" y="1449826"/>
                  </a:lnTo>
                  <a:lnTo>
                    <a:pt x="911084" y="1455950"/>
                  </a:lnTo>
                  <a:lnTo>
                    <a:pt x="899296" y="1461848"/>
                  </a:lnTo>
                  <a:lnTo>
                    <a:pt x="887055" y="1467745"/>
                  </a:lnTo>
                  <a:lnTo>
                    <a:pt x="874586" y="1473189"/>
                  </a:lnTo>
                  <a:lnTo>
                    <a:pt x="862118" y="1478179"/>
                  </a:lnTo>
                  <a:lnTo>
                    <a:pt x="849197" y="1483396"/>
                  </a:lnTo>
                  <a:lnTo>
                    <a:pt x="836275" y="1488160"/>
                  </a:lnTo>
                  <a:lnTo>
                    <a:pt x="823127" y="1492470"/>
                  </a:lnTo>
                  <a:lnTo>
                    <a:pt x="809752" y="1496779"/>
                  </a:lnTo>
                  <a:lnTo>
                    <a:pt x="796377" y="1500862"/>
                  </a:lnTo>
                  <a:lnTo>
                    <a:pt x="782549" y="1504492"/>
                  </a:lnTo>
                  <a:lnTo>
                    <a:pt x="768720" y="1508348"/>
                  </a:lnTo>
                  <a:lnTo>
                    <a:pt x="754892" y="1511523"/>
                  </a:lnTo>
                  <a:lnTo>
                    <a:pt x="740610" y="1514472"/>
                  </a:lnTo>
                  <a:lnTo>
                    <a:pt x="726555" y="1517194"/>
                  </a:lnTo>
                  <a:lnTo>
                    <a:pt x="712047" y="1519689"/>
                  </a:lnTo>
                  <a:lnTo>
                    <a:pt x="697538" y="1521958"/>
                  </a:lnTo>
                  <a:lnTo>
                    <a:pt x="683030" y="1524226"/>
                  </a:lnTo>
                  <a:lnTo>
                    <a:pt x="668521" y="1526040"/>
                  </a:lnTo>
                  <a:lnTo>
                    <a:pt x="653786" y="1527401"/>
                  </a:lnTo>
                  <a:lnTo>
                    <a:pt x="638824" y="1528762"/>
                  </a:lnTo>
                  <a:lnTo>
                    <a:pt x="624089" y="1529897"/>
                  </a:lnTo>
                  <a:lnTo>
                    <a:pt x="609128" y="1530804"/>
                  </a:lnTo>
                  <a:lnTo>
                    <a:pt x="594166" y="1531484"/>
                  </a:lnTo>
                  <a:lnTo>
                    <a:pt x="579204" y="1531938"/>
                  </a:lnTo>
                  <a:lnTo>
                    <a:pt x="564015" y="1531938"/>
                  </a:lnTo>
                  <a:lnTo>
                    <a:pt x="549054" y="1531938"/>
                  </a:lnTo>
                  <a:lnTo>
                    <a:pt x="533865" y="1531484"/>
                  </a:lnTo>
                  <a:lnTo>
                    <a:pt x="518903" y="1530804"/>
                  </a:lnTo>
                  <a:lnTo>
                    <a:pt x="503941" y="1529670"/>
                  </a:lnTo>
                  <a:lnTo>
                    <a:pt x="488980" y="1528309"/>
                  </a:lnTo>
                  <a:lnTo>
                    <a:pt x="474018" y="1526948"/>
                  </a:lnTo>
                  <a:lnTo>
                    <a:pt x="459056" y="1525133"/>
                  </a:lnTo>
                  <a:lnTo>
                    <a:pt x="444321" y="1523319"/>
                  </a:lnTo>
                  <a:lnTo>
                    <a:pt x="429359" y="1520823"/>
                  </a:lnTo>
                  <a:lnTo>
                    <a:pt x="414851" y="1518328"/>
                  </a:lnTo>
                  <a:lnTo>
                    <a:pt x="400115" y="1515606"/>
                  </a:lnTo>
                  <a:lnTo>
                    <a:pt x="385607" y="1512204"/>
                  </a:lnTo>
                  <a:lnTo>
                    <a:pt x="371325" y="1509028"/>
                  </a:lnTo>
                  <a:lnTo>
                    <a:pt x="357044" y="1505172"/>
                  </a:lnTo>
                  <a:lnTo>
                    <a:pt x="342989" y="1501543"/>
                  </a:lnTo>
                  <a:lnTo>
                    <a:pt x="329160" y="1497233"/>
                  </a:lnTo>
                  <a:lnTo>
                    <a:pt x="315332" y="1492696"/>
                  </a:lnTo>
                  <a:lnTo>
                    <a:pt x="301730" y="1488160"/>
                  </a:lnTo>
                  <a:lnTo>
                    <a:pt x="288129" y="1483170"/>
                  </a:lnTo>
                  <a:lnTo>
                    <a:pt x="274754" y="1477952"/>
                  </a:lnTo>
                  <a:lnTo>
                    <a:pt x="261832" y="1472735"/>
                  </a:lnTo>
                  <a:lnTo>
                    <a:pt x="248910" y="1466838"/>
                  </a:lnTo>
                  <a:lnTo>
                    <a:pt x="235988" y="1460940"/>
                  </a:lnTo>
                  <a:lnTo>
                    <a:pt x="223520" y="1454816"/>
                  </a:lnTo>
                  <a:lnTo>
                    <a:pt x="211505" y="1448238"/>
                  </a:lnTo>
                  <a:lnTo>
                    <a:pt x="199264" y="1441660"/>
                  </a:lnTo>
                  <a:lnTo>
                    <a:pt x="187703" y="1434855"/>
                  </a:lnTo>
                  <a:lnTo>
                    <a:pt x="176141" y="1427596"/>
                  </a:lnTo>
                  <a:lnTo>
                    <a:pt x="164806" y="1420111"/>
                  </a:lnTo>
                  <a:lnTo>
                    <a:pt x="153925" y="1412399"/>
                  </a:lnTo>
                  <a:lnTo>
                    <a:pt x="143497" y="1404233"/>
                  </a:lnTo>
                  <a:lnTo>
                    <a:pt x="132843" y="1396067"/>
                  </a:lnTo>
                  <a:lnTo>
                    <a:pt x="122868" y="1387674"/>
                  </a:lnTo>
                  <a:lnTo>
                    <a:pt x="113120" y="1379055"/>
                  </a:lnTo>
                  <a:lnTo>
                    <a:pt x="103826" y="1370208"/>
                  </a:lnTo>
                  <a:lnTo>
                    <a:pt x="94758" y="1361135"/>
                  </a:lnTo>
                  <a:lnTo>
                    <a:pt x="86144" y="1351608"/>
                  </a:lnTo>
                  <a:lnTo>
                    <a:pt x="77756" y="1342081"/>
                  </a:lnTo>
                  <a:lnTo>
                    <a:pt x="69822" y="1332328"/>
                  </a:lnTo>
                  <a:lnTo>
                    <a:pt x="62341" y="1322120"/>
                  </a:lnTo>
                  <a:lnTo>
                    <a:pt x="55086" y="1311913"/>
                  </a:lnTo>
                  <a:lnTo>
                    <a:pt x="48286" y="1301479"/>
                  </a:lnTo>
                  <a:lnTo>
                    <a:pt x="41711" y="1290591"/>
                  </a:lnTo>
                  <a:lnTo>
                    <a:pt x="35817" y="1279703"/>
                  </a:lnTo>
                  <a:lnTo>
                    <a:pt x="30150" y="1268361"/>
                  </a:lnTo>
                  <a:lnTo>
                    <a:pt x="25163" y="1257020"/>
                  </a:lnTo>
                  <a:lnTo>
                    <a:pt x="20402" y="1245225"/>
                  </a:lnTo>
                  <a:lnTo>
                    <a:pt x="16095" y="1233203"/>
                  </a:lnTo>
                  <a:lnTo>
                    <a:pt x="12468" y="1221181"/>
                  </a:lnTo>
                  <a:lnTo>
                    <a:pt x="9068" y="1208932"/>
                  </a:lnTo>
                  <a:lnTo>
                    <a:pt x="6347" y="1196229"/>
                  </a:lnTo>
                  <a:lnTo>
                    <a:pt x="4080" y="1183527"/>
                  </a:lnTo>
                  <a:lnTo>
                    <a:pt x="2493" y="1170371"/>
                  </a:lnTo>
                  <a:lnTo>
                    <a:pt x="907" y="1157215"/>
                  </a:lnTo>
                  <a:lnTo>
                    <a:pt x="226" y="1143605"/>
                  </a:lnTo>
                  <a:lnTo>
                    <a:pt x="0" y="1129995"/>
                  </a:lnTo>
                  <a:lnTo>
                    <a:pt x="453" y="1116158"/>
                  </a:lnTo>
                  <a:lnTo>
                    <a:pt x="1133" y="1102095"/>
                  </a:lnTo>
                  <a:lnTo>
                    <a:pt x="2947" y="1087805"/>
                  </a:lnTo>
                  <a:lnTo>
                    <a:pt x="4760" y="1073288"/>
                  </a:lnTo>
                  <a:lnTo>
                    <a:pt x="7481" y="1058544"/>
                  </a:lnTo>
                  <a:lnTo>
                    <a:pt x="10654" y="1043573"/>
                  </a:lnTo>
                  <a:lnTo>
                    <a:pt x="14508" y="1028375"/>
                  </a:lnTo>
                  <a:lnTo>
                    <a:pt x="19042" y="1012951"/>
                  </a:lnTo>
                  <a:lnTo>
                    <a:pt x="29697" y="978473"/>
                  </a:lnTo>
                  <a:lnTo>
                    <a:pt x="40578" y="944448"/>
                  </a:lnTo>
                  <a:lnTo>
                    <a:pt x="51233" y="911104"/>
                  </a:lnTo>
                  <a:lnTo>
                    <a:pt x="62114" y="878667"/>
                  </a:lnTo>
                  <a:lnTo>
                    <a:pt x="73222" y="846684"/>
                  </a:lnTo>
                  <a:lnTo>
                    <a:pt x="84557" y="815608"/>
                  </a:lnTo>
                  <a:lnTo>
                    <a:pt x="95891" y="785213"/>
                  </a:lnTo>
                  <a:lnTo>
                    <a:pt x="101785" y="770469"/>
                  </a:lnTo>
                  <a:lnTo>
                    <a:pt x="107679" y="755725"/>
                  </a:lnTo>
                  <a:lnTo>
                    <a:pt x="113574" y="741435"/>
                  </a:lnTo>
                  <a:lnTo>
                    <a:pt x="119468" y="727145"/>
                  </a:lnTo>
                  <a:lnTo>
                    <a:pt x="125588" y="713081"/>
                  </a:lnTo>
                  <a:lnTo>
                    <a:pt x="131936" y="699245"/>
                  </a:lnTo>
                  <a:lnTo>
                    <a:pt x="138283" y="685635"/>
                  </a:lnTo>
                  <a:lnTo>
                    <a:pt x="144631" y="672479"/>
                  </a:lnTo>
                  <a:lnTo>
                    <a:pt x="151205" y="659322"/>
                  </a:lnTo>
                  <a:lnTo>
                    <a:pt x="157552" y="646393"/>
                  </a:lnTo>
                  <a:lnTo>
                    <a:pt x="164353" y="633691"/>
                  </a:lnTo>
                  <a:lnTo>
                    <a:pt x="171381" y="621669"/>
                  </a:lnTo>
                  <a:lnTo>
                    <a:pt x="178181" y="609420"/>
                  </a:lnTo>
                  <a:lnTo>
                    <a:pt x="185436" y="597625"/>
                  </a:lnTo>
                  <a:lnTo>
                    <a:pt x="192463" y="585830"/>
                  </a:lnTo>
                  <a:lnTo>
                    <a:pt x="199944" y="574488"/>
                  </a:lnTo>
                  <a:lnTo>
                    <a:pt x="207425" y="563600"/>
                  </a:lnTo>
                  <a:lnTo>
                    <a:pt x="215133" y="552712"/>
                  </a:lnTo>
                  <a:lnTo>
                    <a:pt x="222840" y="542051"/>
                  </a:lnTo>
                  <a:lnTo>
                    <a:pt x="230774" y="531844"/>
                  </a:lnTo>
                  <a:lnTo>
                    <a:pt x="238935" y="521863"/>
                  </a:lnTo>
                  <a:lnTo>
                    <a:pt x="247324" y="512110"/>
                  </a:lnTo>
                  <a:lnTo>
                    <a:pt x="255711" y="502810"/>
                  </a:lnTo>
                  <a:lnTo>
                    <a:pt x="264326" y="493736"/>
                  </a:lnTo>
                  <a:lnTo>
                    <a:pt x="272940" y="484663"/>
                  </a:lnTo>
                  <a:lnTo>
                    <a:pt x="282008" y="476271"/>
                  </a:lnTo>
                  <a:lnTo>
                    <a:pt x="291076" y="468105"/>
                  </a:lnTo>
                  <a:lnTo>
                    <a:pt x="300597" y="460166"/>
                  </a:lnTo>
                  <a:lnTo>
                    <a:pt x="310118" y="452453"/>
                  </a:lnTo>
                  <a:lnTo>
                    <a:pt x="319639" y="445195"/>
                  </a:lnTo>
                  <a:lnTo>
                    <a:pt x="329840" y="438163"/>
                  </a:lnTo>
                  <a:lnTo>
                    <a:pt x="339815" y="431585"/>
                  </a:lnTo>
                  <a:lnTo>
                    <a:pt x="350243" y="425234"/>
                  </a:lnTo>
                  <a:lnTo>
                    <a:pt x="360897" y="419336"/>
                  </a:lnTo>
                  <a:lnTo>
                    <a:pt x="371552" y="413665"/>
                  </a:lnTo>
                  <a:lnTo>
                    <a:pt x="382660" y="408222"/>
                  </a:lnTo>
                  <a:lnTo>
                    <a:pt x="393995" y="403231"/>
                  </a:lnTo>
                  <a:lnTo>
                    <a:pt x="405556" y="398695"/>
                  </a:lnTo>
                  <a:lnTo>
                    <a:pt x="417344" y="394385"/>
                  </a:lnTo>
                  <a:lnTo>
                    <a:pt x="429359" y="390529"/>
                  </a:lnTo>
                  <a:lnTo>
                    <a:pt x="441601" y="386899"/>
                  </a:lnTo>
                  <a:lnTo>
                    <a:pt x="454069" y="383724"/>
                  </a:lnTo>
                  <a:lnTo>
                    <a:pt x="466764" y="380775"/>
                  </a:lnTo>
                  <a:lnTo>
                    <a:pt x="479912" y="378280"/>
                  </a:lnTo>
                  <a:lnTo>
                    <a:pt x="493287" y="376238"/>
                  </a:lnTo>
                  <a:lnTo>
                    <a:pt x="506888" y="374424"/>
                  </a:lnTo>
                  <a:lnTo>
                    <a:pt x="520717" y="373063"/>
                  </a:lnTo>
                  <a:lnTo>
                    <a:pt x="534772" y="372156"/>
                  </a:lnTo>
                  <a:lnTo>
                    <a:pt x="549280" y="371475"/>
                  </a:lnTo>
                  <a:close/>
                  <a:moveTo>
                    <a:pt x="455387" y="0"/>
                  </a:moveTo>
                  <a:lnTo>
                    <a:pt x="463542" y="227"/>
                  </a:lnTo>
                  <a:lnTo>
                    <a:pt x="471471" y="682"/>
                  </a:lnTo>
                  <a:lnTo>
                    <a:pt x="479174" y="1591"/>
                  </a:lnTo>
                  <a:lnTo>
                    <a:pt x="486423" y="2500"/>
                  </a:lnTo>
                  <a:lnTo>
                    <a:pt x="493446" y="3863"/>
                  </a:lnTo>
                  <a:lnTo>
                    <a:pt x="500242" y="5681"/>
                  </a:lnTo>
                  <a:lnTo>
                    <a:pt x="506812" y="7499"/>
                  </a:lnTo>
                  <a:lnTo>
                    <a:pt x="512702" y="9317"/>
                  </a:lnTo>
                  <a:lnTo>
                    <a:pt x="518592" y="11362"/>
                  </a:lnTo>
                  <a:lnTo>
                    <a:pt x="524256" y="13861"/>
                  </a:lnTo>
                  <a:lnTo>
                    <a:pt x="529466" y="16361"/>
                  </a:lnTo>
                  <a:lnTo>
                    <a:pt x="534450" y="18861"/>
                  </a:lnTo>
                  <a:lnTo>
                    <a:pt x="539207" y="21587"/>
                  </a:lnTo>
                  <a:lnTo>
                    <a:pt x="543738" y="24314"/>
                  </a:lnTo>
                  <a:lnTo>
                    <a:pt x="547816" y="27268"/>
                  </a:lnTo>
                  <a:lnTo>
                    <a:pt x="551894" y="29995"/>
                  </a:lnTo>
                  <a:lnTo>
                    <a:pt x="555292" y="32722"/>
                  </a:lnTo>
                  <a:lnTo>
                    <a:pt x="558916" y="35676"/>
                  </a:lnTo>
                  <a:lnTo>
                    <a:pt x="564807" y="40903"/>
                  </a:lnTo>
                  <a:lnTo>
                    <a:pt x="569790" y="45902"/>
                  </a:lnTo>
                  <a:lnTo>
                    <a:pt x="574095" y="50674"/>
                  </a:lnTo>
                  <a:lnTo>
                    <a:pt x="577040" y="54310"/>
                  </a:lnTo>
                  <a:lnTo>
                    <a:pt x="579079" y="57491"/>
                  </a:lnTo>
                  <a:lnTo>
                    <a:pt x="581118" y="59990"/>
                  </a:lnTo>
                  <a:lnTo>
                    <a:pt x="590406" y="51810"/>
                  </a:lnTo>
                  <a:lnTo>
                    <a:pt x="599467" y="44311"/>
                  </a:lnTo>
                  <a:lnTo>
                    <a:pt x="608076" y="37494"/>
                  </a:lnTo>
                  <a:lnTo>
                    <a:pt x="616685" y="31359"/>
                  </a:lnTo>
                  <a:lnTo>
                    <a:pt x="625293" y="25905"/>
                  </a:lnTo>
                  <a:lnTo>
                    <a:pt x="633449" y="21360"/>
                  </a:lnTo>
                  <a:lnTo>
                    <a:pt x="641151" y="17043"/>
                  </a:lnTo>
                  <a:lnTo>
                    <a:pt x="648854" y="13407"/>
                  </a:lnTo>
                  <a:lnTo>
                    <a:pt x="656103" y="10226"/>
                  </a:lnTo>
                  <a:lnTo>
                    <a:pt x="663126" y="7499"/>
                  </a:lnTo>
                  <a:lnTo>
                    <a:pt x="669922" y="5454"/>
                  </a:lnTo>
                  <a:lnTo>
                    <a:pt x="676492" y="3409"/>
                  </a:lnTo>
                  <a:lnTo>
                    <a:pt x="682608" y="2272"/>
                  </a:lnTo>
                  <a:lnTo>
                    <a:pt x="688498" y="1136"/>
                  </a:lnTo>
                  <a:lnTo>
                    <a:pt x="694162" y="454"/>
                  </a:lnTo>
                  <a:lnTo>
                    <a:pt x="699599" y="227"/>
                  </a:lnTo>
                  <a:lnTo>
                    <a:pt x="704583" y="0"/>
                  </a:lnTo>
                  <a:lnTo>
                    <a:pt x="709340" y="227"/>
                  </a:lnTo>
                  <a:lnTo>
                    <a:pt x="713871" y="454"/>
                  </a:lnTo>
                  <a:lnTo>
                    <a:pt x="717949" y="909"/>
                  </a:lnTo>
                  <a:lnTo>
                    <a:pt x="721800" y="1591"/>
                  </a:lnTo>
                  <a:lnTo>
                    <a:pt x="725198" y="2272"/>
                  </a:lnTo>
                  <a:lnTo>
                    <a:pt x="728596" y="3181"/>
                  </a:lnTo>
                  <a:lnTo>
                    <a:pt x="731315" y="3863"/>
                  </a:lnTo>
                  <a:lnTo>
                    <a:pt x="736299" y="5908"/>
                  </a:lnTo>
                  <a:lnTo>
                    <a:pt x="739697" y="7499"/>
                  </a:lnTo>
                  <a:lnTo>
                    <a:pt x="742415" y="8862"/>
                  </a:lnTo>
                  <a:lnTo>
                    <a:pt x="746720" y="13180"/>
                  </a:lnTo>
                  <a:lnTo>
                    <a:pt x="751024" y="17497"/>
                  </a:lnTo>
                  <a:lnTo>
                    <a:pt x="754875" y="22269"/>
                  </a:lnTo>
                  <a:lnTo>
                    <a:pt x="758726" y="27496"/>
                  </a:lnTo>
                  <a:lnTo>
                    <a:pt x="762124" y="32495"/>
                  </a:lnTo>
                  <a:lnTo>
                    <a:pt x="765523" y="37949"/>
                  </a:lnTo>
                  <a:lnTo>
                    <a:pt x="768694" y="43629"/>
                  </a:lnTo>
                  <a:lnTo>
                    <a:pt x="771639" y="49310"/>
                  </a:lnTo>
                  <a:lnTo>
                    <a:pt x="774584" y="54764"/>
                  </a:lnTo>
                  <a:lnTo>
                    <a:pt x="777076" y="60672"/>
                  </a:lnTo>
                  <a:lnTo>
                    <a:pt x="779342" y="66808"/>
                  </a:lnTo>
                  <a:lnTo>
                    <a:pt x="781834" y="72716"/>
                  </a:lnTo>
                  <a:lnTo>
                    <a:pt x="785911" y="84305"/>
                  </a:lnTo>
                  <a:lnTo>
                    <a:pt x="789536" y="95894"/>
                  </a:lnTo>
                  <a:lnTo>
                    <a:pt x="792481" y="106801"/>
                  </a:lnTo>
                  <a:lnTo>
                    <a:pt x="794973" y="117254"/>
                  </a:lnTo>
                  <a:lnTo>
                    <a:pt x="796785" y="126571"/>
                  </a:lnTo>
                  <a:lnTo>
                    <a:pt x="798371" y="134524"/>
                  </a:lnTo>
                  <a:lnTo>
                    <a:pt x="800183" y="146568"/>
                  </a:lnTo>
                  <a:lnTo>
                    <a:pt x="800636" y="150658"/>
                  </a:lnTo>
                  <a:lnTo>
                    <a:pt x="805847" y="149294"/>
                  </a:lnTo>
                  <a:lnTo>
                    <a:pt x="810831" y="147931"/>
                  </a:lnTo>
                  <a:lnTo>
                    <a:pt x="815362" y="146340"/>
                  </a:lnTo>
                  <a:lnTo>
                    <a:pt x="820119" y="144522"/>
                  </a:lnTo>
                  <a:lnTo>
                    <a:pt x="824197" y="142705"/>
                  </a:lnTo>
                  <a:lnTo>
                    <a:pt x="828275" y="140887"/>
                  </a:lnTo>
                  <a:lnTo>
                    <a:pt x="832352" y="139069"/>
                  </a:lnTo>
                  <a:lnTo>
                    <a:pt x="835750" y="136796"/>
                  </a:lnTo>
                  <a:lnTo>
                    <a:pt x="839375" y="134751"/>
                  </a:lnTo>
                  <a:lnTo>
                    <a:pt x="842547" y="132706"/>
                  </a:lnTo>
                  <a:lnTo>
                    <a:pt x="848663" y="128389"/>
                  </a:lnTo>
                  <a:lnTo>
                    <a:pt x="853647" y="124071"/>
                  </a:lnTo>
                  <a:lnTo>
                    <a:pt x="858405" y="119754"/>
                  </a:lnTo>
                  <a:lnTo>
                    <a:pt x="862482" y="115663"/>
                  </a:lnTo>
                  <a:lnTo>
                    <a:pt x="865654" y="111800"/>
                  </a:lnTo>
                  <a:lnTo>
                    <a:pt x="868372" y="108392"/>
                  </a:lnTo>
                  <a:lnTo>
                    <a:pt x="870638" y="105211"/>
                  </a:lnTo>
                  <a:lnTo>
                    <a:pt x="873130" y="100439"/>
                  </a:lnTo>
                  <a:lnTo>
                    <a:pt x="874036" y="98848"/>
                  </a:lnTo>
                  <a:lnTo>
                    <a:pt x="875395" y="106347"/>
                  </a:lnTo>
                  <a:lnTo>
                    <a:pt x="876755" y="113846"/>
                  </a:lnTo>
                  <a:lnTo>
                    <a:pt x="877434" y="121117"/>
                  </a:lnTo>
                  <a:lnTo>
                    <a:pt x="877887" y="128389"/>
                  </a:lnTo>
                  <a:lnTo>
                    <a:pt x="877887" y="135433"/>
                  </a:lnTo>
                  <a:lnTo>
                    <a:pt x="877434" y="142250"/>
                  </a:lnTo>
                  <a:lnTo>
                    <a:pt x="876755" y="149067"/>
                  </a:lnTo>
                  <a:lnTo>
                    <a:pt x="875622" y="155884"/>
                  </a:lnTo>
                  <a:lnTo>
                    <a:pt x="874263" y="162474"/>
                  </a:lnTo>
                  <a:lnTo>
                    <a:pt x="872903" y="168837"/>
                  </a:lnTo>
                  <a:lnTo>
                    <a:pt x="870864" y="175199"/>
                  </a:lnTo>
                  <a:lnTo>
                    <a:pt x="868599" y="181335"/>
                  </a:lnTo>
                  <a:lnTo>
                    <a:pt x="866334" y="187243"/>
                  </a:lnTo>
                  <a:lnTo>
                    <a:pt x="863615" y="193378"/>
                  </a:lnTo>
                  <a:lnTo>
                    <a:pt x="860670" y="199287"/>
                  </a:lnTo>
                  <a:lnTo>
                    <a:pt x="857725" y="204967"/>
                  </a:lnTo>
                  <a:lnTo>
                    <a:pt x="854327" y="210421"/>
                  </a:lnTo>
                  <a:lnTo>
                    <a:pt x="850702" y="215875"/>
                  </a:lnTo>
                  <a:lnTo>
                    <a:pt x="847078" y="221328"/>
                  </a:lnTo>
                  <a:lnTo>
                    <a:pt x="843000" y="226328"/>
                  </a:lnTo>
                  <a:lnTo>
                    <a:pt x="838922" y="231554"/>
                  </a:lnTo>
                  <a:lnTo>
                    <a:pt x="834844" y="236553"/>
                  </a:lnTo>
                  <a:lnTo>
                    <a:pt x="830313" y="241325"/>
                  </a:lnTo>
                  <a:lnTo>
                    <a:pt x="826009" y="246097"/>
                  </a:lnTo>
                  <a:lnTo>
                    <a:pt x="821252" y="250869"/>
                  </a:lnTo>
                  <a:lnTo>
                    <a:pt x="816494" y="255187"/>
                  </a:lnTo>
                  <a:lnTo>
                    <a:pt x="811737" y="259731"/>
                  </a:lnTo>
                  <a:lnTo>
                    <a:pt x="806753" y="264049"/>
                  </a:lnTo>
                  <a:lnTo>
                    <a:pt x="796785" y="272229"/>
                  </a:lnTo>
                  <a:lnTo>
                    <a:pt x="786364" y="279955"/>
                  </a:lnTo>
                  <a:lnTo>
                    <a:pt x="776170" y="287227"/>
                  </a:lnTo>
                  <a:lnTo>
                    <a:pt x="765749" y="294044"/>
                  </a:lnTo>
                  <a:lnTo>
                    <a:pt x="755328" y="300180"/>
                  </a:lnTo>
                  <a:lnTo>
                    <a:pt x="745360" y="305860"/>
                  </a:lnTo>
                  <a:lnTo>
                    <a:pt x="735619" y="311314"/>
                  </a:lnTo>
                  <a:lnTo>
                    <a:pt x="725878" y="316313"/>
                  </a:lnTo>
                  <a:lnTo>
                    <a:pt x="717043" y="320631"/>
                  </a:lnTo>
                  <a:lnTo>
                    <a:pt x="708661" y="324721"/>
                  </a:lnTo>
                  <a:lnTo>
                    <a:pt x="700732" y="327902"/>
                  </a:lnTo>
                  <a:lnTo>
                    <a:pt x="693709" y="331084"/>
                  </a:lnTo>
                  <a:lnTo>
                    <a:pt x="681929" y="335628"/>
                  </a:lnTo>
                  <a:lnTo>
                    <a:pt x="674453" y="338583"/>
                  </a:lnTo>
                  <a:lnTo>
                    <a:pt x="671961" y="339492"/>
                  </a:lnTo>
                  <a:lnTo>
                    <a:pt x="658142" y="336083"/>
                  </a:lnTo>
                  <a:lnTo>
                    <a:pt x="644776" y="333583"/>
                  </a:lnTo>
                  <a:lnTo>
                    <a:pt x="632089" y="331311"/>
                  </a:lnTo>
                  <a:lnTo>
                    <a:pt x="619630" y="329266"/>
                  </a:lnTo>
                  <a:lnTo>
                    <a:pt x="607623" y="327675"/>
                  </a:lnTo>
                  <a:lnTo>
                    <a:pt x="596069" y="326539"/>
                  </a:lnTo>
                  <a:lnTo>
                    <a:pt x="584969" y="325630"/>
                  </a:lnTo>
                  <a:lnTo>
                    <a:pt x="574548" y="324948"/>
                  </a:lnTo>
                  <a:lnTo>
                    <a:pt x="564127" y="324494"/>
                  </a:lnTo>
                  <a:lnTo>
                    <a:pt x="554612" y="324494"/>
                  </a:lnTo>
                  <a:lnTo>
                    <a:pt x="545324" y="324494"/>
                  </a:lnTo>
                  <a:lnTo>
                    <a:pt x="536715" y="324948"/>
                  </a:lnTo>
                  <a:lnTo>
                    <a:pt x="528333" y="325403"/>
                  </a:lnTo>
                  <a:lnTo>
                    <a:pt x="520178" y="326085"/>
                  </a:lnTo>
                  <a:lnTo>
                    <a:pt x="512702" y="326766"/>
                  </a:lnTo>
                  <a:lnTo>
                    <a:pt x="505679" y="327675"/>
                  </a:lnTo>
                  <a:lnTo>
                    <a:pt x="499109" y="328811"/>
                  </a:lnTo>
                  <a:lnTo>
                    <a:pt x="492993" y="329948"/>
                  </a:lnTo>
                  <a:lnTo>
                    <a:pt x="487329" y="331311"/>
                  </a:lnTo>
                  <a:lnTo>
                    <a:pt x="481892" y="332447"/>
                  </a:lnTo>
                  <a:lnTo>
                    <a:pt x="472604" y="334947"/>
                  </a:lnTo>
                  <a:lnTo>
                    <a:pt x="465128" y="337219"/>
                  </a:lnTo>
                  <a:lnTo>
                    <a:pt x="459012" y="339719"/>
                  </a:lnTo>
                  <a:lnTo>
                    <a:pt x="454934" y="341309"/>
                  </a:lnTo>
                  <a:lnTo>
                    <a:pt x="451536" y="342900"/>
                  </a:lnTo>
                  <a:lnTo>
                    <a:pt x="445646" y="337219"/>
                  </a:lnTo>
                  <a:lnTo>
                    <a:pt x="439529" y="331311"/>
                  </a:lnTo>
                  <a:lnTo>
                    <a:pt x="425710" y="318813"/>
                  </a:lnTo>
                  <a:lnTo>
                    <a:pt x="410532" y="305860"/>
                  </a:lnTo>
                  <a:lnTo>
                    <a:pt x="394221" y="292454"/>
                  </a:lnTo>
                  <a:lnTo>
                    <a:pt x="377456" y="279274"/>
                  </a:lnTo>
                  <a:lnTo>
                    <a:pt x="360239" y="266094"/>
                  </a:lnTo>
                  <a:lnTo>
                    <a:pt x="343249" y="252914"/>
                  </a:lnTo>
                  <a:lnTo>
                    <a:pt x="326258" y="240416"/>
                  </a:lnTo>
                  <a:lnTo>
                    <a:pt x="295222" y="217693"/>
                  </a:lnTo>
                  <a:lnTo>
                    <a:pt x="269849" y="199514"/>
                  </a:lnTo>
                  <a:lnTo>
                    <a:pt x="252405" y="187243"/>
                  </a:lnTo>
                  <a:lnTo>
                    <a:pt x="246062" y="183153"/>
                  </a:lnTo>
                  <a:lnTo>
                    <a:pt x="251726" y="176563"/>
                  </a:lnTo>
                  <a:lnTo>
                    <a:pt x="257616" y="170655"/>
                  </a:lnTo>
                  <a:lnTo>
                    <a:pt x="263506" y="165428"/>
                  </a:lnTo>
                  <a:lnTo>
                    <a:pt x="269623" y="160656"/>
                  </a:lnTo>
                  <a:lnTo>
                    <a:pt x="275286" y="156339"/>
                  </a:lnTo>
                  <a:lnTo>
                    <a:pt x="281629" y="152476"/>
                  </a:lnTo>
                  <a:lnTo>
                    <a:pt x="287746" y="149294"/>
                  </a:lnTo>
                  <a:lnTo>
                    <a:pt x="293863" y="146568"/>
                  </a:lnTo>
                  <a:lnTo>
                    <a:pt x="299979" y="144068"/>
                  </a:lnTo>
                  <a:lnTo>
                    <a:pt x="306096" y="142023"/>
                  </a:lnTo>
                  <a:lnTo>
                    <a:pt x="311986" y="140432"/>
                  </a:lnTo>
                  <a:lnTo>
                    <a:pt x="317876" y="139069"/>
                  </a:lnTo>
                  <a:lnTo>
                    <a:pt x="323766" y="138160"/>
                  </a:lnTo>
                  <a:lnTo>
                    <a:pt x="329656" y="137024"/>
                  </a:lnTo>
                  <a:lnTo>
                    <a:pt x="335093" y="136569"/>
                  </a:lnTo>
                  <a:lnTo>
                    <a:pt x="340530" y="136342"/>
                  </a:lnTo>
                  <a:lnTo>
                    <a:pt x="345967" y="136342"/>
                  </a:lnTo>
                  <a:lnTo>
                    <a:pt x="350951" y="136569"/>
                  </a:lnTo>
                  <a:lnTo>
                    <a:pt x="355708" y="136796"/>
                  </a:lnTo>
                  <a:lnTo>
                    <a:pt x="360466" y="137251"/>
                  </a:lnTo>
                  <a:lnTo>
                    <a:pt x="368848" y="138614"/>
                  </a:lnTo>
                  <a:lnTo>
                    <a:pt x="376097" y="139978"/>
                  </a:lnTo>
                  <a:lnTo>
                    <a:pt x="382214" y="141341"/>
                  </a:lnTo>
                  <a:lnTo>
                    <a:pt x="386518" y="142705"/>
                  </a:lnTo>
                  <a:lnTo>
                    <a:pt x="390369" y="143841"/>
                  </a:lnTo>
                  <a:lnTo>
                    <a:pt x="389916" y="135888"/>
                  </a:lnTo>
                  <a:lnTo>
                    <a:pt x="389916" y="127934"/>
                  </a:lnTo>
                  <a:lnTo>
                    <a:pt x="390369" y="120208"/>
                  </a:lnTo>
                  <a:lnTo>
                    <a:pt x="391049" y="112482"/>
                  </a:lnTo>
                  <a:lnTo>
                    <a:pt x="392182" y="105211"/>
                  </a:lnTo>
                  <a:lnTo>
                    <a:pt x="393767" y="98166"/>
                  </a:lnTo>
                  <a:lnTo>
                    <a:pt x="395580" y="91122"/>
                  </a:lnTo>
                  <a:lnTo>
                    <a:pt x="397619" y="84305"/>
                  </a:lnTo>
                  <a:lnTo>
                    <a:pt x="399884" y="77942"/>
                  </a:lnTo>
                  <a:lnTo>
                    <a:pt x="402376" y="71807"/>
                  </a:lnTo>
                  <a:lnTo>
                    <a:pt x="405095" y="65671"/>
                  </a:lnTo>
                  <a:lnTo>
                    <a:pt x="407813" y="59763"/>
                  </a:lnTo>
                  <a:lnTo>
                    <a:pt x="410985" y="54310"/>
                  </a:lnTo>
                  <a:lnTo>
                    <a:pt x="413930" y="49083"/>
                  </a:lnTo>
                  <a:lnTo>
                    <a:pt x="417101" y="43857"/>
                  </a:lnTo>
                  <a:lnTo>
                    <a:pt x="420273" y="39085"/>
                  </a:lnTo>
                  <a:lnTo>
                    <a:pt x="423444" y="34540"/>
                  </a:lnTo>
                  <a:lnTo>
                    <a:pt x="426616" y="30222"/>
                  </a:lnTo>
                  <a:lnTo>
                    <a:pt x="432959" y="22496"/>
                  </a:lnTo>
                  <a:lnTo>
                    <a:pt x="438849" y="15679"/>
                  </a:lnTo>
                  <a:lnTo>
                    <a:pt x="444060" y="10226"/>
                  </a:lnTo>
                  <a:lnTo>
                    <a:pt x="448817" y="5908"/>
                  </a:lnTo>
                  <a:lnTo>
                    <a:pt x="452215" y="2500"/>
                  </a:lnTo>
                  <a:lnTo>
                    <a:pt x="455387"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ctr"/>
            <a:lstStyle/>
            <a:p>
              <a:endParaRPr altLang="en-US" lang="zh-CN" sz="2400">
                <a:solidFill>
                  <a:schemeClr val="bg1">
                    <a:lumMod val="50000"/>
                  </a:schemeClr>
                </a:solidFill>
                <a:cs typeface="+mn-ea"/>
                <a:sym typeface="+mn-lt"/>
              </a:endParaRPr>
            </a:p>
          </p:txBody>
        </p:sp>
      </p:grpSp>
      <p:grpSp>
        <p:nvGrpSpPr>
          <p:cNvPr id="52" name="组合 121"/>
          <p:cNvGrpSpPr/>
          <p:nvPr/>
        </p:nvGrpSpPr>
        <p:grpSpPr>
          <a:xfrm>
            <a:off x="6826045" y="2345206"/>
            <a:ext cx="884440" cy="889399"/>
            <a:chOff x="6825156" y="2493329"/>
            <a:chExt cx="884325" cy="889399"/>
          </a:xfrm>
        </p:grpSpPr>
        <p:sp>
          <p:nvSpPr>
            <p:cNvPr id="123" name="Oval 4"/>
            <p:cNvSpPr/>
            <p:nvPr/>
          </p:nvSpPr>
          <p:spPr>
            <a:xfrm>
              <a:off x="6825156" y="2493329"/>
              <a:ext cx="884325" cy="889399"/>
            </a:xfrm>
            <a:prstGeom prst="ellipse">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8800">
                <a:solidFill>
                  <a:schemeClr val="bg1">
                    <a:lumMod val="50000"/>
                  </a:schemeClr>
                </a:solidFill>
                <a:cs typeface="+mn-ea"/>
                <a:sym typeface="+mn-lt"/>
              </a:endParaRPr>
            </a:p>
          </p:txBody>
        </p:sp>
        <p:sp>
          <p:nvSpPr>
            <p:cNvPr id="124" name="Freeform 6"/>
            <p:cNvSpPr>
              <a:spLocks noEditPoints="1"/>
            </p:cNvSpPr>
            <p:nvPr/>
          </p:nvSpPr>
          <p:spPr bwMode="auto">
            <a:xfrm>
              <a:off x="7016216" y="2677016"/>
              <a:ext cx="530042" cy="522026"/>
            </a:xfrm>
            <a:custGeom>
              <a:gdLst>
                <a:gd fmla="*/ 63 w 63" name="T0"/>
                <a:gd fmla="*/ 52 h 62" name="T1"/>
                <a:gd fmla="*/ 0 w 63" name="T2"/>
                <a:gd fmla="*/ 52 h 62" name="T3"/>
                <a:gd fmla="*/ 5 w 63" name="T4"/>
                <a:gd fmla="*/ 48 h 62" name="T5"/>
                <a:gd fmla="*/ 58 w 63" name="T6"/>
                <a:gd fmla="*/ 48 h 62" name="T7"/>
                <a:gd fmla="*/ 16 w 63" name="T8"/>
                <a:gd fmla="*/ 2 h 62" name="T9"/>
                <a:gd fmla="*/ 16 w 63" name="T10"/>
                <a:gd fmla="*/ 14 h 62" name="T11"/>
                <a:gd fmla="*/ 16 w 63" name="T12"/>
                <a:gd fmla="*/ 2 h 62" name="T13"/>
                <a:gd fmla="*/ 41 w 63" name="T14"/>
                <a:gd fmla="*/ 8 h 62" name="T15"/>
                <a:gd fmla="*/ 52 w 63" name="T16"/>
                <a:gd fmla="*/ 8 h 62" name="T17"/>
                <a:gd fmla="*/ 41 w 63" name="T18"/>
                <a:gd fmla="*/ 35 h 62" name="T19"/>
                <a:gd fmla="*/ 45 w 63" name="T20"/>
                <a:gd fmla="*/ 50 h 62" name="T21"/>
                <a:gd fmla="*/ 48 w 63" name="T22"/>
                <a:gd fmla="*/ 50 h 62" name="T23"/>
                <a:gd fmla="*/ 53 w 63" name="T24"/>
                <a:gd fmla="*/ 33 h 62" name="T25"/>
                <a:gd fmla="*/ 56 w 63" name="T26"/>
                <a:gd fmla="*/ 20 h 62" name="T27"/>
                <a:gd fmla="*/ 43 w 63" name="T28"/>
                <a:gd fmla="*/ 15 h 62" name="T29"/>
                <a:gd fmla="*/ 44 w 63" name="T30"/>
                <a:gd fmla="*/ 20 h 62" name="T31"/>
                <a:gd fmla="*/ 41 w 63" name="T32"/>
                <a:gd fmla="*/ 35 h 62" name="T33"/>
                <a:gd fmla="*/ 38 w 63" name="T34"/>
                <a:gd fmla="*/ 6 h 62" name="T35"/>
                <a:gd fmla="*/ 25 w 63" name="T36"/>
                <a:gd fmla="*/ 6 h 62" name="T37"/>
                <a:gd fmla="*/ 38 w 63" name="T38"/>
                <a:gd fmla="*/ 34 h 62" name="T39"/>
                <a:gd fmla="*/ 41 w 63" name="T40"/>
                <a:gd fmla="*/ 20 h 62" name="T41"/>
                <a:gd fmla="*/ 28 w 63" name="T42"/>
                <a:gd fmla="*/ 14 h 62" name="T43"/>
                <a:gd fmla="*/ 22 w 63" name="T44"/>
                <a:gd fmla="*/ 29 h 62" name="T45"/>
                <a:gd fmla="*/ 25 w 63" name="T46"/>
                <a:gd fmla="*/ 52 h 62" name="T47"/>
                <a:gd fmla="*/ 31 w 63" name="T48"/>
                <a:gd fmla="*/ 41 h 62" name="T49"/>
                <a:gd fmla="*/ 38 w 63" name="T50"/>
                <a:gd fmla="*/ 52 h 62" name="T51"/>
                <a:gd fmla="*/ 22 w 63" name="T52"/>
                <a:gd fmla="*/ 35 h 62" name="T53"/>
                <a:gd fmla="*/ 19 w 63" name="T54"/>
                <a:gd fmla="*/ 20 h 62" name="T55"/>
                <a:gd fmla="*/ 19 w 63" name="T56"/>
                <a:gd fmla="*/ 15 h 62" name="T57"/>
                <a:gd fmla="*/ 7 w 63" name="T58"/>
                <a:gd fmla="*/ 20 h 62" name="T59"/>
                <a:gd fmla="*/ 10 w 63" name="T60"/>
                <a:gd fmla="*/ 33 h 62" name="T61"/>
                <a:gd fmla="*/ 14 w 63" name="T62"/>
                <a:gd fmla="*/ 50 h 62" name="T63"/>
                <a:gd fmla="*/ 17 w 63" name="T64"/>
                <a:gd fmla="*/ 50 h 62" name="T65"/>
                <a:gd fmla="*/ 22 w 63" name="T66"/>
                <a:gd fmla="*/ 35 h 6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62" w="62">
                  <a:moveTo>
                    <a:pt x="56" y="46"/>
                  </a:moveTo>
                  <a:cubicBezTo>
                    <a:pt x="60" y="48"/>
                    <a:pt x="63" y="50"/>
                    <a:pt x="63" y="52"/>
                  </a:cubicBezTo>
                  <a:cubicBezTo>
                    <a:pt x="63" y="58"/>
                    <a:pt x="49" y="62"/>
                    <a:pt x="31" y="62"/>
                  </a:cubicBezTo>
                  <a:cubicBezTo>
                    <a:pt x="14" y="62"/>
                    <a:pt x="0" y="58"/>
                    <a:pt x="0" y="52"/>
                  </a:cubicBezTo>
                  <a:cubicBezTo>
                    <a:pt x="0" y="50"/>
                    <a:pt x="2" y="48"/>
                    <a:pt x="7" y="46"/>
                  </a:cubicBezTo>
                  <a:cubicBezTo>
                    <a:pt x="6" y="47"/>
                    <a:pt x="5" y="48"/>
                    <a:pt x="5" y="48"/>
                  </a:cubicBezTo>
                  <a:cubicBezTo>
                    <a:pt x="5" y="52"/>
                    <a:pt x="17" y="55"/>
                    <a:pt x="31" y="55"/>
                  </a:cubicBezTo>
                  <a:cubicBezTo>
                    <a:pt x="46" y="55"/>
                    <a:pt x="58" y="52"/>
                    <a:pt x="58" y="48"/>
                  </a:cubicBezTo>
                  <a:cubicBezTo>
                    <a:pt x="58" y="48"/>
                    <a:pt x="57" y="47"/>
                    <a:pt x="56" y="46"/>
                  </a:cubicBezTo>
                  <a:close/>
                  <a:moveTo>
                    <a:pt x="16" y="2"/>
                  </a:moveTo>
                  <a:cubicBezTo>
                    <a:pt x="19" y="2"/>
                    <a:pt x="22" y="5"/>
                    <a:pt x="22" y="8"/>
                  </a:cubicBezTo>
                  <a:cubicBezTo>
                    <a:pt x="22" y="11"/>
                    <a:pt x="19" y="14"/>
                    <a:pt x="16" y="14"/>
                  </a:cubicBezTo>
                  <a:cubicBezTo>
                    <a:pt x="13" y="14"/>
                    <a:pt x="10" y="11"/>
                    <a:pt x="10" y="8"/>
                  </a:cubicBezTo>
                  <a:cubicBezTo>
                    <a:pt x="10" y="5"/>
                    <a:pt x="13" y="2"/>
                    <a:pt x="16" y="2"/>
                  </a:cubicBezTo>
                  <a:close/>
                  <a:moveTo>
                    <a:pt x="47" y="2"/>
                  </a:moveTo>
                  <a:cubicBezTo>
                    <a:pt x="43" y="2"/>
                    <a:pt x="41" y="5"/>
                    <a:pt x="41" y="8"/>
                  </a:cubicBezTo>
                  <a:cubicBezTo>
                    <a:pt x="41" y="11"/>
                    <a:pt x="43" y="14"/>
                    <a:pt x="47" y="14"/>
                  </a:cubicBezTo>
                  <a:cubicBezTo>
                    <a:pt x="50" y="14"/>
                    <a:pt x="52" y="11"/>
                    <a:pt x="52" y="8"/>
                  </a:cubicBezTo>
                  <a:cubicBezTo>
                    <a:pt x="52" y="5"/>
                    <a:pt x="50" y="2"/>
                    <a:pt x="47" y="2"/>
                  </a:cubicBezTo>
                  <a:close/>
                  <a:moveTo>
                    <a:pt x="41" y="35"/>
                  </a:moveTo>
                  <a:cubicBezTo>
                    <a:pt x="41" y="50"/>
                    <a:pt x="41" y="50"/>
                    <a:pt x="41" y="50"/>
                  </a:cubicBezTo>
                  <a:cubicBezTo>
                    <a:pt x="45" y="50"/>
                    <a:pt x="45" y="50"/>
                    <a:pt x="45" y="50"/>
                  </a:cubicBezTo>
                  <a:cubicBezTo>
                    <a:pt x="47" y="40"/>
                    <a:pt x="47" y="40"/>
                    <a:pt x="47" y="40"/>
                  </a:cubicBezTo>
                  <a:cubicBezTo>
                    <a:pt x="48" y="50"/>
                    <a:pt x="48" y="50"/>
                    <a:pt x="48" y="50"/>
                  </a:cubicBezTo>
                  <a:cubicBezTo>
                    <a:pt x="53" y="50"/>
                    <a:pt x="53" y="50"/>
                    <a:pt x="53" y="50"/>
                  </a:cubicBezTo>
                  <a:cubicBezTo>
                    <a:pt x="53" y="33"/>
                    <a:pt x="53" y="33"/>
                    <a:pt x="53" y="33"/>
                  </a:cubicBezTo>
                  <a:cubicBezTo>
                    <a:pt x="54" y="33"/>
                    <a:pt x="56" y="31"/>
                    <a:pt x="56" y="29"/>
                  </a:cubicBezTo>
                  <a:cubicBezTo>
                    <a:pt x="56" y="20"/>
                    <a:pt x="56" y="20"/>
                    <a:pt x="56" y="20"/>
                  </a:cubicBezTo>
                  <a:cubicBezTo>
                    <a:pt x="56" y="17"/>
                    <a:pt x="53" y="15"/>
                    <a:pt x="50" y="15"/>
                  </a:cubicBezTo>
                  <a:cubicBezTo>
                    <a:pt x="43" y="15"/>
                    <a:pt x="43" y="15"/>
                    <a:pt x="43" y="15"/>
                  </a:cubicBezTo>
                  <a:cubicBezTo>
                    <a:pt x="43" y="15"/>
                    <a:pt x="43" y="15"/>
                    <a:pt x="42" y="15"/>
                  </a:cubicBezTo>
                  <a:cubicBezTo>
                    <a:pt x="43" y="16"/>
                    <a:pt x="44" y="18"/>
                    <a:pt x="44" y="20"/>
                  </a:cubicBezTo>
                  <a:cubicBezTo>
                    <a:pt x="44" y="29"/>
                    <a:pt x="44" y="29"/>
                    <a:pt x="44" y="29"/>
                  </a:cubicBezTo>
                  <a:cubicBezTo>
                    <a:pt x="44" y="31"/>
                    <a:pt x="43" y="33"/>
                    <a:pt x="41" y="35"/>
                  </a:cubicBezTo>
                  <a:close/>
                  <a:moveTo>
                    <a:pt x="31" y="0"/>
                  </a:moveTo>
                  <a:cubicBezTo>
                    <a:pt x="35" y="0"/>
                    <a:pt x="38" y="3"/>
                    <a:pt x="38" y="6"/>
                  </a:cubicBezTo>
                  <a:cubicBezTo>
                    <a:pt x="38" y="10"/>
                    <a:pt x="35" y="13"/>
                    <a:pt x="31" y="13"/>
                  </a:cubicBezTo>
                  <a:cubicBezTo>
                    <a:pt x="28" y="13"/>
                    <a:pt x="25" y="10"/>
                    <a:pt x="25" y="6"/>
                  </a:cubicBezTo>
                  <a:cubicBezTo>
                    <a:pt x="25" y="3"/>
                    <a:pt x="28" y="0"/>
                    <a:pt x="31" y="0"/>
                  </a:cubicBezTo>
                  <a:close/>
                  <a:moveTo>
                    <a:pt x="38" y="34"/>
                  </a:moveTo>
                  <a:cubicBezTo>
                    <a:pt x="39" y="33"/>
                    <a:pt x="41" y="31"/>
                    <a:pt x="41" y="29"/>
                  </a:cubicBezTo>
                  <a:cubicBezTo>
                    <a:pt x="41" y="20"/>
                    <a:pt x="41" y="20"/>
                    <a:pt x="41" y="20"/>
                  </a:cubicBezTo>
                  <a:cubicBezTo>
                    <a:pt x="41" y="16"/>
                    <a:pt x="38" y="14"/>
                    <a:pt x="35" y="14"/>
                  </a:cubicBezTo>
                  <a:cubicBezTo>
                    <a:pt x="28" y="14"/>
                    <a:pt x="28" y="14"/>
                    <a:pt x="28" y="14"/>
                  </a:cubicBezTo>
                  <a:cubicBezTo>
                    <a:pt x="24" y="14"/>
                    <a:pt x="22" y="16"/>
                    <a:pt x="22" y="20"/>
                  </a:cubicBezTo>
                  <a:cubicBezTo>
                    <a:pt x="22" y="29"/>
                    <a:pt x="22" y="29"/>
                    <a:pt x="22" y="29"/>
                  </a:cubicBezTo>
                  <a:cubicBezTo>
                    <a:pt x="22" y="31"/>
                    <a:pt x="23" y="33"/>
                    <a:pt x="25" y="34"/>
                  </a:cubicBezTo>
                  <a:cubicBezTo>
                    <a:pt x="25" y="52"/>
                    <a:pt x="25" y="52"/>
                    <a:pt x="25" y="52"/>
                  </a:cubicBezTo>
                  <a:cubicBezTo>
                    <a:pt x="30" y="52"/>
                    <a:pt x="30" y="52"/>
                    <a:pt x="30" y="52"/>
                  </a:cubicBezTo>
                  <a:cubicBezTo>
                    <a:pt x="31" y="41"/>
                    <a:pt x="31" y="41"/>
                    <a:pt x="31" y="41"/>
                  </a:cubicBezTo>
                  <a:cubicBezTo>
                    <a:pt x="33" y="52"/>
                    <a:pt x="33" y="52"/>
                    <a:pt x="33" y="52"/>
                  </a:cubicBezTo>
                  <a:cubicBezTo>
                    <a:pt x="38" y="52"/>
                    <a:pt x="38" y="52"/>
                    <a:pt x="38" y="52"/>
                  </a:cubicBezTo>
                  <a:cubicBezTo>
                    <a:pt x="38" y="34"/>
                    <a:pt x="38" y="34"/>
                    <a:pt x="38" y="34"/>
                  </a:cubicBezTo>
                  <a:close/>
                  <a:moveTo>
                    <a:pt x="22" y="35"/>
                  </a:moveTo>
                  <a:cubicBezTo>
                    <a:pt x="20" y="33"/>
                    <a:pt x="19" y="31"/>
                    <a:pt x="19" y="29"/>
                  </a:cubicBezTo>
                  <a:cubicBezTo>
                    <a:pt x="19" y="20"/>
                    <a:pt x="19" y="20"/>
                    <a:pt x="19" y="20"/>
                  </a:cubicBezTo>
                  <a:cubicBezTo>
                    <a:pt x="19" y="18"/>
                    <a:pt x="19" y="16"/>
                    <a:pt x="20" y="15"/>
                  </a:cubicBezTo>
                  <a:cubicBezTo>
                    <a:pt x="20" y="15"/>
                    <a:pt x="19" y="15"/>
                    <a:pt x="19" y="15"/>
                  </a:cubicBezTo>
                  <a:cubicBezTo>
                    <a:pt x="12" y="15"/>
                    <a:pt x="12" y="15"/>
                    <a:pt x="12" y="15"/>
                  </a:cubicBezTo>
                  <a:cubicBezTo>
                    <a:pt x="9" y="15"/>
                    <a:pt x="7" y="17"/>
                    <a:pt x="7" y="20"/>
                  </a:cubicBezTo>
                  <a:cubicBezTo>
                    <a:pt x="7" y="29"/>
                    <a:pt x="7" y="29"/>
                    <a:pt x="7" y="29"/>
                  </a:cubicBezTo>
                  <a:cubicBezTo>
                    <a:pt x="7" y="31"/>
                    <a:pt x="8" y="33"/>
                    <a:pt x="10" y="33"/>
                  </a:cubicBezTo>
                  <a:cubicBezTo>
                    <a:pt x="10" y="50"/>
                    <a:pt x="10" y="50"/>
                    <a:pt x="10" y="50"/>
                  </a:cubicBezTo>
                  <a:cubicBezTo>
                    <a:pt x="14" y="50"/>
                    <a:pt x="14" y="50"/>
                    <a:pt x="14" y="50"/>
                  </a:cubicBezTo>
                  <a:cubicBezTo>
                    <a:pt x="16" y="40"/>
                    <a:pt x="16" y="40"/>
                    <a:pt x="16" y="40"/>
                  </a:cubicBezTo>
                  <a:cubicBezTo>
                    <a:pt x="17" y="50"/>
                    <a:pt x="17" y="50"/>
                    <a:pt x="17" y="50"/>
                  </a:cubicBezTo>
                  <a:cubicBezTo>
                    <a:pt x="22" y="50"/>
                    <a:pt x="22" y="50"/>
                    <a:pt x="22" y="50"/>
                  </a:cubicBezTo>
                  <a:lnTo>
                    <a:pt x="22" y="35"/>
                  </a:ln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endParaRPr altLang="en-US" lang="zh-CN" sz="2400">
                <a:solidFill>
                  <a:schemeClr val="bg1">
                    <a:lumMod val="50000"/>
                  </a:schemeClr>
                </a:solidFill>
                <a:cs typeface="+mn-ea"/>
                <a:sym typeface="+mn-lt"/>
              </a:endParaRPr>
            </a:p>
          </p:txBody>
        </p:sp>
      </p:grpSp>
    </p:spTree>
    <p:extLst>
      <p:ext uri="{BB962C8B-B14F-4D97-AF65-F5344CB8AC3E}">
        <p14:creationId val="208276799"/>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5" presetSubtype="0">
                                  <p:stCondLst>
                                    <p:cond delay="0"/>
                                  </p:stCondLst>
                                  <p:childTnLst>
                                    <p:set>
                                      <p:cBhvr>
                                        <p:cTn dur="1" fill="hold" id="6">
                                          <p:stCondLst>
                                            <p:cond delay="0"/>
                                          </p:stCondLst>
                                        </p:cTn>
                                        <p:tgtEl>
                                          <p:spTgt spid="47"/>
                                        </p:tgtEl>
                                        <p:attrNameLst>
                                          <p:attrName>style.visibility</p:attrName>
                                        </p:attrNameLst>
                                      </p:cBhvr>
                                      <p:to>
                                        <p:strVal val="visible"/>
                                      </p:to>
                                    </p:set>
                                    <p:animEffect filter="fade" transition="in">
                                      <p:cBhvr>
                                        <p:cTn dur="750" id="7"/>
                                        <p:tgtEl>
                                          <p:spTgt spid="47"/>
                                        </p:tgtEl>
                                      </p:cBhvr>
                                    </p:animEffect>
                                    <p:anim calcmode="lin" valueType="num">
                                      <p:cBhvr>
                                        <p:cTn dur="750" fill="hold" id="8"/>
                                        <p:tgtEl>
                                          <p:spTgt spid="47"/>
                                        </p:tgtEl>
                                        <p:attrNameLst>
                                          <p:attrName>ppt_w</p:attrName>
                                        </p:attrNameLst>
                                      </p:cBhvr>
                                      <p:tavLst>
                                        <p:tav fmla="#ppt_w*sin(2.5*pi*$)" tm="0">
                                          <p:val>
                                            <p:fltVal val="0"/>
                                          </p:val>
                                        </p:tav>
                                        <p:tav tm="100000">
                                          <p:val>
                                            <p:fltVal val="1"/>
                                          </p:val>
                                        </p:tav>
                                      </p:tavLst>
                                    </p:anim>
                                    <p:anim calcmode="lin" valueType="num">
                                      <p:cBhvr>
                                        <p:cTn dur="750" fill="hold" id="9"/>
                                        <p:tgtEl>
                                          <p:spTgt spid="47"/>
                                        </p:tgtEl>
                                        <p:attrNameLst>
                                          <p:attrName>ppt_h</p:attrName>
                                        </p:attrNameLst>
                                      </p:cBhvr>
                                      <p:tavLst>
                                        <p:tav tm="0">
                                          <p:val>
                                            <p:strVal val="#ppt_h"/>
                                          </p:val>
                                        </p:tav>
                                        <p:tav tm="100000">
                                          <p:val>
                                            <p:strVal val="#ppt_h"/>
                                          </p:val>
                                        </p:tav>
                                      </p:tavLst>
                                    </p:anim>
                                  </p:childTnLst>
                                </p:cTn>
                              </p:par>
                            </p:childTnLst>
                          </p:cTn>
                        </p:par>
                        <p:par>
                          <p:cTn fill="hold" id="10" nodeType="afterGroup">
                            <p:stCondLst>
                              <p:cond delay="750"/>
                            </p:stCondLst>
                            <p:childTnLst>
                              <p:par>
                                <p:cTn fill="hold" id="11" nodeType="afterEffect" presetClass="entr" presetID="45"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750" id="13"/>
                                        <p:tgtEl>
                                          <p:spTgt spid="10"/>
                                        </p:tgtEl>
                                      </p:cBhvr>
                                    </p:animEffect>
                                    <p:anim calcmode="lin" valueType="num">
                                      <p:cBhvr>
                                        <p:cTn dur="750" fill="hold" id="14"/>
                                        <p:tgtEl>
                                          <p:spTgt spid="10"/>
                                        </p:tgtEl>
                                        <p:attrNameLst>
                                          <p:attrName>ppt_w</p:attrName>
                                        </p:attrNameLst>
                                      </p:cBhvr>
                                      <p:tavLst>
                                        <p:tav fmla="#ppt_w*sin(2.5*pi*$)" tm="0">
                                          <p:val>
                                            <p:fltVal val="0"/>
                                          </p:val>
                                        </p:tav>
                                        <p:tav tm="100000">
                                          <p:val>
                                            <p:fltVal val="1"/>
                                          </p:val>
                                        </p:tav>
                                      </p:tavLst>
                                    </p:anim>
                                    <p:anim calcmode="lin" valueType="num">
                                      <p:cBhvr>
                                        <p:cTn dur="750" fill="hold" id="15"/>
                                        <p:tgtEl>
                                          <p:spTgt spid="10"/>
                                        </p:tgtEl>
                                        <p:attrNameLst>
                                          <p:attrName>ppt_h</p:attrName>
                                        </p:attrNameLst>
                                      </p:cBhvr>
                                      <p:tavLst>
                                        <p:tav tm="0">
                                          <p:val>
                                            <p:strVal val="#ppt_h"/>
                                          </p:val>
                                        </p:tav>
                                        <p:tav tm="100000">
                                          <p:val>
                                            <p:strVal val="#ppt_h"/>
                                          </p:val>
                                        </p:tav>
                                      </p:tavLst>
                                    </p:anim>
                                  </p:childTnLst>
                                </p:cTn>
                              </p:par>
                              <p:par>
                                <p:cTn fill="hold" id="16" nodeType="withEffect" presetClass="entr" presetID="45" presetSubtype="0">
                                  <p:stCondLst>
                                    <p:cond delay="250"/>
                                  </p:stCondLst>
                                  <p:childTnLst>
                                    <p:set>
                                      <p:cBhvr>
                                        <p:cTn dur="1" fill="hold" id="17">
                                          <p:stCondLst>
                                            <p:cond delay="0"/>
                                          </p:stCondLst>
                                        </p:cTn>
                                        <p:tgtEl>
                                          <p:spTgt spid="52"/>
                                        </p:tgtEl>
                                        <p:attrNameLst>
                                          <p:attrName>style.visibility</p:attrName>
                                        </p:attrNameLst>
                                      </p:cBhvr>
                                      <p:to>
                                        <p:strVal val="visible"/>
                                      </p:to>
                                    </p:set>
                                    <p:animEffect filter="fade" transition="in">
                                      <p:cBhvr>
                                        <p:cTn dur="750" id="18"/>
                                        <p:tgtEl>
                                          <p:spTgt spid="52"/>
                                        </p:tgtEl>
                                      </p:cBhvr>
                                    </p:animEffect>
                                    <p:anim calcmode="lin" valueType="num">
                                      <p:cBhvr>
                                        <p:cTn dur="750" fill="hold" id="19"/>
                                        <p:tgtEl>
                                          <p:spTgt spid="52"/>
                                        </p:tgtEl>
                                        <p:attrNameLst>
                                          <p:attrName>ppt_w</p:attrName>
                                        </p:attrNameLst>
                                      </p:cBhvr>
                                      <p:tavLst>
                                        <p:tav fmla="#ppt_w*sin(2.5*pi*$)" tm="0">
                                          <p:val>
                                            <p:fltVal val="0"/>
                                          </p:val>
                                        </p:tav>
                                        <p:tav tm="100000">
                                          <p:val>
                                            <p:fltVal val="1"/>
                                          </p:val>
                                        </p:tav>
                                      </p:tavLst>
                                    </p:anim>
                                    <p:anim calcmode="lin" valueType="num">
                                      <p:cBhvr>
                                        <p:cTn dur="750" fill="hold" id="20"/>
                                        <p:tgtEl>
                                          <p:spTgt spid="52"/>
                                        </p:tgtEl>
                                        <p:attrNameLst>
                                          <p:attrName>ppt_h</p:attrName>
                                        </p:attrNameLst>
                                      </p:cBhvr>
                                      <p:tavLst>
                                        <p:tav tm="0">
                                          <p:val>
                                            <p:strVal val="#ppt_h"/>
                                          </p:val>
                                        </p:tav>
                                        <p:tav tm="100000">
                                          <p:val>
                                            <p:strVal val="#ppt_h"/>
                                          </p:val>
                                        </p:tav>
                                      </p:tavLst>
                                    </p:anim>
                                  </p:childTnLst>
                                </p:cTn>
                              </p:par>
                              <p:par>
                                <p:cTn fill="hold" id="21" nodeType="withEffect" presetClass="entr" presetID="45" presetSubtype="0">
                                  <p:stCondLst>
                                    <p:cond delay="500"/>
                                  </p:stCondLst>
                                  <p:childTnLst>
                                    <p:set>
                                      <p:cBhvr>
                                        <p:cTn dur="1" fill="hold" id="22">
                                          <p:stCondLst>
                                            <p:cond delay="0"/>
                                          </p:stCondLst>
                                        </p:cTn>
                                        <p:tgtEl>
                                          <p:spTgt spid="16"/>
                                        </p:tgtEl>
                                        <p:attrNameLst>
                                          <p:attrName>style.visibility</p:attrName>
                                        </p:attrNameLst>
                                      </p:cBhvr>
                                      <p:to>
                                        <p:strVal val="visible"/>
                                      </p:to>
                                    </p:set>
                                    <p:animEffect filter="fade" transition="in">
                                      <p:cBhvr>
                                        <p:cTn dur="750" id="23"/>
                                        <p:tgtEl>
                                          <p:spTgt spid="16"/>
                                        </p:tgtEl>
                                      </p:cBhvr>
                                    </p:animEffect>
                                    <p:anim calcmode="lin" valueType="num">
                                      <p:cBhvr>
                                        <p:cTn dur="750" fill="hold" id="24"/>
                                        <p:tgtEl>
                                          <p:spTgt spid="16"/>
                                        </p:tgtEl>
                                        <p:attrNameLst>
                                          <p:attrName>ppt_w</p:attrName>
                                        </p:attrNameLst>
                                      </p:cBhvr>
                                      <p:tavLst>
                                        <p:tav fmla="#ppt_w*sin(2.5*pi*$)" tm="0">
                                          <p:val>
                                            <p:fltVal val="0"/>
                                          </p:val>
                                        </p:tav>
                                        <p:tav tm="100000">
                                          <p:val>
                                            <p:fltVal val="1"/>
                                          </p:val>
                                        </p:tav>
                                      </p:tavLst>
                                    </p:anim>
                                    <p:anim calcmode="lin" valueType="num">
                                      <p:cBhvr>
                                        <p:cTn dur="750" fill="hold" id="25"/>
                                        <p:tgtEl>
                                          <p:spTgt spid="16"/>
                                        </p:tgtEl>
                                        <p:attrNameLst>
                                          <p:attrName>ppt_h</p:attrName>
                                        </p:attrNameLst>
                                      </p:cBhvr>
                                      <p:tavLst>
                                        <p:tav tm="0">
                                          <p:val>
                                            <p:strVal val="#ppt_h"/>
                                          </p:val>
                                        </p:tav>
                                        <p:tav tm="100000">
                                          <p:val>
                                            <p:strVal val="#ppt_h"/>
                                          </p:val>
                                        </p:tav>
                                      </p:tavLst>
                                    </p:anim>
                                  </p:childTnLst>
                                </p:cTn>
                              </p:par>
                              <p:par>
                                <p:cTn fill="hold" id="26" nodeType="withEffect" presetClass="entr" presetID="45" presetSubtype="0">
                                  <p:stCondLst>
                                    <p:cond delay="750"/>
                                  </p:stCondLst>
                                  <p:childTnLst>
                                    <p:set>
                                      <p:cBhvr>
                                        <p:cTn dur="1" fill="hold" id="27">
                                          <p:stCondLst>
                                            <p:cond delay="0"/>
                                          </p:stCondLst>
                                        </p:cTn>
                                        <p:tgtEl>
                                          <p:spTgt spid="44"/>
                                        </p:tgtEl>
                                        <p:attrNameLst>
                                          <p:attrName>style.visibility</p:attrName>
                                        </p:attrNameLst>
                                      </p:cBhvr>
                                      <p:to>
                                        <p:strVal val="visible"/>
                                      </p:to>
                                    </p:set>
                                    <p:animEffect filter="fade" transition="in">
                                      <p:cBhvr>
                                        <p:cTn dur="750" id="28"/>
                                        <p:tgtEl>
                                          <p:spTgt spid="44"/>
                                        </p:tgtEl>
                                      </p:cBhvr>
                                    </p:animEffect>
                                    <p:anim calcmode="lin" valueType="num">
                                      <p:cBhvr>
                                        <p:cTn dur="750" fill="hold" id="29"/>
                                        <p:tgtEl>
                                          <p:spTgt spid="44"/>
                                        </p:tgtEl>
                                        <p:attrNameLst>
                                          <p:attrName>ppt_w</p:attrName>
                                        </p:attrNameLst>
                                      </p:cBhvr>
                                      <p:tavLst>
                                        <p:tav fmla="#ppt_w*sin(2.5*pi*$)" tm="0">
                                          <p:val>
                                            <p:fltVal val="0"/>
                                          </p:val>
                                        </p:tav>
                                        <p:tav tm="100000">
                                          <p:val>
                                            <p:fltVal val="1"/>
                                          </p:val>
                                        </p:tav>
                                      </p:tavLst>
                                    </p:anim>
                                    <p:anim calcmode="lin" valueType="num">
                                      <p:cBhvr>
                                        <p:cTn dur="750" fill="hold" id="30"/>
                                        <p:tgtEl>
                                          <p:spTgt spid="44"/>
                                        </p:tgtEl>
                                        <p:attrNameLst>
                                          <p:attrName>ppt_h</p:attrName>
                                        </p:attrNameLst>
                                      </p:cBhvr>
                                      <p:tavLst>
                                        <p:tav tm="0">
                                          <p:val>
                                            <p:strVal val="#ppt_h"/>
                                          </p:val>
                                        </p:tav>
                                        <p:tav tm="100000">
                                          <p:val>
                                            <p:strVal val="#ppt_h"/>
                                          </p:val>
                                        </p:tav>
                                      </p:tavLst>
                                    </p:anim>
                                  </p:childTnLst>
                                </p:cTn>
                              </p:par>
                              <p:par>
                                <p:cTn fill="hold" id="31" nodeType="withEffect" presetClass="entr" presetID="45" presetSubtype="0">
                                  <p:stCondLst>
                                    <p:cond delay="1000"/>
                                  </p:stCondLst>
                                  <p:childTnLst>
                                    <p:set>
                                      <p:cBhvr>
                                        <p:cTn dur="1" fill="hold" id="32">
                                          <p:stCondLst>
                                            <p:cond delay="0"/>
                                          </p:stCondLst>
                                        </p:cTn>
                                        <p:tgtEl>
                                          <p:spTgt spid="36"/>
                                        </p:tgtEl>
                                        <p:attrNameLst>
                                          <p:attrName>style.visibility</p:attrName>
                                        </p:attrNameLst>
                                      </p:cBhvr>
                                      <p:to>
                                        <p:strVal val="visible"/>
                                      </p:to>
                                    </p:set>
                                    <p:animEffect filter="fade" transition="in">
                                      <p:cBhvr>
                                        <p:cTn dur="750" id="33"/>
                                        <p:tgtEl>
                                          <p:spTgt spid="36"/>
                                        </p:tgtEl>
                                      </p:cBhvr>
                                    </p:animEffect>
                                    <p:anim calcmode="lin" valueType="num">
                                      <p:cBhvr>
                                        <p:cTn dur="750" fill="hold" id="34"/>
                                        <p:tgtEl>
                                          <p:spTgt spid="36"/>
                                        </p:tgtEl>
                                        <p:attrNameLst>
                                          <p:attrName>ppt_w</p:attrName>
                                        </p:attrNameLst>
                                      </p:cBhvr>
                                      <p:tavLst>
                                        <p:tav fmla="#ppt_w*sin(2.5*pi*$)" tm="0">
                                          <p:val>
                                            <p:fltVal val="0"/>
                                          </p:val>
                                        </p:tav>
                                        <p:tav tm="100000">
                                          <p:val>
                                            <p:fltVal val="1"/>
                                          </p:val>
                                        </p:tav>
                                      </p:tavLst>
                                    </p:anim>
                                    <p:anim calcmode="lin" valueType="num">
                                      <p:cBhvr>
                                        <p:cTn dur="750" fill="hold" id="35"/>
                                        <p:tgtEl>
                                          <p:spTgt spid="36"/>
                                        </p:tgtEl>
                                        <p:attrNameLst>
                                          <p:attrName>ppt_h</p:attrName>
                                        </p:attrNameLst>
                                      </p:cBhvr>
                                      <p:tavLst>
                                        <p:tav tm="0">
                                          <p:val>
                                            <p:strVal val="#ppt_h"/>
                                          </p:val>
                                        </p:tav>
                                        <p:tav tm="100000">
                                          <p:val>
                                            <p:strVal val="#ppt_h"/>
                                          </p:val>
                                        </p:tav>
                                      </p:tavLst>
                                    </p:anim>
                                  </p:childTnLst>
                                </p:cTn>
                              </p:par>
                              <p:par>
                                <p:cTn fill="hold" id="36" nodeType="withEffect" presetClass="entr" presetID="45" presetSubtype="0">
                                  <p:stCondLst>
                                    <p:cond delay="1250"/>
                                  </p:stCondLst>
                                  <p:childTnLst>
                                    <p:set>
                                      <p:cBhvr>
                                        <p:cTn dur="1" fill="hold" id="37">
                                          <p:stCondLst>
                                            <p:cond delay="0"/>
                                          </p:stCondLst>
                                        </p:cTn>
                                        <p:tgtEl>
                                          <p:spTgt spid="28"/>
                                        </p:tgtEl>
                                        <p:attrNameLst>
                                          <p:attrName>style.visibility</p:attrName>
                                        </p:attrNameLst>
                                      </p:cBhvr>
                                      <p:to>
                                        <p:strVal val="visible"/>
                                      </p:to>
                                    </p:set>
                                    <p:animEffect filter="fade" transition="in">
                                      <p:cBhvr>
                                        <p:cTn dur="750" id="38"/>
                                        <p:tgtEl>
                                          <p:spTgt spid="28"/>
                                        </p:tgtEl>
                                      </p:cBhvr>
                                    </p:animEffect>
                                    <p:anim calcmode="lin" valueType="num">
                                      <p:cBhvr>
                                        <p:cTn dur="750" fill="hold" id="39"/>
                                        <p:tgtEl>
                                          <p:spTgt spid="28"/>
                                        </p:tgtEl>
                                        <p:attrNameLst>
                                          <p:attrName>ppt_w</p:attrName>
                                        </p:attrNameLst>
                                      </p:cBhvr>
                                      <p:tavLst>
                                        <p:tav fmla="#ppt_w*sin(2.5*pi*$)" tm="0">
                                          <p:val>
                                            <p:fltVal val="0"/>
                                          </p:val>
                                        </p:tav>
                                        <p:tav tm="100000">
                                          <p:val>
                                            <p:fltVal val="1"/>
                                          </p:val>
                                        </p:tav>
                                      </p:tavLst>
                                    </p:anim>
                                    <p:anim calcmode="lin" valueType="num">
                                      <p:cBhvr>
                                        <p:cTn dur="750" fill="hold" id="40"/>
                                        <p:tgtEl>
                                          <p:spTgt spid="28"/>
                                        </p:tgtEl>
                                        <p:attrNameLst>
                                          <p:attrName>ppt_h</p:attrName>
                                        </p:attrNameLst>
                                      </p:cBhvr>
                                      <p:tavLst>
                                        <p:tav tm="0">
                                          <p:val>
                                            <p:strVal val="#ppt_h"/>
                                          </p:val>
                                        </p:tav>
                                        <p:tav tm="100000">
                                          <p:val>
                                            <p:strVal val="#ppt_h"/>
                                          </p:val>
                                        </p:tav>
                                      </p:tavLst>
                                    </p:anim>
                                  </p:childTnLst>
                                </p:cTn>
                              </p:par>
                              <p:par>
                                <p:cTn fill="hold" id="41" nodeType="withEffect" presetClass="entr" presetID="45" presetSubtype="0">
                                  <p:stCondLst>
                                    <p:cond delay="1500"/>
                                  </p:stCondLst>
                                  <p:childTnLst>
                                    <p:set>
                                      <p:cBhvr>
                                        <p:cTn dur="1" fill="hold" id="42">
                                          <p:stCondLst>
                                            <p:cond delay="0"/>
                                          </p:stCondLst>
                                        </p:cTn>
                                        <p:tgtEl>
                                          <p:spTgt spid="14"/>
                                        </p:tgtEl>
                                        <p:attrNameLst>
                                          <p:attrName>style.visibility</p:attrName>
                                        </p:attrNameLst>
                                      </p:cBhvr>
                                      <p:to>
                                        <p:strVal val="visible"/>
                                      </p:to>
                                    </p:set>
                                    <p:animEffect filter="fade" transition="in">
                                      <p:cBhvr>
                                        <p:cTn dur="750" id="43"/>
                                        <p:tgtEl>
                                          <p:spTgt spid="14"/>
                                        </p:tgtEl>
                                      </p:cBhvr>
                                    </p:animEffect>
                                    <p:anim calcmode="lin" valueType="num">
                                      <p:cBhvr>
                                        <p:cTn dur="750" fill="hold" id="44"/>
                                        <p:tgtEl>
                                          <p:spTgt spid="14"/>
                                        </p:tgtEl>
                                        <p:attrNameLst>
                                          <p:attrName>ppt_w</p:attrName>
                                        </p:attrNameLst>
                                      </p:cBhvr>
                                      <p:tavLst>
                                        <p:tav fmla="#ppt_w*sin(2.5*pi*$)" tm="0">
                                          <p:val>
                                            <p:fltVal val="0"/>
                                          </p:val>
                                        </p:tav>
                                        <p:tav tm="100000">
                                          <p:val>
                                            <p:fltVal val="1"/>
                                          </p:val>
                                        </p:tav>
                                      </p:tavLst>
                                    </p:anim>
                                    <p:anim calcmode="lin" valueType="num">
                                      <p:cBhvr>
                                        <p:cTn dur="750" fill="hold" id="45"/>
                                        <p:tgtEl>
                                          <p:spTgt spid="14"/>
                                        </p:tgtEl>
                                        <p:attrNameLst>
                                          <p:attrName>ppt_h</p:attrName>
                                        </p:attrNameLst>
                                      </p:cBhvr>
                                      <p:tavLst>
                                        <p:tav tm="0">
                                          <p:val>
                                            <p:strVal val="#ppt_h"/>
                                          </p:val>
                                        </p:tav>
                                        <p:tav tm="100000">
                                          <p:val>
                                            <p:strVal val="#ppt_h"/>
                                          </p:val>
                                        </p:tav>
                                      </p:tavLst>
                                    </p:anim>
                                  </p:childTnLst>
                                </p:cTn>
                              </p:par>
                              <p:par>
                                <p:cTn fill="hold" id="46" nodeType="withEffect" presetClass="entr" presetID="45" presetSubtype="0">
                                  <p:stCondLst>
                                    <p:cond delay="1750"/>
                                  </p:stCondLst>
                                  <p:childTnLst>
                                    <p:set>
                                      <p:cBhvr>
                                        <p:cTn dur="1" fill="hold" id="47">
                                          <p:stCondLst>
                                            <p:cond delay="0"/>
                                          </p:stCondLst>
                                        </p:cTn>
                                        <p:tgtEl>
                                          <p:spTgt spid="12"/>
                                        </p:tgtEl>
                                        <p:attrNameLst>
                                          <p:attrName>style.visibility</p:attrName>
                                        </p:attrNameLst>
                                      </p:cBhvr>
                                      <p:to>
                                        <p:strVal val="visible"/>
                                      </p:to>
                                    </p:set>
                                    <p:animEffect filter="fade" transition="in">
                                      <p:cBhvr>
                                        <p:cTn dur="750" id="48"/>
                                        <p:tgtEl>
                                          <p:spTgt spid="12"/>
                                        </p:tgtEl>
                                      </p:cBhvr>
                                    </p:animEffect>
                                    <p:anim calcmode="lin" valueType="num">
                                      <p:cBhvr>
                                        <p:cTn dur="750" fill="hold" id="49"/>
                                        <p:tgtEl>
                                          <p:spTgt spid="12"/>
                                        </p:tgtEl>
                                        <p:attrNameLst>
                                          <p:attrName>ppt_w</p:attrName>
                                        </p:attrNameLst>
                                      </p:cBhvr>
                                      <p:tavLst>
                                        <p:tav fmla="#ppt_w*sin(2.5*pi*$)" tm="0">
                                          <p:val>
                                            <p:fltVal val="0"/>
                                          </p:val>
                                        </p:tav>
                                        <p:tav tm="100000">
                                          <p:val>
                                            <p:fltVal val="1"/>
                                          </p:val>
                                        </p:tav>
                                      </p:tavLst>
                                    </p:anim>
                                    <p:anim calcmode="lin" valueType="num">
                                      <p:cBhvr>
                                        <p:cTn dur="750" fill="hold" id="50"/>
                                        <p:tgtEl>
                                          <p:spTgt spid="12"/>
                                        </p:tgtEl>
                                        <p:attrNameLst>
                                          <p:attrName>ppt_h</p:attrName>
                                        </p:attrNameLst>
                                      </p:cBhvr>
                                      <p:tavLst>
                                        <p:tav tm="0">
                                          <p:val>
                                            <p:strVal val="#ppt_h"/>
                                          </p:val>
                                        </p:tav>
                                        <p:tav tm="100000">
                                          <p:val>
                                            <p:strVal val="#ppt_h"/>
                                          </p:val>
                                        </p:tav>
                                      </p:tavLst>
                                    </p:anim>
                                  </p:childTnLst>
                                </p:cTn>
                              </p:par>
                            </p:childTnLst>
                          </p:cTn>
                        </p:par>
                        <p:par>
                          <p:cTn fill="hold" id="51" nodeType="afterGroup">
                            <p:stCondLst>
                              <p:cond delay="3250"/>
                            </p:stCondLst>
                            <p:childTnLst>
                              <p:par>
                                <p:cTn fill="hold" id="52" nodeType="afterEffect" presetClass="entr" presetID="22" presetSubtype="2">
                                  <p:stCondLst>
                                    <p:cond delay="0"/>
                                  </p:stCondLst>
                                  <p:childTnLst>
                                    <p:set>
                                      <p:cBhvr>
                                        <p:cTn dur="1" fill="hold" id="53">
                                          <p:stCondLst>
                                            <p:cond delay="0"/>
                                          </p:stCondLst>
                                        </p:cTn>
                                        <p:tgtEl>
                                          <p:spTgt spid="26"/>
                                        </p:tgtEl>
                                        <p:attrNameLst>
                                          <p:attrName>style.visibility</p:attrName>
                                        </p:attrNameLst>
                                      </p:cBhvr>
                                      <p:to>
                                        <p:strVal val="visible"/>
                                      </p:to>
                                    </p:set>
                                    <p:animEffect filter="wipe(right)" transition="in">
                                      <p:cBhvr>
                                        <p:cTn dur="500" id="54"/>
                                        <p:tgtEl>
                                          <p:spTgt spid="26"/>
                                        </p:tgtEl>
                                      </p:cBhvr>
                                    </p:animEffect>
                                  </p:childTnLst>
                                </p:cTn>
                              </p:par>
                              <p:par>
                                <p:cTn fill="hold" id="55" nodeType="withEffect" presetClass="entr" presetID="22" presetSubtype="2">
                                  <p:stCondLst>
                                    <p:cond delay="0"/>
                                  </p:stCondLst>
                                  <p:childTnLst>
                                    <p:set>
                                      <p:cBhvr>
                                        <p:cTn dur="1" fill="hold" id="56">
                                          <p:stCondLst>
                                            <p:cond delay="0"/>
                                          </p:stCondLst>
                                        </p:cTn>
                                        <p:tgtEl>
                                          <p:spTgt spid="24"/>
                                        </p:tgtEl>
                                        <p:attrNameLst>
                                          <p:attrName>style.visibility</p:attrName>
                                        </p:attrNameLst>
                                      </p:cBhvr>
                                      <p:to>
                                        <p:strVal val="visible"/>
                                      </p:to>
                                    </p:set>
                                    <p:animEffect filter="wipe(right)" transition="in">
                                      <p:cBhvr>
                                        <p:cTn dur="500" id="57"/>
                                        <p:tgtEl>
                                          <p:spTgt spid="24"/>
                                        </p:tgtEl>
                                      </p:cBhvr>
                                    </p:animEffect>
                                  </p:childTnLst>
                                </p:cTn>
                              </p:par>
                              <p:par>
                                <p:cTn fill="hold" id="58" nodeType="withEffect" presetClass="entr" presetID="22" presetSubtype="2">
                                  <p:stCondLst>
                                    <p:cond delay="0"/>
                                  </p:stCondLst>
                                  <p:childTnLst>
                                    <p:set>
                                      <p:cBhvr>
                                        <p:cTn dur="1" fill="hold" id="59">
                                          <p:stCondLst>
                                            <p:cond delay="0"/>
                                          </p:stCondLst>
                                        </p:cTn>
                                        <p:tgtEl>
                                          <p:spTgt spid="22"/>
                                        </p:tgtEl>
                                        <p:attrNameLst>
                                          <p:attrName>style.visibility</p:attrName>
                                        </p:attrNameLst>
                                      </p:cBhvr>
                                      <p:to>
                                        <p:strVal val="visible"/>
                                      </p:to>
                                    </p:set>
                                    <p:animEffect filter="wipe(right)" transition="in">
                                      <p:cBhvr>
                                        <p:cTn dur="500" id="60"/>
                                        <p:tgtEl>
                                          <p:spTgt spid="22"/>
                                        </p:tgtEl>
                                      </p:cBhvr>
                                    </p:animEffect>
                                  </p:childTnLst>
                                </p:cTn>
                              </p:par>
                              <p:par>
                                <p:cTn fill="hold" id="61" nodeType="withEffect" presetClass="entr" presetID="22" presetSubtype="2">
                                  <p:stCondLst>
                                    <p:cond delay="0"/>
                                  </p:stCondLst>
                                  <p:childTnLst>
                                    <p:set>
                                      <p:cBhvr>
                                        <p:cTn dur="1" fill="hold" id="62">
                                          <p:stCondLst>
                                            <p:cond delay="0"/>
                                          </p:stCondLst>
                                        </p:cTn>
                                        <p:tgtEl>
                                          <p:spTgt spid="20"/>
                                        </p:tgtEl>
                                        <p:attrNameLst>
                                          <p:attrName>style.visibility</p:attrName>
                                        </p:attrNameLst>
                                      </p:cBhvr>
                                      <p:to>
                                        <p:strVal val="visible"/>
                                      </p:to>
                                    </p:set>
                                    <p:animEffect filter="wipe(right)" transition="in">
                                      <p:cBhvr>
                                        <p:cTn dur="500" id="63"/>
                                        <p:tgtEl>
                                          <p:spTgt spid="20"/>
                                        </p:tgtEl>
                                      </p:cBhvr>
                                    </p:animEffect>
                                  </p:childTnLst>
                                </p:cTn>
                              </p:par>
                              <p:par>
                                <p:cTn fill="hold" id="64" nodeType="withEffect" presetClass="entr" presetID="22" presetSubtype="8">
                                  <p:stCondLst>
                                    <p:cond delay="0"/>
                                  </p:stCondLst>
                                  <p:childTnLst>
                                    <p:set>
                                      <p:cBhvr>
                                        <p:cTn dur="1" fill="hold" id="65">
                                          <p:stCondLst>
                                            <p:cond delay="0"/>
                                          </p:stCondLst>
                                        </p:cTn>
                                        <p:tgtEl>
                                          <p:spTgt spid="19"/>
                                        </p:tgtEl>
                                        <p:attrNameLst>
                                          <p:attrName>style.visibility</p:attrName>
                                        </p:attrNameLst>
                                      </p:cBhvr>
                                      <p:to>
                                        <p:strVal val="visible"/>
                                      </p:to>
                                    </p:set>
                                    <p:animEffect filter="wipe(left)" transition="in">
                                      <p:cBhvr>
                                        <p:cTn dur="500" id="66"/>
                                        <p:tgtEl>
                                          <p:spTgt spid="19"/>
                                        </p:tgtEl>
                                      </p:cBhvr>
                                    </p:animEffect>
                                  </p:childTnLst>
                                </p:cTn>
                              </p:par>
                              <p:par>
                                <p:cTn fill="hold" id="67" nodeType="withEffect" presetClass="entr" presetID="22" presetSubtype="8">
                                  <p:stCondLst>
                                    <p:cond delay="0"/>
                                  </p:stCondLst>
                                  <p:childTnLst>
                                    <p:set>
                                      <p:cBhvr>
                                        <p:cTn dur="1" fill="hold" id="68">
                                          <p:stCondLst>
                                            <p:cond delay="0"/>
                                          </p:stCondLst>
                                        </p:cTn>
                                        <p:tgtEl>
                                          <p:spTgt spid="21"/>
                                        </p:tgtEl>
                                        <p:attrNameLst>
                                          <p:attrName>style.visibility</p:attrName>
                                        </p:attrNameLst>
                                      </p:cBhvr>
                                      <p:to>
                                        <p:strVal val="visible"/>
                                      </p:to>
                                    </p:set>
                                    <p:animEffect filter="wipe(left)" transition="in">
                                      <p:cBhvr>
                                        <p:cTn dur="500" id="69"/>
                                        <p:tgtEl>
                                          <p:spTgt spid="21"/>
                                        </p:tgtEl>
                                      </p:cBhvr>
                                    </p:animEffect>
                                  </p:childTnLst>
                                </p:cTn>
                              </p:par>
                              <p:par>
                                <p:cTn fill="hold" id="70" nodeType="withEffect" presetClass="entr" presetID="22" presetSubtype="8">
                                  <p:stCondLst>
                                    <p:cond delay="0"/>
                                  </p:stCondLst>
                                  <p:childTnLst>
                                    <p:set>
                                      <p:cBhvr>
                                        <p:cTn dur="1" fill="hold" id="71">
                                          <p:stCondLst>
                                            <p:cond delay="0"/>
                                          </p:stCondLst>
                                        </p:cTn>
                                        <p:tgtEl>
                                          <p:spTgt spid="23"/>
                                        </p:tgtEl>
                                        <p:attrNameLst>
                                          <p:attrName>style.visibility</p:attrName>
                                        </p:attrNameLst>
                                      </p:cBhvr>
                                      <p:to>
                                        <p:strVal val="visible"/>
                                      </p:to>
                                    </p:set>
                                    <p:animEffect filter="wipe(left)" transition="in">
                                      <p:cBhvr>
                                        <p:cTn dur="500" id="72"/>
                                        <p:tgtEl>
                                          <p:spTgt spid="23"/>
                                        </p:tgtEl>
                                      </p:cBhvr>
                                    </p:animEffect>
                                  </p:childTnLst>
                                </p:cTn>
                              </p:par>
                              <p:par>
                                <p:cTn fill="hold" id="73" nodeType="withEffect" presetClass="entr" presetID="22" presetSubtype="8">
                                  <p:stCondLst>
                                    <p:cond delay="0"/>
                                  </p:stCondLst>
                                  <p:childTnLst>
                                    <p:set>
                                      <p:cBhvr>
                                        <p:cTn dur="1" fill="hold" id="74">
                                          <p:stCondLst>
                                            <p:cond delay="0"/>
                                          </p:stCondLst>
                                        </p:cTn>
                                        <p:tgtEl>
                                          <p:spTgt spid="25"/>
                                        </p:tgtEl>
                                        <p:attrNameLst>
                                          <p:attrName>style.visibility</p:attrName>
                                        </p:attrNameLst>
                                      </p:cBhvr>
                                      <p:to>
                                        <p:strVal val="visible"/>
                                      </p:to>
                                    </p:set>
                                    <p:animEffect filter="wipe(left)" transition="in">
                                      <p:cBhvr>
                                        <p:cTn dur="500" id="75"/>
                                        <p:tgtEl>
                                          <p:spTgt spid="25"/>
                                        </p:tgtEl>
                                      </p:cBhvr>
                                    </p:animEffect>
                                  </p:childTnLst>
                                </p:cTn>
                              </p:par>
                            </p:childTnLst>
                          </p:cTn>
                        </p:par>
                        <p:par>
                          <p:cTn fill="hold" id="76" nodeType="afterGroup">
                            <p:stCondLst>
                              <p:cond delay="3750"/>
                            </p:stCondLst>
                            <p:childTnLst>
                              <p:par>
                                <p:cTn fill="hold" id="77" nodeType="afterEffect" presetClass="entr" presetID="16" presetSubtype="42">
                                  <p:stCondLst>
                                    <p:cond delay="0"/>
                                  </p:stCondLst>
                                  <p:childTnLst>
                                    <p:set>
                                      <p:cBhvr>
                                        <p:cTn dur="1" fill="hold" id="78">
                                          <p:stCondLst>
                                            <p:cond delay="0"/>
                                          </p:stCondLst>
                                        </p:cTn>
                                        <p:tgtEl>
                                          <p:spTgt spid="27"/>
                                        </p:tgtEl>
                                        <p:attrNameLst>
                                          <p:attrName>style.visibility</p:attrName>
                                        </p:attrNameLst>
                                      </p:cBhvr>
                                      <p:to>
                                        <p:strVal val="visible"/>
                                      </p:to>
                                    </p:set>
                                    <p:animEffect filter="barn(outHorizontal)" transition="in">
                                      <p:cBhvr>
                                        <p:cTn dur="500" id="79"/>
                                        <p:tgtEl>
                                          <p:spTgt spid="27"/>
                                        </p:tgtEl>
                                      </p:cBhvr>
                                    </p:animEffect>
                                  </p:childTnLst>
                                </p:cTn>
                              </p:par>
                              <p:par>
                                <p:cTn fill="hold" id="80" nodeType="withEffect" presetClass="entr" presetID="16" presetSubtype="42">
                                  <p:stCondLst>
                                    <p:cond delay="0"/>
                                  </p:stCondLst>
                                  <p:childTnLst>
                                    <p:set>
                                      <p:cBhvr>
                                        <p:cTn dur="1" fill="hold" id="81">
                                          <p:stCondLst>
                                            <p:cond delay="0"/>
                                          </p:stCondLst>
                                        </p:cTn>
                                        <p:tgtEl>
                                          <p:spTgt spid="18"/>
                                        </p:tgtEl>
                                        <p:attrNameLst>
                                          <p:attrName>style.visibility</p:attrName>
                                        </p:attrNameLst>
                                      </p:cBhvr>
                                      <p:to>
                                        <p:strVal val="visible"/>
                                      </p:to>
                                    </p:set>
                                    <p:animEffect filter="barn(outHorizontal)" transition="in">
                                      <p:cBhvr>
                                        <p:cTn dur="500" id="82"/>
                                        <p:tgtEl>
                                          <p:spTgt spid="18"/>
                                        </p:tgtEl>
                                      </p:cBhvr>
                                    </p:animEffect>
                                  </p:childTnLst>
                                </p:cTn>
                              </p:par>
                              <p:par>
                                <p:cTn fill="hold" id="83" nodeType="withEffect" presetClass="entr" presetID="2" presetSubtype="8">
                                  <p:stCondLst>
                                    <p:cond delay="0"/>
                                  </p:stCondLst>
                                  <p:childTnLst>
                                    <p:set>
                                      <p:cBhvr>
                                        <p:cTn dur="1" fill="hold" id="84">
                                          <p:stCondLst>
                                            <p:cond delay="0"/>
                                          </p:stCondLst>
                                        </p:cTn>
                                        <p:tgtEl>
                                          <p:spTgt spid="2"/>
                                        </p:tgtEl>
                                        <p:attrNameLst>
                                          <p:attrName>style.visibility</p:attrName>
                                        </p:attrNameLst>
                                      </p:cBhvr>
                                      <p:to>
                                        <p:strVal val="visible"/>
                                      </p:to>
                                    </p:set>
                                    <p:anim calcmode="lin" valueType="num">
                                      <p:cBhvr additive="base">
                                        <p:cTn dur="500" fill="hold" id="85"/>
                                        <p:tgtEl>
                                          <p:spTgt spid="2"/>
                                        </p:tgtEl>
                                        <p:attrNameLst>
                                          <p:attrName>ppt_x</p:attrName>
                                        </p:attrNameLst>
                                      </p:cBhvr>
                                      <p:tavLst>
                                        <p:tav tm="0">
                                          <p:val>
                                            <p:strVal val="0-#ppt_w/2"/>
                                          </p:val>
                                        </p:tav>
                                        <p:tav tm="100000">
                                          <p:val>
                                            <p:strVal val="#ppt_x"/>
                                          </p:val>
                                        </p:tav>
                                      </p:tavLst>
                                    </p:anim>
                                    <p:anim calcmode="lin" valueType="num">
                                      <p:cBhvr additive="base">
                                        <p:cTn dur="500" fill="hold" id="86"/>
                                        <p:tgtEl>
                                          <p:spTgt spid="2"/>
                                        </p:tgtEl>
                                        <p:attrNameLst>
                                          <p:attrName>ppt_y</p:attrName>
                                        </p:attrNameLst>
                                      </p:cBhvr>
                                      <p:tavLst>
                                        <p:tav tm="0">
                                          <p:val>
                                            <p:strVal val="#ppt_y"/>
                                          </p:val>
                                        </p:tav>
                                        <p:tav tm="100000">
                                          <p:val>
                                            <p:strVal val="#ppt_y"/>
                                          </p:val>
                                        </p:tav>
                                      </p:tavLst>
                                    </p:anim>
                                  </p:childTnLst>
                                </p:cTn>
                              </p:par>
                              <p:par>
                                <p:cTn fill="hold" id="87" nodeType="withEffect" presetClass="entr" presetID="2" presetSubtype="2">
                                  <p:stCondLst>
                                    <p:cond delay="0"/>
                                  </p:stCondLst>
                                  <p:childTnLst>
                                    <p:set>
                                      <p:cBhvr>
                                        <p:cTn dur="1" fill="hold" id="88">
                                          <p:stCondLst>
                                            <p:cond delay="0"/>
                                          </p:stCondLst>
                                        </p:cTn>
                                        <p:tgtEl>
                                          <p:spTgt spid="3"/>
                                        </p:tgtEl>
                                        <p:attrNameLst>
                                          <p:attrName>style.visibility</p:attrName>
                                        </p:attrNameLst>
                                      </p:cBhvr>
                                      <p:to>
                                        <p:strVal val="visible"/>
                                      </p:to>
                                    </p:set>
                                    <p:anim calcmode="lin" valueType="num">
                                      <p:cBhvr additive="base">
                                        <p:cTn dur="500" fill="hold" id="89"/>
                                        <p:tgtEl>
                                          <p:spTgt spid="3"/>
                                        </p:tgtEl>
                                        <p:attrNameLst>
                                          <p:attrName>ppt_x</p:attrName>
                                        </p:attrNameLst>
                                      </p:cBhvr>
                                      <p:tavLst>
                                        <p:tav tm="0">
                                          <p:val>
                                            <p:strVal val="1+#ppt_w/2"/>
                                          </p:val>
                                        </p:tav>
                                        <p:tav tm="100000">
                                          <p:val>
                                            <p:strVal val="#ppt_x"/>
                                          </p:val>
                                        </p:tav>
                                      </p:tavLst>
                                    </p:anim>
                                    <p:anim calcmode="lin" valueType="num">
                                      <p:cBhvr additive="base">
                                        <p:cTn dur="500" fill="hold" id="90"/>
                                        <p:tgtEl>
                                          <p:spTgt spid="3"/>
                                        </p:tgtEl>
                                        <p:attrNameLst>
                                          <p:attrName>ppt_y</p:attrName>
                                        </p:attrNameLst>
                                      </p:cBhvr>
                                      <p:tavLst>
                                        <p:tav tm="0">
                                          <p:val>
                                            <p:strVal val="#ppt_y"/>
                                          </p:val>
                                        </p:tav>
                                        <p:tav tm="100000">
                                          <p:val>
                                            <p:strVal val="#ppt_y"/>
                                          </p:val>
                                        </p:tav>
                                      </p:tavLst>
                                    </p:anim>
                                  </p:childTnLst>
                                </p:cTn>
                              </p:par>
                            </p:childTnLst>
                          </p:cTn>
                        </p:par>
                        <p:par>
                          <p:cTn fill="hold" id="91" nodeType="afterGroup">
                            <p:stCondLst>
                              <p:cond delay="4250"/>
                            </p:stCondLst>
                            <p:childTnLst>
                              <p:par>
                                <p:cTn fill="hold" id="92" nodeType="afterEffect" presetClass="entr" presetID="16" presetSubtype="42">
                                  <p:stCondLst>
                                    <p:cond delay="0"/>
                                  </p:stCondLst>
                                  <p:childTnLst>
                                    <p:set>
                                      <p:cBhvr>
                                        <p:cTn dur="1" fill="hold" id="93">
                                          <p:stCondLst>
                                            <p:cond delay="0"/>
                                          </p:stCondLst>
                                        </p:cTn>
                                        <p:tgtEl>
                                          <p:spTgt spid="34"/>
                                        </p:tgtEl>
                                        <p:attrNameLst>
                                          <p:attrName>style.visibility</p:attrName>
                                        </p:attrNameLst>
                                      </p:cBhvr>
                                      <p:to>
                                        <p:strVal val="visible"/>
                                      </p:to>
                                    </p:set>
                                    <p:animEffect filter="barn(outHorizontal)" transition="in">
                                      <p:cBhvr>
                                        <p:cTn dur="500" id="94"/>
                                        <p:tgtEl>
                                          <p:spTgt spid="34"/>
                                        </p:tgtEl>
                                      </p:cBhvr>
                                    </p:animEffect>
                                  </p:childTnLst>
                                </p:cTn>
                              </p:par>
                              <p:par>
                                <p:cTn fill="hold" id="95" nodeType="withEffect" presetClass="entr" presetID="16" presetSubtype="42">
                                  <p:stCondLst>
                                    <p:cond delay="0"/>
                                  </p:stCondLst>
                                  <p:childTnLst>
                                    <p:set>
                                      <p:cBhvr>
                                        <p:cTn dur="1" fill="hold" id="96">
                                          <p:stCondLst>
                                            <p:cond delay="0"/>
                                          </p:stCondLst>
                                        </p:cTn>
                                        <p:tgtEl>
                                          <p:spTgt spid="35"/>
                                        </p:tgtEl>
                                        <p:attrNameLst>
                                          <p:attrName>style.visibility</p:attrName>
                                        </p:attrNameLst>
                                      </p:cBhvr>
                                      <p:to>
                                        <p:strVal val="visible"/>
                                      </p:to>
                                    </p:set>
                                    <p:animEffect filter="barn(outHorizontal)" transition="in">
                                      <p:cBhvr>
                                        <p:cTn dur="500" id="97"/>
                                        <p:tgtEl>
                                          <p:spTgt spid="35"/>
                                        </p:tgtEl>
                                      </p:cBhvr>
                                    </p:animEffect>
                                  </p:childTnLst>
                                </p:cTn>
                              </p:par>
                              <p:par>
                                <p:cTn fill="hold" id="98" nodeType="withEffect" presetClass="entr" presetID="2" presetSubtype="8">
                                  <p:stCondLst>
                                    <p:cond delay="0"/>
                                  </p:stCondLst>
                                  <p:childTnLst>
                                    <p:set>
                                      <p:cBhvr>
                                        <p:cTn dur="1" fill="hold" id="99">
                                          <p:stCondLst>
                                            <p:cond delay="0"/>
                                          </p:stCondLst>
                                        </p:cTn>
                                        <p:tgtEl>
                                          <p:spTgt spid="4"/>
                                        </p:tgtEl>
                                        <p:attrNameLst>
                                          <p:attrName>style.visibility</p:attrName>
                                        </p:attrNameLst>
                                      </p:cBhvr>
                                      <p:to>
                                        <p:strVal val="visible"/>
                                      </p:to>
                                    </p:set>
                                    <p:anim calcmode="lin" valueType="num">
                                      <p:cBhvr additive="base">
                                        <p:cTn dur="500" fill="hold" id="100"/>
                                        <p:tgtEl>
                                          <p:spTgt spid="4"/>
                                        </p:tgtEl>
                                        <p:attrNameLst>
                                          <p:attrName>ppt_x</p:attrName>
                                        </p:attrNameLst>
                                      </p:cBhvr>
                                      <p:tavLst>
                                        <p:tav tm="0">
                                          <p:val>
                                            <p:strVal val="0-#ppt_w/2"/>
                                          </p:val>
                                        </p:tav>
                                        <p:tav tm="100000">
                                          <p:val>
                                            <p:strVal val="#ppt_x"/>
                                          </p:val>
                                        </p:tav>
                                      </p:tavLst>
                                    </p:anim>
                                    <p:anim calcmode="lin" valueType="num">
                                      <p:cBhvr additive="base">
                                        <p:cTn dur="500" fill="hold" id="101"/>
                                        <p:tgtEl>
                                          <p:spTgt spid="4"/>
                                        </p:tgtEl>
                                        <p:attrNameLst>
                                          <p:attrName>ppt_y</p:attrName>
                                        </p:attrNameLst>
                                      </p:cBhvr>
                                      <p:tavLst>
                                        <p:tav tm="0">
                                          <p:val>
                                            <p:strVal val="#ppt_y"/>
                                          </p:val>
                                        </p:tav>
                                        <p:tav tm="100000">
                                          <p:val>
                                            <p:strVal val="#ppt_y"/>
                                          </p:val>
                                        </p:tav>
                                      </p:tavLst>
                                    </p:anim>
                                  </p:childTnLst>
                                </p:cTn>
                              </p:par>
                              <p:par>
                                <p:cTn fill="hold" id="102" nodeType="withEffect" presetClass="entr" presetID="2" presetSubtype="2">
                                  <p:stCondLst>
                                    <p:cond delay="0"/>
                                  </p:stCondLst>
                                  <p:childTnLst>
                                    <p:set>
                                      <p:cBhvr>
                                        <p:cTn dur="1" fill="hold" id="103">
                                          <p:stCondLst>
                                            <p:cond delay="0"/>
                                          </p:stCondLst>
                                        </p:cTn>
                                        <p:tgtEl>
                                          <p:spTgt spid="5"/>
                                        </p:tgtEl>
                                        <p:attrNameLst>
                                          <p:attrName>style.visibility</p:attrName>
                                        </p:attrNameLst>
                                      </p:cBhvr>
                                      <p:to>
                                        <p:strVal val="visible"/>
                                      </p:to>
                                    </p:set>
                                    <p:anim calcmode="lin" valueType="num">
                                      <p:cBhvr additive="base">
                                        <p:cTn dur="500" fill="hold" id="104"/>
                                        <p:tgtEl>
                                          <p:spTgt spid="5"/>
                                        </p:tgtEl>
                                        <p:attrNameLst>
                                          <p:attrName>ppt_x</p:attrName>
                                        </p:attrNameLst>
                                      </p:cBhvr>
                                      <p:tavLst>
                                        <p:tav tm="0">
                                          <p:val>
                                            <p:strVal val="1+#ppt_w/2"/>
                                          </p:val>
                                        </p:tav>
                                        <p:tav tm="100000">
                                          <p:val>
                                            <p:strVal val="#ppt_x"/>
                                          </p:val>
                                        </p:tav>
                                      </p:tavLst>
                                    </p:anim>
                                    <p:anim calcmode="lin" valueType="num">
                                      <p:cBhvr additive="base">
                                        <p:cTn dur="500" fill="hold" id="105"/>
                                        <p:tgtEl>
                                          <p:spTgt spid="5"/>
                                        </p:tgtEl>
                                        <p:attrNameLst>
                                          <p:attrName>ppt_y</p:attrName>
                                        </p:attrNameLst>
                                      </p:cBhvr>
                                      <p:tavLst>
                                        <p:tav tm="0">
                                          <p:val>
                                            <p:strVal val="#ppt_y"/>
                                          </p:val>
                                        </p:tav>
                                        <p:tav tm="100000">
                                          <p:val>
                                            <p:strVal val="#ppt_y"/>
                                          </p:val>
                                        </p:tav>
                                      </p:tavLst>
                                    </p:anim>
                                  </p:childTnLst>
                                </p:cTn>
                              </p:par>
                            </p:childTnLst>
                          </p:cTn>
                        </p:par>
                        <p:par>
                          <p:cTn fill="hold" id="106" nodeType="afterGroup">
                            <p:stCondLst>
                              <p:cond delay="4750"/>
                            </p:stCondLst>
                            <p:childTnLst>
                              <p:par>
                                <p:cTn fill="hold" id="107" nodeType="afterEffect" presetClass="entr" presetID="16" presetSubtype="42">
                                  <p:stCondLst>
                                    <p:cond delay="0"/>
                                  </p:stCondLst>
                                  <p:childTnLst>
                                    <p:set>
                                      <p:cBhvr>
                                        <p:cTn dur="1" fill="hold" id="108">
                                          <p:stCondLst>
                                            <p:cond delay="0"/>
                                          </p:stCondLst>
                                        </p:cTn>
                                        <p:tgtEl>
                                          <p:spTgt spid="42"/>
                                        </p:tgtEl>
                                        <p:attrNameLst>
                                          <p:attrName>style.visibility</p:attrName>
                                        </p:attrNameLst>
                                      </p:cBhvr>
                                      <p:to>
                                        <p:strVal val="visible"/>
                                      </p:to>
                                    </p:set>
                                    <p:animEffect filter="barn(outHorizontal)" transition="in">
                                      <p:cBhvr>
                                        <p:cTn dur="500" id="109"/>
                                        <p:tgtEl>
                                          <p:spTgt spid="42"/>
                                        </p:tgtEl>
                                      </p:cBhvr>
                                    </p:animEffect>
                                  </p:childTnLst>
                                </p:cTn>
                              </p:par>
                              <p:par>
                                <p:cTn fill="hold" id="110" nodeType="withEffect" presetClass="entr" presetID="16" presetSubtype="42">
                                  <p:stCondLst>
                                    <p:cond delay="0"/>
                                  </p:stCondLst>
                                  <p:childTnLst>
                                    <p:set>
                                      <p:cBhvr>
                                        <p:cTn dur="1" fill="hold" id="111">
                                          <p:stCondLst>
                                            <p:cond delay="0"/>
                                          </p:stCondLst>
                                        </p:cTn>
                                        <p:tgtEl>
                                          <p:spTgt spid="43"/>
                                        </p:tgtEl>
                                        <p:attrNameLst>
                                          <p:attrName>style.visibility</p:attrName>
                                        </p:attrNameLst>
                                      </p:cBhvr>
                                      <p:to>
                                        <p:strVal val="visible"/>
                                      </p:to>
                                    </p:set>
                                    <p:animEffect filter="barn(outHorizontal)" transition="in">
                                      <p:cBhvr>
                                        <p:cTn dur="500" id="112"/>
                                        <p:tgtEl>
                                          <p:spTgt spid="43"/>
                                        </p:tgtEl>
                                      </p:cBhvr>
                                    </p:animEffect>
                                  </p:childTnLst>
                                </p:cTn>
                              </p:par>
                              <p:par>
                                <p:cTn fill="hold" id="113" nodeType="withEffect" presetClass="entr" presetID="2" presetSubtype="8">
                                  <p:stCondLst>
                                    <p:cond delay="0"/>
                                  </p:stCondLst>
                                  <p:childTnLst>
                                    <p:set>
                                      <p:cBhvr>
                                        <p:cTn dur="1" fill="hold" id="114">
                                          <p:stCondLst>
                                            <p:cond delay="0"/>
                                          </p:stCondLst>
                                        </p:cTn>
                                        <p:tgtEl>
                                          <p:spTgt spid="6"/>
                                        </p:tgtEl>
                                        <p:attrNameLst>
                                          <p:attrName>style.visibility</p:attrName>
                                        </p:attrNameLst>
                                      </p:cBhvr>
                                      <p:to>
                                        <p:strVal val="visible"/>
                                      </p:to>
                                    </p:set>
                                    <p:anim calcmode="lin" valueType="num">
                                      <p:cBhvr additive="base">
                                        <p:cTn dur="500" fill="hold" id="115"/>
                                        <p:tgtEl>
                                          <p:spTgt spid="6"/>
                                        </p:tgtEl>
                                        <p:attrNameLst>
                                          <p:attrName>ppt_x</p:attrName>
                                        </p:attrNameLst>
                                      </p:cBhvr>
                                      <p:tavLst>
                                        <p:tav tm="0">
                                          <p:val>
                                            <p:strVal val="0-#ppt_w/2"/>
                                          </p:val>
                                        </p:tav>
                                        <p:tav tm="100000">
                                          <p:val>
                                            <p:strVal val="#ppt_x"/>
                                          </p:val>
                                        </p:tav>
                                      </p:tavLst>
                                    </p:anim>
                                    <p:anim calcmode="lin" valueType="num">
                                      <p:cBhvr additive="base">
                                        <p:cTn dur="500" fill="hold" id="116"/>
                                        <p:tgtEl>
                                          <p:spTgt spid="6"/>
                                        </p:tgtEl>
                                        <p:attrNameLst>
                                          <p:attrName>ppt_y</p:attrName>
                                        </p:attrNameLst>
                                      </p:cBhvr>
                                      <p:tavLst>
                                        <p:tav tm="0">
                                          <p:val>
                                            <p:strVal val="#ppt_y"/>
                                          </p:val>
                                        </p:tav>
                                        <p:tav tm="100000">
                                          <p:val>
                                            <p:strVal val="#ppt_y"/>
                                          </p:val>
                                        </p:tav>
                                      </p:tavLst>
                                    </p:anim>
                                  </p:childTnLst>
                                </p:cTn>
                              </p:par>
                              <p:par>
                                <p:cTn fill="hold" id="117" nodeType="withEffect" presetClass="entr" presetID="2" presetSubtype="2">
                                  <p:stCondLst>
                                    <p:cond delay="0"/>
                                  </p:stCondLst>
                                  <p:childTnLst>
                                    <p:set>
                                      <p:cBhvr>
                                        <p:cTn dur="1" fill="hold" id="118">
                                          <p:stCondLst>
                                            <p:cond delay="0"/>
                                          </p:stCondLst>
                                        </p:cTn>
                                        <p:tgtEl>
                                          <p:spTgt spid="7"/>
                                        </p:tgtEl>
                                        <p:attrNameLst>
                                          <p:attrName>style.visibility</p:attrName>
                                        </p:attrNameLst>
                                      </p:cBhvr>
                                      <p:to>
                                        <p:strVal val="visible"/>
                                      </p:to>
                                    </p:set>
                                    <p:anim calcmode="lin" valueType="num">
                                      <p:cBhvr additive="base">
                                        <p:cTn dur="500" fill="hold" id="119"/>
                                        <p:tgtEl>
                                          <p:spTgt spid="7"/>
                                        </p:tgtEl>
                                        <p:attrNameLst>
                                          <p:attrName>ppt_x</p:attrName>
                                        </p:attrNameLst>
                                      </p:cBhvr>
                                      <p:tavLst>
                                        <p:tav tm="0">
                                          <p:val>
                                            <p:strVal val="1+#ppt_w/2"/>
                                          </p:val>
                                        </p:tav>
                                        <p:tav tm="100000">
                                          <p:val>
                                            <p:strVal val="#ppt_x"/>
                                          </p:val>
                                        </p:tav>
                                      </p:tavLst>
                                    </p:anim>
                                    <p:anim calcmode="lin" valueType="num">
                                      <p:cBhvr additive="base">
                                        <p:cTn dur="500" fill="hold" id="120"/>
                                        <p:tgtEl>
                                          <p:spTgt spid="7"/>
                                        </p:tgtEl>
                                        <p:attrNameLst>
                                          <p:attrName>ppt_y</p:attrName>
                                        </p:attrNameLst>
                                      </p:cBhvr>
                                      <p:tavLst>
                                        <p:tav tm="0">
                                          <p:val>
                                            <p:strVal val="#ppt_y"/>
                                          </p:val>
                                        </p:tav>
                                        <p:tav tm="100000">
                                          <p:val>
                                            <p:strVal val="#ppt_y"/>
                                          </p:val>
                                        </p:tav>
                                      </p:tavLst>
                                    </p:anim>
                                  </p:childTnLst>
                                </p:cTn>
                              </p:par>
                            </p:childTnLst>
                          </p:cTn>
                        </p:par>
                        <p:par>
                          <p:cTn fill="hold" id="121" nodeType="afterGroup">
                            <p:stCondLst>
                              <p:cond delay="5250"/>
                            </p:stCondLst>
                            <p:childTnLst>
                              <p:par>
                                <p:cTn fill="hold" id="122" nodeType="afterEffect" presetClass="entr" presetID="16" presetSubtype="42">
                                  <p:stCondLst>
                                    <p:cond delay="0"/>
                                  </p:stCondLst>
                                  <p:childTnLst>
                                    <p:set>
                                      <p:cBhvr>
                                        <p:cTn dur="1" fill="hold" id="123">
                                          <p:stCondLst>
                                            <p:cond delay="0"/>
                                          </p:stCondLst>
                                        </p:cTn>
                                        <p:tgtEl>
                                          <p:spTgt spid="51"/>
                                        </p:tgtEl>
                                        <p:attrNameLst>
                                          <p:attrName>style.visibility</p:attrName>
                                        </p:attrNameLst>
                                      </p:cBhvr>
                                      <p:to>
                                        <p:strVal val="visible"/>
                                      </p:to>
                                    </p:set>
                                    <p:animEffect filter="barn(outHorizontal)" transition="in">
                                      <p:cBhvr>
                                        <p:cTn dur="500" id="124"/>
                                        <p:tgtEl>
                                          <p:spTgt spid="51"/>
                                        </p:tgtEl>
                                      </p:cBhvr>
                                    </p:animEffect>
                                  </p:childTnLst>
                                </p:cTn>
                              </p:par>
                              <p:par>
                                <p:cTn fill="hold" id="125" nodeType="withEffect" presetClass="entr" presetID="16" presetSubtype="42">
                                  <p:stCondLst>
                                    <p:cond delay="0"/>
                                  </p:stCondLst>
                                  <p:childTnLst>
                                    <p:set>
                                      <p:cBhvr>
                                        <p:cTn dur="1" fill="hold" id="126">
                                          <p:stCondLst>
                                            <p:cond delay="0"/>
                                          </p:stCondLst>
                                        </p:cTn>
                                        <p:tgtEl>
                                          <p:spTgt spid="50"/>
                                        </p:tgtEl>
                                        <p:attrNameLst>
                                          <p:attrName>style.visibility</p:attrName>
                                        </p:attrNameLst>
                                      </p:cBhvr>
                                      <p:to>
                                        <p:strVal val="visible"/>
                                      </p:to>
                                    </p:set>
                                    <p:animEffect filter="barn(outHorizontal)" transition="in">
                                      <p:cBhvr>
                                        <p:cTn dur="500" id="127"/>
                                        <p:tgtEl>
                                          <p:spTgt spid="50"/>
                                        </p:tgtEl>
                                      </p:cBhvr>
                                    </p:animEffect>
                                  </p:childTnLst>
                                </p:cTn>
                              </p:par>
                              <p:par>
                                <p:cTn fill="hold" id="128" nodeType="withEffect" presetClass="entr" presetID="2" presetSubtype="8">
                                  <p:stCondLst>
                                    <p:cond delay="0"/>
                                  </p:stCondLst>
                                  <p:childTnLst>
                                    <p:set>
                                      <p:cBhvr>
                                        <p:cTn dur="1" fill="hold" id="129">
                                          <p:stCondLst>
                                            <p:cond delay="0"/>
                                          </p:stCondLst>
                                        </p:cTn>
                                        <p:tgtEl>
                                          <p:spTgt spid="8"/>
                                        </p:tgtEl>
                                        <p:attrNameLst>
                                          <p:attrName>style.visibility</p:attrName>
                                        </p:attrNameLst>
                                      </p:cBhvr>
                                      <p:to>
                                        <p:strVal val="visible"/>
                                      </p:to>
                                    </p:set>
                                    <p:anim calcmode="lin" valueType="num">
                                      <p:cBhvr additive="base">
                                        <p:cTn dur="500" fill="hold" id="130"/>
                                        <p:tgtEl>
                                          <p:spTgt spid="8"/>
                                        </p:tgtEl>
                                        <p:attrNameLst>
                                          <p:attrName>ppt_x</p:attrName>
                                        </p:attrNameLst>
                                      </p:cBhvr>
                                      <p:tavLst>
                                        <p:tav tm="0">
                                          <p:val>
                                            <p:strVal val="0-#ppt_w/2"/>
                                          </p:val>
                                        </p:tav>
                                        <p:tav tm="100000">
                                          <p:val>
                                            <p:strVal val="#ppt_x"/>
                                          </p:val>
                                        </p:tav>
                                      </p:tavLst>
                                    </p:anim>
                                    <p:anim calcmode="lin" valueType="num">
                                      <p:cBhvr additive="base">
                                        <p:cTn dur="500" fill="hold" id="131"/>
                                        <p:tgtEl>
                                          <p:spTgt spid="8"/>
                                        </p:tgtEl>
                                        <p:attrNameLst>
                                          <p:attrName>ppt_y</p:attrName>
                                        </p:attrNameLst>
                                      </p:cBhvr>
                                      <p:tavLst>
                                        <p:tav tm="0">
                                          <p:val>
                                            <p:strVal val="#ppt_y"/>
                                          </p:val>
                                        </p:tav>
                                        <p:tav tm="100000">
                                          <p:val>
                                            <p:strVal val="#ppt_y"/>
                                          </p:val>
                                        </p:tav>
                                      </p:tavLst>
                                    </p:anim>
                                  </p:childTnLst>
                                </p:cTn>
                              </p:par>
                              <p:par>
                                <p:cTn fill="hold" id="132" nodeType="withEffect" presetClass="entr" presetID="2" presetSubtype="2">
                                  <p:stCondLst>
                                    <p:cond delay="0"/>
                                  </p:stCondLst>
                                  <p:childTnLst>
                                    <p:set>
                                      <p:cBhvr>
                                        <p:cTn dur="1" fill="hold" id="133">
                                          <p:stCondLst>
                                            <p:cond delay="0"/>
                                          </p:stCondLst>
                                        </p:cTn>
                                        <p:tgtEl>
                                          <p:spTgt spid="9"/>
                                        </p:tgtEl>
                                        <p:attrNameLst>
                                          <p:attrName>style.visibility</p:attrName>
                                        </p:attrNameLst>
                                      </p:cBhvr>
                                      <p:to>
                                        <p:strVal val="visible"/>
                                      </p:to>
                                    </p:set>
                                    <p:anim calcmode="lin" valueType="num">
                                      <p:cBhvr additive="base">
                                        <p:cTn dur="500" fill="hold" id="134"/>
                                        <p:tgtEl>
                                          <p:spTgt spid="9"/>
                                        </p:tgtEl>
                                        <p:attrNameLst>
                                          <p:attrName>ppt_x</p:attrName>
                                        </p:attrNameLst>
                                      </p:cBhvr>
                                      <p:tavLst>
                                        <p:tav tm="0">
                                          <p:val>
                                            <p:strVal val="1+#ppt_w/2"/>
                                          </p:val>
                                        </p:tav>
                                        <p:tav tm="100000">
                                          <p:val>
                                            <p:strVal val="#ppt_x"/>
                                          </p:val>
                                        </p:tav>
                                      </p:tavLst>
                                    </p:anim>
                                    <p:anim calcmode="lin" valueType="num">
                                      <p:cBhvr additive="base">
                                        <p:cTn dur="500" fill="hold" id="135"/>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Freeform 21"/>
          <p:cNvSpPr/>
          <p:nvPr/>
        </p:nvSpPr>
        <p:spPr bwMode="auto">
          <a:xfrm>
            <a:off x="1011767" y="2485734"/>
            <a:ext cx="874184" cy="1941583"/>
          </a:xfrm>
          <a:custGeom>
            <a:gdLst>
              <a:gd fmla="*/ 0 w 215" name="T0"/>
              <a:gd fmla="*/ 0 h 478" name="T1"/>
              <a:gd fmla="*/ 0 w 215" name="T2"/>
              <a:gd fmla="*/ 371 h 478" name="T3"/>
              <a:gd fmla="*/ 107 w 215" name="T4"/>
              <a:gd fmla="*/ 478 h 478" name="T5"/>
              <a:gd fmla="*/ 215 w 215" name="T6"/>
              <a:gd fmla="*/ 371 h 478" name="T7"/>
              <a:gd fmla="*/ 215 w 215" name="T8"/>
              <a:gd fmla="*/ 0 h 478" name="T9"/>
              <a:gd fmla="*/ 0 w 215" name="T10"/>
              <a:gd fmla="*/ 0 h 478" name="T11"/>
            </a:gdLst>
            <a:cxnLst>
              <a:cxn ang="0">
                <a:pos x="T0" y="T1"/>
              </a:cxn>
              <a:cxn ang="0">
                <a:pos x="T2" y="T3"/>
              </a:cxn>
              <a:cxn ang="0">
                <a:pos x="T4" y="T5"/>
              </a:cxn>
              <a:cxn ang="0">
                <a:pos x="T6" y="T7"/>
              </a:cxn>
              <a:cxn ang="0">
                <a:pos x="T8" y="T9"/>
              </a:cxn>
              <a:cxn ang="0">
                <a:pos x="T10" y="T11"/>
              </a:cxn>
            </a:cxnLst>
            <a:rect b="b" l="0" r="r" t="0"/>
            <a:pathLst>
              <a:path h="478" w="215">
                <a:moveTo>
                  <a:pt x="0" y="0"/>
                </a:moveTo>
                <a:cubicBezTo>
                  <a:pt x="0" y="371"/>
                  <a:pt x="0" y="371"/>
                  <a:pt x="0" y="371"/>
                </a:cubicBezTo>
                <a:cubicBezTo>
                  <a:pt x="0" y="430"/>
                  <a:pt x="48" y="478"/>
                  <a:pt x="107" y="478"/>
                </a:cubicBezTo>
                <a:cubicBezTo>
                  <a:pt x="167" y="478"/>
                  <a:pt x="215" y="430"/>
                  <a:pt x="215" y="371"/>
                </a:cubicBezTo>
                <a:cubicBezTo>
                  <a:pt x="215" y="0"/>
                  <a:pt x="215" y="0"/>
                  <a:pt x="215" y="0"/>
                </a:cubicBezTo>
                <a:lnTo>
                  <a:pt x="0" y="0"/>
                </a:lnTo>
                <a:close/>
              </a:path>
            </a:pathLst>
          </a:custGeom>
          <a:solidFill>
            <a:schemeClr val="accent1"/>
          </a:solidFill>
          <a:ln>
            <a:noFill/>
          </a:ln>
        </p:spPr>
        <p:txBody>
          <a:bodyPr/>
          <a:lstStyle/>
          <a:p>
            <a:endParaRPr altLang="en-US" lang="zh-CN" sz="2400">
              <a:cs typeface="+mn-ea"/>
              <a:sym typeface="+mn-lt"/>
            </a:endParaRPr>
          </a:p>
        </p:txBody>
      </p:sp>
      <p:sp>
        <p:nvSpPr>
          <p:cNvPr id="8" name="Oval 22"/>
          <p:cNvSpPr>
            <a:spLocks noChangeArrowheads="1"/>
          </p:cNvSpPr>
          <p:nvPr/>
        </p:nvSpPr>
        <p:spPr bwMode="auto">
          <a:xfrm>
            <a:off x="1092200" y="3639673"/>
            <a:ext cx="713317" cy="707184"/>
          </a:xfrm>
          <a:prstGeom prst="ellipse">
            <a:avLst/>
          </a:prstGeom>
          <a:solidFill>
            <a:srgbClr val="F2F2F2"/>
          </a:solidFill>
          <a:ln>
            <a:noFill/>
          </a:ln>
        </p:spPr>
        <p:txBody>
          <a:bodyPr/>
          <a:lstStyle/>
          <a:p>
            <a:endParaRPr altLang="en-US" lang="zh-CN" sz="2400">
              <a:cs typeface="+mn-ea"/>
              <a:sym typeface="+mn-lt"/>
            </a:endParaRPr>
          </a:p>
        </p:txBody>
      </p:sp>
      <p:sp>
        <p:nvSpPr>
          <p:cNvPr id="9" name="Freeform 23"/>
          <p:cNvSpPr/>
          <p:nvPr/>
        </p:nvSpPr>
        <p:spPr bwMode="auto">
          <a:xfrm>
            <a:off x="3913722" y="3554980"/>
            <a:ext cx="874183" cy="1945819"/>
          </a:xfrm>
          <a:custGeom>
            <a:gdLst>
              <a:gd fmla="*/ 215 w 215" name="T0"/>
              <a:gd fmla="*/ 479 h 479" name="T1"/>
              <a:gd fmla="*/ 215 w 215" name="T2"/>
              <a:gd fmla="*/ 108 h 479" name="T3"/>
              <a:gd fmla="*/ 108 w 215" name="T4"/>
              <a:gd fmla="*/ 0 h 479" name="T5"/>
              <a:gd fmla="*/ 0 w 215" name="T6"/>
              <a:gd fmla="*/ 108 h 479" name="T7"/>
              <a:gd fmla="*/ 0 w 215" name="T8"/>
              <a:gd fmla="*/ 479 h 479" name="T9"/>
              <a:gd fmla="*/ 215 w 215" name="T10"/>
              <a:gd fmla="*/ 479 h 479" name="T11"/>
            </a:gdLst>
            <a:cxnLst>
              <a:cxn ang="0">
                <a:pos x="T0" y="T1"/>
              </a:cxn>
              <a:cxn ang="0">
                <a:pos x="T2" y="T3"/>
              </a:cxn>
              <a:cxn ang="0">
                <a:pos x="T4" y="T5"/>
              </a:cxn>
              <a:cxn ang="0">
                <a:pos x="T6" y="T7"/>
              </a:cxn>
              <a:cxn ang="0">
                <a:pos x="T8" y="T9"/>
              </a:cxn>
              <a:cxn ang="0">
                <a:pos x="T10" y="T11"/>
              </a:cxn>
            </a:cxnLst>
            <a:rect b="b" l="0" r="r" t="0"/>
            <a:pathLst>
              <a:path h="479" w="215">
                <a:moveTo>
                  <a:pt x="215" y="479"/>
                </a:moveTo>
                <a:cubicBezTo>
                  <a:pt x="215" y="108"/>
                  <a:pt x="215" y="108"/>
                  <a:pt x="215" y="108"/>
                </a:cubicBezTo>
                <a:cubicBezTo>
                  <a:pt x="215" y="49"/>
                  <a:pt x="167" y="0"/>
                  <a:pt x="108" y="0"/>
                </a:cubicBezTo>
                <a:cubicBezTo>
                  <a:pt x="48" y="0"/>
                  <a:pt x="0" y="49"/>
                  <a:pt x="0" y="108"/>
                </a:cubicBezTo>
                <a:cubicBezTo>
                  <a:pt x="0" y="479"/>
                  <a:pt x="0" y="479"/>
                  <a:pt x="0" y="479"/>
                </a:cubicBezTo>
                <a:lnTo>
                  <a:pt x="215" y="479"/>
                </a:lnTo>
                <a:close/>
              </a:path>
            </a:pathLst>
          </a:custGeom>
          <a:solidFill>
            <a:schemeClr val="accent4"/>
          </a:solidFill>
          <a:ln>
            <a:noFill/>
          </a:ln>
        </p:spPr>
        <p:txBody>
          <a:bodyPr/>
          <a:lstStyle/>
          <a:p>
            <a:endParaRPr altLang="en-US" lang="zh-CN" sz="2400">
              <a:cs typeface="+mn-ea"/>
              <a:sym typeface="+mn-lt"/>
            </a:endParaRPr>
          </a:p>
        </p:txBody>
      </p:sp>
      <p:sp>
        <p:nvSpPr>
          <p:cNvPr id="10" name="Oval 24"/>
          <p:cNvSpPr>
            <a:spLocks noChangeArrowheads="1"/>
          </p:cNvSpPr>
          <p:nvPr/>
        </p:nvSpPr>
        <p:spPr bwMode="auto">
          <a:xfrm>
            <a:off x="3996267" y="3639673"/>
            <a:ext cx="711200" cy="707184"/>
          </a:xfrm>
          <a:prstGeom prst="ellipse">
            <a:avLst/>
          </a:prstGeom>
          <a:solidFill>
            <a:srgbClr val="F2F2F2"/>
          </a:solidFill>
          <a:ln>
            <a:noFill/>
          </a:ln>
        </p:spPr>
        <p:txBody>
          <a:bodyPr/>
          <a:lstStyle/>
          <a:p>
            <a:endParaRPr altLang="en-US" lang="zh-CN" sz="2400">
              <a:cs typeface="+mn-ea"/>
              <a:sym typeface="+mn-lt"/>
            </a:endParaRPr>
          </a:p>
        </p:txBody>
      </p:sp>
      <p:sp>
        <p:nvSpPr>
          <p:cNvPr id="11" name="Freeform 25"/>
          <p:cNvSpPr/>
          <p:nvPr/>
        </p:nvSpPr>
        <p:spPr bwMode="auto">
          <a:xfrm>
            <a:off x="2946400" y="2485734"/>
            <a:ext cx="874184" cy="1941583"/>
          </a:xfrm>
          <a:custGeom>
            <a:gdLst>
              <a:gd fmla="*/ 0 w 215" name="T0"/>
              <a:gd fmla="*/ 0 h 478" name="T1"/>
              <a:gd fmla="*/ 0 w 215" name="T2"/>
              <a:gd fmla="*/ 371 h 478" name="T3"/>
              <a:gd fmla="*/ 108 w 215" name="T4"/>
              <a:gd fmla="*/ 478 h 478" name="T5"/>
              <a:gd fmla="*/ 215 w 215" name="T6"/>
              <a:gd fmla="*/ 371 h 478" name="T7"/>
              <a:gd fmla="*/ 215 w 215" name="T8"/>
              <a:gd fmla="*/ 0 h 478" name="T9"/>
              <a:gd fmla="*/ 0 w 215" name="T10"/>
              <a:gd fmla="*/ 0 h 478" name="T11"/>
            </a:gdLst>
            <a:cxnLst>
              <a:cxn ang="0">
                <a:pos x="T0" y="T1"/>
              </a:cxn>
              <a:cxn ang="0">
                <a:pos x="T2" y="T3"/>
              </a:cxn>
              <a:cxn ang="0">
                <a:pos x="T4" y="T5"/>
              </a:cxn>
              <a:cxn ang="0">
                <a:pos x="T6" y="T7"/>
              </a:cxn>
              <a:cxn ang="0">
                <a:pos x="T8" y="T9"/>
              </a:cxn>
              <a:cxn ang="0">
                <a:pos x="T10" y="T11"/>
              </a:cxn>
            </a:cxnLst>
            <a:rect b="b" l="0" r="r" t="0"/>
            <a:pathLst>
              <a:path h="478" w="215">
                <a:moveTo>
                  <a:pt x="0" y="0"/>
                </a:moveTo>
                <a:cubicBezTo>
                  <a:pt x="0" y="371"/>
                  <a:pt x="0" y="371"/>
                  <a:pt x="0" y="371"/>
                </a:cubicBezTo>
                <a:cubicBezTo>
                  <a:pt x="0" y="430"/>
                  <a:pt x="48" y="478"/>
                  <a:pt x="108" y="478"/>
                </a:cubicBezTo>
                <a:cubicBezTo>
                  <a:pt x="167" y="478"/>
                  <a:pt x="215" y="430"/>
                  <a:pt x="215" y="371"/>
                </a:cubicBezTo>
                <a:cubicBezTo>
                  <a:pt x="215" y="0"/>
                  <a:pt x="215" y="0"/>
                  <a:pt x="215" y="0"/>
                </a:cubicBezTo>
                <a:lnTo>
                  <a:pt x="0" y="0"/>
                </a:lnTo>
                <a:close/>
              </a:path>
            </a:pathLst>
          </a:custGeom>
          <a:solidFill>
            <a:schemeClr val="accent3"/>
          </a:solidFill>
          <a:ln>
            <a:noFill/>
          </a:ln>
        </p:spPr>
        <p:txBody>
          <a:bodyPr/>
          <a:lstStyle/>
          <a:p>
            <a:endParaRPr altLang="en-US" lang="zh-CN" sz="2400">
              <a:cs typeface="+mn-ea"/>
              <a:sym typeface="+mn-lt"/>
            </a:endParaRPr>
          </a:p>
        </p:txBody>
      </p:sp>
      <p:sp>
        <p:nvSpPr>
          <p:cNvPr id="12" name="Oval 26"/>
          <p:cNvSpPr>
            <a:spLocks noChangeArrowheads="1"/>
          </p:cNvSpPr>
          <p:nvPr/>
        </p:nvSpPr>
        <p:spPr bwMode="auto">
          <a:xfrm>
            <a:off x="3028951" y="3639673"/>
            <a:ext cx="711200" cy="707184"/>
          </a:xfrm>
          <a:prstGeom prst="ellipse">
            <a:avLst/>
          </a:prstGeom>
          <a:solidFill>
            <a:srgbClr val="F2F2F2"/>
          </a:solidFill>
          <a:ln>
            <a:noFill/>
          </a:ln>
        </p:spPr>
        <p:txBody>
          <a:bodyPr/>
          <a:lstStyle/>
          <a:p>
            <a:endParaRPr altLang="en-US" lang="zh-CN" sz="2400">
              <a:cs typeface="+mn-ea"/>
              <a:sym typeface="+mn-lt"/>
            </a:endParaRPr>
          </a:p>
        </p:txBody>
      </p:sp>
      <p:sp>
        <p:nvSpPr>
          <p:cNvPr id="13" name="Freeform 27"/>
          <p:cNvSpPr/>
          <p:nvPr/>
        </p:nvSpPr>
        <p:spPr bwMode="auto">
          <a:xfrm>
            <a:off x="1979089" y="3554980"/>
            <a:ext cx="874183" cy="1945819"/>
          </a:xfrm>
          <a:custGeom>
            <a:gdLst>
              <a:gd fmla="*/ 215 w 215" name="T0"/>
              <a:gd fmla="*/ 479 h 479" name="T1"/>
              <a:gd fmla="*/ 215 w 215" name="T2"/>
              <a:gd fmla="*/ 108 h 479" name="T3"/>
              <a:gd fmla="*/ 108 w 215" name="T4"/>
              <a:gd fmla="*/ 0 h 479" name="T5"/>
              <a:gd fmla="*/ 0 w 215" name="T6"/>
              <a:gd fmla="*/ 108 h 479" name="T7"/>
              <a:gd fmla="*/ 0 w 215" name="T8"/>
              <a:gd fmla="*/ 479 h 479" name="T9"/>
              <a:gd fmla="*/ 215 w 215" name="T10"/>
              <a:gd fmla="*/ 479 h 479" name="T11"/>
            </a:gdLst>
            <a:cxnLst>
              <a:cxn ang="0">
                <a:pos x="T0" y="T1"/>
              </a:cxn>
              <a:cxn ang="0">
                <a:pos x="T2" y="T3"/>
              </a:cxn>
              <a:cxn ang="0">
                <a:pos x="T4" y="T5"/>
              </a:cxn>
              <a:cxn ang="0">
                <a:pos x="T6" y="T7"/>
              </a:cxn>
              <a:cxn ang="0">
                <a:pos x="T8" y="T9"/>
              </a:cxn>
              <a:cxn ang="0">
                <a:pos x="T10" y="T11"/>
              </a:cxn>
            </a:cxnLst>
            <a:rect b="b" l="0" r="r" t="0"/>
            <a:pathLst>
              <a:path h="479" w="215">
                <a:moveTo>
                  <a:pt x="215" y="479"/>
                </a:moveTo>
                <a:cubicBezTo>
                  <a:pt x="215" y="108"/>
                  <a:pt x="215" y="108"/>
                  <a:pt x="215" y="108"/>
                </a:cubicBezTo>
                <a:cubicBezTo>
                  <a:pt x="215" y="49"/>
                  <a:pt x="167" y="0"/>
                  <a:pt x="108" y="0"/>
                </a:cubicBezTo>
                <a:cubicBezTo>
                  <a:pt x="48" y="0"/>
                  <a:pt x="0" y="49"/>
                  <a:pt x="0" y="108"/>
                </a:cubicBezTo>
                <a:cubicBezTo>
                  <a:pt x="0" y="479"/>
                  <a:pt x="0" y="479"/>
                  <a:pt x="0" y="479"/>
                </a:cubicBezTo>
                <a:lnTo>
                  <a:pt x="215" y="479"/>
                </a:lnTo>
                <a:close/>
              </a:path>
            </a:pathLst>
          </a:custGeom>
          <a:solidFill>
            <a:schemeClr val="accent2"/>
          </a:solidFill>
          <a:ln>
            <a:noFill/>
          </a:ln>
        </p:spPr>
        <p:txBody>
          <a:bodyPr/>
          <a:lstStyle/>
          <a:p>
            <a:endParaRPr altLang="en-US" lang="zh-CN" sz="2400">
              <a:cs typeface="+mn-ea"/>
              <a:sym typeface="+mn-lt"/>
            </a:endParaRPr>
          </a:p>
        </p:txBody>
      </p:sp>
      <p:sp>
        <p:nvSpPr>
          <p:cNvPr id="14" name="Oval 28"/>
          <p:cNvSpPr>
            <a:spLocks noChangeArrowheads="1"/>
          </p:cNvSpPr>
          <p:nvPr/>
        </p:nvSpPr>
        <p:spPr bwMode="auto">
          <a:xfrm>
            <a:off x="2061633" y="3639673"/>
            <a:ext cx="711200" cy="707184"/>
          </a:xfrm>
          <a:prstGeom prst="ellipse">
            <a:avLst/>
          </a:prstGeom>
          <a:solidFill>
            <a:srgbClr val="F2F2F2"/>
          </a:solidFill>
          <a:ln>
            <a:noFill/>
          </a:ln>
        </p:spPr>
        <p:txBody>
          <a:bodyPr/>
          <a:lstStyle/>
          <a:p>
            <a:endParaRPr altLang="en-US" lang="zh-CN" sz="2400">
              <a:cs typeface="+mn-ea"/>
              <a:sym typeface="+mn-lt"/>
            </a:endParaRPr>
          </a:p>
        </p:txBody>
      </p:sp>
      <p:sp>
        <p:nvSpPr>
          <p:cNvPr id="15" name="Freeform 29"/>
          <p:cNvSpPr/>
          <p:nvPr/>
        </p:nvSpPr>
        <p:spPr bwMode="auto">
          <a:xfrm>
            <a:off x="4881033" y="2485734"/>
            <a:ext cx="874184" cy="1941583"/>
          </a:xfrm>
          <a:custGeom>
            <a:gdLst>
              <a:gd fmla="*/ 0 w 215" name="T0"/>
              <a:gd fmla="*/ 0 h 478" name="T1"/>
              <a:gd fmla="*/ 0 w 215" name="T2"/>
              <a:gd fmla="*/ 371 h 478" name="T3"/>
              <a:gd fmla="*/ 108 w 215" name="T4"/>
              <a:gd fmla="*/ 478 h 478" name="T5"/>
              <a:gd fmla="*/ 215 w 215" name="T6"/>
              <a:gd fmla="*/ 371 h 478" name="T7"/>
              <a:gd fmla="*/ 215 w 215" name="T8"/>
              <a:gd fmla="*/ 0 h 478" name="T9"/>
              <a:gd fmla="*/ 0 w 215" name="T10"/>
              <a:gd fmla="*/ 0 h 478" name="T11"/>
            </a:gdLst>
            <a:cxnLst>
              <a:cxn ang="0">
                <a:pos x="T0" y="T1"/>
              </a:cxn>
              <a:cxn ang="0">
                <a:pos x="T2" y="T3"/>
              </a:cxn>
              <a:cxn ang="0">
                <a:pos x="T4" y="T5"/>
              </a:cxn>
              <a:cxn ang="0">
                <a:pos x="T6" y="T7"/>
              </a:cxn>
              <a:cxn ang="0">
                <a:pos x="T8" y="T9"/>
              </a:cxn>
              <a:cxn ang="0">
                <a:pos x="T10" y="T11"/>
              </a:cxn>
            </a:cxnLst>
            <a:rect b="b" l="0" r="r" t="0"/>
            <a:pathLst>
              <a:path h="478" w="215">
                <a:moveTo>
                  <a:pt x="0" y="0"/>
                </a:moveTo>
                <a:cubicBezTo>
                  <a:pt x="0" y="371"/>
                  <a:pt x="0" y="371"/>
                  <a:pt x="0" y="371"/>
                </a:cubicBezTo>
                <a:cubicBezTo>
                  <a:pt x="0" y="430"/>
                  <a:pt x="48" y="478"/>
                  <a:pt x="108" y="478"/>
                </a:cubicBezTo>
                <a:cubicBezTo>
                  <a:pt x="167" y="478"/>
                  <a:pt x="215" y="430"/>
                  <a:pt x="215" y="371"/>
                </a:cubicBezTo>
                <a:cubicBezTo>
                  <a:pt x="215" y="0"/>
                  <a:pt x="215" y="0"/>
                  <a:pt x="215" y="0"/>
                </a:cubicBezTo>
                <a:lnTo>
                  <a:pt x="0" y="0"/>
                </a:lnTo>
                <a:close/>
              </a:path>
            </a:pathLst>
          </a:custGeom>
          <a:solidFill>
            <a:schemeClr val="accent1"/>
          </a:solidFill>
          <a:ln>
            <a:noFill/>
          </a:ln>
        </p:spPr>
        <p:txBody>
          <a:bodyPr/>
          <a:lstStyle/>
          <a:p>
            <a:endParaRPr altLang="en-US" lang="zh-CN" sz="2400">
              <a:cs typeface="+mn-ea"/>
              <a:sym typeface="+mn-lt"/>
            </a:endParaRPr>
          </a:p>
        </p:txBody>
      </p:sp>
      <p:sp>
        <p:nvSpPr>
          <p:cNvPr id="16" name="Oval 30"/>
          <p:cNvSpPr>
            <a:spLocks noChangeArrowheads="1"/>
          </p:cNvSpPr>
          <p:nvPr/>
        </p:nvSpPr>
        <p:spPr bwMode="auto">
          <a:xfrm>
            <a:off x="4963584" y="3639673"/>
            <a:ext cx="711200" cy="707184"/>
          </a:xfrm>
          <a:prstGeom prst="ellipse">
            <a:avLst/>
          </a:prstGeom>
          <a:solidFill>
            <a:srgbClr val="F2F2F2"/>
          </a:solidFill>
          <a:ln>
            <a:noFill/>
          </a:ln>
        </p:spPr>
        <p:txBody>
          <a:bodyPr/>
          <a:lstStyle/>
          <a:p>
            <a:endParaRPr altLang="en-US" lang="zh-CN" sz="2400">
              <a:cs typeface="+mn-ea"/>
              <a:sym typeface="+mn-lt"/>
            </a:endParaRPr>
          </a:p>
        </p:txBody>
      </p:sp>
      <p:sp>
        <p:nvSpPr>
          <p:cNvPr id="17" name="Freeform 31"/>
          <p:cNvSpPr>
            <a:spLocks noEditPoints="1"/>
          </p:cNvSpPr>
          <p:nvPr/>
        </p:nvSpPr>
        <p:spPr bwMode="auto">
          <a:xfrm>
            <a:off x="4210056" y="3815412"/>
            <a:ext cx="273049" cy="349357"/>
          </a:xfrm>
          <a:custGeom>
            <a:gdLst>
              <a:gd fmla="*/ 60 w 67" name="T0"/>
              <a:gd fmla="*/ 77 h 86" name="T1"/>
              <a:gd fmla="*/ 55 w 67" name="T2"/>
              <a:gd fmla="*/ 82 h 86" name="T3"/>
              <a:gd fmla="*/ 38 w 67" name="T4"/>
              <a:gd fmla="*/ 86 h 86" name="T5"/>
              <a:gd fmla="*/ 22 w 67" name="T6"/>
              <a:gd fmla="*/ 79 h 86" name="T7"/>
              <a:gd fmla="*/ 22 w 67" name="T8"/>
              <a:gd fmla="*/ 79 h 86" name="T9"/>
              <a:gd fmla="*/ 22 w 67" name="T10"/>
              <a:gd fmla="*/ 79 h 86" name="T11"/>
              <a:gd fmla="*/ 17 w 67" name="T12"/>
              <a:gd fmla="*/ 73 h 86" name="T13"/>
              <a:gd fmla="*/ 8 w 67" name="T14"/>
              <a:gd fmla="*/ 58 h 86" name="T15"/>
              <a:gd fmla="*/ 8 w 67" name="T16"/>
              <a:gd fmla="*/ 58 h 86" name="T17"/>
              <a:gd fmla="*/ 3 w 67" name="T18"/>
              <a:gd fmla="*/ 49 h 86" name="T19"/>
              <a:gd fmla="*/ 9 w 67" name="T20"/>
              <a:gd fmla="*/ 37 h 86" name="T21"/>
              <a:gd fmla="*/ 17 w 67" name="T22"/>
              <a:gd fmla="*/ 41 h 86" name="T23"/>
              <a:gd fmla="*/ 18 w 67" name="T24"/>
              <a:gd fmla="*/ 41 h 86" name="T25"/>
              <a:gd fmla="*/ 18 w 67" name="T26"/>
              <a:gd fmla="*/ 42 h 86" name="T27"/>
              <a:gd fmla="*/ 18 w 67" name="T28"/>
              <a:gd fmla="*/ 14 h 86" name="T29"/>
              <a:gd fmla="*/ 30 w 67" name="T30"/>
              <a:gd fmla="*/ 7 h 86" name="T31"/>
              <a:gd fmla="*/ 44 w 67" name="T32"/>
              <a:gd fmla="*/ 7 h 86" name="T33"/>
              <a:gd fmla="*/ 56 w 67" name="T34"/>
              <a:gd fmla="*/ 14 h 86" name="T35"/>
              <a:gd fmla="*/ 56 w 67" name="T36"/>
              <a:gd fmla="*/ 14 h 86" name="T37"/>
              <a:gd fmla="*/ 56 w 67" name="T38"/>
              <a:gd fmla="*/ 14 h 86" name="T39"/>
              <a:gd fmla="*/ 67 w 67" name="T40"/>
              <a:gd fmla="*/ 21 h 86" name="T41"/>
              <a:gd fmla="*/ 67 w 67" name="T42"/>
              <a:gd fmla="*/ 59 h 86" name="T43"/>
              <a:gd fmla="*/ 65 w 67" name="T44"/>
              <a:gd fmla="*/ 69 h 86" name="T45"/>
              <a:gd fmla="*/ 60 w 67" name="T46"/>
              <a:gd fmla="*/ 77 h 86" name="T47"/>
              <a:gd fmla="*/ 52 w 67" name="T48"/>
              <a:gd fmla="*/ 76 h 86" name="T49"/>
              <a:gd fmla="*/ 52 w 67" name="T50"/>
              <a:gd fmla="*/ 76 h 86" name="T51"/>
              <a:gd fmla="*/ 56 w 67" name="T52"/>
              <a:gd fmla="*/ 73 h 86" name="T53"/>
              <a:gd fmla="*/ 60 w 67" name="T54"/>
              <a:gd fmla="*/ 67 h 86" name="T55"/>
              <a:gd fmla="*/ 61 w 67" name="T56"/>
              <a:gd fmla="*/ 59 h 86" name="T57"/>
              <a:gd fmla="*/ 61 w 67" name="T58"/>
              <a:gd fmla="*/ 21 h 86" name="T59"/>
              <a:gd fmla="*/ 58 w 67" name="T60"/>
              <a:gd fmla="*/ 21 h 86" name="T61"/>
              <a:gd fmla="*/ 58 w 67" name="T62"/>
              <a:gd fmla="*/ 39 h 86" name="T63"/>
              <a:gd fmla="*/ 50 w 67" name="T64"/>
              <a:gd fmla="*/ 39 h 86" name="T65"/>
              <a:gd fmla="*/ 50 w 67" name="T66"/>
              <a:gd fmla="*/ 14 h 86" name="T67"/>
              <a:gd fmla="*/ 47 w 67" name="T68"/>
              <a:gd fmla="*/ 14 h 86" name="T69"/>
              <a:gd fmla="*/ 47 w 67" name="T70"/>
              <a:gd fmla="*/ 14 h 86" name="T71"/>
              <a:gd fmla="*/ 47 w 67" name="T72"/>
              <a:gd fmla="*/ 39 h 86" name="T73"/>
              <a:gd fmla="*/ 39 w 67" name="T74"/>
              <a:gd fmla="*/ 39 h 86" name="T75"/>
              <a:gd fmla="*/ 39 w 67" name="T76"/>
              <a:gd fmla="*/ 10 h 86" name="T77"/>
              <a:gd fmla="*/ 35 w 67" name="T78"/>
              <a:gd fmla="*/ 10 h 86" name="T79"/>
              <a:gd fmla="*/ 35 w 67" name="T80"/>
              <a:gd fmla="*/ 39 h 86" name="T81"/>
              <a:gd fmla="*/ 28 w 67" name="T82"/>
              <a:gd fmla="*/ 39 h 86" name="T83"/>
              <a:gd fmla="*/ 28 w 67" name="T84"/>
              <a:gd fmla="*/ 14 h 86" name="T85"/>
              <a:gd fmla="*/ 24 w 67" name="T86"/>
              <a:gd fmla="*/ 14 h 86" name="T87"/>
              <a:gd fmla="*/ 24 w 67" name="T88"/>
              <a:gd fmla="*/ 49 h 86" name="T89"/>
              <a:gd fmla="*/ 16 w 67" name="T90"/>
              <a:gd fmla="*/ 51 h 86" name="T91"/>
              <a:gd fmla="*/ 12 w 67" name="T92"/>
              <a:gd fmla="*/ 44 h 86" name="T93"/>
              <a:gd fmla="*/ 8 w 67" name="T94"/>
              <a:gd fmla="*/ 46 h 86" name="T95"/>
              <a:gd fmla="*/ 13 w 67" name="T96"/>
              <a:gd fmla="*/ 55 h 86" name="T97"/>
              <a:gd fmla="*/ 13 w 67" name="T98"/>
              <a:gd fmla="*/ 55 h 86" name="T99"/>
              <a:gd fmla="*/ 22 w 67" name="T100"/>
              <a:gd fmla="*/ 70 h 86" name="T101"/>
              <a:gd fmla="*/ 26 w 67" name="T102"/>
              <a:gd fmla="*/ 74 h 86" name="T103"/>
              <a:gd fmla="*/ 38 w 67" name="T104"/>
              <a:gd fmla="*/ 80 h 86" name="T105"/>
              <a:gd fmla="*/ 52 w 67" name="T106"/>
              <a:gd fmla="*/ 76 h 86"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86" w="67">
                <a:moveTo>
                  <a:pt x="60" y="77"/>
                </a:moveTo>
                <a:cubicBezTo>
                  <a:pt x="59" y="79"/>
                  <a:pt x="57" y="80"/>
                  <a:pt x="55" y="82"/>
                </a:cubicBezTo>
                <a:cubicBezTo>
                  <a:pt x="50" y="85"/>
                  <a:pt x="44" y="86"/>
                  <a:pt x="38" y="86"/>
                </a:cubicBezTo>
                <a:cubicBezTo>
                  <a:pt x="32" y="85"/>
                  <a:pt x="26" y="83"/>
                  <a:pt x="22" y="79"/>
                </a:cubicBezTo>
                <a:cubicBezTo>
                  <a:pt x="22" y="79"/>
                  <a:pt x="22" y="79"/>
                  <a:pt x="22" y="79"/>
                </a:cubicBezTo>
                <a:cubicBezTo>
                  <a:pt x="22" y="79"/>
                  <a:pt x="22" y="79"/>
                  <a:pt x="22" y="79"/>
                </a:cubicBezTo>
                <a:cubicBezTo>
                  <a:pt x="20" y="77"/>
                  <a:pt x="18" y="75"/>
                  <a:pt x="17" y="73"/>
                </a:cubicBezTo>
                <a:cubicBezTo>
                  <a:pt x="8" y="58"/>
                  <a:pt x="8" y="58"/>
                  <a:pt x="8" y="58"/>
                </a:cubicBezTo>
                <a:cubicBezTo>
                  <a:pt x="8" y="58"/>
                  <a:pt x="8" y="58"/>
                  <a:pt x="8" y="58"/>
                </a:cubicBezTo>
                <a:cubicBezTo>
                  <a:pt x="3" y="49"/>
                  <a:pt x="3" y="49"/>
                  <a:pt x="3" y="49"/>
                </a:cubicBezTo>
                <a:cubicBezTo>
                  <a:pt x="0" y="44"/>
                  <a:pt x="3" y="38"/>
                  <a:pt x="9" y="37"/>
                </a:cubicBezTo>
                <a:cubicBezTo>
                  <a:pt x="12" y="37"/>
                  <a:pt x="15" y="38"/>
                  <a:pt x="17" y="41"/>
                </a:cubicBezTo>
                <a:cubicBezTo>
                  <a:pt x="17" y="41"/>
                  <a:pt x="18" y="41"/>
                  <a:pt x="18" y="41"/>
                </a:cubicBezTo>
                <a:cubicBezTo>
                  <a:pt x="18" y="42"/>
                  <a:pt x="18" y="42"/>
                  <a:pt x="18" y="42"/>
                </a:cubicBezTo>
                <a:cubicBezTo>
                  <a:pt x="18" y="14"/>
                  <a:pt x="18" y="14"/>
                  <a:pt x="18" y="14"/>
                </a:cubicBezTo>
                <a:cubicBezTo>
                  <a:pt x="18" y="8"/>
                  <a:pt x="25" y="4"/>
                  <a:pt x="30" y="7"/>
                </a:cubicBezTo>
                <a:cubicBezTo>
                  <a:pt x="32" y="0"/>
                  <a:pt x="42" y="0"/>
                  <a:pt x="44" y="7"/>
                </a:cubicBezTo>
                <a:cubicBezTo>
                  <a:pt x="49" y="4"/>
                  <a:pt x="56" y="8"/>
                  <a:pt x="56" y="14"/>
                </a:cubicBezTo>
                <a:cubicBezTo>
                  <a:pt x="56" y="14"/>
                  <a:pt x="56" y="14"/>
                  <a:pt x="56" y="14"/>
                </a:cubicBezTo>
                <a:cubicBezTo>
                  <a:pt x="56" y="14"/>
                  <a:pt x="56" y="14"/>
                  <a:pt x="56" y="14"/>
                </a:cubicBezTo>
                <a:cubicBezTo>
                  <a:pt x="61" y="12"/>
                  <a:pt x="67" y="15"/>
                  <a:pt x="67" y="21"/>
                </a:cubicBezTo>
                <a:cubicBezTo>
                  <a:pt x="67" y="59"/>
                  <a:pt x="67" y="59"/>
                  <a:pt x="67" y="59"/>
                </a:cubicBezTo>
                <a:cubicBezTo>
                  <a:pt x="67" y="62"/>
                  <a:pt x="66" y="66"/>
                  <a:pt x="65" y="69"/>
                </a:cubicBezTo>
                <a:cubicBezTo>
                  <a:pt x="64" y="72"/>
                  <a:pt x="63" y="75"/>
                  <a:pt x="60" y="77"/>
                </a:cubicBezTo>
                <a:close/>
                <a:moveTo>
                  <a:pt x="52" y="76"/>
                </a:moveTo>
                <a:cubicBezTo>
                  <a:pt x="52" y="76"/>
                  <a:pt x="52" y="76"/>
                  <a:pt x="52" y="76"/>
                </a:cubicBezTo>
                <a:cubicBezTo>
                  <a:pt x="53" y="76"/>
                  <a:pt x="55" y="74"/>
                  <a:pt x="56" y="73"/>
                </a:cubicBezTo>
                <a:cubicBezTo>
                  <a:pt x="58" y="71"/>
                  <a:pt x="59" y="69"/>
                  <a:pt x="60" y="67"/>
                </a:cubicBezTo>
                <a:cubicBezTo>
                  <a:pt x="61" y="64"/>
                  <a:pt x="61" y="62"/>
                  <a:pt x="61" y="59"/>
                </a:cubicBezTo>
                <a:cubicBezTo>
                  <a:pt x="61" y="21"/>
                  <a:pt x="61" y="21"/>
                  <a:pt x="61" y="21"/>
                </a:cubicBezTo>
                <a:cubicBezTo>
                  <a:pt x="61" y="19"/>
                  <a:pt x="58" y="19"/>
                  <a:pt x="58" y="21"/>
                </a:cubicBezTo>
                <a:cubicBezTo>
                  <a:pt x="58" y="39"/>
                  <a:pt x="58" y="39"/>
                  <a:pt x="58" y="39"/>
                </a:cubicBezTo>
                <a:cubicBezTo>
                  <a:pt x="58" y="44"/>
                  <a:pt x="50" y="44"/>
                  <a:pt x="50" y="39"/>
                </a:cubicBezTo>
                <a:cubicBezTo>
                  <a:pt x="50" y="14"/>
                  <a:pt x="50" y="14"/>
                  <a:pt x="50" y="14"/>
                </a:cubicBezTo>
                <a:cubicBezTo>
                  <a:pt x="50" y="12"/>
                  <a:pt x="47" y="12"/>
                  <a:pt x="47" y="14"/>
                </a:cubicBezTo>
                <a:cubicBezTo>
                  <a:pt x="47" y="14"/>
                  <a:pt x="47" y="14"/>
                  <a:pt x="47" y="14"/>
                </a:cubicBezTo>
                <a:cubicBezTo>
                  <a:pt x="47" y="39"/>
                  <a:pt x="47" y="39"/>
                  <a:pt x="47" y="39"/>
                </a:cubicBezTo>
                <a:cubicBezTo>
                  <a:pt x="47" y="44"/>
                  <a:pt x="39" y="44"/>
                  <a:pt x="39" y="39"/>
                </a:cubicBezTo>
                <a:cubicBezTo>
                  <a:pt x="39" y="10"/>
                  <a:pt x="39" y="10"/>
                  <a:pt x="39" y="10"/>
                </a:cubicBezTo>
                <a:cubicBezTo>
                  <a:pt x="39" y="7"/>
                  <a:pt x="35" y="7"/>
                  <a:pt x="35" y="10"/>
                </a:cubicBezTo>
                <a:cubicBezTo>
                  <a:pt x="35" y="39"/>
                  <a:pt x="35" y="39"/>
                  <a:pt x="35" y="39"/>
                </a:cubicBezTo>
                <a:cubicBezTo>
                  <a:pt x="35" y="44"/>
                  <a:pt x="28" y="44"/>
                  <a:pt x="28" y="39"/>
                </a:cubicBezTo>
                <a:cubicBezTo>
                  <a:pt x="28" y="14"/>
                  <a:pt x="28" y="14"/>
                  <a:pt x="28" y="14"/>
                </a:cubicBezTo>
                <a:cubicBezTo>
                  <a:pt x="28" y="12"/>
                  <a:pt x="24" y="12"/>
                  <a:pt x="24" y="14"/>
                </a:cubicBezTo>
                <a:cubicBezTo>
                  <a:pt x="24" y="49"/>
                  <a:pt x="24" y="49"/>
                  <a:pt x="24" y="49"/>
                </a:cubicBezTo>
                <a:cubicBezTo>
                  <a:pt x="24" y="53"/>
                  <a:pt x="19" y="55"/>
                  <a:pt x="16" y="51"/>
                </a:cubicBezTo>
                <a:cubicBezTo>
                  <a:pt x="12" y="44"/>
                  <a:pt x="12" y="44"/>
                  <a:pt x="12" y="44"/>
                </a:cubicBezTo>
                <a:cubicBezTo>
                  <a:pt x="11" y="42"/>
                  <a:pt x="7" y="43"/>
                  <a:pt x="8" y="46"/>
                </a:cubicBezTo>
                <a:cubicBezTo>
                  <a:pt x="13" y="55"/>
                  <a:pt x="13" y="55"/>
                  <a:pt x="13" y="55"/>
                </a:cubicBezTo>
                <a:cubicBezTo>
                  <a:pt x="13" y="55"/>
                  <a:pt x="13" y="55"/>
                  <a:pt x="13" y="55"/>
                </a:cubicBezTo>
                <a:cubicBezTo>
                  <a:pt x="22" y="70"/>
                  <a:pt x="22" y="70"/>
                  <a:pt x="22" y="70"/>
                </a:cubicBezTo>
                <a:cubicBezTo>
                  <a:pt x="23" y="72"/>
                  <a:pt x="24" y="73"/>
                  <a:pt x="26" y="74"/>
                </a:cubicBezTo>
                <a:cubicBezTo>
                  <a:pt x="29" y="77"/>
                  <a:pt x="34" y="79"/>
                  <a:pt x="38" y="80"/>
                </a:cubicBezTo>
                <a:cubicBezTo>
                  <a:pt x="43" y="80"/>
                  <a:pt x="48" y="79"/>
                  <a:pt x="52" y="76"/>
                </a:cubicBezTo>
                <a:close/>
              </a:path>
            </a:pathLst>
          </a:custGeom>
          <a:solidFill>
            <a:schemeClr val="accent4"/>
          </a:solidFill>
          <a:ln>
            <a:noFill/>
          </a:ln>
        </p:spPr>
        <p:txBody>
          <a:bodyPr/>
          <a:lstStyle/>
          <a:p>
            <a:endParaRPr altLang="en-US" lang="zh-CN" sz="2400">
              <a:cs typeface="+mn-ea"/>
              <a:sym typeface="+mn-lt"/>
            </a:endParaRPr>
          </a:p>
        </p:txBody>
      </p:sp>
      <p:sp>
        <p:nvSpPr>
          <p:cNvPr id="18" name="Freeform 32"/>
          <p:cNvSpPr>
            <a:spLocks noEditPoints="1"/>
          </p:cNvSpPr>
          <p:nvPr/>
        </p:nvSpPr>
        <p:spPr bwMode="auto">
          <a:xfrm>
            <a:off x="2260605" y="3847171"/>
            <a:ext cx="311151" cy="292191"/>
          </a:xfrm>
          <a:custGeom>
            <a:gdLst>
              <a:gd fmla="*/ 38 w 77" name="T0"/>
              <a:gd fmla="*/ 18 h 72" name="T1"/>
              <a:gd fmla="*/ 39 w 77" name="T2"/>
              <a:gd fmla="*/ 41 h 72" name="T3"/>
              <a:gd fmla="*/ 41 w 77" name="T4"/>
              <a:gd fmla="*/ 13 h 72" name="T5"/>
              <a:gd fmla="*/ 38 w 77" name="T6"/>
              <a:gd fmla="*/ 12 h 72" name="T7"/>
              <a:gd fmla="*/ 32 w 77" name="T8"/>
              <a:gd fmla="*/ 22 h 72" name="T9"/>
              <a:gd fmla="*/ 74 w 77" name="T10"/>
              <a:gd fmla="*/ 9 h 72" name="T11"/>
              <a:gd fmla="*/ 66 w 77" name="T12"/>
              <a:gd fmla="*/ 9 h 72" name="T13"/>
              <a:gd fmla="*/ 63 w 77" name="T14"/>
              <a:gd fmla="*/ 0 h 72" name="T15"/>
              <a:gd fmla="*/ 11 w 77" name="T16"/>
              <a:gd fmla="*/ 3 h 72" name="T17"/>
              <a:gd fmla="*/ 3 w 77" name="T18"/>
              <a:gd fmla="*/ 9 h 72" name="T19"/>
              <a:gd fmla="*/ 0 w 77" name="T20"/>
              <a:gd fmla="*/ 29 h 72" name="T21"/>
              <a:gd fmla="*/ 5 w 77" name="T22"/>
              <a:gd fmla="*/ 41 h 72" name="T23"/>
              <a:gd fmla="*/ 36 w 77" name="T24"/>
              <a:gd fmla="*/ 59 h 72" name="T25"/>
              <a:gd fmla="*/ 23 w 77" name="T26"/>
              <a:gd fmla="*/ 66 h 72" name="T27"/>
              <a:gd fmla="*/ 23 w 77" name="T28"/>
              <a:gd fmla="*/ 72 h 72" name="T29"/>
              <a:gd fmla="*/ 57 w 77" name="T30"/>
              <a:gd fmla="*/ 69 h 72" name="T31"/>
              <a:gd fmla="*/ 41 w 77" name="T32"/>
              <a:gd fmla="*/ 66 h 72" name="T33"/>
              <a:gd fmla="*/ 62 w 77" name="T34"/>
              <a:gd fmla="*/ 46 h 72" name="T35"/>
              <a:gd fmla="*/ 72 w 77" name="T36"/>
              <a:gd fmla="*/ 41 h 72" name="T37"/>
              <a:gd fmla="*/ 77 w 77" name="T38"/>
              <a:gd fmla="*/ 12 h 72" name="T39"/>
              <a:gd fmla="*/ 9 w 77" name="T40"/>
              <a:gd fmla="*/ 37 h 72" name="T41"/>
              <a:gd fmla="*/ 9 w 77" name="T42"/>
              <a:gd fmla="*/ 37 h 72" name="T43"/>
              <a:gd fmla="*/ 6 w 77" name="T44"/>
              <a:gd fmla="*/ 15 h 72" name="T45"/>
              <a:gd fmla="*/ 11 w 77" name="T46"/>
              <a:gd fmla="*/ 32 h 72" name="T47"/>
              <a:gd fmla="*/ 9 w 77" name="T48"/>
              <a:gd fmla="*/ 37 h 72" name="T49"/>
              <a:gd fmla="*/ 60 w 77" name="T50"/>
              <a:gd fmla="*/ 31 h 72" name="T51"/>
              <a:gd fmla="*/ 58 w 77" name="T52"/>
              <a:gd fmla="*/ 41 h 72" name="T53"/>
              <a:gd fmla="*/ 38 w 77" name="T54"/>
              <a:gd fmla="*/ 53 h 72" name="T55"/>
              <a:gd fmla="*/ 19 w 77" name="T56"/>
              <a:gd fmla="*/ 41 h 72" name="T57"/>
              <a:gd fmla="*/ 17 w 77" name="T58"/>
              <a:gd fmla="*/ 6 h 72" name="T59"/>
              <a:gd fmla="*/ 60 w 77" name="T60"/>
              <a:gd fmla="*/ 31 h 72" name="T61"/>
              <a:gd fmla="*/ 71 w 77" name="T62"/>
              <a:gd fmla="*/ 29 h 72" name="T63"/>
              <a:gd fmla="*/ 68 w 77" name="T64"/>
              <a:gd fmla="*/ 37 h 72" name="T65"/>
              <a:gd fmla="*/ 66 w 77" name="T66"/>
              <a:gd fmla="*/ 32 h 72" name="T67"/>
              <a:gd fmla="*/ 66 w 77" name="T68"/>
              <a:gd fmla="*/ 31 h 72" name="T69"/>
              <a:gd fmla="*/ 71 w 77" name="T70"/>
              <a:gd fmla="*/ 15 h 72"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72" w="77">
                <a:moveTo>
                  <a:pt x="35" y="22"/>
                </a:moveTo>
                <a:cubicBezTo>
                  <a:pt x="38" y="18"/>
                  <a:pt x="38" y="18"/>
                  <a:pt x="38" y="18"/>
                </a:cubicBezTo>
                <a:cubicBezTo>
                  <a:pt x="38" y="40"/>
                  <a:pt x="38" y="40"/>
                  <a:pt x="38" y="40"/>
                </a:cubicBezTo>
                <a:cubicBezTo>
                  <a:pt x="38" y="41"/>
                  <a:pt x="38" y="41"/>
                  <a:pt x="39" y="41"/>
                </a:cubicBezTo>
                <a:cubicBezTo>
                  <a:pt x="40" y="41"/>
                  <a:pt x="41" y="41"/>
                  <a:pt x="41" y="40"/>
                </a:cubicBezTo>
                <a:cubicBezTo>
                  <a:pt x="41" y="13"/>
                  <a:pt x="41" y="13"/>
                  <a:pt x="41" y="13"/>
                </a:cubicBezTo>
                <a:cubicBezTo>
                  <a:pt x="41" y="12"/>
                  <a:pt x="40" y="11"/>
                  <a:pt x="39" y="11"/>
                </a:cubicBezTo>
                <a:cubicBezTo>
                  <a:pt x="39" y="11"/>
                  <a:pt x="38" y="12"/>
                  <a:pt x="38" y="12"/>
                </a:cubicBezTo>
                <a:cubicBezTo>
                  <a:pt x="32" y="19"/>
                  <a:pt x="32" y="19"/>
                  <a:pt x="32" y="19"/>
                </a:cubicBezTo>
                <a:cubicBezTo>
                  <a:pt x="32" y="20"/>
                  <a:pt x="32" y="21"/>
                  <a:pt x="32" y="22"/>
                </a:cubicBezTo>
                <a:cubicBezTo>
                  <a:pt x="33" y="23"/>
                  <a:pt x="34" y="22"/>
                  <a:pt x="35" y="22"/>
                </a:cubicBezTo>
                <a:close/>
                <a:moveTo>
                  <a:pt x="74" y="9"/>
                </a:moveTo>
                <a:cubicBezTo>
                  <a:pt x="74" y="9"/>
                  <a:pt x="74" y="9"/>
                  <a:pt x="74" y="9"/>
                </a:cubicBezTo>
                <a:cubicBezTo>
                  <a:pt x="66" y="9"/>
                  <a:pt x="66" y="9"/>
                  <a:pt x="66" y="9"/>
                </a:cubicBezTo>
                <a:cubicBezTo>
                  <a:pt x="66" y="3"/>
                  <a:pt x="66" y="3"/>
                  <a:pt x="66" y="3"/>
                </a:cubicBezTo>
                <a:cubicBezTo>
                  <a:pt x="66" y="1"/>
                  <a:pt x="65" y="0"/>
                  <a:pt x="63" y="0"/>
                </a:cubicBezTo>
                <a:cubicBezTo>
                  <a:pt x="14" y="0"/>
                  <a:pt x="14" y="0"/>
                  <a:pt x="14" y="0"/>
                </a:cubicBezTo>
                <a:cubicBezTo>
                  <a:pt x="12" y="0"/>
                  <a:pt x="11" y="1"/>
                  <a:pt x="11" y="3"/>
                </a:cubicBezTo>
                <a:cubicBezTo>
                  <a:pt x="11" y="9"/>
                  <a:pt x="11" y="9"/>
                  <a:pt x="11" y="9"/>
                </a:cubicBezTo>
                <a:cubicBezTo>
                  <a:pt x="3" y="9"/>
                  <a:pt x="3" y="9"/>
                  <a:pt x="3" y="9"/>
                </a:cubicBezTo>
                <a:cubicBezTo>
                  <a:pt x="1" y="9"/>
                  <a:pt x="0" y="11"/>
                  <a:pt x="0" y="12"/>
                </a:cubicBezTo>
                <a:cubicBezTo>
                  <a:pt x="0" y="29"/>
                  <a:pt x="0" y="29"/>
                  <a:pt x="0" y="29"/>
                </a:cubicBezTo>
                <a:cubicBezTo>
                  <a:pt x="0" y="33"/>
                  <a:pt x="2" y="38"/>
                  <a:pt x="5" y="41"/>
                </a:cubicBezTo>
                <a:cubicBezTo>
                  <a:pt x="5" y="41"/>
                  <a:pt x="5" y="41"/>
                  <a:pt x="5" y="41"/>
                </a:cubicBezTo>
                <a:cubicBezTo>
                  <a:pt x="8" y="44"/>
                  <a:pt x="11" y="46"/>
                  <a:pt x="15" y="46"/>
                </a:cubicBezTo>
                <a:cubicBezTo>
                  <a:pt x="20" y="53"/>
                  <a:pt x="27" y="58"/>
                  <a:pt x="36" y="59"/>
                </a:cubicBezTo>
                <a:cubicBezTo>
                  <a:pt x="36" y="66"/>
                  <a:pt x="36" y="66"/>
                  <a:pt x="36" y="66"/>
                </a:cubicBezTo>
                <a:cubicBezTo>
                  <a:pt x="23" y="66"/>
                  <a:pt x="23" y="66"/>
                  <a:pt x="23" y="66"/>
                </a:cubicBezTo>
                <a:cubicBezTo>
                  <a:pt x="21" y="66"/>
                  <a:pt x="20" y="67"/>
                  <a:pt x="20" y="69"/>
                </a:cubicBezTo>
                <a:cubicBezTo>
                  <a:pt x="20" y="71"/>
                  <a:pt x="21" y="72"/>
                  <a:pt x="23" y="72"/>
                </a:cubicBezTo>
                <a:cubicBezTo>
                  <a:pt x="54" y="72"/>
                  <a:pt x="54" y="72"/>
                  <a:pt x="54" y="72"/>
                </a:cubicBezTo>
                <a:cubicBezTo>
                  <a:pt x="56" y="72"/>
                  <a:pt x="57" y="71"/>
                  <a:pt x="57" y="69"/>
                </a:cubicBezTo>
                <a:cubicBezTo>
                  <a:pt x="57" y="67"/>
                  <a:pt x="56" y="66"/>
                  <a:pt x="54" y="66"/>
                </a:cubicBezTo>
                <a:cubicBezTo>
                  <a:pt x="41" y="66"/>
                  <a:pt x="41" y="66"/>
                  <a:pt x="41" y="66"/>
                </a:cubicBezTo>
                <a:cubicBezTo>
                  <a:pt x="41" y="59"/>
                  <a:pt x="41" y="59"/>
                  <a:pt x="41" y="59"/>
                </a:cubicBezTo>
                <a:cubicBezTo>
                  <a:pt x="50" y="58"/>
                  <a:pt x="57" y="53"/>
                  <a:pt x="62" y="46"/>
                </a:cubicBezTo>
                <a:cubicBezTo>
                  <a:pt x="66" y="46"/>
                  <a:pt x="69" y="44"/>
                  <a:pt x="72" y="41"/>
                </a:cubicBezTo>
                <a:cubicBezTo>
                  <a:pt x="72" y="41"/>
                  <a:pt x="72" y="41"/>
                  <a:pt x="72" y="41"/>
                </a:cubicBezTo>
                <a:cubicBezTo>
                  <a:pt x="75" y="38"/>
                  <a:pt x="77" y="33"/>
                  <a:pt x="77" y="29"/>
                </a:cubicBezTo>
                <a:cubicBezTo>
                  <a:pt x="77" y="12"/>
                  <a:pt x="77" y="12"/>
                  <a:pt x="77" y="12"/>
                </a:cubicBezTo>
                <a:cubicBezTo>
                  <a:pt x="77" y="11"/>
                  <a:pt x="76" y="9"/>
                  <a:pt x="74" y="9"/>
                </a:cubicBezTo>
                <a:close/>
                <a:moveTo>
                  <a:pt x="9" y="37"/>
                </a:moveTo>
                <a:cubicBezTo>
                  <a:pt x="9" y="37"/>
                  <a:pt x="9" y="37"/>
                  <a:pt x="9" y="37"/>
                </a:cubicBezTo>
                <a:cubicBezTo>
                  <a:pt x="9" y="37"/>
                  <a:pt x="9" y="37"/>
                  <a:pt x="9" y="37"/>
                </a:cubicBezTo>
                <a:cubicBezTo>
                  <a:pt x="7" y="35"/>
                  <a:pt x="6" y="32"/>
                  <a:pt x="6" y="29"/>
                </a:cubicBezTo>
                <a:cubicBezTo>
                  <a:pt x="6" y="15"/>
                  <a:pt x="6" y="15"/>
                  <a:pt x="6" y="15"/>
                </a:cubicBezTo>
                <a:cubicBezTo>
                  <a:pt x="11" y="15"/>
                  <a:pt x="11" y="15"/>
                  <a:pt x="11" y="15"/>
                </a:cubicBezTo>
                <a:cubicBezTo>
                  <a:pt x="11" y="32"/>
                  <a:pt x="11" y="32"/>
                  <a:pt x="11" y="32"/>
                </a:cubicBezTo>
                <a:cubicBezTo>
                  <a:pt x="11" y="34"/>
                  <a:pt x="11" y="36"/>
                  <a:pt x="12" y="39"/>
                </a:cubicBezTo>
                <a:cubicBezTo>
                  <a:pt x="11" y="38"/>
                  <a:pt x="10" y="38"/>
                  <a:pt x="9" y="37"/>
                </a:cubicBezTo>
                <a:close/>
                <a:moveTo>
                  <a:pt x="60" y="31"/>
                </a:moveTo>
                <a:cubicBezTo>
                  <a:pt x="60" y="31"/>
                  <a:pt x="60" y="31"/>
                  <a:pt x="60" y="31"/>
                </a:cubicBezTo>
                <a:cubicBezTo>
                  <a:pt x="60" y="32"/>
                  <a:pt x="60" y="32"/>
                  <a:pt x="60" y="32"/>
                </a:cubicBezTo>
                <a:cubicBezTo>
                  <a:pt x="60" y="35"/>
                  <a:pt x="59" y="38"/>
                  <a:pt x="58" y="41"/>
                </a:cubicBezTo>
                <a:cubicBezTo>
                  <a:pt x="58" y="41"/>
                  <a:pt x="58" y="41"/>
                  <a:pt x="58" y="41"/>
                </a:cubicBezTo>
                <a:cubicBezTo>
                  <a:pt x="54" y="48"/>
                  <a:pt x="47" y="53"/>
                  <a:pt x="38" y="53"/>
                </a:cubicBezTo>
                <a:cubicBezTo>
                  <a:pt x="30" y="53"/>
                  <a:pt x="23" y="48"/>
                  <a:pt x="19" y="41"/>
                </a:cubicBezTo>
                <a:cubicBezTo>
                  <a:pt x="19" y="41"/>
                  <a:pt x="19" y="41"/>
                  <a:pt x="19" y="41"/>
                </a:cubicBezTo>
                <a:cubicBezTo>
                  <a:pt x="18" y="38"/>
                  <a:pt x="17" y="35"/>
                  <a:pt x="17" y="31"/>
                </a:cubicBezTo>
                <a:cubicBezTo>
                  <a:pt x="17" y="6"/>
                  <a:pt x="17" y="6"/>
                  <a:pt x="17" y="6"/>
                </a:cubicBezTo>
                <a:cubicBezTo>
                  <a:pt x="60" y="6"/>
                  <a:pt x="60" y="6"/>
                  <a:pt x="60" y="6"/>
                </a:cubicBezTo>
                <a:cubicBezTo>
                  <a:pt x="60" y="31"/>
                  <a:pt x="60" y="31"/>
                  <a:pt x="60" y="31"/>
                </a:cubicBezTo>
                <a:close/>
                <a:moveTo>
                  <a:pt x="71" y="29"/>
                </a:moveTo>
                <a:cubicBezTo>
                  <a:pt x="71" y="29"/>
                  <a:pt x="71" y="29"/>
                  <a:pt x="71" y="29"/>
                </a:cubicBezTo>
                <a:cubicBezTo>
                  <a:pt x="71" y="32"/>
                  <a:pt x="70" y="35"/>
                  <a:pt x="68" y="37"/>
                </a:cubicBezTo>
                <a:cubicBezTo>
                  <a:pt x="68" y="37"/>
                  <a:pt x="68" y="37"/>
                  <a:pt x="68" y="37"/>
                </a:cubicBezTo>
                <a:cubicBezTo>
                  <a:pt x="67" y="38"/>
                  <a:pt x="66" y="38"/>
                  <a:pt x="65" y="39"/>
                </a:cubicBezTo>
                <a:cubicBezTo>
                  <a:pt x="66" y="36"/>
                  <a:pt x="66" y="34"/>
                  <a:pt x="66" y="32"/>
                </a:cubicBezTo>
                <a:cubicBezTo>
                  <a:pt x="66" y="31"/>
                  <a:pt x="66" y="31"/>
                  <a:pt x="66" y="31"/>
                </a:cubicBezTo>
                <a:cubicBezTo>
                  <a:pt x="66" y="31"/>
                  <a:pt x="66" y="31"/>
                  <a:pt x="66" y="31"/>
                </a:cubicBezTo>
                <a:cubicBezTo>
                  <a:pt x="66" y="15"/>
                  <a:pt x="66" y="15"/>
                  <a:pt x="66" y="15"/>
                </a:cubicBezTo>
                <a:cubicBezTo>
                  <a:pt x="71" y="15"/>
                  <a:pt x="71" y="15"/>
                  <a:pt x="71" y="15"/>
                </a:cubicBezTo>
                <a:cubicBezTo>
                  <a:pt x="71" y="29"/>
                  <a:pt x="71" y="29"/>
                  <a:pt x="71" y="29"/>
                </a:cubicBezTo>
                <a:close/>
              </a:path>
            </a:pathLst>
          </a:custGeom>
          <a:solidFill>
            <a:schemeClr val="accent2"/>
          </a:solidFill>
          <a:ln>
            <a:noFill/>
          </a:ln>
        </p:spPr>
        <p:txBody>
          <a:bodyPr/>
          <a:lstStyle/>
          <a:p>
            <a:endParaRPr altLang="en-US" lang="zh-CN" sz="2400">
              <a:cs typeface="+mn-ea"/>
              <a:sym typeface="+mn-lt"/>
            </a:endParaRPr>
          </a:p>
        </p:txBody>
      </p:sp>
      <p:sp>
        <p:nvSpPr>
          <p:cNvPr id="19" name="Freeform 33"/>
          <p:cNvSpPr>
            <a:spLocks noEditPoints="1"/>
          </p:cNvSpPr>
          <p:nvPr/>
        </p:nvSpPr>
        <p:spPr bwMode="auto">
          <a:xfrm>
            <a:off x="1293284" y="3834467"/>
            <a:ext cx="311149" cy="317599"/>
          </a:xfrm>
          <a:custGeom>
            <a:gdLst>
              <a:gd fmla="*/ 66 w 77" name="T0"/>
              <a:gd fmla="*/ 12 h 78" name="T1"/>
              <a:gd fmla="*/ 66 w 77" name="T2"/>
              <a:gd fmla="*/ 66 h 78" name="T3"/>
              <a:gd fmla="*/ 11 w 77" name="T4"/>
              <a:gd fmla="*/ 66 h 78" name="T5"/>
              <a:gd fmla="*/ 11 w 77" name="T6"/>
              <a:gd fmla="*/ 12 h 78" name="T7"/>
              <a:gd fmla="*/ 37 w 77" name="T8"/>
              <a:gd fmla="*/ 72 h 78" name="T9"/>
              <a:gd fmla="*/ 37 w 77" name="T10"/>
              <a:gd fmla="*/ 59 h 78" name="T11"/>
              <a:gd fmla="*/ 25 w 77" name="T12"/>
              <a:gd fmla="*/ 62 h 78" name="T13"/>
              <a:gd fmla="*/ 33 w 77" name="T14"/>
              <a:gd fmla="*/ 71 h 78" name="T15"/>
              <a:gd fmla="*/ 62 w 77" name="T16"/>
              <a:gd fmla="*/ 16 h 78" name="T17"/>
              <a:gd fmla="*/ 61 w 77" name="T18"/>
              <a:gd fmla="*/ 15 h 78" name="T19"/>
              <a:gd fmla="*/ 60 w 77" name="T20"/>
              <a:gd fmla="*/ 37 h 78" name="T21"/>
              <a:gd fmla="*/ 62 w 77" name="T22"/>
              <a:gd fmla="*/ 16 h 78" name="T23"/>
              <a:gd fmla="*/ 58 w 77" name="T24"/>
              <a:gd fmla="*/ 13 h 78" name="T25"/>
              <a:gd fmla="*/ 54 w 77" name="T26"/>
              <a:gd fmla="*/ 13 h 78" name="T27"/>
              <a:gd fmla="*/ 58 w 77" name="T28"/>
              <a:gd fmla="*/ 13 h 78" name="T29"/>
              <a:gd fmla="*/ 44 w 77" name="T30"/>
              <a:gd fmla="*/ 7 h 78" name="T31"/>
              <a:gd fmla="*/ 40 w 77" name="T32"/>
              <a:gd fmla="*/ 19 h 78" name="T33"/>
              <a:gd fmla="*/ 52 w 77" name="T34"/>
              <a:gd fmla="*/ 16 h 78" name="T35"/>
              <a:gd fmla="*/ 44 w 77" name="T36"/>
              <a:gd fmla="*/ 7 h 78" name="T37"/>
              <a:gd fmla="*/ 37 w 77" name="T38"/>
              <a:gd fmla="*/ 6 h 78" name="T39"/>
              <a:gd fmla="*/ 26 w 77" name="T40"/>
              <a:gd fmla="*/ 14 h 78" name="T41"/>
              <a:gd fmla="*/ 27 w 77" name="T42"/>
              <a:gd fmla="*/ 17 h 78" name="T43"/>
              <a:gd fmla="*/ 37 w 77" name="T44"/>
              <a:gd fmla="*/ 6 h 78" name="T45"/>
              <a:gd fmla="*/ 26 w 77" name="T46"/>
              <a:gd fmla="*/ 9 h 78" name="T47"/>
              <a:gd fmla="*/ 22 w 77" name="T48"/>
              <a:gd fmla="*/ 15 h 78" name="T49"/>
              <a:gd fmla="*/ 26 w 77" name="T50"/>
              <a:gd fmla="*/ 9 h 78" name="T51"/>
              <a:gd fmla="*/ 16 w 77" name="T52"/>
              <a:gd fmla="*/ 15 h 78" name="T53"/>
              <a:gd fmla="*/ 6 w 77" name="T54"/>
              <a:gd fmla="*/ 37 h 78" name="T55"/>
              <a:gd fmla="*/ 21 w 77" name="T56"/>
              <a:gd fmla="*/ 18 h 78" name="T57"/>
              <a:gd fmla="*/ 6 w 77" name="T58"/>
              <a:gd fmla="*/ 41 h 78" name="T59"/>
              <a:gd fmla="*/ 15 w 77" name="T60"/>
              <a:gd fmla="*/ 62 h 78" name="T61"/>
              <a:gd fmla="*/ 21 w 77" name="T62"/>
              <a:gd fmla="*/ 60 h 78" name="T63"/>
              <a:gd fmla="*/ 6 w 77" name="T64"/>
              <a:gd fmla="*/ 41 h 78" name="T65"/>
              <a:gd fmla="*/ 19 w 77" name="T66"/>
              <a:gd fmla="*/ 65 h 78" name="T67"/>
              <a:gd fmla="*/ 23 w 77" name="T68"/>
              <a:gd fmla="*/ 65 h 78" name="T69"/>
              <a:gd fmla="*/ 19 w 77" name="T70"/>
              <a:gd fmla="*/ 65 h 78" name="T71"/>
              <a:gd fmla="*/ 40 w 77" name="T72"/>
              <a:gd fmla="*/ 72 h 78" name="T73"/>
              <a:gd fmla="*/ 51 w 77" name="T74"/>
              <a:gd fmla="*/ 63 h 78" name="T75"/>
              <a:gd fmla="*/ 50 w 77" name="T76"/>
              <a:gd fmla="*/ 61 h 78" name="T77"/>
              <a:gd fmla="*/ 40 w 77" name="T78"/>
              <a:gd fmla="*/ 72 h 78" name="T79"/>
              <a:gd fmla="*/ 51 w 77" name="T80"/>
              <a:gd fmla="*/ 69 h 78" name="T81"/>
              <a:gd fmla="*/ 55 w 77" name="T82"/>
              <a:gd fmla="*/ 63 h 78" name="T83"/>
              <a:gd fmla="*/ 51 w 77" name="T84"/>
              <a:gd fmla="*/ 69 h 78" name="T85"/>
              <a:gd fmla="*/ 61 w 77" name="T86"/>
              <a:gd fmla="*/ 63 h 78" name="T87"/>
              <a:gd fmla="*/ 71 w 77" name="T88"/>
              <a:gd fmla="*/ 41 h 78" name="T89"/>
              <a:gd fmla="*/ 56 w 77" name="T90"/>
              <a:gd fmla="*/ 60 h 78" name="T91"/>
              <a:gd fmla="*/ 53 w 77" name="T92"/>
              <a:gd fmla="*/ 19 h 78" name="T93"/>
              <a:gd fmla="*/ 52 w 77" name="T94"/>
              <a:gd fmla="*/ 20 h 78" name="T95"/>
              <a:gd fmla="*/ 40 w 77" name="T96"/>
              <a:gd fmla="*/ 37 h 78" name="T97"/>
              <a:gd fmla="*/ 53 w 77" name="T98"/>
              <a:gd fmla="*/ 19 h 78" name="T99"/>
              <a:gd fmla="*/ 37 w 77" name="T100"/>
              <a:gd fmla="*/ 22 h 78" name="T101"/>
              <a:gd fmla="*/ 24 w 77" name="T102"/>
              <a:gd fmla="*/ 19 h 78" name="T103"/>
              <a:gd fmla="*/ 37 w 77" name="T104"/>
              <a:gd fmla="*/ 37 h 78" name="T105"/>
              <a:gd fmla="*/ 37 w 77" name="T106"/>
              <a:gd fmla="*/ 56 h 78" name="T107"/>
              <a:gd fmla="*/ 37 w 77" name="T108"/>
              <a:gd fmla="*/ 41 h 78" name="T109"/>
              <a:gd fmla="*/ 24 w 77" name="T110"/>
              <a:gd fmla="*/ 58 h 78" name="T111"/>
              <a:gd fmla="*/ 37 w 77" name="T112"/>
              <a:gd fmla="*/ 56 h 78" name="T113"/>
              <a:gd fmla="*/ 40 w 77" name="T114"/>
              <a:gd fmla="*/ 56 h 78" name="T115"/>
              <a:gd fmla="*/ 53 w 77" name="T116"/>
              <a:gd fmla="*/ 58 h 78" name="T117"/>
              <a:gd fmla="*/ 40 w 77" name="T118"/>
              <a:gd fmla="*/ 41 h 7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78" w="77">
                <a:moveTo>
                  <a:pt x="39" y="0"/>
                </a:moveTo>
                <a:cubicBezTo>
                  <a:pt x="49" y="0"/>
                  <a:pt x="59" y="5"/>
                  <a:pt x="66" y="12"/>
                </a:cubicBezTo>
                <a:cubicBezTo>
                  <a:pt x="73" y="19"/>
                  <a:pt x="77" y="28"/>
                  <a:pt x="77" y="39"/>
                </a:cubicBezTo>
                <a:cubicBezTo>
                  <a:pt x="77" y="50"/>
                  <a:pt x="73" y="59"/>
                  <a:pt x="66" y="66"/>
                </a:cubicBezTo>
                <a:cubicBezTo>
                  <a:pt x="59" y="73"/>
                  <a:pt x="49" y="78"/>
                  <a:pt x="39" y="78"/>
                </a:cubicBezTo>
                <a:cubicBezTo>
                  <a:pt x="28" y="78"/>
                  <a:pt x="18" y="73"/>
                  <a:pt x="11" y="66"/>
                </a:cubicBezTo>
                <a:cubicBezTo>
                  <a:pt x="4" y="59"/>
                  <a:pt x="0" y="50"/>
                  <a:pt x="0" y="39"/>
                </a:cubicBezTo>
                <a:cubicBezTo>
                  <a:pt x="0" y="28"/>
                  <a:pt x="4" y="19"/>
                  <a:pt x="11" y="12"/>
                </a:cubicBezTo>
                <a:cubicBezTo>
                  <a:pt x="18" y="5"/>
                  <a:pt x="28" y="0"/>
                  <a:pt x="39" y="0"/>
                </a:cubicBezTo>
                <a:close/>
                <a:moveTo>
                  <a:pt x="37" y="72"/>
                </a:moveTo>
                <a:cubicBezTo>
                  <a:pt x="37" y="72"/>
                  <a:pt x="37" y="72"/>
                  <a:pt x="37" y="72"/>
                </a:cubicBezTo>
                <a:cubicBezTo>
                  <a:pt x="37" y="59"/>
                  <a:pt x="37" y="59"/>
                  <a:pt x="37" y="59"/>
                </a:cubicBezTo>
                <a:cubicBezTo>
                  <a:pt x="33" y="59"/>
                  <a:pt x="30" y="60"/>
                  <a:pt x="27" y="61"/>
                </a:cubicBezTo>
                <a:cubicBezTo>
                  <a:pt x="26" y="61"/>
                  <a:pt x="26" y="62"/>
                  <a:pt x="25" y="62"/>
                </a:cubicBezTo>
                <a:cubicBezTo>
                  <a:pt x="26" y="62"/>
                  <a:pt x="26" y="63"/>
                  <a:pt x="26" y="63"/>
                </a:cubicBezTo>
                <a:cubicBezTo>
                  <a:pt x="28" y="67"/>
                  <a:pt x="30" y="70"/>
                  <a:pt x="33" y="71"/>
                </a:cubicBezTo>
                <a:cubicBezTo>
                  <a:pt x="34" y="71"/>
                  <a:pt x="35" y="72"/>
                  <a:pt x="37" y="72"/>
                </a:cubicBezTo>
                <a:close/>
                <a:moveTo>
                  <a:pt x="62" y="16"/>
                </a:moveTo>
                <a:cubicBezTo>
                  <a:pt x="62" y="16"/>
                  <a:pt x="62" y="16"/>
                  <a:pt x="62" y="16"/>
                </a:cubicBezTo>
                <a:cubicBezTo>
                  <a:pt x="61" y="16"/>
                  <a:pt x="61" y="15"/>
                  <a:pt x="61" y="15"/>
                </a:cubicBezTo>
                <a:cubicBezTo>
                  <a:pt x="59" y="16"/>
                  <a:pt x="58" y="17"/>
                  <a:pt x="56" y="18"/>
                </a:cubicBezTo>
                <a:cubicBezTo>
                  <a:pt x="58" y="23"/>
                  <a:pt x="60" y="30"/>
                  <a:pt x="60" y="37"/>
                </a:cubicBezTo>
                <a:cubicBezTo>
                  <a:pt x="71" y="37"/>
                  <a:pt x="71" y="37"/>
                  <a:pt x="71" y="37"/>
                </a:cubicBezTo>
                <a:cubicBezTo>
                  <a:pt x="71" y="29"/>
                  <a:pt x="67" y="21"/>
                  <a:pt x="62" y="16"/>
                </a:cubicBezTo>
                <a:close/>
                <a:moveTo>
                  <a:pt x="58" y="13"/>
                </a:moveTo>
                <a:cubicBezTo>
                  <a:pt x="58" y="13"/>
                  <a:pt x="58" y="13"/>
                  <a:pt x="58" y="13"/>
                </a:cubicBezTo>
                <a:cubicBezTo>
                  <a:pt x="56" y="11"/>
                  <a:pt x="54" y="10"/>
                  <a:pt x="51" y="9"/>
                </a:cubicBezTo>
                <a:cubicBezTo>
                  <a:pt x="52" y="10"/>
                  <a:pt x="53" y="11"/>
                  <a:pt x="54" y="13"/>
                </a:cubicBezTo>
                <a:cubicBezTo>
                  <a:pt x="54" y="13"/>
                  <a:pt x="55" y="14"/>
                  <a:pt x="55" y="15"/>
                </a:cubicBezTo>
                <a:cubicBezTo>
                  <a:pt x="56" y="14"/>
                  <a:pt x="57" y="13"/>
                  <a:pt x="58" y="13"/>
                </a:cubicBezTo>
                <a:close/>
                <a:moveTo>
                  <a:pt x="44" y="7"/>
                </a:moveTo>
                <a:cubicBezTo>
                  <a:pt x="44" y="7"/>
                  <a:pt x="44" y="7"/>
                  <a:pt x="44" y="7"/>
                </a:cubicBezTo>
                <a:cubicBezTo>
                  <a:pt x="43" y="6"/>
                  <a:pt x="42" y="6"/>
                  <a:pt x="40" y="6"/>
                </a:cubicBezTo>
                <a:cubicBezTo>
                  <a:pt x="40" y="19"/>
                  <a:pt x="40" y="19"/>
                  <a:pt x="40" y="19"/>
                </a:cubicBezTo>
                <a:cubicBezTo>
                  <a:pt x="44" y="19"/>
                  <a:pt x="47" y="18"/>
                  <a:pt x="50" y="17"/>
                </a:cubicBezTo>
                <a:cubicBezTo>
                  <a:pt x="51" y="17"/>
                  <a:pt x="51" y="16"/>
                  <a:pt x="52" y="16"/>
                </a:cubicBezTo>
                <a:cubicBezTo>
                  <a:pt x="51" y="16"/>
                  <a:pt x="51" y="15"/>
                  <a:pt x="51" y="14"/>
                </a:cubicBezTo>
                <a:cubicBezTo>
                  <a:pt x="49" y="11"/>
                  <a:pt x="47" y="8"/>
                  <a:pt x="44" y="7"/>
                </a:cubicBezTo>
                <a:close/>
                <a:moveTo>
                  <a:pt x="37" y="6"/>
                </a:moveTo>
                <a:cubicBezTo>
                  <a:pt x="37" y="6"/>
                  <a:pt x="37" y="6"/>
                  <a:pt x="37" y="6"/>
                </a:cubicBezTo>
                <a:cubicBezTo>
                  <a:pt x="35" y="6"/>
                  <a:pt x="34" y="6"/>
                  <a:pt x="33" y="7"/>
                </a:cubicBezTo>
                <a:cubicBezTo>
                  <a:pt x="30" y="8"/>
                  <a:pt x="28" y="11"/>
                  <a:pt x="26" y="14"/>
                </a:cubicBezTo>
                <a:cubicBezTo>
                  <a:pt x="26" y="15"/>
                  <a:pt x="26" y="16"/>
                  <a:pt x="25" y="16"/>
                </a:cubicBezTo>
                <a:cubicBezTo>
                  <a:pt x="26" y="16"/>
                  <a:pt x="26" y="17"/>
                  <a:pt x="27" y="17"/>
                </a:cubicBezTo>
                <a:cubicBezTo>
                  <a:pt x="30" y="18"/>
                  <a:pt x="33" y="19"/>
                  <a:pt x="37" y="19"/>
                </a:cubicBezTo>
                <a:cubicBezTo>
                  <a:pt x="37" y="6"/>
                  <a:pt x="37" y="6"/>
                  <a:pt x="37" y="6"/>
                </a:cubicBezTo>
                <a:close/>
                <a:moveTo>
                  <a:pt x="26" y="9"/>
                </a:moveTo>
                <a:cubicBezTo>
                  <a:pt x="26" y="9"/>
                  <a:pt x="26" y="9"/>
                  <a:pt x="26" y="9"/>
                </a:cubicBezTo>
                <a:cubicBezTo>
                  <a:pt x="23" y="10"/>
                  <a:pt x="21" y="11"/>
                  <a:pt x="19" y="13"/>
                </a:cubicBezTo>
                <a:cubicBezTo>
                  <a:pt x="20" y="13"/>
                  <a:pt x="21" y="14"/>
                  <a:pt x="22" y="15"/>
                </a:cubicBezTo>
                <a:cubicBezTo>
                  <a:pt x="22" y="14"/>
                  <a:pt x="23" y="13"/>
                  <a:pt x="23" y="13"/>
                </a:cubicBezTo>
                <a:cubicBezTo>
                  <a:pt x="24" y="11"/>
                  <a:pt x="25" y="10"/>
                  <a:pt x="26" y="9"/>
                </a:cubicBezTo>
                <a:close/>
                <a:moveTo>
                  <a:pt x="16" y="15"/>
                </a:moveTo>
                <a:cubicBezTo>
                  <a:pt x="16" y="15"/>
                  <a:pt x="16" y="15"/>
                  <a:pt x="16" y="15"/>
                </a:cubicBezTo>
                <a:cubicBezTo>
                  <a:pt x="16" y="15"/>
                  <a:pt x="16" y="16"/>
                  <a:pt x="15" y="16"/>
                </a:cubicBezTo>
                <a:cubicBezTo>
                  <a:pt x="10" y="21"/>
                  <a:pt x="6" y="29"/>
                  <a:pt x="6" y="37"/>
                </a:cubicBezTo>
                <a:cubicBezTo>
                  <a:pt x="17" y="37"/>
                  <a:pt x="17" y="37"/>
                  <a:pt x="17" y="37"/>
                </a:cubicBezTo>
                <a:cubicBezTo>
                  <a:pt x="17" y="30"/>
                  <a:pt x="19" y="23"/>
                  <a:pt x="21" y="18"/>
                </a:cubicBezTo>
                <a:cubicBezTo>
                  <a:pt x="19" y="17"/>
                  <a:pt x="18" y="16"/>
                  <a:pt x="16" y="15"/>
                </a:cubicBezTo>
                <a:close/>
                <a:moveTo>
                  <a:pt x="6" y="41"/>
                </a:moveTo>
                <a:cubicBezTo>
                  <a:pt x="6" y="41"/>
                  <a:pt x="6" y="41"/>
                  <a:pt x="6" y="41"/>
                </a:cubicBezTo>
                <a:cubicBezTo>
                  <a:pt x="6" y="49"/>
                  <a:pt x="10" y="57"/>
                  <a:pt x="15" y="62"/>
                </a:cubicBezTo>
                <a:cubicBezTo>
                  <a:pt x="16" y="63"/>
                  <a:pt x="16" y="63"/>
                  <a:pt x="16" y="63"/>
                </a:cubicBezTo>
                <a:cubicBezTo>
                  <a:pt x="18" y="62"/>
                  <a:pt x="19" y="61"/>
                  <a:pt x="21" y="60"/>
                </a:cubicBezTo>
                <a:cubicBezTo>
                  <a:pt x="19" y="54"/>
                  <a:pt x="17" y="48"/>
                  <a:pt x="17" y="41"/>
                </a:cubicBezTo>
                <a:cubicBezTo>
                  <a:pt x="6" y="41"/>
                  <a:pt x="6" y="41"/>
                  <a:pt x="6" y="41"/>
                </a:cubicBezTo>
                <a:close/>
                <a:moveTo>
                  <a:pt x="19" y="65"/>
                </a:moveTo>
                <a:cubicBezTo>
                  <a:pt x="19" y="65"/>
                  <a:pt x="19" y="65"/>
                  <a:pt x="19" y="65"/>
                </a:cubicBezTo>
                <a:cubicBezTo>
                  <a:pt x="21" y="67"/>
                  <a:pt x="23" y="68"/>
                  <a:pt x="26" y="69"/>
                </a:cubicBezTo>
                <a:cubicBezTo>
                  <a:pt x="25" y="68"/>
                  <a:pt x="24" y="67"/>
                  <a:pt x="23" y="65"/>
                </a:cubicBezTo>
                <a:cubicBezTo>
                  <a:pt x="23" y="65"/>
                  <a:pt x="22" y="64"/>
                  <a:pt x="22" y="63"/>
                </a:cubicBezTo>
                <a:cubicBezTo>
                  <a:pt x="21" y="64"/>
                  <a:pt x="20" y="65"/>
                  <a:pt x="19" y="65"/>
                </a:cubicBezTo>
                <a:close/>
                <a:moveTo>
                  <a:pt x="40" y="72"/>
                </a:moveTo>
                <a:cubicBezTo>
                  <a:pt x="40" y="72"/>
                  <a:pt x="40" y="72"/>
                  <a:pt x="40" y="72"/>
                </a:cubicBezTo>
                <a:cubicBezTo>
                  <a:pt x="42" y="72"/>
                  <a:pt x="43" y="71"/>
                  <a:pt x="44" y="71"/>
                </a:cubicBezTo>
                <a:cubicBezTo>
                  <a:pt x="47" y="70"/>
                  <a:pt x="49" y="67"/>
                  <a:pt x="51" y="63"/>
                </a:cubicBezTo>
                <a:cubicBezTo>
                  <a:pt x="51" y="63"/>
                  <a:pt x="51" y="62"/>
                  <a:pt x="52" y="62"/>
                </a:cubicBezTo>
                <a:cubicBezTo>
                  <a:pt x="51" y="62"/>
                  <a:pt x="51" y="61"/>
                  <a:pt x="50" y="61"/>
                </a:cubicBezTo>
                <a:cubicBezTo>
                  <a:pt x="47" y="60"/>
                  <a:pt x="44" y="59"/>
                  <a:pt x="40" y="59"/>
                </a:cubicBezTo>
                <a:cubicBezTo>
                  <a:pt x="40" y="72"/>
                  <a:pt x="40" y="72"/>
                  <a:pt x="40" y="72"/>
                </a:cubicBezTo>
                <a:close/>
                <a:moveTo>
                  <a:pt x="51" y="69"/>
                </a:moveTo>
                <a:cubicBezTo>
                  <a:pt x="51" y="69"/>
                  <a:pt x="51" y="69"/>
                  <a:pt x="51" y="69"/>
                </a:cubicBezTo>
                <a:cubicBezTo>
                  <a:pt x="54" y="68"/>
                  <a:pt x="56" y="67"/>
                  <a:pt x="58" y="65"/>
                </a:cubicBezTo>
                <a:cubicBezTo>
                  <a:pt x="57" y="65"/>
                  <a:pt x="56" y="64"/>
                  <a:pt x="55" y="63"/>
                </a:cubicBezTo>
                <a:cubicBezTo>
                  <a:pt x="55" y="64"/>
                  <a:pt x="54" y="65"/>
                  <a:pt x="54" y="65"/>
                </a:cubicBezTo>
                <a:cubicBezTo>
                  <a:pt x="53" y="67"/>
                  <a:pt x="52" y="68"/>
                  <a:pt x="51" y="69"/>
                </a:cubicBezTo>
                <a:close/>
                <a:moveTo>
                  <a:pt x="61" y="63"/>
                </a:moveTo>
                <a:cubicBezTo>
                  <a:pt x="61" y="63"/>
                  <a:pt x="61" y="63"/>
                  <a:pt x="61" y="63"/>
                </a:cubicBezTo>
                <a:cubicBezTo>
                  <a:pt x="62" y="62"/>
                  <a:pt x="62" y="62"/>
                  <a:pt x="62" y="62"/>
                </a:cubicBezTo>
                <a:cubicBezTo>
                  <a:pt x="67" y="57"/>
                  <a:pt x="71" y="49"/>
                  <a:pt x="71" y="41"/>
                </a:cubicBezTo>
                <a:cubicBezTo>
                  <a:pt x="60" y="41"/>
                  <a:pt x="60" y="41"/>
                  <a:pt x="60" y="41"/>
                </a:cubicBezTo>
                <a:cubicBezTo>
                  <a:pt x="60" y="48"/>
                  <a:pt x="58" y="54"/>
                  <a:pt x="56" y="60"/>
                </a:cubicBezTo>
                <a:cubicBezTo>
                  <a:pt x="58" y="61"/>
                  <a:pt x="59" y="62"/>
                  <a:pt x="61" y="63"/>
                </a:cubicBezTo>
                <a:close/>
                <a:moveTo>
                  <a:pt x="53" y="19"/>
                </a:moveTo>
                <a:cubicBezTo>
                  <a:pt x="53" y="19"/>
                  <a:pt x="53" y="19"/>
                  <a:pt x="53" y="19"/>
                </a:cubicBezTo>
                <a:cubicBezTo>
                  <a:pt x="53" y="20"/>
                  <a:pt x="52" y="20"/>
                  <a:pt x="52" y="20"/>
                </a:cubicBezTo>
                <a:cubicBezTo>
                  <a:pt x="48" y="21"/>
                  <a:pt x="44" y="22"/>
                  <a:pt x="40" y="22"/>
                </a:cubicBezTo>
                <a:cubicBezTo>
                  <a:pt x="40" y="37"/>
                  <a:pt x="40" y="37"/>
                  <a:pt x="40" y="37"/>
                </a:cubicBezTo>
                <a:cubicBezTo>
                  <a:pt x="56" y="37"/>
                  <a:pt x="56" y="37"/>
                  <a:pt x="56" y="37"/>
                </a:cubicBezTo>
                <a:cubicBezTo>
                  <a:pt x="56" y="31"/>
                  <a:pt x="55" y="24"/>
                  <a:pt x="53" y="19"/>
                </a:cubicBezTo>
                <a:close/>
                <a:moveTo>
                  <a:pt x="37" y="22"/>
                </a:moveTo>
                <a:cubicBezTo>
                  <a:pt x="37" y="22"/>
                  <a:pt x="37" y="22"/>
                  <a:pt x="37" y="22"/>
                </a:cubicBezTo>
                <a:cubicBezTo>
                  <a:pt x="33" y="22"/>
                  <a:pt x="29" y="21"/>
                  <a:pt x="25" y="20"/>
                </a:cubicBezTo>
                <a:cubicBezTo>
                  <a:pt x="25" y="20"/>
                  <a:pt x="24" y="20"/>
                  <a:pt x="24" y="19"/>
                </a:cubicBezTo>
                <a:cubicBezTo>
                  <a:pt x="22" y="24"/>
                  <a:pt x="21" y="31"/>
                  <a:pt x="21" y="37"/>
                </a:cubicBezTo>
                <a:cubicBezTo>
                  <a:pt x="37" y="37"/>
                  <a:pt x="37" y="37"/>
                  <a:pt x="37" y="37"/>
                </a:cubicBezTo>
                <a:cubicBezTo>
                  <a:pt x="37" y="22"/>
                  <a:pt x="37" y="22"/>
                  <a:pt x="37" y="22"/>
                </a:cubicBezTo>
                <a:close/>
                <a:moveTo>
                  <a:pt x="37" y="56"/>
                </a:moveTo>
                <a:cubicBezTo>
                  <a:pt x="37" y="56"/>
                  <a:pt x="37" y="56"/>
                  <a:pt x="37" y="56"/>
                </a:cubicBezTo>
                <a:cubicBezTo>
                  <a:pt x="37" y="41"/>
                  <a:pt x="37" y="41"/>
                  <a:pt x="37" y="41"/>
                </a:cubicBezTo>
                <a:cubicBezTo>
                  <a:pt x="21" y="41"/>
                  <a:pt x="21" y="41"/>
                  <a:pt x="21" y="41"/>
                </a:cubicBezTo>
                <a:cubicBezTo>
                  <a:pt x="21" y="47"/>
                  <a:pt x="22" y="53"/>
                  <a:pt x="24" y="58"/>
                </a:cubicBezTo>
                <a:cubicBezTo>
                  <a:pt x="24" y="58"/>
                  <a:pt x="25" y="58"/>
                  <a:pt x="25" y="58"/>
                </a:cubicBezTo>
                <a:cubicBezTo>
                  <a:pt x="29" y="57"/>
                  <a:pt x="33" y="56"/>
                  <a:pt x="37" y="56"/>
                </a:cubicBezTo>
                <a:close/>
                <a:moveTo>
                  <a:pt x="40" y="56"/>
                </a:moveTo>
                <a:cubicBezTo>
                  <a:pt x="40" y="56"/>
                  <a:pt x="40" y="56"/>
                  <a:pt x="40" y="56"/>
                </a:cubicBezTo>
                <a:cubicBezTo>
                  <a:pt x="44" y="56"/>
                  <a:pt x="48" y="57"/>
                  <a:pt x="52" y="58"/>
                </a:cubicBezTo>
                <a:cubicBezTo>
                  <a:pt x="52" y="58"/>
                  <a:pt x="53" y="58"/>
                  <a:pt x="53" y="58"/>
                </a:cubicBezTo>
                <a:cubicBezTo>
                  <a:pt x="55" y="53"/>
                  <a:pt x="56" y="47"/>
                  <a:pt x="56" y="41"/>
                </a:cubicBezTo>
                <a:cubicBezTo>
                  <a:pt x="40" y="41"/>
                  <a:pt x="40" y="41"/>
                  <a:pt x="40" y="41"/>
                </a:cubicBezTo>
                <a:cubicBezTo>
                  <a:pt x="40" y="56"/>
                  <a:pt x="40" y="56"/>
                  <a:pt x="40" y="56"/>
                </a:cubicBezTo>
                <a:close/>
              </a:path>
            </a:pathLst>
          </a:custGeom>
          <a:solidFill>
            <a:schemeClr val="accent1"/>
          </a:solidFill>
          <a:ln>
            <a:noFill/>
          </a:ln>
        </p:spPr>
        <p:txBody>
          <a:bodyPr/>
          <a:lstStyle/>
          <a:p>
            <a:endParaRPr altLang="en-US" lang="zh-CN" sz="2400">
              <a:cs typeface="+mn-ea"/>
              <a:sym typeface="+mn-lt"/>
            </a:endParaRPr>
          </a:p>
        </p:txBody>
      </p:sp>
      <p:sp>
        <p:nvSpPr>
          <p:cNvPr id="20" name="Freeform 34"/>
          <p:cNvSpPr>
            <a:spLocks noEditPoints="1"/>
          </p:cNvSpPr>
          <p:nvPr/>
        </p:nvSpPr>
        <p:spPr bwMode="auto">
          <a:xfrm>
            <a:off x="3227918" y="3834467"/>
            <a:ext cx="311149" cy="317599"/>
          </a:xfrm>
          <a:custGeom>
            <a:gdLst>
              <a:gd fmla="*/ 39 w 77" name="T0"/>
              <a:gd fmla="*/ 57 h 78" name="T1"/>
              <a:gd fmla="*/ 48 w 77" name="T2"/>
              <a:gd fmla="*/ 8 h 78" name="T3"/>
              <a:gd fmla="*/ 53 w 77" name="T4"/>
              <a:gd fmla="*/ 10 h 78" name="T5"/>
              <a:gd fmla="*/ 61 w 77" name="T6"/>
              <a:gd fmla="*/ 7 h 78" name="T7"/>
              <a:gd fmla="*/ 71 w 77" name="T8"/>
              <a:gd fmla="*/ 20 h 78" name="T9"/>
              <a:gd fmla="*/ 69 w 77" name="T10"/>
              <a:gd fmla="*/ 29 h 78" name="T11"/>
              <a:gd fmla="*/ 77 w 77" name="T12"/>
              <a:gd fmla="*/ 32 h 78" name="T13"/>
              <a:gd fmla="*/ 74 w 77" name="T14"/>
              <a:gd fmla="*/ 48 h 78" name="T15"/>
              <a:gd fmla="*/ 67 w 77" name="T16"/>
              <a:gd fmla="*/ 53 h 78" name="T17"/>
              <a:gd fmla="*/ 71 w 77" name="T18"/>
              <a:gd fmla="*/ 61 h 78" name="T19"/>
              <a:gd fmla="*/ 57 w 77" name="T20"/>
              <a:gd fmla="*/ 71 h 78" name="T21"/>
              <a:gd fmla="*/ 51 w 77" name="T22"/>
              <a:gd fmla="*/ 68 h 78" name="T23"/>
              <a:gd fmla="*/ 45 w 77" name="T24"/>
              <a:gd fmla="*/ 78 h 78" name="T25"/>
              <a:gd fmla="*/ 29 w 77" name="T26"/>
              <a:gd fmla="*/ 75 h 78" name="T27"/>
              <a:gd fmla="*/ 26 w 77" name="T28"/>
              <a:gd fmla="*/ 68 h 78" name="T29"/>
              <a:gd fmla="*/ 24 w 77" name="T30"/>
              <a:gd fmla="*/ 67 h 78" name="T31"/>
              <a:gd fmla="*/ 16 w 77" name="T32"/>
              <a:gd fmla="*/ 71 h 78" name="T33"/>
              <a:gd fmla="*/ 6 w 77" name="T34"/>
              <a:gd fmla="*/ 57 h 78" name="T35"/>
              <a:gd fmla="*/ 8 w 77" name="T36"/>
              <a:gd fmla="*/ 48 h 78" name="T37"/>
              <a:gd fmla="*/ 0 w 77" name="T38"/>
              <a:gd fmla="*/ 45 h 78" name="T39"/>
              <a:gd fmla="*/ 8 w 77" name="T40"/>
              <a:gd fmla="*/ 29 h 78" name="T41"/>
              <a:gd fmla="*/ 6 w 77" name="T42"/>
              <a:gd fmla="*/ 20 h 78" name="T43"/>
              <a:gd fmla="*/ 6 w 77" name="T44"/>
              <a:gd fmla="*/ 16 h 78" name="T45"/>
              <a:gd fmla="*/ 24 w 77" name="T46"/>
              <a:gd fmla="*/ 10 h 78" name="T47"/>
              <a:gd fmla="*/ 32 w 77" name="T48"/>
              <a:gd fmla="*/ 0 h 78" name="T49"/>
              <a:gd fmla="*/ 48 w 77" name="T50"/>
              <a:gd fmla="*/ 3 h 78" name="T51"/>
              <a:gd fmla="*/ 48 w 77" name="T52"/>
              <a:gd fmla="*/ 15 h 78" name="T53"/>
              <a:gd fmla="*/ 42 w 77" name="T54"/>
              <a:gd fmla="*/ 11 h 78" name="T55"/>
              <a:gd fmla="*/ 35 w 77" name="T56"/>
              <a:gd fmla="*/ 11 h 78" name="T57"/>
              <a:gd fmla="*/ 25 w 77" name="T58"/>
              <a:gd fmla="*/ 17 h 78" name="T59"/>
              <a:gd fmla="*/ 13 w 77" name="T60"/>
              <a:gd fmla="*/ 18 h 78" name="T61"/>
              <a:gd fmla="*/ 14 w 77" name="T62"/>
              <a:gd fmla="*/ 29 h 78" name="T63"/>
              <a:gd fmla="*/ 6 w 77" name="T64"/>
              <a:gd fmla="*/ 35 h 78" name="T65"/>
              <a:gd fmla="*/ 13 w 77" name="T66"/>
              <a:gd fmla="*/ 45 h 78" name="T67"/>
              <a:gd fmla="*/ 16 w 77" name="T68"/>
              <a:gd fmla="*/ 56 h 78" name="T69"/>
              <a:gd fmla="*/ 21 w 77" name="T70"/>
              <a:gd fmla="*/ 61 h 78" name="T71"/>
              <a:gd fmla="*/ 32 w 77" name="T72"/>
              <a:gd fmla="*/ 64 h 78" name="T73"/>
              <a:gd fmla="*/ 42 w 77" name="T74"/>
              <a:gd fmla="*/ 72 h 78" name="T75"/>
              <a:gd fmla="*/ 44 w 77" name="T76"/>
              <a:gd fmla="*/ 64 h 78" name="T77"/>
              <a:gd fmla="*/ 52 w 77" name="T78"/>
              <a:gd fmla="*/ 61 h 78" name="T79"/>
              <a:gd fmla="*/ 64 w 77" name="T80"/>
              <a:gd fmla="*/ 59 h 78" name="T81"/>
              <a:gd fmla="*/ 63 w 77" name="T82"/>
              <a:gd fmla="*/ 49 h 78" name="T83"/>
              <a:gd fmla="*/ 71 w 77" name="T84"/>
              <a:gd fmla="*/ 42 h 78" name="T85"/>
              <a:gd fmla="*/ 64 w 77" name="T86"/>
              <a:gd fmla="*/ 33 h 78" name="T87"/>
              <a:gd fmla="*/ 61 w 77" name="T88"/>
              <a:gd fmla="*/ 21 h 78" name="T89"/>
              <a:gd fmla="*/ 56 w 77" name="T90"/>
              <a:gd fmla="*/ 16 h 78" name="T91"/>
              <a:gd fmla="*/ 39 w 77" name="T92"/>
              <a:gd fmla="*/ 24 h 78" name="T93"/>
              <a:gd fmla="*/ 39 w 77" name="T94"/>
              <a:gd fmla="*/ 54 h 7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78" w="77">
                <a:moveTo>
                  <a:pt x="39" y="20"/>
                </a:moveTo>
                <a:cubicBezTo>
                  <a:pt x="49" y="20"/>
                  <a:pt x="57" y="29"/>
                  <a:pt x="57" y="39"/>
                </a:cubicBezTo>
                <a:cubicBezTo>
                  <a:pt x="57" y="49"/>
                  <a:pt x="49" y="57"/>
                  <a:pt x="39" y="57"/>
                </a:cubicBezTo>
                <a:cubicBezTo>
                  <a:pt x="28" y="57"/>
                  <a:pt x="20" y="49"/>
                  <a:pt x="20" y="39"/>
                </a:cubicBezTo>
                <a:cubicBezTo>
                  <a:pt x="20" y="29"/>
                  <a:pt x="28" y="20"/>
                  <a:pt x="39" y="20"/>
                </a:cubicBezTo>
                <a:close/>
                <a:moveTo>
                  <a:pt x="48" y="8"/>
                </a:moveTo>
                <a:cubicBezTo>
                  <a:pt x="48" y="8"/>
                  <a:pt x="48" y="8"/>
                  <a:pt x="48" y="8"/>
                </a:cubicBezTo>
                <a:cubicBezTo>
                  <a:pt x="49" y="9"/>
                  <a:pt x="50" y="9"/>
                  <a:pt x="51" y="9"/>
                </a:cubicBezTo>
                <a:cubicBezTo>
                  <a:pt x="52" y="10"/>
                  <a:pt x="52" y="10"/>
                  <a:pt x="53" y="10"/>
                </a:cubicBezTo>
                <a:cubicBezTo>
                  <a:pt x="57" y="7"/>
                  <a:pt x="57" y="7"/>
                  <a:pt x="57" y="7"/>
                </a:cubicBezTo>
                <a:cubicBezTo>
                  <a:pt x="58" y="5"/>
                  <a:pt x="60" y="5"/>
                  <a:pt x="61" y="7"/>
                </a:cubicBezTo>
                <a:cubicBezTo>
                  <a:pt x="61" y="7"/>
                  <a:pt x="61" y="7"/>
                  <a:pt x="61" y="7"/>
                </a:cubicBezTo>
                <a:cubicBezTo>
                  <a:pt x="61" y="7"/>
                  <a:pt x="61" y="7"/>
                  <a:pt x="61" y="7"/>
                </a:cubicBezTo>
                <a:cubicBezTo>
                  <a:pt x="71" y="16"/>
                  <a:pt x="71" y="16"/>
                  <a:pt x="71" y="16"/>
                </a:cubicBezTo>
                <a:cubicBezTo>
                  <a:pt x="72" y="17"/>
                  <a:pt x="72" y="19"/>
                  <a:pt x="71" y="20"/>
                </a:cubicBezTo>
                <a:cubicBezTo>
                  <a:pt x="67" y="24"/>
                  <a:pt x="67" y="24"/>
                  <a:pt x="67" y="24"/>
                </a:cubicBezTo>
                <a:cubicBezTo>
                  <a:pt x="67" y="25"/>
                  <a:pt x="68" y="26"/>
                  <a:pt x="68" y="26"/>
                </a:cubicBezTo>
                <a:cubicBezTo>
                  <a:pt x="68" y="27"/>
                  <a:pt x="69" y="28"/>
                  <a:pt x="69" y="29"/>
                </a:cubicBezTo>
                <a:cubicBezTo>
                  <a:pt x="74" y="29"/>
                  <a:pt x="74" y="29"/>
                  <a:pt x="74" y="29"/>
                </a:cubicBezTo>
                <a:cubicBezTo>
                  <a:pt x="76" y="29"/>
                  <a:pt x="77" y="30"/>
                  <a:pt x="77" y="32"/>
                </a:cubicBezTo>
                <a:cubicBezTo>
                  <a:pt x="77" y="32"/>
                  <a:pt x="77" y="32"/>
                  <a:pt x="77" y="32"/>
                </a:cubicBezTo>
                <a:cubicBezTo>
                  <a:pt x="77" y="45"/>
                  <a:pt x="77" y="45"/>
                  <a:pt x="77" y="45"/>
                </a:cubicBezTo>
                <a:cubicBezTo>
                  <a:pt x="77" y="47"/>
                  <a:pt x="76" y="48"/>
                  <a:pt x="74" y="48"/>
                </a:cubicBezTo>
                <a:cubicBezTo>
                  <a:pt x="74" y="48"/>
                  <a:pt x="74" y="48"/>
                  <a:pt x="74" y="48"/>
                </a:cubicBezTo>
                <a:cubicBezTo>
                  <a:pt x="69" y="48"/>
                  <a:pt x="69" y="48"/>
                  <a:pt x="69" y="48"/>
                </a:cubicBezTo>
                <a:cubicBezTo>
                  <a:pt x="69" y="49"/>
                  <a:pt x="68" y="50"/>
                  <a:pt x="68" y="51"/>
                </a:cubicBezTo>
                <a:cubicBezTo>
                  <a:pt x="68" y="52"/>
                  <a:pt x="67" y="53"/>
                  <a:pt x="67" y="53"/>
                </a:cubicBezTo>
                <a:cubicBezTo>
                  <a:pt x="71" y="57"/>
                  <a:pt x="71" y="57"/>
                  <a:pt x="71" y="57"/>
                </a:cubicBezTo>
                <a:cubicBezTo>
                  <a:pt x="72" y="58"/>
                  <a:pt x="72" y="60"/>
                  <a:pt x="71" y="61"/>
                </a:cubicBezTo>
                <a:cubicBezTo>
                  <a:pt x="71" y="61"/>
                  <a:pt x="71" y="61"/>
                  <a:pt x="71" y="61"/>
                </a:cubicBezTo>
                <a:cubicBezTo>
                  <a:pt x="71" y="61"/>
                  <a:pt x="71" y="61"/>
                  <a:pt x="71" y="61"/>
                </a:cubicBezTo>
                <a:cubicBezTo>
                  <a:pt x="61" y="71"/>
                  <a:pt x="61" y="71"/>
                  <a:pt x="61" y="71"/>
                </a:cubicBezTo>
                <a:cubicBezTo>
                  <a:pt x="60" y="72"/>
                  <a:pt x="58" y="72"/>
                  <a:pt x="57" y="71"/>
                </a:cubicBezTo>
                <a:cubicBezTo>
                  <a:pt x="53" y="67"/>
                  <a:pt x="53" y="67"/>
                  <a:pt x="53" y="67"/>
                </a:cubicBezTo>
                <a:cubicBezTo>
                  <a:pt x="52" y="68"/>
                  <a:pt x="52" y="68"/>
                  <a:pt x="51" y="68"/>
                </a:cubicBezTo>
                <a:cubicBezTo>
                  <a:pt x="51" y="68"/>
                  <a:pt x="51" y="68"/>
                  <a:pt x="51" y="68"/>
                </a:cubicBezTo>
                <a:cubicBezTo>
                  <a:pt x="50" y="69"/>
                  <a:pt x="49" y="69"/>
                  <a:pt x="48" y="69"/>
                </a:cubicBezTo>
                <a:cubicBezTo>
                  <a:pt x="48" y="75"/>
                  <a:pt x="48" y="75"/>
                  <a:pt x="48" y="75"/>
                </a:cubicBezTo>
                <a:cubicBezTo>
                  <a:pt x="48" y="76"/>
                  <a:pt x="47" y="78"/>
                  <a:pt x="45" y="78"/>
                </a:cubicBezTo>
                <a:cubicBezTo>
                  <a:pt x="45" y="77"/>
                  <a:pt x="45" y="77"/>
                  <a:pt x="45" y="77"/>
                </a:cubicBezTo>
                <a:cubicBezTo>
                  <a:pt x="32" y="77"/>
                  <a:pt x="32" y="77"/>
                  <a:pt x="32" y="77"/>
                </a:cubicBezTo>
                <a:cubicBezTo>
                  <a:pt x="30" y="77"/>
                  <a:pt x="29" y="76"/>
                  <a:pt x="29" y="75"/>
                </a:cubicBezTo>
                <a:cubicBezTo>
                  <a:pt x="29" y="75"/>
                  <a:pt x="29" y="75"/>
                  <a:pt x="29" y="75"/>
                </a:cubicBezTo>
                <a:cubicBezTo>
                  <a:pt x="29" y="69"/>
                  <a:pt x="29" y="69"/>
                  <a:pt x="29" y="69"/>
                </a:cubicBezTo>
                <a:cubicBezTo>
                  <a:pt x="28" y="69"/>
                  <a:pt x="27" y="69"/>
                  <a:pt x="26" y="68"/>
                </a:cubicBezTo>
                <a:cubicBezTo>
                  <a:pt x="26" y="68"/>
                  <a:pt x="26" y="68"/>
                  <a:pt x="26" y="68"/>
                </a:cubicBezTo>
                <a:cubicBezTo>
                  <a:pt x="26" y="68"/>
                  <a:pt x="26" y="68"/>
                  <a:pt x="26" y="68"/>
                </a:cubicBezTo>
                <a:cubicBezTo>
                  <a:pt x="25" y="68"/>
                  <a:pt x="25" y="67"/>
                  <a:pt x="24" y="67"/>
                </a:cubicBezTo>
                <a:cubicBezTo>
                  <a:pt x="20" y="71"/>
                  <a:pt x="20" y="71"/>
                  <a:pt x="20" y="71"/>
                </a:cubicBezTo>
                <a:cubicBezTo>
                  <a:pt x="19" y="72"/>
                  <a:pt x="17" y="72"/>
                  <a:pt x="16" y="71"/>
                </a:cubicBezTo>
                <a:cubicBezTo>
                  <a:pt x="16" y="71"/>
                  <a:pt x="16" y="71"/>
                  <a:pt x="16" y="71"/>
                </a:cubicBezTo>
                <a:cubicBezTo>
                  <a:pt x="16" y="71"/>
                  <a:pt x="16" y="71"/>
                  <a:pt x="16" y="71"/>
                </a:cubicBezTo>
                <a:cubicBezTo>
                  <a:pt x="6" y="61"/>
                  <a:pt x="6" y="61"/>
                  <a:pt x="6" y="61"/>
                </a:cubicBezTo>
                <a:cubicBezTo>
                  <a:pt x="5" y="60"/>
                  <a:pt x="5" y="58"/>
                  <a:pt x="6" y="57"/>
                </a:cubicBezTo>
                <a:cubicBezTo>
                  <a:pt x="10" y="53"/>
                  <a:pt x="10" y="53"/>
                  <a:pt x="10" y="53"/>
                </a:cubicBezTo>
                <a:cubicBezTo>
                  <a:pt x="10" y="53"/>
                  <a:pt x="9" y="52"/>
                  <a:pt x="9" y="51"/>
                </a:cubicBezTo>
                <a:cubicBezTo>
                  <a:pt x="9" y="50"/>
                  <a:pt x="8" y="49"/>
                  <a:pt x="8" y="48"/>
                </a:cubicBezTo>
                <a:cubicBezTo>
                  <a:pt x="3" y="48"/>
                  <a:pt x="3" y="48"/>
                  <a:pt x="3" y="48"/>
                </a:cubicBezTo>
                <a:cubicBezTo>
                  <a:pt x="1" y="48"/>
                  <a:pt x="0" y="47"/>
                  <a:pt x="0" y="45"/>
                </a:cubicBezTo>
                <a:cubicBezTo>
                  <a:pt x="0" y="45"/>
                  <a:pt x="0" y="45"/>
                  <a:pt x="0" y="45"/>
                </a:cubicBezTo>
                <a:cubicBezTo>
                  <a:pt x="0" y="32"/>
                  <a:pt x="0" y="32"/>
                  <a:pt x="0" y="32"/>
                </a:cubicBezTo>
                <a:cubicBezTo>
                  <a:pt x="0" y="30"/>
                  <a:pt x="1" y="29"/>
                  <a:pt x="3" y="29"/>
                </a:cubicBezTo>
                <a:cubicBezTo>
                  <a:pt x="8" y="29"/>
                  <a:pt x="8" y="29"/>
                  <a:pt x="8" y="29"/>
                </a:cubicBezTo>
                <a:cubicBezTo>
                  <a:pt x="8" y="28"/>
                  <a:pt x="9" y="27"/>
                  <a:pt x="9" y="26"/>
                </a:cubicBezTo>
                <a:cubicBezTo>
                  <a:pt x="9" y="26"/>
                  <a:pt x="10" y="25"/>
                  <a:pt x="10" y="24"/>
                </a:cubicBezTo>
                <a:cubicBezTo>
                  <a:pt x="6" y="20"/>
                  <a:pt x="6" y="20"/>
                  <a:pt x="6" y="20"/>
                </a:cubicBezTo>
                <a:cubicBezTo>
                  <a:pt x="5" y="19"/>
                  <a:pt x="5" y="17"/>
                  <a:pt x="6" y="16"/>
                </a:cubicBezTo>
                <a:cubicBezTo>
                  <a:pt x="6" y="16"/>
                  <a:pt x="6" y="16"/>
                  <a:pt x="6" y="16"/>
                </a:cubicBezTo>
                <a:cubicBezTo>
                  <a:pt x="6" y="16"/>
                  <a:pt x="6" y="16"/>
                  <a:pt x="6" y="16"/>
                </a:cubicBezTo>
                <a:cubicBezTo>
                  <a:pt x="16" y="7"/>
                  <a:pt x="16" y="7"/>
                  <a:pt x="16" y="7"/>
                </a:cubicBezTo>
                <a:cubicBezTo>
                  <a:pt x="17" y="5"/>
                  <a:pt x="19" y="5"/>
                  <a:pt x="20" y="7"/>
                </a:cubicBezTo>
                <a:cubicBezTo>
                  <a:pt x="24" y="10"/>
                  <a:pt x="24" y="10"/>
                  <a:pt x="24" y="10"/>
                </a:cubicBezTo>
                <a:cubicBezTo>
                  <a:pt x="25" y="10"/>
                  <a:pt x="27" y="9"/>
                  <a:pt x="29" y="8"/>
                </a:cubicBezTo>
                <a:cubicBezTo>
                  <a:pt x="29" y="3"/>
                  <a:pt x="29" y="3"/>
                  <a:pt x="29" y="3"/>
                </a:cubicBezTo>
                <a:cubicBezTo>
                  <a:pt x="29" y="1"/>
                  <a:pt x="30" y="0"/>
                  <a:pt x="32" y="0"/>
                </a:cubicBezTo>
                <a:cubicBezTo>
                  <a:pt x="32" y="0"/>
                  <a:pt x="32" y="0"/>
                  <a:pt x="32" y="0"/>
                </a:cubicBezTo>
                <a:cubicBezTo>
                  <a:pt x="45" y="0"/>
                  <a:pt x="45" y="0"/>
                  <a:pt x="45" y="0"/>
                </a:cubicBezTo>
                <a:cubicBezTo>
                  <a:pt x="47" y="0"/>
                  <a:pt x="48" y="1"/>
                  <a:pt x="48" y="3"/>
                </a:cubicBezTo>
                <a:cubicBezTo>
                  <a:pt x="48" y="3"/>
                  <a:pt x="48" y="3"/>
                  <a:pt x="48" y="3"/>
                </a:cubicBezTo>
                <a:cubicBezTo>
                  <a:pt x="48" y="8"/>
                  <a:pt x="48" y="8"/>
                  <a:pt x="48" y="8"/>
                </a:cubicBezTo>
                <a:close/>
                <a:moveTo>
                  <a:pt x="48" y="15"/>
                </a:moveTo>
                <a:cubicBezTo>
                  <a:pt x="48" y="15"/>
                  <a:pt x="48" y="15"/>
                  <a:pt x="48" y="15"/>
                </a:cubicBezTo>
                <a:cubicBezTo>
                  <a:pt x="47" y="14"/>
                  <a:pt x="46" y="14"/>
                  <a:pt x="45" y="13"/>
                </a:cubicBezTo>
                <a:cubicBezTo>
                  <a:pt x="43" y="13"/>
                  <a:pt x="42" y="12"/>
                  <a:pt x="42" y="11"/>
                </a:cubicBezTo>
                <a:cubicBezTo>
                  <a:pt x="42" y="6"/>
                  <a:pt x="42" y="6"/>
                  <a:pt x="42" y="6"/>
                </a:cubicBezTo>
                <a:cubicBezTo>
                  <a:pt x="35" y="6"/>
                  <a:pt x="35" y="6"/>
                  <a:pt x="35" y="6"/>
                </a:cubicBezTo>
                <a:cubicBezTo>
                  <a:pt x="35" y="11"/>
                  <a:pt x="35" y="11"/>
                  <a:pt x="35" y="11"/>
                </a:cubicBezTo>
                <a:cubicBezTo>
                  <a:pt x="35" y="12"/>
                  <a:pt x="34" y="13"/>
                  <a:pt x="33" y="13"/>
                </a:cubicBezTo>
                <a:cubicBezTo>
                  <a:pt x="30" y="14"/>
                  <a:pt x="27" y="15"/>
                  <a:pt x="25" y="17"/>
                </a:cubicBezTo>
                <a:cubicBezTo>
                  <a:pt x="25" y="17"/>
                  <a:pt x="25" y="17"/>
                  <a:pt x="25" y="17"/>
                </a:cubicBezTo>
                <a:cubicBezTo>
                  <a:pt x="24" y="17"/>
                  <a:pt x="22" y="17"/>
                  <a:pt x="21" y="16"/>
                </a:cubicBezTo>
                <a:cubicBezTo>
                  <a:pt x="18" y="13"/>
                  <a:pt x="18" y="13"/>
                  <a:pt x="18" y="13"/>
                </a:cubicBezTo>
                <a:cubicBezTo>
                  <a:pt x="13" y="18"/>
                  <a:pt x="13" y="18"/>
                  <a:pt x="13" y="18"/>
                </a:cubicBezTo>
                <a:cubicBezTo>
                  <a:pt x="16" y="21"/>
                  <a:pt x="16" y="21"/>
                  <a:pt x="16" y="21"/>
                </a:cubicBezTo>
                <a:cubicBezTo>
                  <a:pt x="17" y="22"/>
                  <a:pt x="17" y="24"/>
                  <a:pt x="16" y="25"/>
                </a:cubicBezTo>
                <a:cubicBezTo>
                  <a:pt x="16" y="26"/>
                  <a:pt x="15" y="27"/>
                  <a:pt x="14" y="29"/>
                </a:cubicBezTo>
                <a:cubicBezTo>
                  <a:pt x="14" y="30"/>
                  <a:pt x="14" y="31"/>
                  <a:pt x="13" y="33"/>
                </a:cubicBezTo>
                <a:cubicBezTo>
                  <a:pt x="13" y="34"/>
                  <a:pt x="12" y="35"/>
                  <a:pt x="10" y="35"/>
                </a:cubicBezTo>
                <a:cubicBezTo>
                  <a:pt x="6" y="35"/>
                  <a:pt x="6" y="35"/>
                  <a:pt x="6" y="35"/>
                </a:cubicBezTo>
                <a:cubicBezTo>
                  <a:pt x="6" y="42"/>
                  <a:pt x="6" y="42"/>
                  <a:pt x="6" y="42"/>
                </a:cubicBezTo>
                <a:cubicBezTo>
                  <a:pt x="10" y="42"/>
                  <a:pt x="10" y="42"/>
                  <a:pt x="10" y="42"/>
                </a:cubicBezTo>
                <a:cubicBezTo>
                  <a:pt x="12" y="42"/>
                  <a:pt x="13" y="43"/>
                  <a:pt x="13" y="45"/>
                </a:cubicBezTo>
                <a:cubicBezTo>
                  <a:pt x="13" y="46"/>
                  <a:pt x="14" y="47"/>
                  <a:pt x="14" y="49"/>
                </a:cubicBezTo>
                <a:cubicBezTo>
                  <a:pt x="15" y="50"/>
                  <a:pt x="16" y="51"/>
                  <a:pt x="16" y="52"/>
                </a:cubicBezTo>
                <a:cubicBezTo>
                  <a:pt x="17" y="54"/>
                  <a:pt x="17" y="55"/>
                  <a:pt x="16" y="56"/>
                </a:cubicBezTo>
                <a:cubicBezTo>
                  <a:pt x="13" y="59"/>
                  <a:pt x="13" y="59"/>
                  <a:pt x="13" y="59"/>
                </a:cubicBezTo>
                <a:cubicBezTo>
                  <a:pt x="18" y="64"/>
                  <a:pt x="18" y="64"/>
                  <a:pt x="18" y="64"/>
                </a:cubicBezTo>
                <a:cubicBezTo>
                  <a:pt x="21" y="61"/>
                  <a:pt x="21" y="61"/>
                  <a:pt x="21" y="61"/>
                </a:cubicBezTo>
                <a:cubicBezTo>
                  <a:pt x="22" y="60"/>
                  <a:pt x="24" y="60"/>
                  <a:pt x="25" y="61"/>
                </a:cubicBezTo>
                <a:cubicBezTo>
                  <a:pt x="26" y="62"/>
                  <a:pt x="27" y="62"/>
                  <a:pt x="29" y="63"/>
                </a:cubicBezTo>
                <a:cubicBezTo>
                  <a:pt x="30" y="63"/>
                  <a:pt x="31" y="64"/>
                  <a:pt x="32" y="64"/>
                </a:cubicBezTo>
                <a:cubicBezTo>
                  <a:pt x="34" y="64"/>
                  <a:pt x="35" y="66"/>
                  <a:pt x="35" y="67"/>
                </a:cubicBezTo>
                <a:cubicBezTo>
                  <a:pt x="35" y="72"/>
                  <a:pt x="35" y="72"/>
                  <a:pt x="35" y="72"/>
                </a:cubicBezTo>
                <a:cubicBezTo>
                  <a:pt x="42" y="72"/>
                  <a:pt x="42" y="72"/>
                  <a:pt x="42" y="72"/>
                </a:cubicBezTo>
                <a:cubicBezTo>
                  <a:pt x="42" y="67"/>
                  <a:pt x="42" y="67"/>
                  <a:pt x="42" y="67"/>
                </a:cubicBezTo>
                <a:cubicBezTo>
                  <a:pt x="42" y="67"/>
                  <a:pt x="42" y="67"/>
                  <a:pt x="42" y="67"/>
                </a:cubicBezTo>
                <a:cubicBezTo>
                  <a:pt x="42" y="66"/>
                  <a:pt x="43" y="64"/>
                  <a:pt x="44" y="64"/>
                </a:cubicBezTo>
                <a:cubicBezTo>
                  <a:pt x="46" y="64"/>
                  <a:pt x="47" y="63"/>
                  <a:pt x="48" y="63"/>
                </a:cubicBezTo>
                <a:cubicBezTo>
                  <a:pt x="48" y="63"/>
                  <a:pt x="48" y="63"/>
                  <a:pt x="48" y="63"/>
                </a:cubicBezTo>
                <a:cubicBezTo>
                  <a:pt x="50" y="62"/>
                  <a:pt x="51" y="62"/>
                  <a:pt x="52" y="61"/>
                </a:cubicBezTo>
                <a:cubicBezTo>
                  <a:pt x="53" y="60"/>
                  <a:pt x="55" y="60"/>
                  <a:pt x="56" y="61"/>
                </a:cubicBezTo>
                <a:cubicBezTo>
                  <a:pt x="59" y="64"/>
                  <a:pt x="59" y="64"/>
                  <a:pt x="59" y="64"/>
                </a:cubicBezTo>
                <a:cubicBezTo>
                  <a:pt x="64" y="59"/>
                  <a:pt x="64" y="59"/>
                  <a:pt x="64" y="59"/>
                </a:cubicBezTo>
                <a:cubicBezTo>
                  <a:pt x="61" y="56"/>
                  <a:pt x="61" y="56"/>
                  <a:pt x="61" y="56"/>
                </a:cubicBezTo>
                <a:cubicBezTo>
                  <a:pt x="60" y="55"/>
                  <a:pt x="60" y="54"/>
                  <a:pt x="61" y="52"/>
                </a:cubicBezTo>
                <a:cubicBezTo>
                  <a:pt x="61" y="51"/>
                  <a:pt x="62" y="50"/>
                  <a:pt x="63" y="49"/>
                </a:cubicBezTo>
                <a:cubicBezTo>
                  <a:pt x="63" y="47"/>
                  <a:pt x="64" y="46"/>
                  <a:pt x="64" y="45"/>
                </a:cubicBezTo>
                <a:cubicBezTo>
                  <a:pt x="64" y="43"/>
                  <a:pt x="65" y="42"/>
                  <a:pt x="67" y="42"/>
                </a:cubicBezTo>
                <a:cubicBezTo>
                  <a:pt x="71" y="42"/>
                  <a:pt x="71" y="42"/>
                  <a:pt x="71" y="42"/>
                </a:cubicBezTo>
                <a:cubicBezTo>
                  <a:pt x="71" y="35"/>
                  <a:pt x="71" y="35"/>
                  <a:pt x="71" y="35"/>
                </a:cubicBezTo>
                <a:cubicBezTo>
                  <a:pt x="67" y="35"/>
                  <a:pt x="67" y="35"/>
                  <a:pt x="67" y="35"/>
                </a:cubicBezTo>
                <a:cubicBezTo>
                  <a:pt x="65" y="35"/>
                  <a:pt x="64" y="34"/>
                  <a:pt x="64" y="33"/>
                </a:cubicBezTo>
                <a:cubicBezTo>
                  <a:pt x="64" y="31"/>
                  <a:pt x="63" y="30"/>
                  <a:pt x="63" y="29"/>
                </a:cubicBezTo>
                <a:cubicBezTo>
                  <a:pt x="62" y="27"/>
                  <a:pt x="61" y="26"/>
                  <a:pt x="61" y="25"/>
                </a:cubicBezTo>
                <a:cubicBezTo>
                  <a:pt x="60" y="24"/>
                  <a:pt x="60" y="22"/>
                  <a:pt x="61" y="21"/>
                </a:cubicBezTo>
                <a:cubicBezTo>
                  <a:pt x="64" y="18"/>
                  <a:pt x="64" y="18"/>
                  <a:pt x="64" y="18"/>
                </a:cubicBezTo>
                <a:cubicBezTo>
                  <a:pt x="59" y="13"/>
                  <a:pt x="59" y="13"/>
                  <a:pt x="59" y="13"/>
                </a:cubicBezTo>
                <a:cubicBezTo>
                  <a:pt x="56" y="16"/>
                  <a:pt x="56" y="16"/>
                  <a:pt x="56" y="16"/>
                </a:cubicBezTo>
                <a:cubicBezTo>
                  <a:pt x="55" y="17"/>
                  <a:pt x="53" y="17"/>
                  <a:pt x="52" y="17"/>
                </a:cubicBezTo>
                <a:cubicBezTo>
                  <a:pt x="51" y="16"/>
                  <a:pt x="50" y="15"/>
                  <a:pt x="48" y="15"/>
                </a:cubicBezTo>
                <a:close/>
                <a:moveTo>
                  <a:pt x="39" y="24"/>
                </a:moveTo>
                <a:cubicBezTo>
                  <a:pt x="39" y="24"/>
                  <a:pt x="39" y="24"/>
                  <a:pt x="39" y="24"/>
                </a:cubicBezTo>
                <a:cubicBezTo>
                  <a:pt x="30" y="24"/>
                  <a:pt x="24" y="31"/>
                  <a:pt x="24" y="39"/>
                </a:cubicBezTo>
                <a:cubicBezTo>
                  <a:pt x="24" y="47"/>
                  <a:pt x="30" y="54"/>
                  <a:pt x="39" y="54"/>
                </a:cubicBezTo>
                <a:cubicBezTo>
                  <a:pt x="47" y="54"/>
                  <a:pt x="53" y="47"/>
                  <a:pt x="53" y="39"/>
                </a:cubicBezTo>
                <a:cubicBezTo>
                  <a:pt x="53" y="31"/>
                  <a:pt x="47" y="24"/>
                  <a:pt x="39" y="24"/>
                </a:cubicBezTo>
                <a:close/>
              </a:path>
            </a:pathLst>
          </a:custGeom>
          <a:solidFill>
            <a:schemeClr val="accent3"/>
          </a:solidFill>
          <a:ln>
            <a:noFill/>
          </a:ln>
        </p:spPr>
        <p:txBody>
          <a:bodyPr/>
          <a:lstStyle/>
          <a:p>
            <a:endParaRPr altLang="en-US" lang="zh-CN" sz="2400">
              <a:cs typeface="+mn-ea"/>
              <a:sym typeface="+mn-lt"/>
            </a:endParaRPr>
          </a:p>
        </p:txBody>
      </p:sp>
      <p:sp>
        <p:nvSpPr>
          <p:cNvPr id="21" name="Freeform 35"/>
          <p:cNvSpPr/>
          <p:nvPr/>
        </p:nvSpPr>
        <p:spPr bwMode="auto">
          <a:xfrm>
            <a:off x="5158317" y="3847171"/>
            <a:ext cx="319616" cy="292191"/>
          </a:xfrm>
          <a:custGeom>
            <a:gdLst>
              <a:gd fmla="*/ 39 w 79" name="T0"/>
              <a:gd fmla="*/ 20 h 72" name="T1"/>
              <a:gd fmla="*/ 36 w 79" name="T2"/>
              <a:gd fmla="*/ 17 h 72" name="T3"/>
              <a:gd fmla="*/ 39 w 79" name="T4"/>
              <a:gd fmla="*/ 14 h 72" name="T5"/>
              <a:gd fmla="*/ 49 w 79" name="T6"/>
              <a:gd fmla="*/ 14 h 72" name="T7"/>
              <a:gd fmla="*/ 49 w 79" name="T8"/>
              <a:gd fmla="*/ 3 h 72" name="T9"/>
              <a:gd fmla="*/ 52 w 79" name="T10"/>
              <a:gd fmla="*/ 0 h 72" name="T11"/>
              <a:gd fmla="*/ 54 w 79" name="T12"/>
              <a:gd fmla="*/ 1 h 72" name="T13"/>
              <a:gd fmla="*/ 77 w 79" name="T14"/>
              <a:gd fmla="*/ 24 h 72" name="T15"/>
              <a:gd fmla="*/ 77 w 79" name="T16"/>
              <a:gd fmla="*/ 29 h 72" name="T17"/>
              <a:gd fmla="*/ 77 w 79" name="T18"/>
              <a:gd fmla="*/ 29 h 72" name="T19"/>
              <a:gd fmla="*/ 54 w 79" name="T20"/>
              <a:gd fmla="*/ 52 h 72" name="T21"/>
              <a:gd fmla="*/ 50 w 79" name="T22"/>
              <a:gd fmla="*/ 52 h 72" name="T23"/>
              <a:gd fmla="*/ 49 w 79" name="T24"/>
              <a:gd fmla="*/ 50 h 72" name="T25"/>
              <a:gd fmla="*/ 49 w 79" name="T26"/>
              <a:gd fmla="*/ 50 h 72" name="T27"/>
              <a:gd fmla="*/ 49 w 79" name="T28"/>
              <a:gd fmla="*/ 39 h 72" name="T29"/>
              <a:gd fmla="*/ 27 w 79" name="T30"/>
              <a:gd fmla="*/ 39 h 72" name="T31"/>
              <a:gd fmla="*/ 24 w 79" name="T32"/>
              <a:gd fmla="*/ 36 h 72" name="T33"/>
              <a:gd fmla="*/ 24 w 79" name="T34"/>
              <a:gd fmla="*/ 36 h 72" name="T35"/>
              <a:gd fmla="*/ 24 w 79" name="T36"/>
              <a:gd fmla="*/ 29 h 72" name="T37"/>
              <a:gd fmla="*/ 8 w 79" name="T38"/>
              <a:gd fmla="*/ 45 h 72" name="T39"/>
              <a:gd fmla="*/ 24 w 79" name="T40"/>
              <a:gd fmla="*/ 62 h 72" name="T41"/>
              <a:gd fmla="*/ 24 w 79" name="T42"/>
              <a:gd fmla="*/ 55 h 72" name="T43"/>
              <a:gd fmla="*/ 27 w 79" name="T44"/>
              <a:gd fmla="*/ 52 h 72" name="T45"/>
              <a:gd fmla="*/ 27 w 79" name="T46"/>
              <a:gd fmla="*/ 52 h 72" name="T47"/>
              <a:gd fmla="*/ 40 w 79" name="T48"/>
              <a:gd fmla="*/ 52 h 72" name="T49"/>
              <a:gd fmla="*/ 43 w 79" name="T50"/>
              <a:gd fmla="*/ 55 h 72" name="T51"/>
              <a:gd fmla="*/ 40 w 79" name="T52"/>
              <a:gd fmla="*/ 58 h 72" name="T53"/>
              <a:gd fmla="*/ 30 w 79" name="T54"/>
              <a:gd fmla="*/ 58 h 72" name="T55"/>
              <a:gd fmla="*/ 30 w 79" name="T56"/>
              <a:gd fmla="*/ 69 h 72" name="T57"/>
              <a:gd fmla="*/ 30 w 79" name="T58"/>
              <a:gd fmla="*/ 69 h 72" name="T59"/>
              <a:gd fmla="*/ 29 w 79" name="T60"/>
              <a:gd fmla="*/ 71 h 72" name="T61"/>
              <a:gd fmla="*/ 25 w 79" name="T62"/>
              <a:gd fmla="*/ 71 h 72" name="T63"/>
              <a:gd fmla="*/ 2 w 79" name="T64"/>
              <a:gd fmla="*/ 48 h 72" name="T65"/>
              <a:gd fmla="*/ 2 w 79" name="T66"/>
              <a:gd fmla="*/ 43 h 72" name="T67"/>
              <a:gd fmla="*/ 25 w 79" name="T68"/>
              <a:gd fmla="*/ 20 h 72" name="T69"/>
              <a:gd fmla="*/ 27 w 79" name="T70"/>
              <a:gd fmla="*/ 19 h 72" name="T71"/>
              <a:gd fmla="*/ 30 w 79" name="T72"/>
              <a:gd fmla="*/ 22 h 72" name="T73"/>
              <a:gd fmla="*/ 30 w 79" name="T74"/>
              <a:gd fmla="*/ 33 h 72" name="T75"/>
              <a:gd fmla="*/ 52 w 79" name="T76"/>
              <a:gd fmla="*/ 33 h 72" name="T77"/>
              <a:gd fmla="*/ 52 w 79" name="T78"/>
              <a:gd fmla="*/ 33 h 72" name="T79"/>
              <a:gd fmla="*/ 55 w 79" name="T80"/>
              <a:gd fmla="*/ 36 h 72" name="T81"/>
              <a:gd fmla="*/ 55 w 79" name="T82"/>
              <a:gd fmla="*/ 36 h 72" name="T83"/>
              <a:gd fmla="*/ 55 w 79" name="T84"/>
              <a:gd fmla="*/ 43 h 72" name="T85"/>
              <a:gd fmla="*/ 71 w 79" name="T86"/>
              <a:gd fmla="*/ 26 h 72" name="T87"/>
              <a:gd fmla="*/ 55 w 79" name="T88"/>
              <a:gd fmla="*/ 10 h 72" name="T89"/>
              <a:gd fmla="*/ 55 w 79" name="T90"/>
              <a:gd fmla="*/ 17 h 72" name="T91"/>
              <a:gd fmla="*/ 55 w 79" name="T92"/>
              <a:gd fmla="*/ 17 h 72" name="T93"/>
              <a:gd fmla="*/ 52 w 79" name="T94"/>
              <a:gd fmla="*/ 20 h 72" name="T95"/>
              <a:gd fmla="*/ 39 w 79" name="T96"/>
              <a:gd fmla="*/ 20 h 72"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72" w="79">
                <a:moveTo>
                  <a:pt x="39" y="20"/>
                </a:moveTo>
                <a:cubicBezTo>
                  <a:pt x="37" y="20"/>
                  <a:pt x="36" y="18"/>
                  <a:pt x="36" y="17"/>
                </a:cubicBezTo>
                <a:cubicBezTo>
                  <a:pt x="36" y="15"/>
                  <a:pt x="37" y="14"/>
                  <a:pt x="39" y="14"/>
                </a:cubicBezTo>
                <a:cubicBezTo>
                  <a:pt x="49" y="14"/>
                  <a:pt x="49" y="14"/>
                  <a:pt x="49" y="14"/>
                </a:cubicBezTo>
                <a:cubicBezTo>
                  <a:pt x="49" y="3"/>
                  <a:pt x="49" y="3"/>
                  <a:pt x="49" y="3"/>
                </a:cubicBezTo>
                <a:cubicBezTo>
                  <a:pt x="49" y="1"/>
                  <a:pt x="50" y="0"/>
                  <a:pt x="52" y="0"/>
                </a:cubicBezTo>
                <a:cubicBezTo>
                  <a:pt x="53" y="0"/>
                  <a:pt x="53" y="0"/>
                  <a:pt x="54" y="1"/>
                </a:cubicBezTo>
                <a:cubicBezTo>
                  <a:pt x="77" y="24"/>
                  <a:pt x="77" y="24"/>
                  <a:pt x="77" y="24"/>
                </a:cubicBezTo>
                <a:cubicBezTo>
                  <a:pt x="79" y="25"/>
                  <a:pt x="79" y="27"/>
                  <a:pt x="77" y="29"/>
                </a:cubicBezTo>
                <a:cubicBezTo>
                  <a:pt x="77" y="29"/>
                  <a:pt x="77" y="29"/>
                  <a:pt x="77" y="29"/>
                </a:cubicBezTo>
                <a:cubicBezTo>
                  <a:pt x="54" y="52"/>
                  <a:pt x="54" y="52"/>
                  <a:pt x="54" y="52"/>
                </a:cubicBezTo>
                <a:cubicBezTo>
                  <a:pt x="53" y="53"/>
                  <a:pt x="51" y="53"/>
                  <a:pt x="50" y="52"/>
                </a:cubicBezTo>
                <a:cubicBezTo>
                  <a:pt x="49" y="51"/>
                  <a:pt x="49" y="51"/>
                  <a:pt x="49" y="50"/>
                </a:cubicBezTo>
                <a:cubicBezTo>
                  <a:pt x="49" y="50"/>
                  <a:pt x="49" y="50"/>
                  <a:pt x="49" y="50"/>
                </a:cubicBezTo>
                <a:cubicBezTo>
                  <a:pt x="49" y="39"/>
                  <a:pt x="49" y="39"/>
                  <a:pt x="49" y="39"/>
                </a:cubicBezTo>
                <a:cubicBezTo>
                  <a:pt x="27" y="39"/>
                  <a:pt x="27" y="39"/>
                  <a:pt x="27" y="39"/>
                </a:cubicBezTo>
                <a:cubicBezTo>
                  <a:pt x="25" y="39"/>
                  <a:pt x="24" y="38"/>
                  <a:pt x="24" y="36"/>
                </a:cubicBezTo>
                <a:cubicBezTo>
                  <a:pt x="24" y="36"/>
                  <a:pt x="24" y="36"/>
                  <a:pt x="24" y="36"/>
                </a:cubicBezTo>
                <a:cubicBezTo>
                  <a:pt x="24" y="29"/>
                  <a:pt x="24" y="29"/>
                  <a:pt x="24" y="29"/>
                </a:cubicBezTo>
                <a:cubicBezTo>
                  <a:pt x="8" y="45"/>
                  <a:pt x="8" y="45"/>
                  <a:pt x="8" y="45"/>
                </a:cubicBezTo>
                <a:cubicBezTo>
                  <a:pt x="24" y="62"/>
                  <a:pt x="24" y="62"/>
                  <a:pt x="24" y="62"/>
                </a:cubicBezTo>
                <a:cubicBezTo>
                  <a:pt x="24" y="55"/>
                  <a:pt x="24" y="55"/>
                  <a:pt x="24" y="55"/>
                </a:cubicBezTo>
                <a:cubicBezTo>
                  <a:pt x="24" y="53"/>
                  <a:pt x="25" y="52"/>
                  <a:pt x="27" y="52"/>
                </a:cubicBezTo>
                <a:cubicBezTo>
                  <a:pt x="27" y="52"/>
                  <a:pt x="27" y="52"/>
                  <a:pt x="27" y="52"/>
                </a:cubicBezTo>
                <a:cubicBezTo>
                  <a:pt x="40" y="52"/>
                  <a:pt x="40" y="52"/>
                  <a:pt x="40" y="52"/>
                </a:cubicBezTo>
                <a:cubicBezTo>
                  <a:pt x="42" y="52"/>
                  <a:pt x="43" y="53"/>
                  <a:pt x="43" y="55"/>
                </a:cubicBezTo>
                <a:cubicBezTo>
                  <a:pt x="43" y="57"/>
                  <a:pt x="42" y="58"/>
                  <a:pt x="40" y="58"/>
                </a:cubicBezTo>
                <a:cubicBezTo>
                  <a:pt x="30" y="58"/>
                  <a:pt x="30" y="58"/>
                  <a:pt x="30" y="58"/>
                </a:cubicBezTo>
                <a:cubicBezTo>
                  <a:pt x="30" y="69"/>
                  <a:pt x="30" y="69"/>
                  <a:pt x="30" y="69"/>
                </a:cubicBezTo>
                <a:cubicBezTo>
                  <a:pt x="30" y="69"/>
                  <a:pt x="30" y="69"/>
                  <a:pt x="30" y="69"/>
                </a:cubicBezTo>
                <a:cubicBezTo>
                  <a:pt x="30" y="70"/>
                  <a:pt x="30" y="70"/>
                  <a:pt x="29" y="71"/>
                </a:cubicBezTo>
                <a:cubicBezTo>
                  <a:pt x="28" y="72"/>
                  <a:pt x="26" y="72"/>
                  <a:pt x="25" y="71"/>
                </a:cubicBezTo>
                <a:cubicBezTo>
                  <a:pt x="2" y="48"/>
                  <a:pt x="2" y="48"/>
                  <a:pt x="2" y="48"/>
                </a:cubicBezTo>
                <a:cubicBezTo>
                  <a:pt x="0" y="46"/>
                  <a:pt x="0" y="45"/>
                  <a:pt x="2" y="43"/>
                </a:cubicBezTo>
                <a:cubicBezTo>
                  <a:pt x="25" y="20"/>
                  <a:pt x="25" y="20"/>
                  <a:pt x="25" y="20"/>
                </a:cubicBezTo>
                <a:cubicBezTo>
                  <a:pt x="26" y="19"/>
                  <a:pt x="26" y="19"/>
                  <a:pt x="27" y="19"/>
                </a:cubicBezTo>
                <a:cubicBezTo>
                  <a:pt x="29" y="19"/>
                  <a:pt x="30" y="20"/>
                  <a:pt x="30" y="22"/>
                </a:cubicBezTo>
                <a:cubicBezTo>
                  <a:pt x="30" y="33"/>
                  <a:pt x="30" y="33"/>
                  <a:pt x="30" y="33"/>
                </a:cubicBezTo>
                <a:cubicBezTo>
                  <a:pt x="52" y="33"/>
                  <a:pt x="52" y="33"/>
                  <a:pt x="52" y="33"/>
                </a:cubicBezTo>
                <a:cubicBezTo>
                  <a:pt x="52" y="33"/>
                  <a:pt x="52" y="33"/>
                  <a:pt x="52" y="33"/>
                </a:cubicBezTo>
                <a:cubicBezTo>
                  <a:pt x="54" y="33"/>
                  <a:pt x="55" y="34"/>
                  <a:pt x="55" y="36"/>
                </a:cubicBezTo>
                <a:cubicBezTo>
                  <a:pt x="55" y="36"/>
                  <a:pt x="55" y="36"/>
                  <a:pt x="55" y="36"/>
                </a:cubicBezTo>
                <a:cubicBezTo>
                  <a:pt x="55" y="43"/>
                  <a:pt x="55" y="43"/>
                  <a:pt x="55" y="43"/>
                </a:cubicBezTo>
                <a:cubicBezTo>
                  <a:pt x="71" y="26"/>
                  <a:pt x="71" y="26"/>
                  <a:pt x="71" y="26"/>
                </a:cubicBezTo>
                <a:cubicBezTo>
                  <a:pt x="55" y="10"/>
                  <a:pt x="55" y="10"/>
                  <a:pt x="55" y="10"/>
                </a:cubicBezTo>
                <a:cubicBezTo>
                  <a:pt x="55" y="17"/>
                  <a:pt x="55" y="17"/>
                  <a:pt x="55" y="17"/>
                </a:cubicBezTo>
                <a:cubicBezTo>
                  <a:pt x="55" y="17"/>
                  <a:pt x="55" y="17"/>
                  <a:pt x="55" y="17"/>
                </a:cubicBezTo>
                <a:cubicBezTo>
                  <a:pt x="55" y="18"/>
                  <a:pt x="54" y="20"/>
                  <a:pt x="52" y="20"/>
                </a:cubicBezTo>
                <a:cubicBezTo>
                  <a:pt x="39" y="20"/>
                  <a:pt x="39" y="20"/>
                  <a:pt x="39" y="20"/>
                </a:cubicBezTo>
                <a:close/>
              </a:path>
            </a:pathLst>
          </a:custGeom>
          <a:solidFill>
            <a:schemeClr val="accent1"/>
          </a:solidFill>
          <a:ln>
            <a:noFill/>
          </a:ln>
        </p:spPr>
        <p:txBody>
          <a:bodyPr/>
          <a:lstStyle/>
          <a:p>
            <a:endParaRPr altLang="en-US" lang="zh-CN" sz="2400">
              <a:cs typeface="+mn-ea"/>
              <a:sym typeface="+mn-lt"/>
            </a:endParaRPr>
          </a:p>
        </p:txBody>
      </p:sp>
      <p:sp>
        <p:nvSpPr>
          <p:cNvPr id="22" name="Rectangle 36"/>
          <p:cNvSpPr>
            <a:spLocks noChangeArrowheads="1"/>
          </p:cNvSpPr>
          <p:nvPr/>
        </p:nvSpPr>
        <p:spPr bwMode="auto">
          <a:xfrm>
            <a:off x="911428" y="2782159"/>
            <a:ext cx="995680" cy="3840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defTabSz="1450940">
              <a:lnSpc>
                <a:spcPct val="120000"/>
              </a:lnSpc>
              <a:defRPr/>
            </a:pPr>
            <a:r>
              <a:rPr altLang="en-US" lang="zh-CN" sz="1600">
                <a:solidFill>
                  <a:schemeClr val="bg1"/>
                </a:solidFill>
                <a:cs typeface="+mn-ea"/>
                <a:sym typeface="+mn-lt"/>
              </a:rPr>
              <a:t>添加标题</a:t>
            </a:r>
          </a:p>
        </p:txBody>
      </p:sp>
      <p:sp>
        <p:nvSpPr>
          <p:cNvPr id="23" name="Rectangle 37"/>
          <p:cNvSpPr>
            <a:spLocks noChangeArrowheads="1"/>
          </p:cNvSpPr>
          <p:nvPr/>
        </p:nvSpPr>
        <p:spPr bwMode="auto">
          <a:xfrm>
            <a:off x="2848180" y="2782159"/>
            <a:ext cx="995680" cy="3840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defTabSz="1450940">
              <a:lnSpc>
                <a:spcPct val="120000"/>
              </a:lnSpc>
              <a:defRPr/>
            </a:pPr>
            <a:r>
              <a:rPr altLang="en-US" lang="zh-CN" sz="1600">
                <a:solidFill>
                  <a:schemeClr val="bg1"/>
                </a:solidFill>
                <a:cs typeface="+mn-ea"/>
                <a:sym typeface="+mn-lt"/>
              </a:rPr>
              <a:t>添加标题</a:t>
            </a:r>
          </a:p>
        </p:txBody>
      </p:sp>
      <p:sp>
        <p:nvSpPr>
          <p:cNvPr id="24" name="Rectangle 38"/>
          <p:cNvSpPr>
            <a:spLocks noChangeArrowheads="1"/>
          </p:cNvSpPr>
          <p:nvPr/>
        </p:nvSpPr>
        <p:spPr bwMode="auto">
          <a:xfrm>
            <a:off x="4778580" y="2782159"/>
            <a:ext cx="995680" cy="3840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defTabSz="1450940">
              <a:lnSpc>
                <a:spcPct val="120000"/>
              </a:lnSpc>
              <a:defRPr/>
            </a:pPr>
            <a:r>
              <a:rPr altLang="en-US" lang="zh-CN" sz="1600">
                <a:solidFill>
                  <a:schemeClr val="bg1"/>
                </a:solidFill>
                <a:cs typeface="+mn-ea"/>
                <a:sym typeface="+mn-lt"/>
              </a:rPr>
              <a:t>添加标题</a:t>
            </a:r>
          </a:p>
        </p:txBody>
      </p:sp>
      <p:sp>
        <p:nvSpPr>
          <p:cNvPr id="25" name="Rectangle 39"/>
          <p:cNvSpPr>
            <a:spLocks noChangeArrowheads="1"/>
          </p:cNvSpPr>
          <p:nvPr/>
        </p:nvSpPr>
        <p:spPr bwMode="auto">
          <a:xfrm>
            <a:off x="1880861" y="4965116"/>
            <a:ext cx="995680" cy="3840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defTabSz="1450940">
              <a:lnSpc>
                <a:spcPct val="120000"/>
              </a:lnSpc>
              <a:defRPr/>
            </a:pPr>
            <a:r>
              <a:rPr altLang="en-US" lang="zh-CN" sz="1600">
                <a:solidFill>
                  <a:schemeClr val="bg1"/>
                </a:solidFill>
                <a:cs typeface="+mn-ea"/>
                <a:sym typeface="+mn-lt"/>
              </a:rPr>
              <a:t>添加标题</a:t>
            </a:r>
          </a:p>
        </p:txBody>
      </p:sp>
      <p:sp>
        <p:nvSpPr>
          <p:cNvPr id="26" name="Rectangle 40"/>
          <p:cNvSpPr>
            <a:spLocks noChangeArrowheads="1"/>
          </p:cNvSpPr>
          <p:nvPr/>
        </p:nvSpPr>
        <p:spPr bwMode="auto">
          <a:xfrm>
            <a:off x="3811261" y="4965116"/>
            <a:ext cx="995680" cy="3840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defTabSz="1450940">
              <a:lnSpc>
                <a:spcPct val="120000"/>
              </a:lnSpc>
              <a:defRPr/>
            </a:pPr>
            <a:r>
              <a:rPr altLang="en-US" lang="zh-CN" sz="1600">
                <a:solidFill>
                  <a:schemeClr val="bg1"/>
                </a:solidFill>
                <a:cs typeface="+mn-ea"/>
                <a:sym typeface="+mn-lt"/>
              </a:rPr>
              <a:t>添加标题</a:t>
            </a:r>
          </a:p>
        </p:txBody>
      </p:sp>
      <p:sp>
        <p:nvSpPr>
          <p:cNvPr id="27" name="Rectangle 41"/>
          <p:cNvSpPr>
            <a:spLocks noChangeArrowheads="1"/>
          </p:cNvSpPr>
          <p:nvPr/>
        </p:nvSpPr>
        <p:spPr bwMode="auto">
          <a:xfrm>
            <a:off x="6383867" y="4022910"/>
            <a:ext cx="5281083" cy="1408176"/>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lIns="0">
            <a:spAutoFit/>
          </a:bodyPr>
          <a:lstStyle/>
          <a:p>
            <a:pPr>
              <a:lnSpc>
                <a:spcPct val="120000"/>
              </a:lnSpc>
            </a:pPr>
            <a:r>
              <a:rPr altLang="en-US" lang="zh-CN" sz="1200">
                <a:solidFill>
                  <a:schemeClr val="tx1">
                    <a:lumMod val="50000"/>
                    <a:lumOff val="50000"/>
                  </a:schemeClr>
                </a:solidFill>
                <a:cs typeface="+mn-ea"/>
                <a:sym typeface="+mn-lt"/>
              </a:rPr>
              <a:t>您的内容打在这里，或者通过复制您的文本后，在此框中选择粘贴，并选择只保留文字。您的内容打在这里您的内容打在这里，或者通过复制您的文本后，在此框中选择粘贴，并选择只保留文字。您的内容打在这里，或者通过复制您的文本后，在此框中选择粘贴，并选择只保留文字。您的内容打在这里您的内容打在这里，或者通过复制您的文本后，在此框中选择粘贴，并选择只保留文字。</a:t>
            </a:r>
          </a:p>
        </p:txBody>
      </p:sp>
      <p:sp>
        <p:nvSpPr>
          <p:cNvPr id="28" name="Rectangle 42"/>
          <p:cNvSpPr>
            <a:spLocks noChangeArrowheads="1"/>
          </p:cNvSpPr>
          <p:nvPr/>
        </p:nvSpPr>
        <p:spPr bwMode="auto">
          <a:xfrm>
            <a:off x="6394307" y="3639673"/>
            <a:ext cx="2817284" cy="2926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defTabSz="1450940">
              <a:lnSpc>
                <a:spcPct val="120000"/>
              </a:lnSpc>
              <a:defRPr/>
            </a:pPr>
            <a:r>
              <a:rPr altLang="en-US" lang="zh-CN" sz="1600">
                <a:solidFill>
                  <a:schemeClr val="tx1">
                    <a:lumMod val="75000"/>
                    <a:lumOff val="25000"/>
                  </a:schemeClr>
                </a:solidFill>
                <a:cs typeface="+mn-ea"/>
                <a:sym typeface="+mn-lt"/>
              </a:rPr>
              <a:t>添加您的标题</a:t>
            </a:r>
          </a:p>
        </p:txBody>
      </p:sp>
      <p:sp>
        <p:nvSpPr>
          <p:cNvPr id="29" name="Rectangle 43"/>
          <p:cNvSpPr>
            <a:spLocks noChangeArrowheads="1"/>
          </p:cNvSpPr>
          <p:nvPr/>
        </p:nvSpPr>
        <p:spPr bwMode="auto">
          <a:xfrm>
            <a:off x="6394307" y="2998634"/>
            <a:ext cx="1536700"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zh-CN" b="1" lang="zh-CN" sz="3200">
                <a:solidFill>
                  <a:schemeClr val="accent1"/>
                </a:solidFill>
                <a:cs typeface="+mn-ea"/>
                <a:sym typeface="+mn-lt"/>
              </a:rPr>
              <a:t>85%</a:t>
            </a:r>
          </a:p>
        </p:txBody>
      </p:sp>
    </p:spTree>
    <p:extLst>
      <p:ext uri="{BB962C8B-B14F-4D97-AF65-F5344CB8AC3E}">
        <p14:creationId val="920274569"/>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1">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1">
                                  <p:stCondLst>
                                    <p:cond delay="100"/>
                                  </p:stCondLst>
                                  <p:childTnLst>
                                    <p:set>
                                      <p:cBhvr>
                                        <p:cTn dur="1" fill="hold" id="10">
                                          <p:stCondLst>
                                            <p:cond delay="0"/>
                                          </p:stCondLst>
                                        </p:cTn>
                                        <p:tgtEl>
                                          <p:spTgt spid="22"/>
                                        </p:tgtEl>
                                        <p:attrNameLst>
                                          <p:attrName>style.visibility</p:attrName>
                                        </p:attrNameLst>
                                      </p:cBhvr>
                                      <p:to>
                                        <p:strVal val="visible"/>
                                      </p:to>
                                    </p:set>
                                    <p:anim calcmode="lin" valueType="num">
                                      <p:cBhvr additive="base">
                                        <p:cTn dur="500" fill="hold" id="11"/>
                                        <p:tgtEl>
                                          <p:spTgt spid="22"/>
                                        </p:tgtEl>
                                        <p:attrNameLst>
                                          <p:attrName>ppt_x</p:attrName>
                                        </p:attrNameLst>
                                      </p:cBhvr>
                                      <p:tavLst>
                                        <p:tav tm="0">
                                          <p:val>
                                            <p:strVal val="#ppt_x"/>
                                          </p:val>
                                        </p:tav>
                                        <p:tav tm="100000">
                                          <p:val>
                                            <p:strVal val="#ppt_x"/>
                                          </p:val>
                                        </p:tav>
                                      </p:tavLst>
                                    </p:anim>
                                    <p:anim calcmode="lin" valueType="num">
                                      <p:cBhvr additive="base">
                                        <p:cTn dur="500" fill="hold" id="12"/>
                                        <p:tgtEl>
                                          <p:spTgt spid="22"/>
                                        </p:tgtEl>
                                        <p:attrNameLst>
                                          <p:attrName>ppt_y</p:attrName>
                                        </p:attrNameLst>
                                      </p:cBhvr>
                                      <p:tavLst>
                                        <p:tav tm="0">
                                          <p:val>
                                            <p:strVal val="0-#ppt_h/2"/>
                                          </p:val>
                                        </p:tav>
                                        <p:tav tm="100000">
                                          <p:val>
                                            <p:strVal val="#ppt_y"/>
                                          </p:val>
                                        </p:tav>
                                      </p:tavLst>
                                    </p:anim>
                                  </p:childTnLst>
                                </p:cTn>
                              </p:par>
                              <p:par>
                                <p:cTn fill="hold" grpId="0" id="13" nodeType="withEffect" presetClass="entr" presetID="53" presetSubtype="0">
                                  <p:stCondLst>
                                    <p:cond delay="300"/>
                                  </p:stCondLst>
                                  <p:childTnLst>
                                    <p:set>
                                      <p:cBhvr>
                                        <p:cTn dur="1" fill="hold" id="14">
                                          <p:stCondLst>
                                            <p:cond delay="0"/>
                                          </p:stCondLst>
                                        </p:cTn>
                                        <p:tgtEl>
                                          <p:spTgt spid="8"/>
                                        </p:tgtEl>
                                        <p:attrNameLst>
                                          <p:attrName>style.visibility</p:attrName>
                                        </p:attrNameLst>
                                      </p:cBhvr>
                                      <p:to>
                                        <p:strVal val="visible"/>
                                      </p:to>
                                    </p:set>
                                    <p:anim calcmode="lin" valueType="num">
                                      <p:cBhvr>
                                        <p:cTn dur="300" fill="hold" id="15"/>
                                        <p:tgtEl>
                                          <p:spTgt spid="8"/>
                                        </p:tgtEl>
                                        <p:attrNameLst>
                                          <p:attrName>ppt_w</p:attrName>
                                        </p:attrNameLst>
                                      </p:cBhvr>
                                      <p:tavLst>
                                        <p:tav tm="0">
                                          <p:val>
                                            <p:fltVal val="0"/>
                                          </p:val>
                                        </p:tav>
                                        <p:tav tm="100000">
                                          <p:val>
                                            <p:strVal val="#ppt_w"/>
                                          </p:val>
                                        </p:tav>
                                      </p:tavLst>
                                    </p:anim>
                                    <p:anim calcmode="lin" valueType="num">
                                      <p:cBhvr>
                                        <p:cTn dur="300" fill="hold" id="16"/>
                                        <p:tgtEl>
                                          <p:spTgt spid="8"/>
                                        </p:tgtEl>
                                        <p:attrNameLst>
                                          <p:attrName>ppt_h</p:attrName>
                                        </p:attrNameLst>
                                      </p:cBhvr>
                                      <p:tavLst>
                                        <p:tav tm="0">
                                          <p:val>
                                            <p:fltVal val="0"/>
                                          </p:val>
                                        </p:tav>
                                        <p:tav tm="100000">
                                          <p:val>
                                            <p:strVal val="#ppt_h"/>
                                          </p:val>
                                        </p:tav>
                                      </p:tavLst>
                                    </p:anim>
                                    <p:animEffect filter="fade" transition="in">
                                      <p:cBhvr>
                                        <p:cTn dur="300" id="17"/>
                                        <p:tgtEl>
                                          <p:spTgt spid="8"/>
                                        </p:tgtEl>
                                      </p:cBhvr>
                                    </p:animEffect>
                                  </p:childTnLst>
                                </p:cTn>
                              </p:par>
                              <p:par>
                                <p:cTn autoRev="1" fill="hold" grpId="1" id="18" nodeType="withEffect" presetClass="emph" presetID="6" presetSubtype="0">
                                  <p:stCondLst>
                                    <p:cond delay="600"/>
                                  </p:stCondLst>
                                  <p:childTnLst>
                                    <p:animScale>
                                      <p:cBhvr>
                                        <p:cTn dur="150" fill="hold" id="19"/>
                                        <p:tgtEl>
                                          <p:spTgt spid="8"/>
                                        </p:tgtEl>
                                      </p:cBhvr>
                                      <p:by x="110000" y="110000"/>
                                    </p:animScale>
                                  </p:childTnLst>
                                </p:cTn>
                              </p:par>
                              <p:par>
                                <p:cTn fill="hold" grpId="0" id="20" nodeType="withEffect" presetClass="entr" presetID="53" presetSubtype="0">
                                  <p:stCondLst>
                                    <p:cond delay="400"/>
                                  </p:stCondLst>
                                  <p:childTnLst>
                                    <p:set>
                                      <p:cBhvr>
                                        <p:cTn dur="1" fill="hold" id="21">
                                          <p:stCondLst>
                                            <p:cond delay="0"/>
                                          </p:stCondLst>
                                        </p:cTn>
                                        <p:tgtEl>
                                          <p:spTgt spid="19"/>
                                        </p:tgtEl>
                                        <p:attrNameLst>
                                          <p:attrName>style.visibility</p:attrName>
                                        </p:attrNameLst>
                                      </p:cBhvr>
                                      <p:to>
                                        <p:strVal val="visible"/>
                                      </p:to>
                                    </p:set>
                                    <p:anim calcmode="lin" valueType="num">
                                      <p:cBhvr>
                                        <p:cTn dur="300" fill="hold" id="22"/>
                                        <p:tgtEl>
                                          <p:spTgt spid="19"/>
                                        </p:tgtEl>
                                        <p:attrNameLst>
                                          <p:attrName>ppt_w</p:attrName>
                                        </p:attrNameLst>
                                      </p:cBhvr>
                                      <p:tavLst>
                                        <p:tav tm="0">
                                          <p:val>
                                            <p:fltVal val="0"/>
                                          </p:val>
                                        </p:tav>
                                        <p:tav tm="100000">
                                          <p:val>
                                            <p:strVal val="#ppt_w"/>
                                          </p:val>
                                        </p:tav>
                                      </p:tavLst>
                                    </p:anim>
                                    <p:anim calcmode="lin" valueType="num">
                                      <p:cBhvr>
                                        <p:cTn dur="300" fill="hold" id="23"/>
                                        <p:tgtEl>
                                          <p:spTgt spid="19"/>
                                        </p:tgtEl>
                                        <p:attrNameLst>
                                          <p:attrName>ppt_h</p:attrName>
                                        </p:attrNameLst>
                                      </p:cBhvr>
                                      <p:tavLst>
                                        <p:tav tm="0">
                                          <p:val>
                                            <p:fltVal val="0"/>
                                          </p:val>
                                        </p:tav>
                                        <p:tav tm="100000">
                                          <p:val>
                                            <p:strVal val="#ppt_h"/>
                                          </p:val>
                                        </p:tav>
                                      </p:tavLst>
                                    </p:anim>
                                    <p:animEffect filter="fade" transition="in">
                                      <p:cBhvr>
                                        <p:cTn dur="300" id="24"/>
                                        <p:tgtEl>
                                          <p:spTgt spid="19"/>
                                        </p:tgtEl>
                                      </p:cBhvr>
                                    </p:animEffect>
                                  </p:childTnLst>
                                </p:cTn>
                              </p:par>
                              <p:par>
                                <p:cTn autoRev="1" fill="hold" grpId="1" id="25" nodeType="withEffect" presetClass="emph" presetID="6" presetSubtype="0">
                                  <p:stCondLst>
                                    <p:cond delay="700"/>
                                  </p:stCondLst>
                                  <p:childTnLst>
                                    <p:animScale>
                                      <p:cBhvr>
                                        <p:cTn dur="150" fill="hold" id="26"/>
                                        <p:tgtEl>
                                          <p:spTgt spid="19"/>
                                        </p:tgtEl>
                                      </p:cBhvr>
                                      <p:by x="110000" y="110000"/>
                                    </p:animScale>
                                  </p:childTnLst>
                                </p:cTn>
                              </p:par>
                              <p:par>
                                <p:cTn fill="hold" grpId="0" id="27" nodeType="withEffect" presetClass="entr" presetID="2" presetSubtype="4">
                                  <p:stCondLst>
                                    <p:cond delay="700"/>
                                  </p:stCondLst>
                                  <p:childTnLst>
                                    <p:set>
                                      <p:cBhvr>
                                        <p:cTn dur="1" fill="hold" id="28">
                                          <p:stCondLst>
                                            <p:cond delay="0"/>
                                          </p:stCondLst>
                                        </p:cTn>
                                        <p:tgtEl>
                                          <p:spTgt spid="13"/>
                                        </p:tgtEl>
                                        <p:attrNameLst>
                                          <p:attrName>style.visibility</p:attrName>
                                        </p:attrNameLst>
                                      </p:cBhvr>
                                      <p:to>
                                        <p:strVal val="visible"/>
                                      </p:to>
                                    </p:set>
                                    <p:anim calcmode="lin" valueType="num">
                                      <p:cBhvr additive="base">
                                        <p:cTn dur="500" fill="hold" id="29"/>
                                        <p:tgtEl>
                                          <p:spTgt spid="13"/>
                                        </p:tgtEl>
                                        <p:attrNameLst>
                                          <p:attrName>ppt_x</p:attrName>
                                        </p:attrNameLst>
                                      </p:cBhvr>
                                      <p:tavLst>
                                        <p:tav tm="0">
                                          <p:val>
                                            <p:strVal val="#ppt_x"/>
                                          </p:val>
                                        </p:tav>
                                        <p:tav tm="100000">
                                          <p:val>
                                            <p:strVal val="#ppt_x"/>
                                          </p:val>
                                        </p:tav>
                                      </p:tavLst>
                                    </p:anim>
                                    <p:anim calcmode="lin" valueType="num">
                                      <p:cBhvr additive="base">
                                        <p:cTn dur="500" fill="hold" id="30"/>
                                        <p:tgtEl>
                                          <p:spTgt spid="13"/>
                                        </p:tgtEl>
                                        <p:attrNameLst>
                                          <p:attrName>ppt_y</p:attrName>
                                        </p:attrNameLst>
                                      </p:cBhvr>
                                      <p:tavLst>
                                        <p:tav tm="0">
                                          <p:val>
                                            <p:strVal val="1+#ppt_h/2"/>
                                          </p:val>
                                        </p:tav>
                                        <p:tav tm="100000">
                                          <p:val>
                                            <p:strVal val="#ppt_y"/>
                                          </p:val>
                                        </p:tav>
                                      </p:tavLst>
                                    </p:anim>
                                  </p:childTnLst>
                                </p:cTn>
                              </p:par>
                              <p:par>
                                <p:cTn fill="hold" grpId="0" id="31" nodeType="withEffect" presetClass="entr" presetID="2" presetSubtype="4">
                                  <p:stCondLst>
                                    <p:cond delay="800"/>
                                  </p:stCondLst>
                                  <p:childTnLst>
                                    <p:set>
                                      <p:cBhvr>
                                        <p:cTn dur="1" fill="hold" id="32">
                                          <p:stCondLst>
                                            <p:cond delay="0"/>
                                          </p:stCondLst>
                                        </p:cTn>
                                        <p:tgtEl>
                                          <p:spTgt spid="25"/>
                                        </p:tgtEl>
                                        <p:attrNameLst>
                                          <p:attrName>style.visibility</p:attrName>
                                        </p:attrNameLst>
                                      </p:cBhvr>
                                      <p:to>
                                        <p:strVal val="visible"/>
                                      </p:to>
                                    </p:set>
                                    <p:anim calcmode="lin" valueType="num">
                                      <p:cBhvr additive="base">
                                        <p:cTn dur="500" fill="hold" id="33"/>
                                        <p:tgtEl>
                                          <p:spTgt spid="25"/>
                                        </p:tgtEl>
                                        <p:attrNameLst>
                                          <p:attrName>ppt_x</p:attrName>
                                        </p:attrNameLst>
                                      </p:cBhvr>
                                      <p:tavLst>
                                        <p:tav tm="0">
                                          <p:val>
                                            <p:strVal val="#ppt_x"/>
                                          </p:val>
                                        </p:tav>
                                        <p:tav tm="100000">
                                          <p:val>
                                            <p:strVal val="#ppt_x"/>
                                          </p:val>
                                        </p:tav>
                                      </p:tavLst>
                                    </p:anim>
                                    <p:anim calcmode="lin" valueType="num">
                                      <p:cBhvr additive="base">
                                        <p:cTn dur="500" fill="hold" id="34"/>
                                        <p:tgtEl>
                                          <p:spTgt spid="25"/>
                                        </p:tgtEl>
                                        <p:attrNameLst>
                                          <p:attrName>ppt_y</p:attrName>
                                        </p:attrNameLst>
                                      </p:cBhvr>
                                      <p:tavLst>
                                        <p:tav tm="0">
                                          <p:val>
                                            <p:strVal val="1+#ppt_h/2"/>
                                          </p:val>
                                        </p:tav>
                                        <p:tav tm="100000">
                                          <p:val>
                                            <p:strVal val="#ppt_y"/>
                                          </p:val>
                                        </p:tav>
                                      </p:tavLst>
                                    </p:anim>
                                  </p:childTnLst>
                                </p:cTn>
                              </p:par>
                              <p:par>
                                <p:cTn fill="hold" grpId="0" id="35" nodeType="withEffect" presetClass="entr" presetID="53" presetSubtype="0">
                                  <p:stCondLst>
                                    <p:cond delay="1000"/>
                                  </p:stCondLst>
                                  <p:childTnLst>
                                    <p:set>
                                      <p:cBhvr>
                                        <p:cTn dur="1" fill="hold" id="36">
                                          <p:stCondLst>
                                            <p:cond delay="0"/>
                                          </p:stCondLst>
                                        </p:cTn>
                                        <p:tgtEl>
                                          <p:spTgt spid="14"/>
                                        </p:tgtEl>
                                        <p:attrNameLst>
                                          <p:attrName>style.visibility</p:attrName>
                                        </p:attrNameLst>
                                      </p:cBhvr>
                                      <p:to>
                                        <p:strVal val="visible"/>
                                      </p:to>
                                    </p:set>
                                    <p:anim calcmode="lin" valueType="num">
                                      <p:cBhvr>
                                        <p:cTn dur="300" fill="hold" id="37"/>
                                        <p:tgtEl>
                                          <p:spTgt spid="14"/>
                                        </p:tgtEl>
                                        <p:attrNameLst>
                                          <p:attrName>ppt_w</p:attrName>
                                        </p:attrNameLst>
                                      </p:cBhvr>
                                      <p:tavLst>
                                        <p:tav tm="0">
                                          <p:val>
                                            <p:fltVal val="0"/>
                                          </p:val>
                                        </p:tav>
                                        <p:tav tm="100000">
                                          <p:val>
                                            <p:strVal val="#ppt_w"/>
                                          </p:val>
                                        </p:tav>
                                      </p:tavLst>
                                    </p:anim>
                                    <p:anim calcmode="lin" valueType="num">
                                      <p:cBhvr>
                                        <p:cTn dur="300" fill="hold" id="38"/>
                                        <p:tgtEl>
                                          <p:spTgt spid="14"/>
                                        </p:tgtEl>
                                        <p:attrNameLst>
                                          <p:attrName>ppt_h</p:attrName>
                                        </p:attrNameLst>
                                      </p:cBhvr>
                                      <p:tavLst>
                                        <p:tav tm="0">
                                          <p:val>
                                            <p:fltVal val="0"/>
                                          </p:val>
                                        </p:tav>
                                        <p:tav tm="100000">
                                          <p:val>
                                            <p:strVal val="#ppt_h"/>
                                          </p:val>
                                        </p:tav>
                                      </p:tavLst>
                                    </p:anim>
                                    <p:animEffect filter="fade" transition="in">
                                      <p:cBhvr>
                                        <p:cTn dur="300" id="39"/>
                                        <p:tgtEl>
                                          <p:spTgt spid="14"/>
                                        </p:tgtEl>
                                      </p:cBhvr>
                                    </p:animEffect>
                                  </p:childTnLst>
                                </p:cTn>
                              </p:par>
                              <p:par>
                                <p:cTn autoRev="1" fill="hold" grpId="1" id="40" nodeType="withEffect" presetClass="emph" presetID="6" presetSubtype="0">
                                  <p:stCondLst>
                                    <p:cond delay="1300"/>
                                  </p:stCondLst>
                                  <p:childTnLst>
                                    <p:animScale>
                                      <p:cBhvr>
                                        <p:cTn dur="150" fill="hold" id="41"/>
                                        <p:tgtEl>
                                          <p:spTgt spid="14"/>
                                        </p:tgtEl>
                                      </p:cBhvr>
                                      <p:by x="110000" y="110000"/>
                                    </p:animScale>
                                  </p:childTnLst>
                                </p:cTn>
                              </p:par>
                              <p:par>
                                <p:cTn fill="hold" grpId="0" id="42" nodeType="withEffect" presetClass="entr" presetID="53" presetSubtype="0">
                                  <p:stCondLst>
                                    <p:cond delay="1100"/>
                                  </p:stCondLst>
                                  <p:childTnLst>
                                    <p:set>
                                      <p:cBhvr>
                                        <p:cTn dur="1" fill="hold" id="43">
                                          <p:stCondLst>
                                            <p:cond delay="0"/>
                                          </p:stCondLst>
                                        </p:cTn>
                                        <p:tgtEl>
                                          <p:spTgt spid="18"/>
                                        </p:tgtEl>
                                        <p:attrNameLst>
                                          <p:attrName>style.visibility</p:attrName>
                                        </p:attrNameLst>
                                      </p:cBhvr>
                                      <p:to>
                                        <p:strVal val="visible"/>
                                      </p:to>
                                    </p:set>
                                    <p:anim calcmode="lin" valueType="num">
                                      <p:cBhvr>
                                        <p:cTn dur="300" fill="hold" id="44"/>
                                        <p:tgtEl>
                                          <p:spTgt spid="18"/>
                                        </p:tgtEl>
                                        <p:attrNameLst>
                                          <p:attrName>ppt_w</p:attrName>
                                        </p:attrNameLst>
                                      </p:cBhvr>
                                      <p:tavLst>
                                        <p:tav tm="0">
                                          <p:val>
                                            <p:fltVal val="0"/>
                                          </p:val>
                                        </p:tav>
                                        <p:tav tm="100000">
                                          <p:val>
                                            <p:strVal val="#ppt_w"/>
                                          </p:val>
                                        </p:tav>
                                      </p:tavLst>
                                    </p:anim>
                                    <p:anim calcmode="lin" valueType="num">
                                      <p:cBhvr>
                                        <p:cTn dur="300" fill="hold" id="45"/>
                                        <p:tgtEl>
                                          <p:spTgt spid="18"/>
                                        </p:tgtEl>
                                        <p:attrNameLst>
                                          <p:attrName>ppt_h</p:attrName>
                                        </p:attrNameLst>
                                      </p:cBhvr>
                                      <p:tavLst>
                                        <p:tav tm="0">
                                          <p:val>
                                            <p:fltVal val="0"/>
                                          </p:val>
                                        </p:tav>
                                        <p:tav tm="100000">
                                          <p:val>
                                            <p:strVal val="#ppt_h"/>
                                          </p:val>
                                        </p:tav>
                                      </p:tavLst>
                                    </p:anim>
                                    <p:animEffect filter="fade" transition="in">
                                      <p:cBhvr>
                                        <p:cTn dur="300" id="46"/>
                                        <p:tgtEl>
                                          <p:spTgt spid="18"/>
                                        </p:tgtEl>
                                      </p:cBhvr>
                                    </p:animEffect>
                                  </p:childTnLst>
                                </p:cTn>
                              </p:par>
                              <p:par>
                                <p:cTn autoRev="1" fill="hold" grpId="1" id="47" nodeType="withEffect" presetClass="emph" presetID="6" presetSubtype="0">
                                  <p:stCondLst>
                                    <p:cond delay="1400"/>
                                  </p:stCondLst>
                                  <p:childTnLst>
                                    <p:animScale>
                                      <p:cBhvr>
                                        <p:cTn dur="150" fill="hold" id="48"/>
                                        <p:tgtEl>
                                          <p:spTgt spid="18"/>
                                        </p:tgtEl>
                                      </p:cBhvr>
                                      <p:by x="110000" y="110000"/>
                                    </p:animScale>
                                  </p:childTnLst>
                                </p:cTn>
                              </p:par>
                              <p:par>
                                <p:cTn fill="hold" grpId="0" id="49" nodeType="withEffect" presetClass="entr" presetID="2" presetSubtype="1">
                                  <p:stCondLst>
                                    <p:cond delay="1400"/>
                                  </p:stCondLst>
                                  <p:childTnLst>
                                    <p:set>
                                      <p:cBhvr>
                                        <p:cTn dur="1" fill="hold" id="50">
                                          <p:stCondLst>
                                            <p:cond delay="0"/>
                                          </p:stCondLst>
                                        </p:cTn>
                                        <p:tgtEl>
                                          <p:spTgt spid="11"/>
                                        </p:tgtEl>
                                        <p:attrNameLst>
                                          <p:attrName>style.visibility</p:attrName>
                                        </p:attrNameLst>
                                      </p:cBhvr>
                                      <p:to>
                                        <p:strVal val="visible"/>
                                      </p:to>
                                    </p:set>
                                    <p:anim calcmode="lin" valueType="num">
                                      <p:cBhvr additive="base">
                                        <p:cTn dur="500" fill="hold" id="51"/>
                                        <p:tgtEl>
                                          <p:spTgt spid="11"/>
                                        </p:tgtEl>
                                        <p:attrNameLst>
                                          <p:attrName>ppt_x</p:attrName>
                                        </p:attrNameLst>
                                      </p:cBhvr>
                                      <p:tavLst>
                                        <p:tav tm="0">
                                          <p:val>
                                            <p:strVal val="#ppt_x"/>
                                          </p:val>
                                        </p:tav>
                                        <p:tav tm="100000">
                                          <p:val>
                                            <p:strVal val="#ppt_x"/>
                                          </p:val>
                                        </p:tav>
                                      </p:tavLst>
                                    </p:anim>
                                    <p:anim calcmode="lin" valueType="num">
                                      <p:cBhvr additive="base">
                                        <p:cTn dur="500" fill="hold" id="52"/>
                                        <p:tgtEl>
                                          <p:spTgt spid="11"/>
                                        </p:tgtEl>
                                        <p:attrNameLst>
                                          <p:attrName>ppt_y</p:attrName>
                                        </p:attrNameLst>
                                      </p:cBhvr>
                                      <p:tavLst>
                                        <p:tav tm="0">
                                          <p:val>
                                            <p:strVal val="0-#ppt_h/2"/>
                                          </p:val>
                                        </p:tav>
                                        <p:tav tm="100000">
                                          <p:val>
                                            <p:strVal val="#ppt_y"/>
                                          </p:val>
                                        </p:tav>
                                      </p:tavLst>
                                    </p:anim>
                                  </p:childTnLst>
                                </p:cTn>
                              </p:par>
                              <p:par>
                                <p:cTn fill="hold" grpId="0" id="53" nodeType="withEffect" presetClass="entr" presetID="2" presetSubtype="1">
                                  <p:stCondLst>
                                    <p:cond delay="1500"/>
                                  </p:stCondLst>
                                  <p:childTnLst>
                                    <p:set>
                                      <p:cBhvr>
                                        <p:cTn dur="1" fill="hold" id="54">
                                          <p:stCondLst>
                                            <p:cond delay="0"/>
                                          </p:stCondLst>
                                        </p:cTn>
                                        <p:tgtEl>
                                          <p:spTgt spid="23"/>
                                        </p:tgtEl>
                                        <p:attrNameLst>
                                          <p:attrName>style.visibility</p:attrName>
                                        </p:attrNameLst>
                                      </p:cBhvr>
                                      <p:to>
                                        <p:strVal val="visible"/>
                                      </p:to>
                                    </p:set>
                                    <p:anim calcmode="lin" valueType="num">
                                      <p:cBhvr additive="base">
                                        <p:cTn dur="500" fill="hold" id="55"/>
                                        <p:tgtEl>
                                          <p:spTgt spid="23"/>
                                        </p:tgtEl>
                                        <p:attrNameLst>
                                          <p:attrName>ppt_x</p:attrName>
                                        </p:attrNameLst>
                                      </p:cBhvr>
                                      <p:tavLst>
                                        <p:tav tm="0">
                                          <p:val>
                                            <p:strVal val="#ppt_x"/>
                                          </p:val>
                                        </p:tav>
                                        <p:tav tm="100000">
                                          <p:val>
                                            <p:strVal val="#ppt_x"/>
                                          </p:val>
                                        </p:tav>
                                      </p:tavLst>
                                    </p:anim>
                                    <p:anim calcmode="lin" valueType="num">
                                      <p:cBhvr additive="base">
                                        <p:cTn dur="500" fill="hold" id="56"/>
                                        <p:tgtEl>
                                          <p:spTgt spid="23"/>
                                        </p:tgtEl>
                                        <p:attrNameLst>
                                          <p:attrName>ppt_y</p:attrName>
                                        </p:attrNameLst>
                                      </p:cBhvr>
                                      <p:tavLst>
                                        <p:tav tm="0">
                                          <p:val>
                                            <p:strVal val="0-#ppt_h/2"/>
                                          </p:val>
                                        </p:tav>
                                        <p:tav tm="100000">
                                          <p:val>
                                            <p:strVal val="#ppt_y"/>
                                          </p:val>
                                        </p:tav>
                                      </p:tavLst>
                                    </p:anim>
                                  </p:childTnLst>
                                </p:cTn>
                              </p:par>
                              <p:par>
                                <p:cTn fill="hold" grpId="0" id="57" nodeType="withEffect" presetClass="entr" presetID="53" presetSubtype="0">
                                  <p:stCondLst>
                                    <p:cond delay="1700"/>
                                  </p:stCondLst>
                                  <p:childTnLst>
                                    <p:set>
                                      <p:cBhvr>
                                        <p:cTn dur="1" fill="hold" id="58">
                                          <p:stCondLst>
                                            <p:cond delay="0"/>
                                          </p:stCondLst>
                                        </p:cTn>
                                        <p:tgtEl>
                                          <p:spTgt spid="12"/>
                                        </p:tgtEl>
                                        <p:attrNameLst>
                                          <p:attrName>style.visibility</p:attrName>
                                        </p:attrNameLst>
                                      </p:cBhvr>
                                      <p:to>
                                        <p:strVal val="visible"/>
                                      </p:to>
                                    </p:set>
                                    <p:anim calcmode="lin" valueType="num">
                                      <p:cBhvr>
                                        <p:cTn dur="300" fill="hold" id="59"/>
                                        <p:tgtEl>
                                          <p:spTgt spid="12"/>
                                        </p:tgtEl>
                                        <p:attrNameLst>
                                          <p:attrName>ppt_w</p:attrName>
                                        </p:attrNameLst>
                                      </p:cBhvr>
                                      <p:tavLst>
                                        <p:tav tm="0">
                                          <p:val>
                                            <p:fltVal val="0"/>
                                          </p:val>
                                        </p:tav>
                                        <p:tav tm="100000">
                                          <p:val>
                                            <p:strVal val="#ppt_w"/>
                                          </p:val>
                                        </p:tav>
                                      </p:tavLst>
                                    </p:anim>
                                    <p:anim calcmode="lin" valueType="num">
                                      <p:cBhvr>
                                        <p:cTn dur="300" fill="hold" id="60"/>
                                        <p:tgtEl>
                                          <p:spTgt spid="12"/>
                                        </p:tgtEl>
                                        <p:attrNameLst>
                                          <p:attrName>ppt_h</p:attrName>
                                        </p:attrNameLst>
                                      </p:cBhvr>
                                      <p:tavLst>
                                        <p:tav tm="0">
                                          <p:val>
                                            <p:fltVal val="0"/>
                                          </p:val>
                                        </p:tav>
                                        <p:tav tm="100000">
                                          <p:val>
                                            <p:strVal val="#ppt_h"/>
                                          </p:val>
                                        </p:tav>
                                      </p:tavLst>
                                    </p:anim>
                                    <p:animEffect filter="fade" transition="in">
                                      <p:cBhvr>
                                        <p:cTn dur="300" id="61"/>
                                        <p:tgtEl>
                                          <p:spTgt spid="12"/>
                                        </p:tgtEl>
                                      </p:cBhvr>
                                    </p:animEffect>
                                  </p:childTnLst>
                                </p:cTn>
                              </p:par>
                              <p:par>
                                <p:cTn autoRev="1" fill="hold" grpId="1" id="62" nodeType="withEffect" presetClass="emph" presetID="6" presetSubtype="0">
                                  <p:stCondLst>
                                    <p:cond delay="2000"/>
                                  </p:stCondLst>
                                  <p:childTnLst>
                                    <p:animScale>
                                      <p:cBhvr>
                                        <p:cTn dur="150" fill="hold" id="63"/>
                                        <p:tgtEl>
                                          <p:spTgt spid="12"/>
                                        </p:tgtEl>
                                      </p:cBhvr>
                                      <p:by x="110000" y="110000"/>
                                    </p:animScale>
                                  </p:childTnLst>
                                </p:cTn>
                              </p:par>
                              <p:par>
                                <p:cTn fill="hold" grpId="0" id="64" nodeType="withEffect" presetClass="entr" presetID="53" presetSubtype="0">
                                  <p:stCondLst>
                                    <p:cond delay="1800"/>
                                  </p:stCondLst>
                                  <p:childTnLst>
                                    <p:set>
                                      <p:cBhvr>
                                        <p:cTn dur="1" fill="hold" id="65">
                                          <p:stCondLst>
                                            <p:cond delay="0"/>
                                          </p:stCondLst>
                                        </p:cTn>
                                        <p:tgtEl>
                                          <p:spTgt spid="20"/>
                                        </p:tgtEl>
                                        <p:attrNameLst>
                                          <p:attrName>style.visibility</p:attrName>
                                        </p:attrNameLst>
                                      </p:cBhvr>
                                      <p:to>
                                        <p:strVal val="visible"/>
                                      </p:to>
                                    </p:set>
                                    <p:anim calcmode="lin" valueType="num">
                                      <p:cBhvr>
                                        <p:cTn dur="300" fill="hold" id="66"/>
                                        <p:tgtEl>
                                          <p:spTgt spid="20"/>
                                        </p:tgtEl>
                                        <p:attrNameLst>
                                          <p:attrName>ppt_w</p:attrName>
                                        </p:attrNameLst>
                                      </p:cBhvr>
                                      <p:tavLst>
                                        <p:tav tm="0">
                                          <p:val>
                                            <p:fltVal val="0"/>
                                          </p:val>
                                        </p:tav>
                                        <p:tav tm="100000">
                                          <p:val>
                                            <p:strVal val="#ppt_w"/>
                                          </p:val>
                                        </p:tav>
                                      </p:tavLst>
                                    </p:anim>
                                    <p:anim calcmode="lin" valueType="num">
                                      <p:cBhvr>
                                        <p:cTn dur="300" fill="hold" id="67"/>
                                        <p:tgtEl>
                                          <p:spTgt spid="20"/>
                                        </p:tgtEl>
                                        <p:attrNameLst>
                                          <p:attrName>ppt_h</p:attrName>
                                        </p:attrNameLst>
                                      </p:cBhvr>
                                      <p:tavLst>
                                        <p:tav tm="0">
                                          <p:val>
                                            <p:fltVal val="0"/>
                                          </p:val>
                                        </p:tav>
                                        <p:tav tm="100000">
                                          <p:val>
                                            <p:strVal val="#ppt_h"/>
                                          </p:val>
                                        </p:tav>
                                      </p:tavLst>
                                    </p:anim>
                                    <p:animEffect filter="fade" transition="in">
                                      <p:cBhvr>
                                        <p:cTn dur="300" id="68"/>
                                        <p:tgtEl>
                                          <p:spTgt spid="20"/>
                                        </p:tgtEl>
                                      </p:cBhvr>
                                    </p:animEffect>
                                  </p:childTnLst>
                                </p:cTn>
                              </p:par>
                              <p:par>
                                <p:cTn autoRev="1" fill="hold" grpId="1" id="69" nodeType="withEffect" presetClass="emph" presetID="6" presetSubtype="0">
                                  <p:stCondLst>
                                    <p:cond delay="2100"/>
                                  </p:stCondLst>
                                  <p:childTnLst>
                                    <p:animScale>
                                      <p:cBhvr>
                                        <p:cTn dur="150" fill="hold" id="70"/>
                                        <p:tgtEl>
                                          <p:spTgt spid="20"/>
                                        </p:tgtEl>
                                      </p:cBhvr>
                                      <p:by x="110000" y="110000"/>
                                    </p:animScale>
                                  </p:childTnLst>
                                </p:cTn>
                              </p:par>
                              <p:par>
                                <p:cTn fill="hold" grpId="0" id="71" nodeType="withEffect" presetClass="entr" presetID="2" presetSubtype="4">
                                  <p:stCondLst>
                                    <p:cond delay="2100"/>
                                  </p:stCondLst>
                                  <p:childTnLst>
                                    <p:set>
                                      <p:cBhvr>
                                        <p:cTn dur="1" fill="hold" id="72">
                                          <p:stCondLst>
                                            <p:cond delay="0"/>
                                          </p:stCondLst>
                                        </p:cTn>
                                        <p:tgtEl>
                                          <p:spTgt spid="9"/>
                                        </p:tgtEl>
                                        <p:attrNameLst>
                                          <p:attrName>style.visibility</p:attrName>
                                        </p:attrNameLst>
                                      </p:cBhvr>
                                      <p:to>
                                        <p:strVal val="visible"/>
                                      </p:to>
                                    </p:set>
                                    <p:anim calcmode="lin" valueType="num">
                                      <p:cBhvr additive="base">
                                        <p:cTn dur="500" fill="hold" id="73"/>
                                        <p:tgtEl>
                                          <p:spTgt spid="9"/>
                                        </p:tgtEl>
                                        <p:attrNameLst>
                                          <p:attrName>ppt_x</p:attrName>
                                        </p:attrNameLst>
                                      </p:cBhvr>
                                      <p:tavLst>
                                        <p:tav tm="0">
                                          <p:val>
                                            <p:strVal val="#ppt_x"/>
                                          </p:val>
                                        </p:tav>
                                        <p:tav tm="100000">
                                          <p:val>
                                            <p:strVal val="#ppt_x"/>
                                          </p:val>
                                        </p:tav>
                                      </p:tavLst>
                                    </p:anim>
                                    <p:anim calcmode="lin" valueType="num">
                                      <p:cBhvr additive="base">
                                        <p:cTn dur="500" fill="hold" id="74"/>
                                        <p:tgtEl>
                                          <p:spTgt spid="9"/>
                                        </p:tgtEl>
                                        <p:attrNameLst>
                                          <p:attrName>ppt_y</p:attrName>
                                        </p:attrNameLst>
                                      </p:cBhvr>
                                      <p:tavLst>
                                        <p:tav tm="0">
                                          <p:val>
                                            <p:strVal val="1+#ppt_h/2"/>
                                          </p:val>
                                        </p:tav>
                                        <p:tav tm="100000">
                                          <p:val>
                                            <p:strVal val="#ppt_y"/>
                                          </p:val>
                                        </p:tav>
                                      </p:tavLst>
                                    </p:anim>
                                  </p:childTnLst>
                                </p:cTn>
                              </p:par>
                              <p:par>
                                <p:cTn fill="hold" grpId="0" id="75" nodeType="withEffect" presetClass="entr" presetID="2" presetSubtype="4">
                                  <p:stCondLst>
                                    <p:cond delay="2200"/>
                                  </p:stCondLst>
                                  <p:childTnLst>
                                    <p:set>
                                      <p:cBhvr>
                                        <p:cTn dur="1" fill="hold" id="76">
                                          <p:stCondLst>
                                            <p:cond delay="0"/>
                                          </p:stCondLst>
                                        </p:cTn>
                                        <p:tgtEl>
                                          <p:spTgt spid="26"/>
                                        </p:tgtEl>
                                        <p:attrNameLst>
                                          <p:attrName>style.visibility</p:attrName>
                                        </p:attrNameLst>
                                      </p:cBhvr>
                                      <p:to>
                                        <p:strVal val="visible"/>
                                      </p:to>
                                    </p:set>
                                    <p:anim calcmode="lin" valueType="num">
                                      <p:cBhvr additive="base">
                                        <p:cTn dur="500" fill="hold" id="77"/>
                                        <p:tgtEl>
                                          <p:spTgt spid="26"/>
                                        </p:tgtEl>
                                        <p:attrNameLst>
                                          <p:attrName>ppt_x</p:attrName>
                                        </p:attrNameLst>
                                      </p:cBhvr>
                                      <p:tavLst>
                                        <p:tav tm="0">
                                          <p:val>
                                            <p:strVal val="#ppt_x"/>
                                          </p:val>
                                        </p:tav>
                                        <p:tav tm="100000">
                                          <p:val>
                                            <p:strVal val="#ppt_x"/>
                                          </p:val>
                                        </p:tav>
                                      </p:tavLst>
                                    </p:anim>
                                    <p:anim calcmode="lin" valueType="num">
                                      <p:cBhvr additive="base">
                                        <p:cTn dur="500" fill="hold" id="78"/>
                                        <p:tgtEl>
                                          <p:spTgt spid="26"/>
                                        </p:tgtEl>
                                        <p:attrNameLst>
                                          <p:attrName>ppt_y</p:attrName>
                                        </p:attrNameLst>
                                      </p:cBhvr>
                                      <p:tavLst>
                                        <p:tav tm="0">
                                          <p:val>
                                            <p:strVal val="1+#ppt_h/2"/>
                                          </p:val>
                                        </p:tav>
                                        <p:tav tm="100000">
                                          <p:val>
                                            <p:strVal val="#ppt_y"/>
                                          </p:val>
                                        </p:tav>
                                      </p:tavLst>
                                    </p:anim>
                                  </p:childTnLst>
                                </p:cTn>
                              </p:par>
                              <p:par>
                                <p:cTn fill="hold" grpId="0" id="79" nodeType="withEffect" presetClass="entr" presetID="53" presetSubtype="0">
                                  <p:stCondLst>
                                    <p:cond delay="2400"/>
                                  </p:stCondLst>
                                  <p:childTnLst>
                                    <p:set>
                                      <p:cBhvr>
                                        <p:cTn dur="1" fill="hold" id="80">
                                          <p:stCondLst>
                                            <p:cond delay="0"/>
                                          </p:stCondLst>
                                        </p:cTn>
                                        <p:tgtEl>
                                          <p:spTgt spid="10"/>
                                        </p:tgtEl>
                                        <p:attrNameLst>
                                          <p:attrName>style.visibility</p:attrName>
                                        </p:attrNameLst>
                                      </p:cBhvr>
                                      <p:to>
                                        <p:strVal val="visible"/>
                                      </p:to>
                                    </p:set>
                                    <p:anim calcmode="lin" valueType="num">
                                      <p:cBhvr>
                                        <p:cTn dur="300" fill="hold" id="81"/>
                                        <p:tgtEl>
                                          <p:spTgt spid="10"/>
                                        </p:tgtEl>
                                        <p:attrNameLst>
                                          <p:attrName>ppt_w</p:attrName>
                                        </p:attrNameLst>
                                      </p:cBhvr>
                                      <p:tavLst>
                                        <p:tav tm="0">
                                          <p:val>
                                            <p:fltVal val="0"/>
                                          </p:val>
                                        </p:tav>
                                        <p:tav tm="100000">
                                          <p:val>
                                            <p:strVal val="#ppt_w"/>
                                          </p:val>
                                        </p:tav>
                                      </p:tavLst>
                                    </p:anim>
                                    <p:anim calcmode="lin" valueType="num">
                                      <p:cBhvr>
                                        <p:cTn dur="300" fill="hold" id="82"/>
                                        <p:tgtEl>
                                          <p:spTgt spid="10"/>
                                        </p:tgtEl>
                                        <p:attrNameLst>
                                          <p:attrName>ppt_h</p:attrName>
                                        </p:attrNameLst>
                                      </p:cBhvr>
                                      <p:tavLst>
                                        <p:tav tm="0">
                                          <p:val>
                                            <p:fltVal val="0"/>
                                          </p:val>
                                        </p:tav>
                                        <p:tav tm="100000">
                                          <p:val>
                                            <p:strVal val="#ppt_h"/>
                                          </p:val>
                                        </p:tav>
                                      </p:tavLst>
                                    </p:anim>
                                    <p:animEffect filter="fade" transition="in">
                                      <p:cBhvr>
                                        <p:cTn dur="300" id="83"/>
                                        <p:tgtEl>
                                          <p:spTgt spid="10"/>
                                        </p:tgtEl>
                                      </p:cBhvr>
                                    </p:animEffect>
                                  </p:childTnLst>
                                </p:cTn>
                              </p:par>
                              <p:par>
                                <p:cTn autoRev="1" fill="hold" grpId="1" id="84" nodeType="withEffect" presetClass="emph" presetID="6" presetSubtype="0">
                                  <p:stCondLst>
                                    <p:cond delay="2700"/>
                                  </p:stCondLst>
                                  <p:childTnLst>
                                    <p:animScale>
                                      <p:cBhvr>
                                        <p:cTn dur="150" fill="hold" id="85"/>
                                        <p:tgtEl>
                                          <p:spTgt spid="10"/>
                                        </p:tgtEl>
                                      </p:cBhvr>
                                      <p:by x="110000" y="110000"/>
                                    </p:animScale>
                                  </p:childTnLst>
                                </p:cTn>
                              </p:par>
                              <p:par>
                                <p:cTn fill="hold" grpId="0" id="86" nodeType="withEffect" presetClass="entr" presetID="53" presetSubtype="0">
                                  <p:stCondLst>
                                    <p:cond delay="2500"/>
                                  </p:stCondLst>
                                  <p:childTnLst>
                                    <p:set>
                                      <p:cBhvr>
                                        <p:cTn dur="1" fill="hold" id="87">
                                          <p:stCondLst>
                                            <p:cond delay="0"/>
                                          </p:stCondLst>
                                        </p:cTn>
                                        <p:tgtEl>
                                          <p:spTgt spid="17"/>
                                        </p:tgtEl>
                                        <p:attrNameLst>
                                          <p:attrName>style.visibility</p:attrName>
                                        </p:attrNameLst>
                                      </p:cBhvr>
                                      <p:to>
                                        <p:strVal val="visible"/>
                                      </p:to>
                                    </p:set>
                                    <p:anim calcmode="lin" valueType="num">
                                      <p:cBhvr>
                                        <p:cTn dur="300" fill="hold" id="88"/>
                                        <p:tgtEl>
                                          <p:spTgt spid="17"/>
                                        </p:tgtEl>
                                        <p:attrNameLst>
                                          <p:attrName>ppt_w</p:attrName>
                                        </p:attrNameLst>
                                      </p:cBhvr>
                                      <p:tavLst>
                                        <p:tav tm="0">
                                          <p:val>
                                            <p:fltVal val="0"/>
                                          </p:val>
                                        </p:tav>
                                        <p:tav tm="100000">
                                          <p:val>
                                            <p:strVal val="#ppt_w"/>
                                          </p:val>
                                        </p:tav>
                                      </p:tavLst>
                                    </p:anim>
                                    <p:anim calcmode="lin" valueType="num">
                                      <p:cBhvr>
                                        <p:cTn dur="300" fill="hold" id="89"/>
                                        <p:tgtEl>
                                          <p:spTgt spid="17"/>
                                        </p:tgtEl>
                                        <p:attrNameLst>
                                          <p:attrName>ppt_h</p:attrName>
                                        </p:attrNameLst>
                                      </p:cBhvr>
                                      <p:tavLst>
                                        <p:tav tm="0">
                                          <p:val>
                                            <p:fltVal val="0"/>
                                          </p:val>
                                        </p:tav>
                                        <p:tav tm="100000">
                                          <p:val>
                                            <p:strVal val="#ppt_h"/>
                                          </p:val>
                                        </p:tav>
                                      </p:tavLst>
                                    </p:anim>
                                    <p:animEffect filter="fade" transition="in">
                                      <p:cBhvr>
                                        <p:cTn dur="300" id="90"/>
                                        <p:tgtEl>
                                          <p:spTgt spid="17"/>
                                        </p:tgtEl>
                                      </p:cBhvr>
                                    </p:animEffect>
                                  </p:childTnLst>
                                </p:cTn>
                              </p:par>
                              <p:par>
                                <p:cTn autoRev="1" fill="hold" grpId="1" id="91" nodeType="withEffect" presetClass="emph" presetID="6" presetSubtype="0">
                                  <p:stCondLst>
                                    <p:cond delay="2800"/>
                                  </p:stCondLst>
                                  <p:childTnLst>
                                    <p:animScale>
                                      <p:cBhvr>
                                        <p:cTn dur="150" fill="hold" id="92"/>
                                        <p:tgtEl>
                                          <p:spTgt spid="17"/>
                                        </p:tgtEl>
                                      </p:cBhvr>
                                      <p:by x="110000" y="110000"/>
                                    </p:animScale>
                                  </p:childTnLst>
                                </p:cTn>
                              </p:par>
                              <p:par>
                                <p:cTn fill="hold" grpId="0" id="93" nodeType="withEffect" presetClass="entr" presetID="2" presetSubtype="1">
                                  <p:stCondLst>
                                    <p:cond delay="2800"/>
                                  </p:stCondLst>
                                  <p:childTnLst>
                                    <p:set>
                                      <p:cBhvr>
                                        <p:cTn dur="1" fill="hold" id="94">
                                          <p:stCondLst>
                                            <p:cond delay="0"/>
                                          </p:stCondLst>
                                        </p:cTn>
                                        <p:tgtEl>
                                          <p:spTgt spid="15"/>
                                        </p:tgtEl>
                                        <p:attrNameLst>
                                          <p:attrName>style.visibility</p:attrName>
                                        </p:attrNameLst>
                                      </p:cBhvr>
                                      <p:to>
                                        <p:strVal val="visible"/>
                                      </p:to>
                                    </p:set>
                                    <p:anim calcmode="lin" valueType="num">
                                      <p:cBhvr additive="base">
                                        <p:cTn dur="500" fill="hold" id="95"/>
                                        <p:tgtEl>
                                          <p:spTgt spid="15"/>
                                        </p:tgtEl>
                                        <p:attrNameLst>
                                          <p:attrName>ppt_x</p:attrName>
                                        </p:attrNameLst>
                                      </p:cBhvr>
                                      <p:tavLst>
                                        <p:tav tm="0">
                                          <p:val>
                                            <p:strVal val="#ppt_x"/>
                                          </p:val>
                                        </p:tav>
                                        <p:tav tm="100000">
                                          <p:val>
                                            <p:strVal val="#ppt_x"/>
                                          </p:val>
                                        </p:tav>
                                      </p:tavLst>
                                    </p:anim>
                                    <p:anim calcmode="lin" valueType="num">
                                      <p:cBhvr additive="base">
                                        <p:cTn dur="500" fill="hold" id="96"/>
                                        <p:tgtEl>
                                          <p:spTgt spid="15"/>
                                        </p:tgtEl>
                                        <p:attrNameLst>
                                          <p:attrName>ppt_y</p:attrName>
                                        </p:attrNameLst>
                                      </p:cBhvr>
                                      <p:tavLst>
                                        <p:tav tm="0">
                                          <p:val>
                                            <p:strVal val="0-#ppt_h/2"/>
                                          </p:val>
                                        </p:tav>
                                        <p:tav tm="100000">
                                          <p:val>
                                            <p:strVal val="#ppt_y"/>
                                          </p:val>
                                        </p:tav>
                                      </p:tavLst>
                                    </p:anim>
                                  </p:childTnLst>
                                </p:cTn>
                              </p:par>
                              <p:par>
                                <p:cTn fill="hold" grpId="0" id="97" nodeType="withEffect" presetClass="entr" presetID="2" presetSubtype="1">
                                  <p:stCondLst>
                                    <p:cond delay="2900"/>
                                  </p:stCondLst>
                                  <p:childTnLst>
                                    <p:set>
                                      <p:cBhvr>
                                        <p:cTn dur="1" fill="hold" id="98">
                                          <p:stCondLst>
                                            <p:cond delay="0"/>
                                          </p:stCondLst>
                                        </p:cTn>
                                        <p:tgtEl>
                                          <p:spTgt spid="24"/>
                                        </p:tgtEl>
                                        <p:attrNameLst>
                                          <p:attrName>style.visibility</p:attrName>
                                        </p:attrNameLst>
                                      </p:cBhvr>
                                      <p:to>
                                        <p:strVal val="visible"/>
                                      </p:to>
                                    </p:set>
                                    <p:anim calcmode="lin" valueType="num">
                                      <p:cBhvr additive="base">
                                        <p:cTn dur="500" fill="hold" id="99"/>
                                        <p:tgtEl>
                                          <p:spTgt spid="24"/>
                                        </p:tgtEl>
                                        <p:attrNameLst>
                                          <p:attrName>ppt_x</p:attrName>
                                        </p:attrNameLst>
                                      </p:cBhvr>
                                      <p:tavLst>
                                        <p:tav tm="0">
                                          <p:val>
                                            <p:strVal val="#ppt_x"/>
                                          </p:val>
                                        </p:tav>
                                        <p:tav tm="100000">
                                          <p:val>
                                            <p:strVal val="#ppt_x"/>
                                          </p:val>
                                        </p:tav>
                                      </p:tavLst>
                                    </p:anim>
                                    <p:anim calcmode="lin" valueType="num">
                                      <p:cBhvr additive="base">
                                        <p:cTn dur="500" fill="hold" id="100"/>
                                        <p:tgtEl>
                                          <p:spTgt spid="24"/>
                                        </p:tgtEl>
                                        <p:attrNameLst>
                                          <p:attrName>ppt_y</p:attrName>
                                        </p:attrNameLst>
                                      </p:cBhvr>
                                      <p:tavLst>
                                        <p:tav tm="0">
                                          <p:val>
                                            <p:strVal val="0-#ppt_h/2"/>
                                          </p:val>
                                        </p:tav>
                                        <p:tav tm="100000">
                                          <p:val>
                                            <p:strVal val="#ppt_y"/>
                                          </p:val>
                                        </p:tav>
                                      </p:tavLst>
                                    </p:anim>
                                  </p:childTnLst>
                                </p:cTn>
                              </p:par>
                              <p:par>
                                <p:cTn fill="hold" grpId="0" id="101" nodeType="withEffect" presetClass="entr" presetID="53" presetSubtype="0">
                                  <p:stCondLst>
                                    <p:cond delay="3100"/>
                                  </p:stCondLst>
                                  <p:childTnLst>
                                    <p:set>
                                      <p:cBhvr>
                                        <p:cTn dur="1" fill="hold" id="102">
                                          <p:stCondLst>
                                            <p:cond delay="0"/>
                                          </p:stCondLst>
                                        </p:cTn>
                                        <p:tgtEl>
                                          <p:spTgt spid="16"/>
                                        </p:tgtEl>
                                        <p:attrNameLst>
                                          <p:attrName>style.visibility</p:attrName>
                                        </p:attrNameLst>
                                      </p:cBhvr>
                                      <p:to>
                                        <p:strVal val="visible"/>
                                      </p:to>
                                    </p:set>
                                    <p:anim calcmode="lin" valueType="num">
                                      <p:cBhvr>
                                        <p:cTn dur="300" fill="hold" id="103"/>
                                        <p:tgtEl>
                                          <p:spTgt spid="16"/>
                                        </p:tgtEl>
                                        <p:attrNameLst>
                                          <p:attrName>ppt_w</p:attrName>
                                        </p:attrNameLst>
                                      </p:cBhvr>
                                      <p:tavLst>
                                        <p:tav tm="0">
                                          <p:val>
                                            <p:fltVal val="0"/>
                                          </p:val>
                                        </p:tav>
                                        <p:tav tm="100000">
                                          <p:val>
                                            <p:strVal val="#ppt_w"/>
                                          </p:val>
                                        </p:tav>
                                      </p:tavLst>
                                    </p:anim>
                                    <p:anim calcmode="lin" valueType="num">
                                      <p:cBhvr>
                                        <p:cTn dur="300" fill="hold" id="104"/>
                                        <p:tgtEl>
                                          <p:spTgt spid="16"/>
                                        </p:tgtEl>
                                        <p:attrNameLst>
                                          <p:attrName>ppt_h</p:attrName>
                                        </p:attrNameLst>
                                      </p:cBhvr>
                                      <p:tavLst>
                                        <p:tav tm="0">
                                          <p:val>
                                            <p:fltVal val="0"/>
                                          </p:val>
                                        </p:tav>
                                        <p:tav tm="100000">
                                          <p:val>
                                            <p:strVal val="#ppt_h"/>
                                          </p:val>
                                        </p:tav>
                                      </p:tavLst>
                                    </p:anim>
                                    <p:animEffect filter="fade" transition="in">
                                      <p:cBhvr>
                                        <p:cTn dur="300" id="105"/>
                                        <p:tgtEl>
                                          <p:spTgt spid="16"/>
                                        </p:tgtEl>
                                      </p:cBhvr>
                                    </p:animEffect>
                                  </p:childTnLst>
                                </p:cTn>
                              </p:par>
                              <p:par>
                                <p:cTn autoRev="1" fill="hold" grpId="1" id="106" nodeType="withEffect" presetClass="emph" presetID="6" presetSubtype="0">
                                  <p:stCondLst>
                                    <p:cond delay="3400"/>
                                  </p:stCondLst>
                                  <p:childTnLst>
                                    <p:animScale>
                                      <p:cBhvr>
                                        <p:cTn dur="150" fill="hold" id="107"/>
                                        <p:tgtEl>
                                          <p:spTgt spid="16"/>
                                        </p:tgtEl>
                                      </p:cBhvr>
                                      <p:by x="110000" y="110000"/>
                                    </p:animScale>
                                  </p:childTnLst>
                                </p:cTn>
                              </p:par>
                              <p:par>
                                <p:cTn fill="hold" grpId="0" id="108" nodeType="withEffect" presetClass="entr" presetID="53" presetSubtype="0">
                                  <p:stCondLst>
                                    <p:cond delay="3200"/>
                                  </p:stCondLst>
                                  <p:childTnLst>
                                    <p:set>
                                      <p:cBhvr>
                                        <p:cTn dur="1" fill="hold" id="109">
                                          <p:stCondLst>
                                            <p:cond delay="0"/>
                                          </p:stCondLst>
                                        </p:cTn>
                                        <p:tgtEl>
                                          <p:spTgt spid="21"/>
                                        </p:tgtEl>
                                        <p:attrNameLst>
                                          <p:attrName>style.visibility</p:attrName>
                                        </p:attrNameLst>
                                      </p:cBhvr>
                                      <p:to>
                                        <p:strVal val="visible"/>
                                      </p:to>
                                    </p:set>
                                    <p:anim calcmode="lin" valueType="num">
                                      <p:cBhvr>
                                        <p:cTn dur="300" fill="hold" id="110"/>
                                        <p:tgtEl>
                                          <p:spTgt spid="21"/>
                                        </p:tgtEl>
                                        <p:attrNameLst>
                                          <p:attrName>ppt_w</p:attrName>
                                        </p:attrNameLst>
                                      </p:cBhvr>
                                      <p:tavLst>
                                        <p:tav tm="0">
                                          <p:val>
                                            <p:fltVal val="0"/>
                                          </p:val>
                                        </p:tav>
                                        <p:tav tm="100000">
                                          <p:val>
                                            <p:strVal val="#ppt_w"/>
                                          </p:val>
                                        </p:tav>
                                      </p:tavLst>
                                    </p:anim>
                                    <p:anim calcmode="lin" valueType="num">
                                      <p:cBhvr>
                                        <p:cTn dur="300" fill="hold" id="111"/>
                                        <p:tgtEl>
                                          <p:spTgt spid="21"/>
                                        </p:tgtEl>
                                        <p:attrNameLst>
                                          <p:attrName>ppt_h</p:attrName>
                                        </p:attrNameLst>
                                      </p:cBhvr>
                                      <p:tavLst>
                                        <p:tav tm="0">
                                          <p:val>
                                            <p:fltVal val="0"/>
                                          </p:val>
                                        </p:tav>
                                        <p:tav tm="100000">
                                          <p:val>
                                            <p:strVal val="#ppt_h"/>
                                          </p:val>
                                        </p:tav>
                                      </p:tavLst>
                                    </p:anim>
                                    <p:animEffect filter="fade" transition="in">
                                      <p:cBhvr>
                                        <p:cTn dur="300" id="112"/>
                                        <p:tgtEl>
                                          <p:spTgt spid="21"/>
                                        </p:tgtEl>
                                      </p:cBhvr>
                                    </p:animEffect>
                                  </p:childTnLst>
                                </p:cTn>
                              </p:par>
                              <p:par>
                                <p:cTn autoRev="1" fill="hold" grpId="1" id="113" nodeType="withEffect" presetClass="emph" presetID="6" presetSubtype="0">
                                  <p:stCondLst>
                                    <p:cond delay="3500"/>
                                  </p:stCondLst>
                                  <p:childTnLst>
                                    <p:animScale>
                                      <p:cBhvr>
                                        <p:cTn dur="150" fill="hold" id="114"/>
                                        <p:tgtEl>
                                          <p:spTgt spid="21"/>
                                        </p:tgtEl>
                                      </p:cBhvr>
                                      <p:by x="110000" y="110000"/>
                                    </p:animScale>
                                  </p:childTnLst>
                                </p:cTn>
                              </p:par>
                              <p:par>
                                <p:cTn fill="hold" grpId="0" id="115" nodeType="withEffect" presetClass="entr" presetID="2" presetSubtype="2">
                                  <p:stCondLst>
                                    <p:cond delay="3500"/>
                                  </p:stCondLst>
                                  <p:childTnLst>
                                    <p:set>
                                      <p:cBhvr>
                                        <p:cTn dur="1" fill="hold" id="116">
                                          <p:stCondLst>
                                            <p:cond delay="0"/>
                                          </p:stCondLst>
                                        </p:cTn>
                                        <p:tgtEl>
                                          <p:spTgt spid="29"/>
                                        </p:tgtEl>
                                        <p:attrNameLst>
                                          <p:attrName>style.visibility</p:attrName>
                                        </p:attrNameLst>
                                      </p:cBhvr>
                                      <p:to>
                                        <p:strVal val="visible"/>
                                      </p:to>
                                    </p:set>
                                    <p:anim calcmode="lin" valueType="num">
                                      <p:cBhvr additive="base">
                                        <p:cTn dur="500" fill="hold" id="117"/>
                                        <p:tgtEl>
                                          <p:spTgt spid="29"/>
                                        </p:tgtEl>
                                        <p:attrNameLst>
                                          <p:attrName>ppt_x</p:attrName>
                                        </p:attrNameLst>
                                      </p:cBhvr>
                                      <p:tavLst>
                                        <p:tav tm="0">
                                          <p:val>
                                            <p:strVal val="1+#ppt_w/2"/>
                                          </p:val>
                                        </p:tav>
                                        <p:tav tm="100000">
                                          <p:val>
                                            <p:strVal val="#ppt_x"/>
                                          </p:val>
                                        </p:tav>
                                      </p:tavLst>
                                    </p:anim>
                                    <p:anim calcmode="lin" valueType="num">
                                      <p:cBhvr additive="base">
                                        <p:cTn dur="500" fill="hold" id="118"/>
                                        <p:tgtEl>
                                          <p:spTgt spid="29"/>
                                        </p:tgtEl>
                                        <p:attrNameLst>
                                          <p:attrName>ppt_y</p:attrName>
                                        </p:attrNameLst>
                                      </p:cBhvr>
                                      <p:tavLst>
                                        <p:tav tm="0">
                                          <p:val>
                                            <p:strVal val="#ppt_y"/>
                                          </p:val>
                                        </p:tav>
                                        <p:tav tm="100000">
                                          <p:val>
                                            <p:strVal val="#ppt_y"/>
                                          </p:val>
                                        </p:tav>
                                      </p:tavLst>
                                    </p:anim>
                                  </p:childTnLst>
                                </p:cTn>
                              </p:par>
                              <p:par>
                                <p:cTn fill="hold" grpId="0" id="119" nodeType="withEffect" presetClass="entr" presetID="2" presetSubtype="2">
                                  <p:stCondLst>
                                    <p:cond delay="3600"/>
                                  </p:stCondLst>
                                  <p:childTnLst>
                                    <p:set>
                                      <p:cBhvr>
                                        <p:cTn dur="1" fill="hold" id="120">
                                          <p:stCondLst>
                                            <p:cond delay="0"/>
                                          </p:stCondLst>
                                        </p:cTn>
                                        <p:tgtEl>
                                          <p:spTgt spid="28"/>
                                        </p:tgtEl>
                                        <p:attrNameLst>
                                          <p:attrName>style.visibility</p:attrName>
                                        </p:attrNameLst>
                                      </p:cBhvr>
                                      <p:to>
                                        <p:strVal val="visible"/>
                                      </p:to>
                                    </p:set>
                                    <p:anim calcmode="lin" valueType="num">
                                      <p:cBhvr additive="base">
                                        <p:cTn dur="500" fill="hold" id="121"/>
                                        <p:tgtEl>
                                          <p:spTgt spid="28"/>
                                        </p:tgtEl>
                                        <p:attrNameLst>
                                          <p:attrName>ppt_x</p:attrName>
                                        </p:attrNameLst>
                                      </p:cBhvr>
                                      <p:tavLst>
                                        <p:tav tm="0">
                                          <p:val>
                                            <p:strVal val="1+#ppt_w/2"/>
                                          </p:val>
                                        </p:tav>
                                        <p:tav tm="100000">
                                          <p:val>
                                            <p:strVal val="#ppt_x"/>
                                          </p:val>
                                        </p:tav>
                                      </p:tavLst>
                                    </p:anim>
                                    <p:anim calcmode="lin" valueType="num">
                                      <p:cBhvr additive="base">
                                        <p:cTn dur="500" fill="hold" id="122"/>
                                        <p:tgtEl>
                                          <p:spTgt spid="28"/>
                                        </p:tgtEl>
                                        <p:attrNameLst>
                                          <p:attrName>ppt_y</p:attrName>
                                        </p:attrNameLst>
                                      </p:cBhvr>
                                      <p:tavLst>
                                        <p:tav tm="0">
                                          <p:val>
                                            <p:strVal val="#ppt_y"/>
                                          </p:val>
                                        </p:tav>
                                        <p:tav tm="100000">
                                          <p:val>
                                            <p:strVal val="#ppt_y"/>
                                          </p:val>
                                        </p:tav>
                                      </p:tavLst>
                                    </p:anim>
                                  </p:childTnLst>
                                </p:cTn>
                              </p:par>
                              <p:par>
                                <p:cTn fill="hold" grpId="0" id="123" nodeType="withEffect" presetClass="entr" presetID="2" presetSubtype="2">
                                  <p:stCondLst>
                                    <p:cond delay="3700"/>
                                  </p:stCondLst>
                                  <p:childTnLst>
                                    <p:set>
                                      <p:cBhvr>
                                        <p:cTn dur="1" fill="hold" id="124">
                                          <p:stCondLst>
                                            <p:cond delay="0"/>
                                          </p:stCondLst>
                                        </p:cTn>
                                        <p:tgtEl>
                                          <p:spTgt spid="27"/>
                                        </p:tgtEl>
                                        <p:attrNameLst>
                                          <p:attrName>style.visibility</p:attrName>
                                        </p:attrNameLst>
                                      </p:cBhvr>
                                      <p:to>
                                        <p:strVal val="visible"/>
                                      </p:to>
                                    </p:set>
                                    <p:anim calcmode="lin" valueType="num">
                                      <p:cBhvr additive="base">
                                        <p:cTn dur="500" fill="hold" id="125"/>
                                        <p:tgtEl>
                                          <p:spTgt spid="27"/>
                                        </p:tgtEl>
                                        <p:attrNameLst>
                                          <p:attrName>ppt_x</p:attrName>
                                        </p:attrNameLst>
                                      </p:cBhvr>
                                      <p:tavLst>
                                        <p:tav tm="0">
                                          <p:val>
                                            <p:strVal val="1+#ppt_w/2"/>
                                          </p:val>
                                        </p:tav>
                                        <p:tav tm="100000">
                                          <p:val>
                                            <p:strVal val="#ppt_x"/>
                                          </p:val>
                                        </p:tav>
                                      </p:tavLst>
                                    </p:anim>
                                    <p:anim calcmode="lin" valueType="num">
                                      <p:cBhvr additive="base">
                                        <p:cTn dur="500" fill="hold" id="126"/>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1" spid="8"/>
      <p:bldP grpId="0" spid="9"/>
      <p:bldP grpId="0" spid="10"/>
      <p:bldP grpId="1" spid="10"/>
      <p:bldP grpId="0" spid="11"/>
      <p:bldP grpId="0" spid="12"/>
      <p:bldP grpId="1" spid="12"/>
      <p:bldP grpId="0" spid="13"/>
      <p:bldP grpId="0" spid="14"/>
      <p:bldP grpId="1" spid="14"/>
      <p:bldP grpId="0" spid="15"/>
      <p:bldP grpId="0" spid="16"/>
      <p:bldP grpId="1" spid="16"/>
      <p:bldP grpId="0" spid="17"/>
      <p:bldP grpId="1" spid="17"/>
      <p:bldP grpId="0" spid="18"/>
      <p:bldP grpId="1" spid="18"/>
      <p:bldP grpId="0" spid="19"/>
      <p:bldP grpId="1" spid="19"/>
      <p:bldP grpId="0" spid="20"/>
      <p:bldP grpId="1" spid="20"/>
      <p:bldP grpId="0" spid="21"/>
      <p:bldP grpId="1" spid="21"/>
      <p:bldP grpId="0" spid="22"/>
      <p:bldP grpId="0" spid="23"/>
      <p:bldP grpId="0" spid="24"/>
      <p:bldP grpId="0" spid="25"/>
      <p:bldP grpId="0" spid="26"/>
      <p:bldP grpId="0" spid="27"/>
      <p:bldP grpId="0" spid="28"/>
      <p:bldP grpId="0" spid="2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3">
            <a:extLst>
              <a:ext uri="{28A0092B-C50C-407E-A947-70E740481C1C}">
                <a14:useLocalDpi/>
              </a:ext>
            </a:extLst>
          </a:blip>
          <a:stretch>
            <a:fillRect/>
          </a:stretch>
        </p:blipFill>
        <p:spPr>
          <a:xfrm>
            <a:off x="-123190" y="-48895"/>
            <a:ext cx="12419965" cy="6955790"/>
          </a:xfrm>
          <a:prstGeom prst="rect">
            <a:avLst/>
          </a:prstGeom>
        </p:spPr>
      </p:pic>
      <p:pic>
        <p:nvPicPr>
          <p:cNvPr descr="资源 3711" id="38" name="图片 37"/>
          <p:cNvPicPr>
            <a:picLocks noChangeAspect="1"/>
          </p:cNvPicPr>
          <p:nvPr/>
        </p:nvPicPr>
        <p:blipFill>
          <a:blip r:embed="rId4">
            <a:extLst>
              <a:ext uri="{28A0092B-C50C-407E-A947-70E740481C1C}">
                <a14:useLocalDpi/>
              </a:ext>
            </a:extLst>
          </a:blip>
          <a:stretch>
            <a:fillRect/>
          </a:stretch>
        </p:blipFill>
        <p:spPr>
          <a:xfrm>
            <a:off x="1337945" y="2336800"/>
            <a:ext cx="2962275" cy="2686050"/>
          </a:xfrm>
          <a:prstGeom prst="rect">
            <a:avLst/>
          </a:prstGeom>
        </p:spPr>
      </p:pic>
      <p:pic>
        <p:nvPicPr>
          <p:cNvPr descr="资源 811" id="12" name="图片 11"/>
          <p:cNvPicPr>
            <a:picLocks noChangeAspect="1"/>
          </p:cNvPicPr>
          <p:nvPr/>
        </p:nvPicPr>
        <p:blipFill>
          <a:blip r:embed="rId5">
            <a:extLst>
              <a:ext uri="{28A0092B-C50C-407E-A947-70E740481C1C}">
                <a14:useLocalDpi/>
              </a:ext>
            </a:extLst>
          </a:blip>
          <a:stretch>
            <a:fillRect/>
          </a:stretch>
        </p:blipFill>
        <p:spPr>
          <a:xfrm>
            <a:off x="4465320" y="3714750"/>
            <a:ext cx="320675" cy="1308100"/>
          </a:xfrm>
          <a:prstGeom prst="rect">
            <a:avLst/>
          </a:prstGeom>
        </p:spPr>
      </p:pic>
      <p:pic>
        <p:nvPicPr>
          <p:cNvPr descr="资源 1611" id="23" name="图片 22"/>
          <p:cNvPicPr>
            <a:picLocks noChangeAspect="1"/>
          </p:cNvPicPr>
          <p:nvPr/>
        </p:nvPicPr>
        <p:blipFill>
          <a:blip r:embed="rId6">
            <a:extLst>
              <a:ext uri="{28A0092B-C50C-407E-A947-70E740481C1C}">
                <a14:useLocalDpi/>
              </a:ext>
            </a:extLst>
          </a:blip>
          <a:stretch>
            <a:fillRect/>
          </a:stretch>
        </p:blipFill>
        <p:spPr>
          <a:xfrm>
            <a:off x="3173095" y="1620520"/>
            <a:ext cx="1771650" cy="869950"/>
          </a:xfrm>
          <a:prstGeom prst="rect">
            <a:avLst/>
          </a:prstGeom>
        </p:spPr>
      </p:pic>
      <p:sp>
        <p:nvSpPr>
          <p:cNvPr id="7" name="矩形 6"/>
          <p:cNvSpPr/>
          <p:nvPr/>
        </p:nvSpPr>
        <p:spPr>
          <a:xfrm>
            <a:off x="5782944" y="3714750"/>
            <a:ext cx="4997450" cy="762000"/>
          </a:xfrm>
          <a:prstGeom prst="rect">
            <a:avLst/>
          </a:prstGeom>
        </p:spPr>
        <p:txBody>
          <a:bodyPr wrap="square">
            <a:spAutoFit/>
          </a:bodyPr>
          <a:lstStyle/>
          <a:p>
            <a:pPr algn="ctr"/>
            <a:r>
              <a:rPr altLang="en-US" b="1" lang="zh-CN" sz="4400">
                <a:solidFill>
                  <a:schemeClr val="tx1"/>
                </a:solidFill>
                <a:cs typeface="+mn-ea"/>
                <a:sym typeface="+mn-lt"/>
              </a:rPr>
              <a:t>点击此处添加标题</a:t>
            </a:r>
          </a:p>
        </p:txBody>
      </p:sp>
      <p:sp>
        <p:nvSpPr>
          <p:cNvPr id="3" name="矩形 2"/>
          <p:cNvSpPr/>
          <p:nvPr/>
        </p:nvSpPr>
        <p:spPr>
          <a:xfrm>
            <a:off x="6931583" y="1776641"/>
            <a:ext cx="2700655" cy="1097280"/>
          </a:xfrm>
          <a:prstGeom prst="rect">
            <a:avLst/>
          </a:prstGeom>
        </p:spPr>
        <p:txBody>
          <a:bodyPr wrap="none">
            <a:spAutoFit/>
          </a:bodyPr>
          <a:lstStyle/>
          <a:p>
            <a:pPr algn="ctr"/>
            <a:r>
              <a:rPr altLang="zh-CN" b="1" lang="en-US" sz="6600">
                <a:solidFill>
                  <a:schemeClr val="tx1"/>
                </a:solidFill>
                <a:cs typeface="+mn-ea"/>
                <a:sym typeface="+mn-lt"/>
              </a:rPr>
              <a:t>part03</a:t>
            </a:r>
          </a:p>
        </p:txBody>
      </p:sp>
      <p:sp>
        <p:nvSpPr>
          <p:cNvPr id="4" name="矩形 3"/>
          <p:cNvSpPr/>
          <p:nvPr/>
        </p:nvSpPr>
        <p:spPr>
          <a:xfrm>
            <a:off x="6262370" y="4624070"/>
            <a:ext cx="4369435" cy="396240"/>
          </a:xfrm>
          <a:prstGeom prst="rect">
            <a:avLst/>
          </a:prstGeom>
        </p:spPr>
        <p:txBody>
          <a:bodyPr wrap="square">
            <a:spAutoFit/>
          </a:bodyPr>
          <a:lstStyle/>
          <a:p>
            <a:pPr algn="ctr"/>
            <a:r>
              <a:rPr altLang="zh-CN" lang="en-US" sz="2000">
                <a:solidFill>
                  <a:schemeClr val="tx1"/>
                </a:solidFill>
                <a:cs typeface="+mn-ea"/>
                <a:sym typeface="+mn-lt"/>
              </a:rPr>
              <a:t>ADD YOUR TITLE HERE</a:t>
            </a:r>
          </a:p>
        </p:txBody>
      </p:sp>
      <p:cxnSp>
        <p:nvCxnSpPr>
          <p:cNvPr id="5" name="PA_直接连接符 14"/>
          <p:cNvCxnSpPr/>
          <p:nvPr>
            <p:custDataLst>
              <p:tags r:id="rId7"/>
            </p:custDataLst>
          </p:nvPr>
        </p:nvCxnSpPr>
        <p:spPr>
          <a:xfrm>
            <a:off x="7006227" y="3672595"/>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PA_直接连接符 14"/>
          <p:cNvCxnSpPr/>
          <p:nvPr>
            <p:custDataLst>
              <p:tags r:id="rId8"/>
            </p:custDataLst>
          </p:nvPr>
        </p:nvCxnSpPr>
        <p:spPr>
          <a:xfrm>
            <a:off x="8433230" y="3676559"/>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PA_椭圆 16"/>
          <p:cNvSpPr/>
          <p:nvPr>
            <p:custDataLst>
              <p:tags r:id="rId9"/>
            </p:custDataLst>
          </p:nvPr>
        </p:nvSpPr>
        <p:spPr>
          <a:xfrm>
            <a:off x="8240709" y="3637865"/>
            <a:ext cx="108000" cy="10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solidFill>
              <a:cs typeface="+mn-ea"/>
              <a:sym typeface="+mn-lt"/>
            </a:endParaRPr>
          </a:p>
        </p:txBody>
      </p:sp>
    </p:spTree>
    <p:extLst>
      <p:ext uri="{BB962C8B-B14F-4D97-AF65-F5344CB8AC3E}">
        <p14:creationId val="887419986"/>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fill="hold" grpId="0" id="5" nodeType="afterEffect" presetClass="entr" presetID="38" presetSubtype="0">
                                  <p:stCondLst>
                                    <p:cond delay="0"/>
                                  </p:stCondLst>
                                  <p:iterate type="lt">
                                    <p:tmPct val="50000"/>
                                  </p:iterate>
                                  <p:childTnLst>
                                    <p:set>
                                      <p:cBhvr>
                                        <p:cTn dur="1" fill="hold" id="6">
                                          <p:stCondLst>
                                            <p:cond delay="0"/>
                                          </p:stCondLst>
                                        </p:cTn>
                                        <p:tgtEl>
                                          <p:spTgt spid="3"/>
                                        </p:tgtEl>
                                        <p:attrNameLst>
                                          <p:attrName>style.visibility</p:attrName>
                                        </p:attrNameLst>
                                      </p:cBhvr>
                                      <p:to>
                                        <p:strVal val="visible"/>
                                      </p:to>
                                    </p:set>
                                    <p:set>
                                      <p:cBhvr>
                                        <p:cTn dur="227" fill="hold" id="7">
                                          <p:stCondLst>
                                            <p:cond delay="0"/>
                                          </p:stCondLst>
                                        </p:cTn>
                                        <p:tgtEl>
                                          <p:spTgt spid="3"/>
                                        </p:tgtEl>
                                        <p:attrNameLst>
                                          <p:attrName>style.rotation</p:attrName>
                                        </p:attrNameLst>
                                      </p:cBhvr>
                                      <p:to>
                                        <p:strVal val="-45.0"/>
                                      </p:to>
                                    </p:set>
                                    <p:anim calcmode="lin" valueType="num">
                                      <p:cBhvr>
                                        <p:cTn dur="227" fill="hold" id="8">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9">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78" fill="hold" id="10">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68" fill="hold" id="11">
                                          <p:stCondLst>
                                            <p:cond delay="432"/>
                                          </p:stCondLst>
                                        </p:cTn>
                                        <p:tgtEl>
                                          <p:spTgt spid="3"/>
                                        </p:tgtEl>
                                        <p:attrNameLst>
                                          <p:attrName>ppt_y</p:attrName>
                                        </p:attrNameLst>
                                      </p:cBhvr>
                                      <p:tavLst>
                                        <p:tav tm="0">
                                          <p:val>
                                            <p:strVal val="#ppt_y-(0.354*#ppt_w-0.172*#ppt_h)"/>
                                          </p:val>
                                        </p:tav>
                                        <p:tav tm="100000">
                                          <p:val>
                                            <p:strVal val="#ppt_y"/>
                                          </p:val>
                                        </p:tav>
                                      </p:tavLst>
                                    </p:anim>
                                  </p:childTnLst>
                                </p:cTn>
                              </p:par>
                            </p:childTnLst>
                          </p:cTn>
                        </p:par>
                        <p:par>
                          <p:cTn fill="hold" id="12" nodeType="afterGroup">
                            <p:stCondLst>
                              <p:cond delay="500"/>
                            </p:stCondLst>
                            <p:childTnLst>
                              <p:par>
                                <p:cTn fill="hold" id="13" nodeType="afterEffect" presetClass="entr" presetID="2" presetSubtype="8">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0-#ppt_w/2"/>
                                          </p:val>
                                        </p:tav>
                                        <p:tav tm="100000">
                                          <p:val>
                                            <p:strVal val="#ppt_x"/>
                                          </p:val>
                                        </p:tav>
                                      </p:tavLst>
                                    </p:anim>
                                    <p:anim calcmode="lin" valueType="num">
                                      <p:cBhvr additive="base">
                                        <p:cTn dur="500" fill="hold" id="16"/>
                                        <p:tgtEl>
                                          <p:spTgt spid="5"/>
                                        </p:tgtEl>
                                        <p:attrNameLst>
                                          <p:attrName>ppt_y</p:attrName>
                                        </p:attrNameLst>
                                      </p:cBhvr>
                                      <p:tavLst>
                                        <p:tav tm="0">
                                          <p:val>
                                            <p:strVal val="#ppt_y"/>
                                          </p:val>
                                        </p:tav>
                                        <p:tav tm="100000">
                                          <p:val>
                                            <p:strVal val="#ppt_y"/>
                                          </p:val>
                                        </p:tav>
                                      </p:tavLst>
                                    </p:anim>
                                  </p:childTnLst>
                                </p:cTn>
                              </p:par>
                              <p:par>
                                <p:cTn fill="hold" id="17" nodeType="withEffect" presetClass="entr" presetID="2" presetSubtype="2">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1+#ppt_w/2"/>
                                          </p:val>
                                        </p:tav>
                                        <p:tav tm="100000">
                                          <p:val>
                                            <p:strVal val="#ppt_x"/>
                                          </p:val>
                                        </p:tav>
                                      </p:tavLst>
                                    </p:anim>
                                    <p:anim calcmode="lin" valueType="num">
                                      <p:cBhvr additive="base">
                                        <p:cTn dur="500" fill="hold" id="20"/>
                                        <p:tgtEl>
                                          <p:spTgt spid="11"/>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1000"/>
                            </p:stCondLst>
                            <p:childTnLst>
                              <p:par>
                                <p:cTn fill="hold" grpId="0" id="22" nodeType="afterEffect" presetClass="entr" presetID="53" presetSubtype="0">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p:cTn dur="500" fill="hold" id="24"/>
                                        <p:tgtEl>
                                          <p:spTgt spid="6"/>
                                        </p:tgtEl>
                                        <p:attrNameLst>
                                          <p:attrName>ppt_w</p:attrName>
                                        </p:attrNameLst>
                                      </p:cBhvr>
                                      <p:tavLst>
                                        <p:tav tm="0">
                                          <p:val>
                                            <p:fltVal val="0"/>
                                          </p:val>
                                        </p:tav>
                                        <p:tav tm="100000">
                                          <p:val>
                                            <p:strVal val="#ppt_w"/>
                                          </p:val>
                                        </p:tav>
                                      </p:tavLst>
                                    </p:anim>
                                    <p:anim calcmode="lin" valueType="num">
                                      <p:cBhvr>
                                        <p:cTn dur="500" fill="hold" id="25"/>
                                        <p:tgtEl>
                                          <p:spTgt spid="6"/>
                                        </p:tgtEl>
                                        <p:attrNameLst>
                                          <p:attrName>ppt_h</p:attrName>
                                        </p:attrNameLst>
                                      </p:cBhvr>
                                      <p:tavLst>
                                        <p:tav tm="0">
                                          <p:val>
                                            <p:fltVal val="0"/>
                                          </p:val>
                                        </p:tav>
                                        <p:tav tm="100000">
                                          <p:val>
                                            <p:strVal val="#ppt_h"/>
                                          </p:val>
                                        </p:tav>
                                      </p:tavLst>
                                    </p:anim>
                                    <p:animEffect filter="fade" transition="in">
                                      <p:cBhvr>
                                        <p:cTn dur="500" id="26"/>
                                        <p:tgtEl>
                                          <p:spTgt spid="6"/>
                                        </p:tgtEl>
                                      </p:cBhvr>
                                    </p:animEffect>
                                  </p:childTnLst>
                                </p:cTn>
                              </p:par>
                            </p:childTnLst>
                          </p:cTn>
                        </p:par>
                        <p:par>
                          <p:cTn fill="hold" id="27" nodeType="afterGroup">
                            <p:stCondLst>
                              <p:cond delay="1500"/>
                            </p:stCondLst>
                            <p:childTnLst>
                              <p:par>
                                <p:cTn fill="hold" grpId="0" id="28" nodeType="afterEffect" presetClass="entr" presetID="42" presetSubtype="0">
                                  <p:stCondLst>
                                    <p:cond delay="0"/>
                                  </p:stCondLst>
                                  <p:childTnLst>
                                    <p:set>
                                      <p:cBhvr>
                                        <p:cTn dur="1" fill="hold" id="29">
                                          <p:stCondLst>
                                            <p:cond delay="0"/>
                                          </p:stCondLst>
                                        </p:cTn>
                                        <p:tgtEl>
                                          <p:spTgt spid="7"/>
                                        </p:tgtEl>
                                        <p:attrNameLst>
                                          <p:attrName>style.visibility</p:attrName>
                                        </p:attrNameLst>
                                      </p:cBhvr>
                                      <p:to>
                                        <p:strVal val="visible"/>
                                      </p:to>
                                    </p:set>
                                    <p:animEffect filter="fade" transition="in">
                                      <p:cBhvr>
                                        <p:cTn dur="750" id="30"/>
                                        <p:tgtEl>
                                          <p:spTgt spid="7"/>
                                        </p:tgtEl>
                                      </p:cBhvr>
                                    </p:animEffect>
                                    <p:anim calcmode="lin" valueType="num">
                                      <p:cBhvr>
                                        <p:cTn dur="750" fill="hold" id="31"/>
                                        <p:tgtEl>
                                          <p:spTgt spid="7"/>
                                        </p:tgtEl>
                                        <p:attrNameLst>
                                          <p:attrName>ppt_x</p:attrName>
                                        </p:attrNameLst>
                                      </p:cBhvr>
                                      <p:tavLst>
                                        <p:tav tm="0">
                                          <p:val>
                                            <p:strVal val="#ppt_x"/>
                                          </p:val>
                                        </p:tav>
                                        <p:tav tm="100000">
                                          <p:val>
                                            <p:strVal val="#ppt_x"/>
                                          </p:val>
                                        </p:tav>
                                      </p:tavLst>
                                    </p:anim>
                                    <p:anim calcmode="lin" valueType="num">
                                      <p:cBhvr>
                                        <p:cTn dur="750" fill="hold" id="32"/>
                                        <p:tgtEl>
                                          <p:spTgt spid="7"/>
                                        </p:tgtEl>
                                        <p:attrNameLst>
                                          <p:attrName>ppt_y</p:attrName>
                                        </p:attrNameLst>
                                      </p:cBhvr>
                                      <p:tavLst>
                                        <p:tav tm="0">
                                          <p:val>
                                            <p:strVal val="#ppt_y+.1"/>
                                          </p:val>
                                        </p:tav>
                                        <p:tav tm="100000">
                                          <p:val>
                                            <p:strVal val="#ppt_y"/>
                                          </p:val>
                                        </p:tav>
                                      </p:tavLst>
                                    </p:anim>
                                  </p:childTnLst>
                                </p:cTn>
                              </p:par>
                              <p:par>
                                <p:cTn fill="hold" grpId="0" id="33" nodeType="withEffect" presetClass="entr" presetID="47" presetSubtype="0">
                                  <p:stCondLst>
                                    <p:cond delay="0"/>
                                  </p:stCondLst>
                                  <p:childTnLst>
                                    <p:set>
                                      <p:cBhvr>
                                        <p:cTn dur="1" fill="hold" id="34">
                                          <p:stCondLst>
                                            <p:cond delay="0"/>
                                          </p:stCondLst>
                                        </p:cTn>
                                        <p:tgtEl>
                                          <p:spTgt spid="4"/>
                                        </p:tgtEl>
                                        <p:attrNameLst>
                                          <p:attrName>style.visibility</p:attrName>
                                        </p:attrNameLst>
                                      </p:cBhvr>
                                      <p:to>
                                        <p:strVal val="visible"/>
                                      </p:to>
                                    </p:set>
                                    <p:animEffect filter="fade" transition="in">
                                      <p:cBhvr>
                                        <p:cTn dur="750" id="35"/>
                                        <p:tgtEl>
                                          <p:spTgt spid="4"/>
                                        </p:tgtEl>
                                      </p:cBhvr>
                                    </p:animEffect>
                                    <p:anim calcmode="lin" valueType="num">
                                      <p:cBhvr>
                                        <p:cTn dur="750" fill="hold" id="36"/>
                                        <p:tgtEl>
                                          <p:spTgt spid="4"/>
                                        </p:tgtEl>
                                        <p:attrNameLst>
                                          <p:attrName>ppt_x</p:attrName>
                                        </p:attrNameLst>
                                      </p:cBhvr>
                                      <p:tavLst>
                                        <p:tav tm="0">
                                          <p:val>
                                            <p:strVal val="#ppt_x"/>
                                          </p:val>
                                        </p:tav>
                                        <p:tav tm="100000">
                                          <p:val>
                                            <p:strVal val="#ppt_x"/>
                                          </p:val>
                                        </p:tav>
                                      </p:tavLst>
                                    </p:anim>
                                    <p:anim calcmode="lin" valueType="num">
                                      <p:cBhvr>
                                        <p:cTn dur="750" fill="hold" id="37"/>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3"/>
      <p:bldP grpId="0" spid="4"/>
      <p:bldP grpId="0" spid="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1740442" y="5041753"/>
            <a:ext cx="8435325" cy="609480"/>
          </a:xfrm>
          <a:prstGeom prst="rect">
            <a:avLst/>
          </a:prstGeom>
        </p:spPr>
        <p:txBody>
          <a:bodyPr bIns="60961" lIns="121923" rIns="121923" tIns="60961" wrap="square">
            <a:spAutoFit/>
          </a:bodyPr>
          <a:lstStyle/>
          <a:p>
            <a:pPr algn="ctr">
              <a:lnSpc>
                <a:spcPct val="120000"/>
              </a:lnSpc>
              <a:spcBef>
                <a:spcPct val="20000"/>
              </a:spcBef>
            </a:pPr>
            <a:r>
              <a:rPr altLang="en-US" lang="zh-CN" sz="1333">
                <a:solidFill>
                  <a:schemeClr val="tx1">
                    <a:lumMod val="65000"/>
                    <a:lumOff val="35000"/>
                  </a:schemeClr>
                </a:solidFill>
                <a:cs typeface="+mn-ea"/>
                <a:sym typeface="+mn-lt"/>
              </a:rPr>
              <a:t>单击此处编辑您要的内容，建议您在展示时采用微软雅黑字体，本模版所有图形线条及其相应素材均可自由编辑、改色、替换。更多使用说明和作品请详阅模版最末的使用手册。</a:t>
            </a:r>
          </a:p>
        </p:txBody>
      </p:sp>
      <p:grpSp>
        <p:nvGrpSpPr>
          <p:cNvPr id="2" name="组合 4"/>
          <p:cNvGrpSpPr/>
          <p:nvPr/>
        </p:nvGrpSpPr>
        <p:grpSpPr>
          <a:xfrm>
            <a:off x="957774" y="1641173"/>
            <a:ext cx="3021028" cy="2824615"/>
            <a:chOff x="957770" y="1467711"/>
            <a:chExt cx="3021028" cy="2825105"/>
          </a:xfrm>
        </p:grpSpPr>
        <p:grpSp>
          <p:nvGrpSpPr>
            <p:cNvPr id="5" name="组合 5"/>
            <p:cNvGrpSpPr/>
            <p:nvPr/>
          </p:nvGrpSpPr>
          <p:grpSpPr>
            <a:xfrm>
              <a:off x="957770" y="1467711"/>
              <a:ext cx="3021028" cy="2825105"/>
              <a:chOff x="1570902" y="3815673"/>
              <a:chExt cx="2534920" cy="2370523"/>
            </a:xfrm>
          </p:grpSpPr>
          <p:sp>
            <p:nvSpPr>
              <p:cNvPr id="10" name="矩形 9"/>
              <p:cNvSpPr/>
              <p:nvPr/>
            </p:nvSpPr>
            <p:spPr>
              <a:xfrm>
                <a:off x="1570902" y="4544008"/>
                <a:ext cx="2534920" cy="164218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33">
                  <a:solidFill>
                    <a:schemeClr val="tx2"/>
                  </a:solidFill>
                  <a:cs typeface="Microsoft YaHei UI"/>
                  <a:sym typeface="+mn-lt"/>
                </a:endParaRPr>
              </a:p>
            </p:txBody>
          </p:sp>
          <p:sp>
            <p:nvSpPr>
              <p:cNvPr id="11" name="圆角矩形 10"/>
              <p:cNvSpPr/>
              <p:nvPr/>
            </p:nvSpPr>
            <p:spPr>
              <a:xfrm>
                <a:off x="2305774" y="3815673"/>
                <a:ext cx="1065176" cy="106517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33">
                  <a:solidFill>
                    <a:schemeClr val="tx2"/>
                  </a:solidFill>
                  <a:cs typeface="+mn-ea"/>
                  <a:sym typeface="+mn-lt"/>
                </a:endParaRPr>
              </a:p>
            </p:txBody>
          </p:sp>
        </p:grpSp>
        <p:sp>
          <p:nvSpPr>
            <p:cNvPr id="7" name="文本框 6"/>
            <p:cNvSpPr txBox="1"/>
            <p:nvPr/>
          </p:nvSpPr>
          <p:spPr>
            <a:xfrm>
              <a:off x="1332819" y="2853592"/>
              <a:ext cx="2270928" cy="335338"/>
            </a:xfrm>
            <a:prstGeom prst="rect">
              <a:avLst/>
            </a:prstGeom>
            <a:noFill/>
          </p:spPr>
          <p:txBody>
            <a:bodyPr rtlCol="0" wrap="square">
              <a:spAutoFit/>
            </a:bodyPr>
            <a:lstStyle/>
            <a:p>
              <a:pPr algn="ctr"/>
              <a:r>
                <a:rPr altLang="en-US" b="1" lang="zh-CN" sz="1600">
                  <a:solidFill>
                    <a:schemeClr val="tx1">
                      <a:lumMod val="65000"/>
                      <a:lumOff val="35000"/>
                    </a:schemeClr>
                  </a:solidFill>
                  <a:cs typeface="+mn-ea"/>
                  <a:sym typeface="+mn-lt"/>
                </a:rPr>
                <a:t>单击编辑标题</a:t>
              </a:r>
            </a:p>
          </p:txBody>
        </p:sp>
        <p:sp>
          <p:nvSpPr>
            <p:cNvPr id="8" name="文本框 7"/>
            <p:cNvSpPr txBox="1"/>
            <p:nvPr/>
          </p:nvSpPr>
          <p:spPr>
            <a:xfrm>
              <a:off x="1362211" y="3386854"/>
              <a:ext cx="2241535" cy="701009"/>
            </a:xfrm>
            <a:prstGeom prst="rect">
              <a:avLst/>
            </a:prstGeom>
            <a:noFill/>
          </p:spPr>
          <p:txBody>
            <a:bodyPr rtlCol="0" wrap="square">
              <a:spAutoFit/>
            </a:bodyPr>
            <a:lstStyle/>
            <a:p>
              <a:pPr algn="ctr" defTabSz="1216787">
                <a:spcBef>
                  <a:spcPct val="20000"/>
                </a:spcBef>
                <a:defRPr/>
              </a:pPr>
              <a:r>
                <a:rPr altLang="en-US" lang="zh-CN" sz="1333">
                  <a:solidFill>
                    <a:schemeClr val="tx1">
                      <a:lumMod val="65000"/>
                      <a:lumOff val="35000"/>
                    </a:schemeClr>
                  </a:solidFill>
                  <a:cs typeface="+mn-ea"/>
                  <a:sym typeface="+mn-lt"/>
                </a:rPr>
                <a:t>单击此处可编辑内容，根据您的需要自由拉伸文本框大小</a:t>
              </a:r>
            </a:p>
          </p:txBody>
        </p:sp>
        <p:sp>
          <p:nvSpPr>
            <p:cNvPr id="9" name="Freeform 394"/>
            <p:cNvSpPr>
              <a:spLocks noEditPoints="1"/>
            </p:cNvSpPr>
            <p:nvPr/>
          </p:nvSpPr>
          <p:spPr bwMode="auto">
            <a:xfrm>
              <a:off x="2217458" y="1884941"/>
              <a:ext cx="501650" cy="434975"/>
            </a:xfrm>
            <a:custGeom>
              <a:gdLst>
                <a:gd fmla="*/ 39 w 183" name="T0"/>
                <a:gd fmla="*/ 1 h 159" name="T1"/>
                <a:gd fmla="*/ 57 w 183" name="T2"/>
                <a:gd fmla="*/ 16 h 159" name="T3"/>
                <a:gd fmla="*/ 22 w 183" name="T4"/>
                <a:gd fmla="*/ 16 h 159" name="T5"/>
                <a:gd fmla="*/ 39 w 183" name="T6"/>
                <a:gd fmla="*/ 1 h 159" name="T7"/>
                <a:gd fmla="*/ 106 w 183" name="T8"/>
                <a:gd fmla="*/ 32 h 159" name="T9"/>
                <a:gd fmla="*/ 147 w 183" name="T10"/>
                <a:gd fmla="*/ 49 h 159" name="T11"/>
                <a:gd fmla="*/ 163 w 183" name="T12"/>
                <a:gd fmla="*/ 90 h 159" name="T13"/>
                <a:gd fmla="*/ 147 w 183" name="T14"/>
                <a:gd fmla="*/ 130 h 159" name="T15"/>
                <a:gd fmla="*/ 106 w 183" name="T16"/>
                <a:gd fmla="*/ 147 h 159" name="T17"/>
                <a:gd fmla="*/ 66 w 183" name="T18"/>
                <a:gd fmla="*/ 130 h 159" name="T19"/>
                <a:gd fmla="*/ 49 w 183" name="T20"/>
                <a:gd fmla="*/ 90 h 159" name="T21"/>
                <a:gd fmla="*/ 66 w 183" name="T22"/>
                <a:gd fmla="*/ 49 h 159" name="T23"/>
                <a:gd fmla="*/ 106 w 183" name="T24"/>
                <a:gd fmla="*/ 32 h 159" name="T25"/>
                <a:gd fmla="*/ 99 w 183" name="T26"/>
                <a:gd fmla="*/ 62 h 159" name="T27"/>
                <a:gd fmla="*/ 76 w 183" name="T28"/>
                <a:gd fmla="*/ 71 h 159" name="T29"/>
                <a:gd fmla="*/ 79 w 183" name="T30"/>
                <a:gd fmla="*/ 96 h 159" name="T31"/>
                <a:gd fmla="*/ 95 w 183" name="T32"/>
                <a:gd fmla="*/ 82 h 159" name="T33"/>
                <a:gd fmla="*/ 99 w 183" name="T34"/>
                <a:gd fmla="*/ 62 h 159" name="T35"/>
                <a:gd fmla="*/ 134 w 183" name="T36"/>
                <a:gd fmla="*/ 62 h 159" name="T37"/>
                <a:gd fmla="*/ 106 w 183" name="T38"/>
                <a:gd fmla="*/ 50 h 159" name="T39"/>
                <a:gd fmla="*/ 79 w 183" name="T40"/>
                <a:gd fmla="*/ 62 h 159" name="T41"/>
                <a:gd fmla="*/ 67 w 183" name="T42"/>
                <a:gd fmla="*/ 90 h 159" name="T43"/>
                <a:gd fmla="*/ 79 w 183" name="T44"/>
                <a:gd fmla="*/ 117 h 159" name="T45"/>
                <a:gd fmla="*/ 106 w 183" name="T46"/>
                <a:gd fmla="*/ 129 h 159" name="T47"/>
                <a:gd fmla="*/ 134 w 183" name="T48"/>
                <a:gd fmla="*/ 117 h 159" name="T49"/>
                <a:gd fmla="*/ 145 w 183" name="T50"/>
                <a:gd fmla="*/ 90 h 159" name="T51"/>
                <a:gd fmla="*/ 134 w 183" name="T52"/>
                <a:gd fmla="*/ 62 h 159" name="T53"/>
                <a:gd fmla="*/ 77 w 183" name="T54"/>
                <a:gd fmla="*/ 0 h 159" name="T55"/>
                <a:gd fmla="*/ 64 w 183" name="T56"/>
                <a:gd fmla="*/ 24 h 159" name="T57"/>
                <a:gd fmla="*/ 21 w 183" name="T58"/>
                <a:gd fmla="*/ 24 h 159" name="T59"/>
                <a:gd fmla="*/ 0 w 183" name="T60"/>
                <a:gd fmla="*/ 45 h 159" name="T61"/>
                <a:gd fmla="*/ 0 w 183" name="T62"/>
                <a:gd fmla="*/ 137 h 159" name="T63"/>
                <a:gd fmla="*/ 21 w 183" name="T64"/>
                <a:gd fmla="*/ 159 h 159" name="T65"/>
                <a:gd fmla="*/ 161 w 183" name="T66"/>
                <a:gd fmla="*/ 159 h 159" name="T67"/>
                <a:gd fmla="*/ 183 w 183" name="T68"/>
                <a:gd fmla="*/ 137 h 159" name="T69"/>
                <a:gd fmla="*/ 183 w 183" name="T70"/>
                <a:gd fmla="*/ 45 h 159" name="T71"/>
                <a:gd fmla="*/ 161 w 183" name="T72"/>
                <a:gd fmla="*/ 24 h 159" name="T73"/>
                <a:gd fmla="*/ 154 w 183" name="T74"/>
                <a:gd fmla="*/ 24 h 159" name="T75"/>
                <a:gd fmla="*/ 140 w 183" name="T76"/>
                <a:gd fmla="*/ 0 h 159" name="T77"/>
                <a:gd fmla="*/ 77 w 183" name="T78"/>
                <a:gd fmla="*/ 0 h 159"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59" w="183">
                  <a:moveTo>
                    <a:pt x="39" y="1"/>
                  </a:moveTo>
                  <a:cubicBezTo>
                    <a:pt x="48" y="1"/>
                    <a:pt x="55" y="8"/>
                    <a:pt x="57" y="16"/>
                  </a:cubicBezTo>
                  <a:cubicBezTo>
                    <a:pt x="22" y="16"/>
                    <a:pt x="22" y="16"/>
                    <a:pt x="22" y="16"/>
                  </a:cubicBezTo>
                  <a:cubicBezTo>
                    <a:pt x="23" y="8"/>
                    <a:pt x="30" y="1"/>
                    <a:pt x="39" y="1"/>
                  </a:cubicBezTo>
                  <a:close/>
                  <a:moveTo>
                    <a:pt x="106" y="32"/>
                  </a:moveTo>
                  <a:cubicBezTo>
                    <a:pt x="122" y="32"/>
                    <a:pt x="136" y="39"/>
                    <a:pt x="147" y="49"/>
                  </a:cubicBezTo>
                  <a:cubicBezTo>
                    <a:pt x="157" y="59"/>
                    <a:pt x="163" y="74"/>
                    <a:pt x="163" y="90"/>
                  </a:cubicBezTo>
                  <a:cubicBezTo>
                    <a:pt x="163" y="105"/>
                    <a:pt x="157" y="120"/>
                    <a:pt x="147" y="130"/>
                  </a:cubicBezTo>
                  <a:cubicBezTo>
                    <a:pt x="136" y="140"/>
                    <a:pt x="122" y="147"/>
                    <a:pt x="106" y="147"/>
                  </a:cubicBezTo>
                  <a:cubicBezTo>
                    <a:pt x="90" y="147"/>
                    <a:pt x="76" y="140"/>
                    <a:pt x="66" y="130"/>
                  </a:cubicBezTo>
                  <a:cubicBezTo>
                    <a:pt x="55" y="120"/>
                    <a:pt x="49" y="105"/>
                    <a:pt x="49" y="90"/>
                  </a:cubicBezTo>
                  <a:cubicBezTo>
                    <a:pt x="49" y="74"/>
                    <a:pt x="55" y="59"/>
                    <a:pt x="66" y="49"/>
                  </a:cubicBezTo>
                  <a:cubicBezTo>
                    <a:pt x="76" y="39"/>
                    <a:pt x="90" y="32"/>
                    <a:pt x="106" y="32"/>
                  </a:cubicBezTo>
                  <a:close/>
                  <a:moveTo>
                    <a:pt x="99" y="62"/>
                  </a:moveTo>
                  <a:cubicBezTo>
                    <a:pt x="92" y="57"/>
                    <a:pt x="81" y="62"/>
                    <a:pt x="76" y="71"/>
                  </a:cubicBezTo>
                  <a:cubicBezTo>
                    <a:pt x="70" y="81"/>
                    <a:pt x="72" y="92"/>
                    <a:pt x="79" y="96"/>
                  </a:cubicBezTo>
                  <a:cubicBezTo>
                    <a:pt x="86" y="100"/>
                    <a:pt x="90" y="92"/>
                    <a:pt x="95" y="82"/>
                  </a:cubicBezTo>
                  <a:cubicBezTo>
                    <a:pt x="101" y="73"/>
                    <a:pt x="106" y="66"/>
                    <a:pt x="99" y="62"/>
                  </a:cubicBezTo>
                  <a:close/>
                  <a:moveTo>
                    <a:pt x="134" y="62"/>
                  </a:moveTo>
                  <a:cubicBezTo>
                    <a:pt x="127" y="55"/>
                    <a:pt x="117" y="50"/>
                    <a:pt x="106" y="50"/>
                  </a:cubicBezTo>
                  <a:cubicBezTo>
                    <a:pt x="95" y="50"/>
                    <a:pt x="86" y="55"/>
                    <a:pt x="79" y="62"/>
                  </a:cubicBezTo>
                  <a:cubicBezTo>
                    <a:pt x="72" y="69"/>
                    <a:pt x="67" y="79"/>
                    <a:pt x="67" y="90"/>
                  </a:cubicBezTo>
                  <a:cubicBezTo>
                    <a:pt x="67" y="100"/>
                    <a:pt x="72" y="110"/>
                    <a:pt x="79" y="117"/>
                  </a:cubicBezTo>
                  <a:cubicBezTo>
                    <a:pt x="86" y="124"/>
                    <a:pt x="95" y="129"/>
                    <a:pt x="106" y="129"/>
                  </a:cubicBezTo>
                  <a:cubicBezTo>
                    <a:pt x="117" y="129"/>
                    <a:pt x="127" y="124"/>
                    <a:pt x="134" y="117"/>
                  </a:cubicBezTo>
                  <a:cubicBezTo>
                    <a:pt x="141" y="110"/>
                    <a:pt x="145" y="100"/>
                    <a:pt x="145" y="90"/>
                  </a:cubicBezTo>
                  <a:cubicBezTo>
                    <a:pt x="145" y="79"/>
                    <a:pt x="141" y="69"/>
                    <a:pt x="134" y="62"/>
                  </a:cubicBezTo>
                  <a:close/>
                  <a:moveTo>
                    <a:pt x="77" y="0"/>
                  </a:moveTo>
                  <a:cubicBezTo>
                    <a:pt x="64" y="24"/>
                    <a:pt x="64" y="24"/>
                    <a:pt x="64" y="24"/>
                  </a:cubicBezTo>
                  <a:cubicBezTo>
                    <a:pt x="21" y="24"/>
                    <a:pt x="21" y="24"/>
                    <a:pt x="21" y="24"/>
                  </a:cubicBezTo>
                  <a:cubicBezTo>
                    <a:pt x="9" y="24"/>
                    <a:pt x="0" y="34"/>
                    <a:pt x="0" y="45"/>
                  </a:cubicBezTo>
                  <a:cubicBezTo>
                    <a:pt x="0" y="137"/>
                    <a:pt x="0" y="137"/>
                    <a:pt x="0" y="137"/>
                  </a:cubicBezTo>
                  <a:cubicBezTo>
                    <a:pt x="0" y="149"/>
                    <a:pt x="9" y="159"/>
                    <a:pt x="21" y="159"/>
                  </a:cubicBezTo>
                  <a:cubicBezTo>
                    <a:pt x="161" y="159"/>
                    <a:pt x="161" y="159"/>
                    <a:pt x="161" y="159"/>
                  </a:cubicBezTo>
                  <a:cubicBezTo>
                    <a:pt x="173" y="159"/>
                    <a:pt x="183" y="149"/>
                    <a:pt x="183" y="137"/>
                  </a:cubicBezTo>
                  <a:cubicBezTo>
                    <a:pt x="183" y="45"/>
                    <a:pt x="183" y="45"/>
                    <a:pt x="183" y="45"/>
                  </a:cubicBezTo>
                  <a:cubicBezTo>
                    <a:pt x="183" y="34"/>
                    <a:pt x="173" y="24"/>
                    <a:pt x="161" y="24"/>
                  </a:cubicBezTo>
                  <a:cubicBezTo>
                    <a:pt x="154" y="24"/>
                    <a:pt x="154" y="24"/>
                    <a:pt x="154" y="24"/>
                  </a:cubicBezTo>
                  <a:cubicBezTo>
                    <a:pt x="140" y="0"/>
                    <a:pt x="140" y="0"/>
                    <a:pt x="140" y="0"/>
                  </a:cubicBezTo>
                  <a:lnTo>
                    <a:pt x="77" y="0"/>
                  </a:lnTo>
                  <a:close/>
                </a:path>
              </a:pathLst>
            </a:custGeom>
            <a:solidFill>
              <a:schemeClr val="bg1"/>
            </a:solidFill>
            <a:ln>
              <a:noFill/>
            </a:ln>
            <a:extLst/>
          </p:spPr>
          <p:txBody>
            <a:bodyPr bIns="40141" lIns="80283" rIns="80283" tIns="40141"/>
            <a:lstStyle/>
            <a:p>
              <a:pPr>
                <a:defRPr/>
              </a:pPr>
              <a:endParaRPr altLang="en-US" lang="zh-CN" sz="1600">
                <a:solidFill>
                  <a:schemeClr val="tx2"/>
                </a:solidFill>
                <a:cs typeface="+mn-ea"/>
                <a:sym typeface="+mn-lt"/>
              </a:endParaRPr>
            </a:p>
          </p:txBody>
        </p:sp>
      </p:grpSp>
      <p:grpSp>
        <p:nvGrpSpPr>
          <p:cNvPr id="6" name="组合 11"/>
          <p:cNvGrpSpPr/>
          <p:nvPr/>
        </p:nvGrpSpPr>
        <p:grpSpPr>
          <a:xfrm>
            <a:off x="4557146" y="1641173"/>
            <a:ext cx="3021028" cy="2824614"/>
            <a:chOff x="4557142" y="1467711"/>
            <a:chExt cx="3021028" cy="2825105"/>
          </a:xfrm>
        </p:grpSpPr>
        <p:grpSp>
          <p:nvGrpSpPr>
            <p:cNvPr id="12" name="组合 12"/>
            <p:cNvGrpSpPr/>
            <p:nvPr/>
          </p:nvGrpSpPr>
          <p:grpSpPr>
            <a:xfrm>
              <a:off x="4557142" y="1467711"/>
              <a:ext cx="3021028" cy="2825105"/>
              <a:chOff x="1570902" y="3815673"/>
              <a:chExt cx="2534920" cy="2370523"/>
            </a:xfrm>
          </p:grpSpPr>
          <p:sp>
            <p:nvSpPr>
              <p:cNvPr id="17" name="矩形 16"/>
              <p:cNvSpPr/>
              <p:nvPr/>
            </p:nvSpPr>
            <p:spPr>
              <a:xfrm>
                <a:off x="1570902" y="4544008"/>
                <a:ext cx="2534920" cy="1642188"/>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33">
                  <a:solidFill>
                    <a:schemeClr val="tx2"/>
                  </a:solidFill>
                  <a:cs typeface="+mn-ea"/>
                  <a:sym typeface="+mn-lt"/>
                </a:endParaRPr>
              </a:p>
            </p:txBody>
          </p:sp>
          <p:sp>
            <p:nvSpPr>
              <p:cNvPr id="18" name="圆角矩形 17"/>
              <p:cNvSpPr/>
              <p:nvPr/>
            </p:nvSpPr>
            <p:spPr>
              <a:xfrm>
                <a:off x="2305774" y="3815673"/>
                <a:ext cx="1065176" cy="106517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33">
                  <a:solidFill>
                    <a:schemeClr val="tx2"/>
                  </a:solidFill>
                  <a:cs typeface="+mn-ea"/>
                  <a:sym typeface="+mn-lt"/>
                </a:endParaRPr>
              </a:p>
            </p:txBody>
          </p:sp>
        </p:grpSp>
        <p:sp>
          <p:nvSpPr>
            <p:cNvPr id="14" name="文本框 13"/>
            <p:cNvSpPr txBox="1"/>
            <p:nvPr/>
          </p:nvSpPr>
          <p:spPr>
            <a:xfrm>
              <a:off x="4932191" y="2853592"/>
              <a:ext cx="2270928" cy="335338"/>
            </a:xfrm>
            <a:prstGeom prst="rect">
              <a:avLst/>
            </a:prstGeom>
            <a:noFill/>
          </p:spPr>
          <p:txBody>
            <a:bodyPr rtlCol="0" wrap="square">
              <a:spAutoFit/>
            </a:bodyPr>
            <a:lstStyle/>
            <a:p>
              <a:pPr algn="ctr"/>
              <a:r>
                <a:rPr altLang="en-US" b="1" lang="zh-CN" sz="1600">
                  <a:solidFill>
                    <a:schemeClr val="tx1">
                      <a:lumMod val="65000"/>
                      <a:lumOff val="35000"/>
                    </a:schemeClr>
                  </a:solidFill>
                  <a:cs typeface="+mn-ea"/>
                  <a:sym typeface="+mn-lt"/>
                </a:rPr>
                <a:t>单击编辑标题</a:t>
              </a:r>
            </a:p>
          </p:txBody>
        </p:sp>
        <p:sp>
          <p:nvSpPr>
            <p:cNvPr id="15" name="文本框 14"/>
            <p:cNvSpPr txBox="1"/>
            <p:nvPr/>
          </p:nvSpPr>
          <p:spPr>
            <a:xfrm>
              <a:off x="4996433" y="3417632"/>
              <a:ext cx="2241535" cy="701009"/>
            </a:xfrm>
            <a:prstGeom prst="rect">
              <a:avLst/>
            </a:prstGeom>
            <a:noFill/>
          </p:spPr>
          <p:txBody>
            <a:bodyPr rtlCol="0" wrap="square">
              <a:spAutoFit/>
            </a:bodyPr>
            <a:lstStyle/>
            <a:p>
              <a:pPr algn="ctr" defTabSz="1216787">
                <a:spcBef>
                  <a:spcPct val="20000"/>
                </a:spcBef>
                <a:defRPr/>
              </a:pPr>
              <a:r>
                <a:rPr altLang="en-US" lang="zh-CN" sz="1333">
                  <a:solidFill>
                    <a:schemeClr val="tx1">
                      <a:lumMod val="65000"/>
                      <a:lumOff val="35000"/>
                    </a:schemeClr>
                  </a:solidFill>
                  <a:cs typeface="+mn-ea"/>
                  <a:sym typeface="+mn-lt"/>
                </a:rPr>
                <a:t>单击此处可编辑内容，根据您的需要自由拉伸文本框大小</a:t>
              </a:r>
            </a:p>
          </p:txBody>
        </p:sp>
        <p:sp>
          <p:nvSpPr>
            <p:cNvPr id="16" name="Freeform 15"/>
            <p:cNvSpPr>
              <a:spLocks noEditPoints="1"/>
            </p:cNvSpPr>
            <p:nvPr/>
          </p:nvSpPr>
          <p:spPr bwMode="auto">
            <a:xfrm>
              <a:off x="5871599" y="1884941"/>
              <a:ext cx="392112" cy="466725"/>
            </a:xfrm>
            <a:custGeom>
              <a:gdLst>
                <a:gd fmla="*/ 323 w 671" name="T0"/>
                <a:gd fmla="*/ 326 h 798" name="T1"/>
                <a:gd fmla="*/ 323 w 671" name="T2"/>
                <a:gd fmla="*/ 798 h 798" name="T3"/>
                <a:gd fmla="*/ 671 w 671" name="T4"/>
                <a:gd fmla="*/ 675 h 798" name="T5"/>
                <a:gd fmla="*/ 671 w 671" name="T6"/>
                <a:gd fmla="*/ 203 h 798" name="T7"/>
                <a:gd fmla="*/ 323 w 671" name="T8"/>
                <a:gd fmla="*/ 326 h 798" name="T9"/>
                <a:gd fmla="*/ 292 w 671" name="T10"/>
                <a:gd fmla="*/ 356 h 798" name="T11"/>
                <a:gd fmla="*/ 292 w 671" name="T12"/>
                <a:gd fmla="*/ 422 h 798" name="T13"/>
                <a:gd fmla="*/ 228 w 671" name="T14"/>
                <a:gd fmla="*/ 391 h 798" name="T15"/>
                <a:gd fmla="*/ 228 w 671" name="T16"/>
                <a:gd fmla="*/ 320 h 798" name="T17"/>
                <a:gd fmla="*/ 292 w 671" name="T18"/>
                <a:gd fmla="*/ 356 h 798" name="T19"/>
                <a:gd fmla="*/ 577 w 671" name="T20"/>
                <a:gd fmla="*/ 152 h 798" name="T21"/>
                <a:gd fmla="*/ 559 w 671" name="T22"/>
                <a:gd fmla="*/ 143 h 798" name="T23"/>
                <a:gd fmla="*/ 224 w 671" name="T24"/>
                <a:gd fmla="*/ 260 h 798" name="T25"/>
                <a:gd fmla="*/ 214 w 671" name="T26"/>
                <a:gd fmla="*/ 269 h 798" name="T27"/>
                <a:gd fmla="*/ 214 w 671" name="T28"/>
                <a:gd fmla="*/ 748 h 798" name="T29"/>
                <a:gd fmla="*/ 305 w 671" name="T30"/>
                <a:gd fmla="*/ 797 h 798" name="T31"/>
                <a:gd fmla="*/ 305 w 671" name="T32"/>
                <a:gd fmla="*/ 326 h 798" name="T33"/>
                <a:gd fmla="*/ 231 w 671" name="T34"/>
                <a:gd fmla="*/ 287 h 798" name="T35"/>
                <a:gd fmla="*/ 232 w 671" name="T36"/>
                <a:gd fmla="*/ 286 h 798" name="T37"/>
                <a:gd fmla="*/ 568 w 671" name="T38"/>
                <a:gd fmla="*/ 170 h 798" name="T39"/>
                <a:gd fmla="*/ 577 w 671" name="T40"/>
                <a:gd fmla="*/ 152 h 798" name="T41"/>
                <a:gd fmla="*/ 78 w 671" name="T42"/>
                <a:gd fmla="*/ 216 h 798" name="T43"/>
                <a:gd fmla="*/ 78 w 671" name="T44"/>
                <a:gd fmla="*/ 281 h 798" name="T45"/>
                <a:gd fmla="*/ 14 w 671" name="T46"/>
                <a:gd fmla="*/ 250 h 798" name="T47"/>
                <a:gd fmla="*/ 14 w 671" name="T48"/>
                <a:gd fmla="*/ 180 h 798" name="T49"/>
                <a:gd fmla="*/ 78 w 671" name="T50"/>
                <a:gd fmla="*/ 216 h 798" name="T51"/>
                <a:gd fmla="*/ 363 w 671" name="T52"/>
                <a:gd fmla="*/ 11 h 798" name="T53"/>
                <a:gd fmla="*/ 346 w 671" name="T54"/>
                <a:gd fmla="*/ 2 h 798" name="T55"/>
                <a:gd fmla="*/ 10 w 671" name="T56"/>
                <a:gd fmla="*/ 119 h 798" name="T57"/>
                <a:gd fmla="*/ 0 w 671" name="T58"/>
                <a:gd fmla="*/ 128 h 798" name="T59"/>
                <a:gd fmla="*/ 0 w 671" name="T60"/>
                <a:gd fmla="*/ 608 h 798" name="T61"/>
                <a:gd fmla="*/ 92 w 671" name="T62"/>
                <a:gd fmla="*/ 656 h 798" name="T63"/>
                <a:gd fmla="*/ 92 w 671" name="T64"/>
                <a:gd fmla="*/ 186 h 798" name="T65"/>
                <a:gd fmla="*/ 17 w 671" name="T66"/>
                <a:gd fmla="*/ 146 h 798" name="T67"/>
                <a:gd fmla="*/ 18 w 671" name="T68"/>
                <a:gd fmla="*/ 146 h 798" name="T69"/>
                <a:gd fmla="*/ 354 w 671" name="T70"/>
                <a:gd fmla="*/ 29 h 798" name="T71"/>
                <a:gd fmla="*/ 363 w 671" name="T72"/>
                <a:gd fmla="*/ 11 h 798" name="T73"/>
                <a:gd fmla="*/ 185 w 671" name="T74"/>
                <a:gd fmla="*/ 290 h 798" name="T75"/>
                <a:gd fmla="*/ 185 w 671" name="T76"/>
                <a:gd fmla="*/ 355 h 798" name="T77"/>
                <a:gd fmla="*/ 121 w 671" name="T78"/>
                <a:gd fmla="*/ 324 h 798" name="T79"/>
                <a:gd fmla="*/ 121 w 671" name="T80"/>
                <a:gd fmla="*/ 254 h 798" name="T81"/>
                <a:gd fmla="*/ 185 w 671" name="T82"/>
                <a:gd fmla="*/ 290 h 798" name="T83"/>
                <a:gd fmla="*/ 470 w 671" name="T84"/>
                <a:gd fmla="*/ 85 h 798" name="T85"/>
                <a:gd fmla="*/ 453 w 671" name="T86"/>
                <a:gd fmla="*/ 76 h 798" name="T87"/>
                <a:gd fmla="*/ 117 w 671" name="T88"/>
                <a:gd fmla="*/ 193 h 798" name="T89"/>
                <a:gd fmla="*/ 107 w 671" name="T90"/>
                <a:gd fmla="*/ 202 h 798" name="T91"/>
                <a:gd fmla="*/ 107 w 671" name="T92"/>
                <a:gd fmla="*/ 682 h 798" name="T93"/>
                <a:gd fmla="*/ 199 w 671" name="T94"/>
                <a:gd fmla="*/ 730 h 798" name="T95"/>
                <a:gd fmla="*/ 199 w 671" name="T96"/>
                <a:gd fmla="*/ 260 h 798" name="T97"/>
                <a:gd fmla="*/ 124 w 671" name="T98"/>
                <a:gd fmla="*/ 220 h 798" name="T99"/>
                <a:gd fmla="*/ 125 w 671" name="T100"/>
                <a:gd fmla="*/ 219 h 798" name="T101"/>
                <a:gd fmla="*/ 461 w 671" name="T102"/>
                <a:gd fmla="*/ 103 h 798" name="T103"/>
                <a:gd fmla="*/ 470 w 671" name="T104"/>
                <a:gd fmla="*/ 85 h 79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98" w="671">
                  <a:moveTo>
                    <a:pt x="323" y="326"/>
                  </a:moveTo>
                  <a:lnTo>
                    <a:pt x="323" y="798"/>
                  </a:lnTo>
                  <a:lnTo>
                    <a:pt x="671" y="675"/>
                  </a:lnTo>
                  <a:lnTo>
                    <a:pt x="671" y="203"/>
                  </a:lnTo>
                  <a:lnTo>
                    <a:pt x="323" y="326"/>
                  </a:lnTo>
                  <a:close/>
                  <a:moveTo>
                    <a:pt x="292" y="356"/>
                  </a:moveTo>
                  <a:lnTo>
                    <a:pt x="292" y="422"/>
                  </a:lnTo>
                  <a:cubicBezTo>
                    <a:pt x="260" y="416"/>
                    <a:pt x="228" y="391"/>
                    <a:pt x="228" y="391"/>
                  </a:cubicBezTo>
                  <a:lnTo>
                    <a:pt x="228" y="320"/>
                  </a:lnTo>
                  <a:cubicBezTo>
                    <a:pt x="267" y="352"/>
                    <a:pt x="292" y="356"/>
                    <a:pt x="292" y="356"/>
                  </a:cubicBezTo>
                  <a:close/>
                  <a:moveTo>
                    <a:pt x="577" y="152"/>
                  </a:moveTo>
                  <a:cubicBezTo>
                    <a:pt x="575" y="145"/>
                    <a:pt x="567" y="141"/>
                    <a:pt x="559" y="143"/>
                  </a:cubicBezTo>
                  <a:lnTo>
                    <a:pt x="224" y="260"/>
                  </a:lnTo>
                  <a:cubicBezTo>
                    <a:pt x="219" y="261"/>
                    <a:pt x="215" y="265"/>
                    <a:pt x="214" y="269"/>
                  </a:cubicBezTo>
                  <a:lnTo>
                    <a:pt x="214" y="748"/>
                  </a:lnTo>
                  <a:cubicBezTo>
                    <a:pt x="226" y="772"/>
                    <a:pt x="275" y="797"/>
                    <a:pt x="305" y="797"/>
                  </a:cubicBezTo>
                  <a:lnTo>
                    <a:pt x="305" y="326"/>
                  </a:lnTo>
                  <a:cubicBezTo>
                    <a:pt x="289" y="324"/>
                    <a:pt x="253" y="305"/>
                    <a:pt x="231" y="287"/>
                  </a:cubicBezTo>
                  <a:cubicBezTo>
                    <a:pt x="231" y="286"/>
                    <a:pt x="232" y="286"/>
                    <a:pt x="232" y="286"/>
                  </a:cubicBezTo>
                  <a:lnTo>
                    <a:pt x="568" y="170"/>
                  </a:lnTo>
                  <a:cubicBezTo>
                    <a:pt x="575" y="167"/>
                    <a:pt x="579" y="159"/>
                    <a:pt x="577" y="152"/>
                  </a:cubicBezTo>
                  <a:close/>
                  <a:moveTo>
                    <a:pt x="78" y="216"/>
                  </a:moveTo>
                  <a:lnTo>
                    <a:pt x="78" y="281"/>
                  </a:lnTo>
                  <a:cubicBezTo>
                    <a:pt x="46" y="275"/>
                    <a:pt x="14" y="250"/>
                    <a:pt x="14" y="250"/>
                  </a:cubicBezTo>
                  <a:lnTo>
                    <a:pt x="14" y="180"/>
                  </a:lnTo>
                  <a:cubicBezTo>
                    <a:pt x="53" y="212"/>
                    <a:pt x="78" y="216"/>
                    <a:pt x="78" y="216"/>
                  </a:cubicBezTo>
                  <a:close/>
                  <a:moveTo>
                    <a:pt x="363" y="11"/>
                  </a:moveTo>
                  <a:cubicBezTo>
                    <a:pt x="361" y="4"/>
                    <a:pt x="353" y="0"/>
                    <a:pt x="346" y="2"/>
                  </a:cubicBezTo>
                  <a:lnTo>
                    <a:pt x="10" y="119"/>
                  </a:lnTo>
                  <a:cubicBezTo>
                    <a:pt x="5" y="121"/>
                    <a:pt x="2" y="124"/>
                    <a:pt x="0" y="128"/>
                  </a:cubicBezTo>
                  <a:lnTo>
                    <a:pt x="0" y="608"/>
                  </a:lnTo>
                  <a:cubicBezTo>
                    <a:pt x="12" y="631"/>
                    <a:pt x="61" y="656"/>
                    <a:pt x="92" y="656"/>
                  </a:cubicBezTo>
                  <a:lnTo>
                    <a:pt x="92" y="186"/>
                  </a:lnTo>
                  <a:cubicBezTo>
                    <a:pt x="76" y="183"/>
                    <a:pt x="40" y="164"/>
                    <a:pt x="17" y="146"/>
                  </a:cubicBezTo>
                  <a:cubicBezTo>
                    <a:pt x="18" y="146"/>
                    <a:pt x="18" y="146"/>
                    <a:pt x="18" y="146"/>
                  </a:cubicBezTo>
                  <a:lnTo>
                    <a:pt x="354" y="29"/>
                  </a:lnTo>
                  <a:cubicBezTo>
                    <a:pt x="362" y="26"/>
                    <a:pt x="366" y="19"/>
                    <a:pt x="363" y="11"/>
                  </a:cubicBezTo>
                  <a:close/>
                  <a:moveTo>
                    <a:pt x="185" y="290"/>
                  </a:moveTo>
                  <a:lnTo>
                    <a:pt x="185" y="355"/>
                  </a:lnTo>
                  <a:cubicBezTo>
                    <a:pt x="153" y="349"/>
                    <a:pt x="121" y="324"/>
                    <a:pt x="121" y="324"/>
                  </a:cubicBezTo>
                  <a:lnTo>
                    <a:pt x="121" y="254"/>
                  </a:lnTo>
                  <a:cubicBezTo>
                    <a:pt x="160" y="286"/>
                    <a:pt x="185" y="290"/>
                    <a:pt x="185" y="290"/>
                  </a:cubicBezTo>
                  <a:close/>
                  <a:moveTo>
                    <a:pt x="470" y="85"/>
                  </a:moveTo>
                  <a:cubicBezTo>
                    <a:pt x="468" y="78"/>
                    <a:pt x="460" y="74"/>
                    <a:pt x="453" y="76"/>
                  </a:cubicBezTo>
                  <a:lnTo>
                    <a:pt x="117" y="193"/>
                  </a:lnTo>
                  <a:cubicBezTo>
                    <a:pt x="112" y="195"/>
                    <a:pt x="108" y="198"/>
                    <a:pt x="107" y="202"/>
                  </a:cubicBezTo>
                  <a:lnTo>
                    <a:pt x="107" y="682"/>
                  </a:lnTo>
                  <a:cubicBezTo>
                    <a:pt x="119" y="705"/>
                    <a:pt x="168" y="730"/>
                    <a:pt x="199" y="730"/>
                  </a:cubicBezTo>
                  <a:lnTo>
                    <a:pt x="199" y="260"/>
                  </a:lnTo>
                  <a:cubicBezTo>
                    <a:pt x="183" y="257"/>
                    <a:pt x="146" y="238"/>
                    <a:pt x="124" y="220"/>
                  </a:cubicBezTo>
                  <a:cubicBezTo>
                    <a:pt x="125" y="220"/>
                    <a:pt x="125" y="220"/>
                    <a:pt x="125" y="219"/>
                  </a:cubicBezTo>
                  <a:lnTo>
                    <a:pt x="461" y="103"/>
                  </a:lnTo>
                  <a:cubicBezTo>
                    <a:pt x="469" y="100"/>
                    <a:pt x="473" y="93"/>
                    <a:pt x="470" y="85"/>
                  </a:cubicBezTo>
                  <a:close/>
                </a:path>
              </a:pathLst>
            </a:custGeom>
            <a:solidFill>
              <a:schemeClr val="bg1"/>
            </a:solidFill>
            <a:ln>
              <a:noFill/>
            </a:ln>
          </p:spPr>
          <p:txBody>
            <a:bodyPr/>
            <a:lstStyle/>
            <a:p>
              <a:endParaRPr altLang="en-US" lang="zh-CN" sz="1333">
                <a:solidFill>
                  <a:schemeClr val="tx2"/>
                </a:solidFill>
                <a:cs typeface="+mn-ea"/>
                <a:sym typeface="+mn-lt"/>
              </a:endParaRPr>
            </a:p>
          </p:txBody>
        </p:sp>
      </p:grpSp>
      <p:grpSp>
        <p:nvGrpSpPr>
          <p:cNvPr id="13" name="组合 18"/>
          <p:cNvGrpSpPr/>
          <p:nvPr/>
        </p:nvGrpSpPr>
        <p:grpSpPr>
          <a:xfrm>
            <a:off x="8156518" y="1641171"/>
            <a:ext cx="3021028" cy="2824614"/>
            <a:chOff x="8156513" y="1467710"/>
            <a:chExt cx="3021028" cy="2825105"/>
          </a:xfrm>
        </p:grpSpPr>
        <p:sp>
          <p:nvSpPr>
            <p:cNvPr id="20" name="矩形 19"/>
            <p:cNvSpPr/>
            <p:nvPr/>
          </p:nvSpPr>
          <p:spPr>
            <a:xfrm>
              <a:off x="8156513" y="2335714"/>
              <a:ext cx="3021028" cy="1957101"/>
            </a:xfrm>
            <a:prstGeom prst="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33">
                <a:solidFill>
                  <a:schemeClr val="tx2"/>
                </a:solidFill>
                <a:cs typeface="+mn-ea"/>
                <a:sym typeface="+mn-lt"/>
              </a:endParaRPr>
            </a:p>
          </p:txBody>
        </p:sp>
        <p:sp>
          <p:nvSpPr>
            <p:cNvPr id="21" name="圆角矩形 20"/>
            <p:cNvSpPr/>
            <p:nvPr/>
          </p:nvSpPr>
          <p:spPr>
            <a:xfrm>
              <a:off x="9032308" y="1467710"/>
              <a:ext cx="1269439" cy="1269439"/>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33">
                <a:solidFill>
                  <a:schemeClr val="tx2"/>
                </a:solidFill>
                <a:cs typeface="+mn-ea"/>
                <a:sym typeface="+mn-lt"/>
              </a:endParaRPr>
            </a:p>
          </p:txBody>
        </p:sp>
        <p:sp>
          <p:nvSpPr>
            <p:cNvPr id="22" name="文本框 21"/>
            <p:cNvSpPr txBox="1"/>
            <p:nvPr/>
          </p:nvSpPr>
          <p:spPr>
            <a:xfrm>
              <a:off x="8531563" y="2862267"/>
              <a:ext cx="2270928" cy="335338"/>
            </a:xfrm>
            <a:prstGeom prst="rect">
              <a:avLst/>
            </a:prstGeom>
            <a:noFill/>
          </p:spPr>
          <p:txBody>
            <a:bodyPr rtlCol="0" wrap="square">
              <a:spAutoFit/>
            </a:bodyPr>
            <a:lstStyle/>
            <a:p>
              <a:pPr algn="ctr"/>
              <a:r>
                <a:rPr altLang="en-US" b="1" lang="zh-CN" sz="1600">
                  <a:solidFill>
                    <a:schemeClr val="tx1">
                      <a:lumMod val="65000"/>
                      <a:lumOff val="35000"/>
                    </a:schemeClr>
                  </a:solidFill>
                  <a:cs typeface="+mn-ea"/>
                  <a:sym typeface="+mn-lt"/>
                </a:rPr>
                <a:t>单击编辑标题</a:t>
              </a:r>
            </a:p>
          </p:txBody>
        </p:sp>
        <p:sp>
          <p:nvSpPr>
            <p:cNvPr id="23" name="文本框 22"/>
            <p:cNvSpPr txBox="1"/>
            <p:nvPr/>
          </p:nvSpPr>
          <p:spPr>
            <a:xfrm>
              <a:off x="8560954" y="3417632"/>
              <a:ext cx="2241535" cy="701009"/>
            </a:xfrm>
            <a:prstGeom prst="rect">
              <a:avLst/>
            </a:prstGeom>
            <a:noFill/>
          </p:spPr>
          <p:txBody>
            <a:bodyPr rtlCol="0" wrap="square">
              <a:spAutoFit/>
            </a:bodyPr>
            <a:lstStyle/>
            <a:p>
              <a:pPr algn="ctr" defTabSz="1216787">
                <a:spcBef>
                  <a:spcPct val="20000"/>
                </a:spcBef>
                <a:defRPr/>
              </a:pPr>
              <a:r>
                <a:rPr altLang="en-US" lang="zh-CN" sz="1333">
                  <a:solidFill>
                    <a:schemeClr val="tx1">
                      <a:lumMod val="65000"/>
                      <a:lumOff val="35000"/>
                    </a:schemeClr>
                  </a:solidFill>
                  <a:cs typeface="+mn-ea"/>
                  <a:sym typeface="+mn-lt"/>
                </a:rPr>
                <a:t>单击此处可编辑内容，根据您的需要自由拉伸文本框大小</a:t>
              </a:r>
            </a:p>
          </p:txBody>
        </p:sp>
        <p:grpSp>
          <p:nvGrpSpPr>
            <p:cNvPr id="19" name="组合 19"/>
            <p:cNvGrpSpPr>
              <a:grpSpLocks noChangeAspect="1"/>
            </p:cNvGrpSpPr>
            <p:nvPr/>
          </p:nvGrpSpPr>
          <p:grpSpPr>
            <a:xfrm>
              <a:off x="9398496" y="1847624"/>
              <a:ext cx="509607" cy="509607"/>
              <a:chOff x="1437735" y="704204"/>
              <a:chExt cx="492531" cy="493274"/>
            </a:xfrm>
            <a:solidFill>
              <a:schemeClr val="bg1"/>
            </a:solidFill>
          </p:grpSpPr>
          <p:sp>
            <p:nvSpPr>
              <p:cNvPr id="25" name="饼形 24"/>
              <p:cNvSpPr/>
              <p:nvPr/>
            </p:nvSpPr>
            <p:spPr>
              <a:xfrm flipH="1">
                <a:off x="1483162" y="752095"/>
                <a:ext cx="447104" cy="445383"/>
              </a:xfrm>
              <a:prstGeom prst="pi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133">
                  <a:solidFill>
                    <a:schemeClr val="tx2"/>
                  </a:solidFill>
                  <a:cs typeface="+mn-ea"/>
                  <a:sym typeface="+mn-lt"/>
                </a:endParaRPr>
              </a:p>
            </p:txBody>
          </p:sp>
          <p:sp>
            <p:nvSpPr>
              <p:cNvPr id="26" name="椭圆 34"/>
              <p:cNvSpPr>
                <a:spLocks noChangeAspect="1"/>
              </p:cNvSpPr>
              <p:nvPr/>
            </p:nvSpPr>
            <p:spPr>
              <a:xfrm>
                <a:off x="1437735" y="704204"/>
                <a:ext cx="222355" cy="222692"/>
              </a:xfrm>
              <a:custGeom>
                <a:rect b="b" l="l" r="r" t="t"/>
                <a:pathLst>
                  <a:path h="223200" w="223200">
                    <a:moveTo>
                      <a:pt x="223200" y="0"/>
                    </a:moveTo>
                    <a:lnTo>
                      <a:pt x="223200" y="223200"/>
                    </a:lnTo>
                    <a:lnTo>
                      <a:pt x="0" y="223200"/>
                    </a:lnTo>
                    <a:cubicBezTo>
                      <a:pt x="0" y="99930"/>
                      <a:pt x="99930" y="0"/>
                      <a:pt x="2232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133">
                  <a:solidFill>
                    <a:schemeClr val="tx2"/>
                  </a:solidFill>
                  <a:cs typeface="+mn-ea"/>
                  <a:sym typeface="+mn-lt"/>
                </a:endParaRPr>
              </a:p>
            </p:txBody>
          </p:sp>
        </p:grpSp>
      </p:grpSp>
    </p:spTree>
    <p:extLst>
      <p:ext uri="{BB962C8B-B14F-4D97-AF65-F5344CB8AC3E}">
        <p14:creationId val="3341805719"/>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13"/>
                                        </p:tgtEl>
                                        <p:attrNameLst>
                                          <p:attrName>style.visibility</p:attrName>
                                        </p:attrNameLst>
                                      </p:cBhvr>
                                      <p:to>
                                        <p:strVal val="visible"/>
                                      </p:to>
                                    </p:set>
                                    <p:animEffect filter="fade" transition="in">
                                      <p:cBhvr>
                                        <p:cTn dur="1000" id="19"/>
                                        <p:tgtEl>
                                          <p:spTgt spid="13"/>
                                        </p:tgtEl>
                                      </p:cBhvr>
                                    </p:animEffect>
                                    <p:anim calcmode="lin" valueType="num">
                                      <p:cBhvr>
                                        <p:cTn dur="1000" fill="hold" id="20"/>
                                        <p:tgtEl>
                                          <p:spTgt spid="13"/>
                                        </p:tgtEl>
                                        <p:attrNameLst>
                                          <p:attrName>ppt_x</p:attrName>
                                        </p:attrNameLst>
                                      </p:cBhvr>
                                      <p:tavLst>
                                        <p:tav tm="0">
                                          <p:val>
                                            <p:strVal val="#ppt_x"/>
                                          </p:val>
                                        </p:tav>
                                        <p:tav tm="100000">
                                          <p:val>
                                            <p:strVal val="#ppt_x"/>
                                          </p:val>
                                        </p:tav>
                                      </p:tavLst>
                                    </p:anim>
                                    <p:anim calcmode="lin" valueType="num">
                                      <p:cBhvr>
                                        <p:cTn dur="1000" fill="hold" id="21"/>
                                        <p:tgtEl>
                                          <p:spTgt spid="13"/>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2" presetSubtype="2">
                                  <p:stCondLst>
                                    <p:cond delay="0"/>
                                  </p:stCondLst>
                                  <p:childTnLst>
                                    <p:set>
                                      <p:cBhvr>
                                        <p:cTn dur="1" fill="hold" id="24">
                                          <p:stCondLst>
                                            <p:cond delay="0"/>
                                          </p:stCondLst>
                                        </p:cTn>
                                        <p:tgtEl>
                                          <p:spTgt spid="3"/>
                                        </p:tgtEl>
                                        <p:attrNameLst>
                                          <p:attrName>style.visibility</p:attrName>
                                        </p:attrNameLst>
                                      </p:cBhvr>
                                      <p:to>
                                        <p:strVal val="visible"/>
                                      </p:to>
                                    </p:set>
                                    <p:anim calcmode="lin" valueType="num">
                                      <p:cBhvr additive="base">
                                        <p:cTn dur="500" fill="hold" id="25"/>
                                        <p:tgtEl>
                                          <p:spTgt spid="3"/>
                                        </p:tgtEl>
                                        <p:attrNameLst>
                                          <p:attrName>ppt_x</p:attrName>
                                        </p:attrNameLst>
                                      </p:cBhvr>
                                      <p:tavLst>
                                        <p:tav tm="0">
                                          <p:val>
                                            <p:strVal val="1+#ppt_w/2"/>
                                          </p:val>
                                        </p:tav>
                                        <p:tav tm="100000">
                                          <p:val>
                                            <p:strVal val="#ppt_x"/>
                                          </p:val>
                                        </p:tav>
                                      </p:tavLst>
                                    </p:anim>
                                    <p:anim calcmode="lin" valueType="num">
                                      <p:cBhvr additive="base">
                                        <p:cTn dur="500" fill="hold" id="26"/>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直接连接符 24"/>
          <p:cNvSpPr>
            <a:spLocks noChangeShapeType="1"/>
          </p:cNvSpPr>
          <p:nvPr/>
        </p:nvSpPr>
        <p:spPr bwMode="auto">
          <a:xfrm>
            <a:off x="1135214" y="3266321"/>
            <a:ext cx="10118455" cy="1588"/>
          </a:xfrm>
          <a:prstGeom prst="line">
            <a:avLst/>
          </a:prstGeom>
          <a:noFill/>
          <a:ln w="28575">
            <a:solidFill>
              <a:schemeClr val="bg1">
                <a:lumMod val="75000"/>
              </a:schemeClr>
            </a:solidFill>
            <a:prstDash val="sysDash"/>
            <a:miter lim="800000"/>
          </a:ln>
          <a:extLst>
            <a:ext uri="{909E8E84-426E-40DD-AFC4-6F175D3DCCD1}">
              <a14:hiddenFill>
                <a:noFill/>
              </a14:hiddenFill>
            </a:ext>
          </a:extLst>
        </p:spPr>
        <p:txBody>
          <a:bodyPr bIns="45723" lIns="91447" rIns="91447" tIns="45723"/>
          <a:lstStyle/>
          <a:p>
            <a:endParaRPr altLang="en-US" lang="zh-CN" sz="2400">
              <a:cs typeface="+mn-ea"/>
              <a:sym typeface="+mn-lt"/>
            </a:endParaRPr>
          </a:p>
        </p:txBody>
      </p:sp>
      <p:sp>
        <p:nvSpPr>
          <p:cNvPr id="6" name="椭圆 2"/>
          <p:cNvSpPr>
            <a:spLocks noChangeArrowheads="1"/>
          </p:cNvSpPr>
          <p:nvPr/>
        </p:nvSpPr>
        <p:spPr bwMode="auto">
          <a:xfrm>
            <a:off x="5072725" y="2196593"/>
            <a:ext cx="2052904" cy="2052163"/>
          </a:xfrm>
          <a:prstGeom prst="ellipse">
            <a:avLst/>
          </a:prstGeom>
          <a:solidFill>
            <a:schemeClr val="accent3"/>
          </a:solidFill>
          <a:ln>
            <a:noFill/>
          </a:ln>
        </p:spPr>
        <p:txBody>
          <a:bodyPr anchor="ctr" bIns="45723" lIns="91447" rIns="91447" tIns="45723"/>
          <a:lstStyle/>
          <a:p>
            <a:pPr algn="ctr" eaLnBrk="1" hangingPunct="1">
              <a:buFont typeface="Arial"/>
              <a:buNone/>
            </a:pPr>
            <a:endParaRPr altLang="en-US" lang="zh-CN" sz="2400">
              <a:solidFill>
                <a:srgbClr val="FFFFFF"/>
              </a:solidFill>
              <a:cs typeface="+mn-ea"/>
              <a:sym typeface="+mn-lt"/>
            </a:endParaRPr>
          </a:p>
        </p:txBody>
      </p:sp>
      <p:sp>
        <p:nvSpPr>
          <p:cNvPr id="7" name="椭圆 3"/>
          <p:cNvSpPr>
            <a:spLocks noChangeArrowheads="1"/>
          </p:cNvSpPr>
          <p:nvPr/>
        </p:nvSpPr>
        <p:spPr bwMode="auto">
          <a:xfrm>
            <a:off x="2918209" y="2558458"/>
            <a:ext cx="1308271" cy="1307799"/>
          </a:xfrm>
          <a:prstGeom prst="ellipse">
            <a:avLst/>
          </a:prstGeom>
          <a:solidFill>
            <a:schemeClr val="accent2"/>
          </a:solidFill>
          <a:ln>
            <a:noFill/>
          </a:ln>
        </p:spPr>
        <p:txBody>
          <a:bodyPr anchor="ctr" bIns="45723" lIns="91447" rIns="91447" tIns="45723"/>
          <a:lstStyle/>
          <a:p>
            <a:pPr algn="ctr" eaLnBrk="1" hangingPunct="1">
              <a:buFont typeface="Arial"/>
              <a:buNone/>
            </a:pPr>
            <a:endParaRPr altLang="en-US" lang="zh-CN" sz="2400">
              <a:solidFill>
                <a:srgbClr val="FFFFFF"/>
              </a:solidFill>
              <a:cs typeface="+mn-ea"/>
              <a:sym typeface="+mn-lt"/>
            </a:endParaRPr>
          </a:p>
        </p:txBody>
      </p:sp>
      <p:sp>
        <p:nvSpPr>
          <p:cNvPr id="9" name="椭圆 4"/>
          <p:cNvSpPr>
            <a:spLocks noChangeArrowheads="1"/>
          </p:cNvSpPr>
          <p:nvPr/>
        </p:nvSpPr>
        <p:spPr bwMode="auto">
          <a:xfrm>
            <a:off x="770042" y="2569569"/>
            <a:ext cx="1308271" cy="1307799"/>
          </a:xfrm>
          <a:prstGeom prst="ellipse">
            <a:avLst/>
          </a:prstGeom>
          <a:solidFill>
            <a:schemeClr val="accent1"/>
          </a:solidFill>
          <a:ln>
            <a:noFill/>
          </a:ln>
        </p:spPr>
        <p:txBody>
          <a:bodyPr anchor="ctr" bIns="45723" lIns="91447" rIns="91447" tIns="45723"/>
          <a:lstStyle/>
          <a:p>
            <a:pPr algn="ctr" eaLnBrk="1" hangingPunct="1">
              <a:buFont typeface="Arial"/>
              <a:buNone/>
            </a:pPr>
            <a:endParaRPr altLang="en-US" lang="zh-CN" sz="2400">
              <a:solidFill>
                <a:srgbClr val="FFFFFF"/>
              </a:solidFill>
              <a:cs typeface="+mn-ea"/>
              <a:sym typeface="+mn-lt"/>
            </a:endParaRPr>
          </a:p>
        </p:txBody>
      </p:sp>
      <p:sp>
        <p:nvSpPr>
          <p:cNvPr id="10" name="椭圆 5"/>
          <p:cNvSpPr>
            <a:spLocks noChangeArrowheads="1"/>
          </p:cNvSpPr>
          <p:nvPr/>
        </p:nvSpPr>
        <p:spPr bwMode="auto">
          <a:xfrm>
            <a:off x="7968703" y="2567982"/>
            <a:ext cx="1308271" cy="1307799"/>
          </a:xfrm>
          <a:prstGeom prst="ellipse">
            <a:avLst/>
          </a:prstGeom>
          <a:solidFill>
            <a:schemeClr val="accent4"/>
          </a:solidFill>
          <a:ln>
            <a:noFill/>
          </a:ln>
        </p:spPr>
        <p:txBody>
          <a:bodyPr anchor="ctr" bIns="45723" lIns="91447" rIns="91447" tIns="45723"/>
          <a:lstStyle/>
          <a:p>
            <a:pPr algn="ctr" eaLnBrk="1" hangingPunct="1">
              <a:buFont typeface="Arial"/>
              <a:buNone/>
            </a:pPr>
            <a:endParaRPr altLang="en-US" lang="zh-CN" sz="2400">
              <a:solidFill>
                <a:srgbClr val="FFFFFF"/>
              </a:solidFill>
              <a:cs typeface="+mn-ea"/>
              <a:sym typeface="+mn-lt"/>
            </a:endParaRPr>
          </a:p>
        </p:txBody>
      </p:sp>
      <p:sp>
        <p:nvSpPr>
          <p:cNvPr id="11" name="椭圆 6"/>
          <p:cNvSpPr>
            <a:spLocks noChangeArrowheads="1"/>
          </p:cNvSpPr>
          <p:nvPr/>
        </p:nvSpPr>
        <p:spPr bwMode="auto">
          <a:xfrm>
            <a:off x="10118458" y="2569569"/>
            <a:ext cx="1308271" cy="1307799"/>
          </a:xfrm>
          <a:prstGeom prst="ellipse">
            <a:avLst/>
          </a:prstGeom>
          <a:solidFill>
            <a:schemeClr val="accent1"/>
          </a:solidFill>
          <a:ln>
            <a:noFill/>
          </a:ln>
        </p:spPr>
        <p:txBody>
          <a:bodyPr anchor="ctr" bIns="45723" lIns="91447" rIns="91447" tIns="45723"/>
          <a:lstStyle/>
          <a:p>
            <a:pPr algn="ctr" eaLnBrk="1" hangingPunct="1">
              <a:buFont typeface="Arial"/>
              <a:buNone/>
            </a:pPr>
            <a:endParaRPr altLang="en-US" lang="zh-CN" sz="2400">
              <a:solidFill>
                <a:srgbClr val="FFFFFF"/>
              </a:solidFill>
              <a:cs typeface="+mn-ea"/>
              <a:sym typeface="+mn-lt"/>
            </a:endParaRPr>
          </a:p>
        </p:txBody>
      </p:sp>
      <p:sp>
        <p:nvSpPr>
          <p:cNvPr id="12" name="文本框 13"/>
          <p:cNvSpPr>
            <a:spLocks noChangeArrowheads="1"/>
          </p:cNvSpPr>
          <p:nvPr/>
        </p:nvSpPr>
        <p:spPr bwMode="auto">
          <a:xfrm>
            <a:off x="431856" y="4570942"/>
            <a:ext cx="3048331" cy="155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3" lIns="91447" rIns="91447" tIns="45723" wrap="none">
            <a:spAutoFit/>
          </a:bodyPr>
          <a:lstStyle/>
          <a:p>
            <a:pPr eaLnBrk="1" hangingPunct="1">
              <a:buFont typeface="Arial"/>
              <a:buNone/>
            </a:pPr>
            <a:r>
              <a:rPr altLang="zh-CN" lang="en-US" sz="2400">
                <a:solidFill>
                  <a:schemeClr val="bg1">
                    <a:lumMod val="50000"/>
                  </a:schemeClr>
                </a:solidFill>
                <a:cs typeface="+mn-ea"/>
                <a:sym typeface="+mn-lt"/>
              </a:rPr>
              <a:t> 输入文本内容</a:t>
            </a:r>
          </a:p>
          <a:p>
            <a:pPr eaLnBrk="1" hangingPunct="1">
              <a:buFont typeface="Arial"/>
              <a:buNone/>
            </a:pPr>
            <a:r>
              <a:rPr altLang="zh-CN" lang="en-US" sz="2400">
                <a:solidFill>
                  <a:schemeClr val="bg1">
                    <a:lumMod val="50000"/>
                  </a:schemeClr>
                </a:solidFill>
                <a:cs typeface="+mn-ea"/>
                <a:sym typeface="+mn-lt"/>
              </a:rPr>
              <a:t>Click here to add you</a:t>
            </a:r>
          </a:p>
          <a:p>
            <a:pPr eaLnBrk="1" hangingPunct="1">
              <a:buFont typeface="Arial"/>
              <a:buNone/>
            </a:pPr>
            <a:r>
              <a:rPr altLang="zh-CN" lang="en-US" sz="2400">
                <a:solidFill>
                  <a:schemeClr val="bg1">
                    <a:lumMod val="50000"/>
                  </a:schemeClr>
                </a:solidFill>
                <a:cs typeface="+mn-ea"/>
                <a:sym typeface="+mn-lt"/>
              </a:rPr>
              <a:t> to the  center of the</a:t>
            </a:r>
          </a:p>
          <a:p>
            <a:pPr eaLnBrk="1" hangingPunct="1">
              <a:buFont typeface="Arial"/>
              <a:buNone/>
            </a:pPr>
            <a:r>
              <a:rPr altLang="zh-CN" lang="en-US" sz="2400">
                <a:solidFill>
                  <a:schemeClr val="bg1">
                    <a:lumMod val="50000"/>
                  </a:schemeClr>
                </a:solidFill>
                <a:cs typeface="+mn-ea"/>
                <a:sym typeface="+mn-lt"/>
              </a:rPr>
              <a:t> narrative thought</a:t>
            </a:r>
          </a:p>
        </p:txBody>
      </p:sp>
      <p:sp>
        <p:nvSpPr>
          <p:cNvPr id="13" name="文本框 14"/>
          <p:cNvSpPr>
            <a:spLocks noChangeArrowheads="1"/>
          </p:cNvSpPr>
          <p:nvPr/>
        </p:nvSpPr>
        <p:spPr bwMode="auto">
          <a:xfrm>
            <a:off x="2600665" y="4553484"/>
            <a:ext cx="3048331" cy="155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3" lIns="91447" rIns="91447" tIns="45723" wrap="none">
            <a:spAutoFit/>
          </a:bodyPr>
          <a:lstStyle/>
          <a:p>
            <a:pPr eaLnBrk="1" hangingPunct="1">
              <a:buFont typeface="Arial"/>
              <a:buNone/>
            </a:pPr>
            <a:r>
              <a:rPr altLang="zh-CN" lang="en-US" sz="2400">
                <a:solidFill>
                  <a:schemeClr val="bg1">
                    <a:lumMod val="50000"/>
                  </a:schemeClr>
                </a:solidFill>
                <a:cs typeface="+mn-ea"/>
                <a:sym typeface="+mn-lt"/>
              </a:rPr>
              <a:t> 输入文本内容</a:t>
            </a:r>
          </a:p>
          <a:p>
            <a:pPr eaLnBrk="1" hangingPunct="1">
              <a:buFont typeface="Arial"/>
              <a:buNone/>
            </a:pPr>
            <a:r>
              <a:rPr altLang="zh-CN" lang="en-US" sz="2400">
                <a:solidFill>
                  <a:schemeClr val="bg1">
                    <a:lumMod val="50000"/>
                  </a:schemeClr>
                </a:solidFill>
                <a:cs typeface="+mn-ea"/>
                <a:sym typeface="+mn-lt"/>
              </a:rPr>
              <a:t>Click here to add you</a:t>
            </a:r>
          </a:p>
          <a:p>
            <a:pPr eaLnBrk="1" hangingPunct="1">
              <a:buFont typeface="Arial"/>
              <a:buNone/>
            </a:pPr>
            <a:r>
              <a:rPr altLang="zh-CN" lang="en-US" sz="2400">
                <a:solidFill>
                  <a:schemeClr val="bg1">
                    <a:lumMod val="50000"/>
                  </a:schemeClr>
                </a:solidFill>
                <a:cs typeface="+mn-ea"/>
                <a:sym typeface="+mn-lt"/>
              </a:rPr>
              <a:t> to the  center of the</a:t>
            </a:r>
          </a:p>
          <a:p>
            <a:pPr eaLnBrk="1" hangingPunct="1">
              <a:buFont typeface="Arial"/>
              <a:buNone/>
            </a:pPr>
            <a:r>
              <a:rPr altLang="zh-CN" lang="en-US" sz="2400">
                <a:solidFill>
                  <a:schemeClr val="bg1">
                    <a:lumMod val="50000"/>
                  </a:schemeClr>
                </a:solidFill>
                <a:cs typeface="+mn-ea"/>
                <a:sym typeface="+mn-lt"/>
              </a:rPr>
              <a:t> narrative thought</a:t>
            </a:r>
          </a:p>
        </p:txBody>
      </p:sp>
      <p:sp>
        <p:nvSpPr>
          <p:cNvPr id="14" name="文本框 15"/>
          <p:cNvSpPr>
            <a:spLocks noChangeArrowheads="1"/>
          </p:cNvSpPr>
          <p:nvPr/>
        </p:nvSpPr>
        <p:spPr bwMode="auto">
          <a:xfrm>
            <a:off x="7660685" y="4539198"/>
            <a:ext cx="3048331" cy="155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3" lIns="91447" rIns="91447" tIns="45723" wrap="none">
            <a:spAutoFit/>
          </a:bodyPr>
          <a:lstStyle/>
          <a:p>
            <a:pPr eaLnBrk="1" hangingPunct="1">
              <a:buFont typeface="Arial"/>
              <a:buNone/>
            </a:pPr>
            <a:r>
              <a:rPr altLang="zh-CN" lang="en-US" sz="2400">
                <a:solidFill>
                  <a:schemeClr val="bg1">
                    <a:lumMod val="50000"/>
                  </a:schemeClr>
                </a:solidFill>
                <a:cs typeface="+mn-ea"/>
                <a:sym typeface="+mn-lt"/>
              </a:rPr>
              <a:t> 输入文本内容</a:t>
            </a:r>
          </a:p>
          <a:p>
            <a:pPr eaLnBrk="1" hangingPunct="1">
              <a:buFont typeface="Arial"/>
              <a:buNone/>
            </a:pPr>
            <a:r>
              <a:rPr altLang="zh-CN" lang="en-US" sz="2400">
                <a:solidFill>
                  <a:schemeClr val="bg1">
                    <a:lumMod val="50000"/>
                  </a:schemeClr>
                </a:solidFill>
                <a:cs typeface="+mn-ea"/>
                <a:sym typeface="+mn-lt"/>
              </a:rPr>
              <a:t>Click here to add you</a:t>
            </a:r>
          </a:p>
          <a:p>
            <a:pPr eaLnBrk="1" hangingPunct="1">
              <a:buFont typeface="Arial"/>
              <a:buNone/>
            </a:pPr>
            <a:r>
              <a:rPr altLang="zh-CN" lang="en-US" sz="2400">
                <a:solidFill>
                  <a:schemeClr val="bg1">
                    <a:lumMod val="50000"/>
                  </a:schemeClr>
                </a:solidFill>
                <a:cs typeface="+mn-ea"/>
                <a:sym typeface="+mn-lt"/>
              </a:rPr>
              <a:t> to the  center of the</a:t>
            </a:r>
          </a:p>
          <a:p>
            <a:pPr eaLnBrk="1" hangingPunct="1">
              <a:buFont typeface="Arial"/>
              <a:buNone/>
            </a:pPr>
            <a:r>
              <a:rPr altLang="zh-CN" lang="en-US" sz="2400">
                <a:solidFill>
                  <a:schemeClr val="bg1">
                    <a:lumMod val="50000"/>
                  </a:schemeClr>
                </a:solidFill>
                <a:cs typeface="+mn-ea"/>
                <a:sym typeface="+mn-lt"/>
              </a:rPr>
              <a:t> narrative thought</a:t>
            </a:r>
          </a:p>
        </p:txBody>
      </p:sp>
      <p:sp>
        <p:nvSpPr>
          <p:cNvPr id="15" name="文本框 16"/>
          <p:cNvSpPr>
            <a:spLocks noChangeArrowheads="1"/>
          </p:cNvSpPr>
          <p:nvPr/>
        </p:nvSpPr>
        <p:spPr bwMode="auto">
          <a:xfrm>
            <a:off x="9785039" y="4553484"/>
            <a:ext cx="3048331" cy="155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3" lIns="91447" rIns="91447" tIns="45723" wrap="none">
            <a:spAutoFit/>
          </a:bodyPr>
          <a:lstStyle/>
          <a:p>
            <a:pPr eaLnBrk="1" hangingPunct="1">
              <a:buFont typeface="Arial"/>
              <a:buNone/>
            </a:pPr>
            <a:r>
              <a:rPr altLang="zh-CN" lang="en-US" sz="2400">
                <a:solidFill>
                  <a:schemeClr val="bg1">
                    <a:lumMod val="50000"/>
                  </a:schemeClr>
                </a:solidFill>
                <a:cs typeface="+mn-ea"/>
                <a:sym typeface="+mn-lt"/>
              </a:rPr>
              <a:t> 输入文本内容</a:t>
            </a:r>
          </a:p>
          <a:p>
            <a:pPr eaLnBrk="1" hangingPunct="1">
              <a:buFont typeface="Arial"/>
              <a:buNone/>
            </a:pPr>
            <a:r>
              <a:rPr altLang="zh-CN" lang="en-US" sz="2400">
                <a:solidFill>
                  <a:schemeClr val="bg1">
                    <a:lumMod val="50000"/>
                  </a:schemeClr>
                </a:solidFill>
                <a:cs typeface="+mn-ea"/>
                <a:sym typeface="+mn-lt"/>
              </a:rPr>
              <a:t>Click here to add you</a:t>
            </a:r>
          </a:p>
          <a:p>
            <a:pPr eaLnBrk="1" hangingPunct="1">
              <a:buFont typeface="Arial"/>
              <a:buNone/>
            </a:pPr>
            <a:r>
              <a:rPr altLang="zh-CN" lang="en-US" sz="2400">
                <a:solidFill>
                  <a:schemeClr val="bg1">
                    <a:lumMod val="50000"/>
                  </a:schemeClr>
                </a:solidFill>
                <a:cs typeface="+mn-ea"/>
                <a:sym typeface="+mn-lt"/>
              </a:rPr>
              <a:t> to the  center of the</a:t>
            </a:r>
          </a:p>
          <a:p>
            <a:pPr eaLnBrk="1" hangingPunct="1">
              <a:buFont typeface="Arial"/>
              <a:buNone/>
            </a:pPr>
            <a:r>
              <a:rPr altLang="zh-CN" lang="en-US" sz="2400">
                <a:solidFill>
                  <a:schemeClr val="bg1">
                    <a:lumMod val="50000"/>
                  </a:schemeClr>
                </a:solidFill>
                <a:cs typeface="+mn-ea"/>
                <a:sym typeface="+mn-lt"/>
              </a:rPr>
              <a:t> narrative thought</a:t>
            </a:r>
          </a:p>
        </p:txBody>
      </p:sp>
      <p:sp>
        <p:nvSpPr>
          <p:cNvPr id="16" name="文本框 17"/>
          <p:cNvSpPr>
            <a:spLocks noChangeArrowheads="1"/>
          </p:cNvSpPr>
          <p:nvPr/>
        </p:nvSpPr>
        <p:spPr bwMode="auto">
          <a:xfrm>
            <a:off x="5069548" y="4550313"/>
            <a:ext cx="2091069" cy="10668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3" lIns="91447" rIns="91447" tIns="45723" wrap="none">
            <a:spAutoFit/>
          </a:bodyPr>
          <a:lstStyle/>
          <a:p>
            <a:pPr eaLnBrk="1" hangingPunct="1">
              <a:buFont typeface="Arial"/>
              <a:buNone/>
            </a:pPr>
            <a:r>
              <a:rPr altLang="zh-CN" lang="en-US" sz="1600">
                <a:solidFill>
                  <a:schemeClr val="bg1">
                    <a:lumMod val="50000"/>
                  </a:schemeClr>
                </a:solidFill>
                <a:cs typeface="+mn-ea"/>
                <a:sym typeface="+mn-lt"/>
              </a:rPr>
              <a:t> 输入文本内容</a:t>
            </a:r>
          </a:p>
          <a:p>
            <a:pPr eaLnBrk="1" hangingPunct="1">
              <a:buFont typeface="Arial"/>
              <a:buNone/>
            </a:pPr>
            <a:r>
              <a:rPr altLang="zh-CN" lang="en-US" sz="1600">
                <a:solidFill>
                  <a:schemeClr val="bg1">
                    <a:lumMod val="50000"/>
                  </a:schemeClr>
                </a:solidFill>
                <a:cs typeface="+mn-ea"/>
                <a:sym typeface="+mn-lt"/>
              </a:rPr>
              <a:t>Click here to add you</a:t>
            </a:r>
          </a:p>
          <a:p>
            <a:pPr eaLnBrk="1" hangingPunct="1">
              <a:buFont typeface="Arial"/>
              <a:buNone/>
            </a:pPr>
            <a:r>
              <a:rPr altLang="zh-CN" lang="en-US" sz="1600">
                <a:solidFill>
                  <a:schemeClr val="bg1">
                    <a:lumMod val="50000"/>
                  </a:schemeClr>
                </a:solidFill>
                <a:cs typeface="+mn-ea"/>
                <a:sym typeface="+mn-lt"/>
              </a:rPr>
              <a:t> to the  center of the</a:t>
            </a:r>
          </a:p>
          <a:p>
            <a:pPr eaLnBrk="1" hangingPunct="1">
              <a:buFont typeface="Arial"/>
              <a:buNone/>
            </a:pPr>
            <a:r>
              <a:rPr altLang="zh-CN" lang="en-US" sz="1600">
                <a:solidFill>
                  <a:schemeClr val="bg1">
                    <a:lumMod val="50000"/>
                  </a:schemeClr>
                </a:solidFill>
                <a:cs typeface="+mn-ea"/>
                <a:sym typeface="+mn-lt"/>
              </a:rPr>
              <a:t> narrative thought</a:t>
            </a:r>
          </a:p>
        </p:txBody>
      </p:sp>
      <p:pic>
        <p:nvPicPr>
          <p:cNvPr id="17" name="图片 25"/>
          <p:cNvPicPr>
            <a:picLocks noChangeArrowheads="1" noChangeAspect="1"/>
          </p:cNvPicPr>
          <p:nvPr/>
        </p:nvPicPr>
        <p:blipFill>
          <a:blip r:embed="rId4">
            <a:extLst>
              <a:ext uri="{28A0092B-C50C-407E-A947-70E740481C1C}">
                <a14:useLocalDpi/>
              </a:ext>
            </a:extLst>
          </a:blip>
          <a:stretch>
            <a:fillRect/>
          </a:stretch>
        </p:blipFill>
        <p:spPr bwMode="auto">
          <a:xfrm>
            <a:off x="8364043" y="2952069"/>
            <a:ext cx="568399" cy="5396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8" name="图片 26"/>
          <p:cNvPicPr>
            <a:picLocks noChangeArrowheads="1" noChangeAspect="1"/>
          </p:cNvPicPr>
          <p:nvPr/>
        </p:nvPicPr>
        <p:blipFill>
          <a:blip r:embed="rId5">
            <a:extLst>
              <a:ext uri="{28A0092B-C50C-407E-A947-70E740481C1C}">
                <a14:useLocalDpi/>
              </a:ext>
            </a:extLst>
          </a:blip>
          <a:stretch>
            <a:fillRect/>
          </a:stretch>
        </p:blipFill>
        <p:spPr bwMode="auto">
          <a:xfrm>
            <a:off x="3269093" y="2898107"/>
            <a:ext cx="662073" cy="6475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9" name="图片 27"/>
          <p:cNvPicPr>
            <a:picLocks noChangeArrowheads="1" noChangeAspect="1"/>
          </p:cNvPicPr>
          <p:nvPr/>
        </p:nvPicPr>
        <p:blipFill>
          <a:blip r:embed="rId6">
            <a:extLst>
              <a:ext uri="{28A0092B-C50C-407E-A947-70E740481C1C}">
                <a14:useLocalDpi/>
              </a:ext>
            </a:extLst>
          </a:blip>
          <a:stretch>
            <a:fillRect/>
          </a:stretch>
        </p:blipFill>
        <p:spPr bwMode="auto">
          <a:xfrm>
            <a:off x="10470930" y="2925089"/>
            <a:ext cx="600153" cy="6046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20" name="图片 28"/>
          <p:cNvPicPr>
            <a:picLocks noChangeArrowheads="1" noChangeAspect="1"/>
          </p:cNvPicPr>
          <p:nvPr/>
        </p:nvPicPr>
        <p:blipFill>
          <a:blip r:embed="rId7">
            <a:extLst>
              <a:ext uri="{28A0092B-C50C-407E-A947-70E740481C1C}">
                <a14:useLocalDpi/>
              </a:ext>
            </a:extLst>
          </a:blip>
          <a:stretch>
            <a:fillRect/>
          </a:stretch>
        </p:blipFill>
        <p:spPr bwMode="auto">
          <a:xfrm>
            <a:off x="5572852" y="2788595"/>
            <a:ext cx="1052651" cy="7570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21" name="图片 29"/>
          <p:cNvPicPr>
            <a:picLocks noChangeArrowheads="1" noChangeAspect="1"/>
          </p:cNvPicPr>
          <p:nvPr/>
        </p:nvPicPr>
        <p:blipFill>
          <a:blip r:embed="rId8">
            <a:extLst>
              <a:ext uri="{28A0092B-C50C-407E-A947-70E740481C1C}">
                <a14:useLocalDpi/>
              </a:ext>
            </a:extLst>
          </a:blip>
          <a:stretch>
            <a:fillRect/>
          </a:stretch>
        </p:blipFill>
        <p:spPr bwMode="auto">
          <a:xfrm>
            <a:off x="1108220" y="2925088"/>
            <a:ext cx="574749" cy="5745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extLst>
      <p:ext uri="{BB962C8B-B14F-4D97-AF65-F5344CB8AC3E}">
        <p14:creationId val="413568194"/>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250" id="7"/>
                                        <p:tgtEl>
                                          <p:spTgt spid="5"/>
                                        </p:tgtEl>
                                      </p:cBhvr>
                                    </p:animEffect>
                                    <p:anim calcmode="lin" valueType="num">
                                      <p:cBhvr>
                                        <p:cTn dur="250" fill="hold" id="8"/>
                                        <p:tgtEl>
                                          <p:spTgt spid="5"/>
                                        </p:tgtEl>
                                        <p:attrNameLst>
                                          <p:attrName>ppt_x</p:attrName>
                                        </p:attrNameLst>
                                      </p:cBhvr>
                                      <p:tavLst>
                                        <p:tav tm="0">
                                          <p:val>
                                            <p:strVal val="#ppt_x"/>
                                          </p:val>
                                        </p:tav>
                                        <p:tav tm="100000">
                                          <p:val>
                                            <p:strVal val="#ppt_x"/>
                                          </p:val>
                                        </p:tav>
                                      </p:tavLst>
                                    </p:anim>
                                    <p:anim calcmode="lin" valueType="num">
                                      <p:cBhvr>
                                        <p:cTn dur="25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250"/>
                            </p:stCondLst>
                            <p:childTnLst>
                              <p:par>
                                <p:cTn fill="hold" grpId="0"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250" id="13"/>
                                        <p:tgtEl>
                                          <p:spTgt spid="6"/>
                                        </p:tgtEl>
                                      </p:cBhvr>
                                    </p:animEffect>
                                    <p:anim calcmode="lin" valueType="num">
                                      <p:cBhvr>
                                        <p:cTn dur="250" fill="hold" id="14"/>
                                        <p:tgtEl>
                                          <p:spTgt spid="6"/>
                                        </p:tgtEl>
                                        <p:attrNameLst>
                                          <p:attrName>ppt_x</p:attrName>
                                        </p:attrNameLst>
                                      </p:cBhvr>
                                      <p:tavLst>
                                        <p:tav tm="0">
                                          <p:val>
                                            <p:strVal val="#ppt_x"/>
                                          </p:val>
                                        </p:tav>
                                        <p:tav tm="100000">
                                          <p:val>
                                            <p:strVal val="#ppt_x"/>
                                          </p:val>
                                        </p:tav>
                                      </p:tavLst>
                                    </p:anim>
                                    <p:anim calcmode="lin" valueType="num">
                                      <p:cBhvr>
                                        <p:cTn dur="25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250" id="19"/>
                                        <p:tgtEl>
                                          <p:spTgt spid="7"/>
                                        </p:tgtEl>
                                      </p:cBhvr>
                                    </p:animEffect>
                                    <p:anim calcmode="lin" valueType="num">
                                      <p:cBhvr>
                                        <p:cTn dur="250" fill="hold" id="20"/>
                                        <p:tgtEl>
                                          <p:spTgt spid="7"/>
                                        </p:tgtEl>
                                        <p:attrNameLst>
                                          <p:attrName>ppt_x</p:attrName>
                                        </p:attrNameLst>
                                      </p:cBhvr>
                                      <p:tavLst>
                                        <p:tav tm="0">
                                          <p:val>
                                            <p:strVal val="#ppt_x"/>
                                          </p:val>
                                        </p:tav>
                                        <p:tav tm="100000">
                                          <p:val>
                                            <p:strVal val="#ppt_x"/>
                                          </p:val>
                                        </p:tav>
                                      </p:tavLst>
                                    </p:anim>
                                    <p:anim calcmode="lin" valueType="num">
                                      <p:cBhvr>
                                        <p:cTn dur="250" fill="hold" id="21"/>
                                        <p:tgtEl>
                                          <p:spTgt spid="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750"/>
                            </p:stCondLst>
                            <p:childTnLst>
                              <p:par>
                                <p:cTn fill="hold" grpId="0" id="23" nodeType="afterEffect" presetClass="entr" presetID="42" presetSubtype="0">
                                  <p:stCondLst>
                                    <p:cond delay="0"/>
                                  </p:stCondLst>
                                  <p:childTnLst>
                                    <p:set>
                                      <p:cBhvr>
                                        <p:cTn dur="1" fill="hold" id="24">
                                          <p:stCondLst>
                                            <p:cond delay="0"/>
                                          </p:stCondLst>
                                        </p:cTn>
                                        <p:tgtEl>
                                          <p:spTgt spid="9"/>
                                        </p:tgtEl>
                                        <p:attrNameLst>
                                          <p:attrName>style.visibility</p:attrName>
                                        </p:attrNameLst>
                                      </p:cBhvr>
                                      <p:to>
                                        <p:strVal val="visible"/>
                                      </p:to>
                                    </p:set>
                                    <p:animEffect filter="fade" transition="in">
                                      <p:cBhvr>
                                        <p:cTn dur="250" id="25"/>
                                        <p:tgtEl>
                                          <p:spTgt spid="9"/>
                                        </p:tgtEl>
                                      </p:cBhvr>
                                    </p:animEffect>
                                    <p:anim calcmode="lin" valueType="num">
                                      <p:cBhvr>
                                        <p:cTn dur="250" fill="hold" id="26"/>
                                        <p:tgtEl>
                                          <p:spTgt spid="9"/>
                                        </p:tgtEl>
                                        <p:attrNameLst>
                                          <p:attrName>ppt_x</p:attrName>
                                        </p:attrNameLst>
                                      </p:cBhvr>
                                      <p:tavLst>
                                        <p:tav tm="0">
                                          <p:val>
                                            <p:strVal val="#ppt_x"/>
                                          </p:val>
                                        </p:tav>
                                        <p:tav tm="100000">
                                          <p:val>
                                            <p:strVal val="#ppt_x"/>
                                          </p:val>
                                        </p:tav>
                                      </p:tavLst>
                                    </p:anim>
                                    <p:anim calcmode="lin" valueType="num">
                                      <p:cBhvr>
                                        <p:cTn dur="250" fill="hold" id="27"/>
                                        <p:tgtEl>
                                          <p:spTgt spid="9"/>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1000"/>
                            </p:stCondLst>
                            <p:childTnLst>
                              <p:par>
                                <p:cTn fill="hold" grpId="0" id="29" nodeType="afterEffect" presetClass="entr" presetID="42" presetSubtype="0">
                                  <p:stCondLst>
                                    <p:cond delay="0"/>
                                  </p:stCondLst>
                                  <p:childTnLst>
                                    <p:set>
                                      <p:cBhvr>
                                        <p:cTn dur="1" fill="hold" id="30">
                                          <p:stCondLst>
                                            <p:cond delay="0"/>
                                          </p:stCondLst>
                                        </p:cTn>
                                        <p:tgtEl>
                                          <p:spTgt spid="10"/>
                                        </p:tgtEl>
                                        <p:attrNameLst>
                                          <p:attrName>style.visibility</p:attrName>
                                        </p:attrNameLst>
                                      </p:cBhvr>
                                      <p:to>
                                        <p:strVal val="visible"/>
                                      </p:to>
                                    </p:set>
                                    <p:animEffect filter="fade" transition="in">
                                      <p:cBhvr>
                                        <p:cTn dur="250" id="31"/>
                                        <p:tgtEl>
                                          <p:spTgt spid="10"/>
                                        </p:tgtEl>
                                      </p:cBhvr>
                                    </p:animEffect>
                                    <p:anim calcmode="lin" valueType="num">
                                      <p:cBhvr>
                                        <p:cTn dur="250" fill="hold" id="32"/>
                                        <p:tgtEl>
                                          <p:spTgt spid="10"/>
                                        </p:tgtEl>
                                        <p:attrNameLst>
                                          <p:attrName>ppt_x</p:attrName>
                                        </p:attrNameLst>
                                      </p:cBhvr>
                                      <p:tavLst>
                                        <p:tav tm="0">
                                          <p:val>
                                            <p:strVal val="#ppt_x"/>
                                          </p:val>
                                        </p:tav>
                                        <p:tav tm="100000">
                                          <p:val>
                                            <p:strVal val="#ppt_x"/>
                                          </p:val>
                                        </p:tav>
                                      </p:tavLst>
                                    </p:anim>
                                    <p:anim calcmode="lin" valueType="num">
                                      <p:cBhvr>
                                        <p:cTn dur="250" fill="hold" id="33"/>
                                        <p:tgtEl>
                                          <p:spTgt spid="10"/>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250"/>
                            </p:stCondLst>
                            <p:childTnLst>
                              <p:par>
                                <p:cTn fill="hold" grpId="0" id="35" nodeType="afterEffect" presetClass="entr" presetID="42" presetSubtype="0">
                                  <p:stCondLst>
                                    <p:cond delay="0"/>
                                  </p:stCondLst>
                                  <p:childTnLst>
                                    <p:set>
                                      <p:cBhvr>
                                        <p:cTn dur="1" fill="hold" id="36">
                                          <p:stCondLst>
                                            <p:cond delay="0"/>
                                          </p:stCondLst>
                                        </p:cTn>
                                        <p:tgtEl>
                                          <p:spTgt spid="11"/>
                                        </p:tgtEl>
                                        <p:attrNameLst>
                                          <p:attrName>style.visibility</p:attrName>
                                        </p:attrNameLst>
                                      </p:cBhvr>
                                      <p:to>
                                        <p:strVal val="visible"/>
                                      </p:to>
                                    </p:set>
                                    <p:animEffect filter="fade" transition="in">
                                      <p:cBhvr>
                                        <p:cTn dur="250" id="37"/>
                                        <p:tgtEl>
                                          <p:spTgt spid="11"/>
                                        </p:tgtEl>
                                      </p:cBhvr>
                                    </p:animEffect>
                                    <p:anim calcmode="lin" valueType="num">
                                      <p:cBhvr>
                                        <p:cTn dur="250" fill="hold" id="38"/>
                                        <p:tgtEl>
                                          <p:spTgt spid="11"/>
                                        </p:tgtEl>
                                        <p:attrNameLst>
                                          <p:attrName>ppt_x</p:attrName>
                                        </p:attrNameLst>
                                      </p:cBhvr>
                                      <p:tavLst>
                                        <p:tav tm="0">
                                          <p:val>
                                            <p:strVal val="#ppt_x"/>
                                          </p:val>
                                        </p:tav>
                                        <p:tav tm="100000">
                                          <p:val>
                                            <p:strVal val="#ppt_x"/>
                                          </p:val>
                                        </p:tav>
                                      </p:tavLst>
                                    </p:anim>
                                    <p:anim calcmode="lin" valueType="num">
                                      <p:cBhvr>
                                        <p:cTn dur="250" fill="hold" id="39"/>
                                        <p:tgtEl>
                                          <p:spTgt spid="11"/>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1500"/>
                            </p:stCondLst>
                            <p:childTnLst>
                              <p:par>
                                <p:cTn fill="hold" grpId="0" id="41" nodeType="after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250" id="43"/>
                                        <p:tgtEl>
                                          <p:spTgt spid="12"/>
                                        </p:tgtEl>
                                      </p:cBhvr>
                                    </p:animEffect>
                                    <p:anim calcmode="lin" valueType="num">
                                      <p:cBhvr>
                                        <p:cTn dur="250" fill="hold" id="44"/>
                                        <p:tgtEl>
                                          <p:spTgt spid="12"/>
                                        </p:tgtEl>
                                        <p:attrNameLst>
                                          <p:attrName>ppt_x</p:attrName>
                                        </p:attrNameLst>
                                      </p:cBhvr>
                                      <p:tavLst>
                                        <p:tav tm="0">
                                          <p:val>
                                            <p:strVal val="#ppt_x"/>
                                          </p:val>
                                        </p:tav>
                                        <p:tav tm="100000">
                                          <p:val>
                                            <p:strVal val="#ppt_x"/>
                                          </p:val>
                                        </p:tav>
                                      </p:tavLst>
                                    </p:anim>
                                    <p:anim calcmode="lin" valueType="num">
                                      <p:cBhvr>
                                        <p:cTn dur="25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1750"/>
                            </p:stCondLst>
                            <p:childTnLst>
                              <p:par>
                                <p:cTn fill="hold" grpId="0" id="47" nodeType="afterEffect" presetClass="entr" presetID="42"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250" id="49"/>
                                        <p:tgtEl>
                                          <p:spTgt spid="13"/>
                                        </p:tgtEl>
                                      </p:cBhvr>
                                    </p:animEffect>
                                    <p:anim calcmode="lin" valueType="num">
                                      <p:cBhvr>
                                        <p:cTn dur="250" fill="hold" id="50"/>
                                        <p:tgtEl>
                                          <p:spTgt spid="13"/>
                                        </p:tgtEl>
                                        <p:attrNameLst>
                                          <p:attrName>ppt_x</p:attrName>
                                        </p:attrNameLst>
                                      </p:cBhvr>
                                      <p:tavLst>
                                        <p:tav tm="0">
                                          <p:val>
                                            <p:strVal val="#ppt_x"/>
                                          </p:val>
                                        </p:tav>
                                        <p:tav tm="100000">
                                          <p:val>
                                            <p:strVal val="#ppt_x"/>
                                          </p:val>
                                        </p:tav>
                                      </p:tavLst>
                                    </p:anim>
                                    <p:anim calcmode="lin" valueType="num">
                                      <p:cBhvr>
                                        <p:cTn dur="250" fill="hold" id="51"/>
                                        <p:tgtEl>
                                          <p:spTgt spid="1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000"/>
                            </p:stCondLst>
                            <p:childTnLst>
                              <p:par>
                                <p:cTn fill="hold" grpId="0" id="53" nodeType="afterEffect" presetClass="entr" presetID="42"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250" id="55"/>
                                        <p:tgtEl>
                                          <p:spTgt spid="14"/>
                                        </p:tgtEl>
                                      </p:cBhvr>
                                    </p:animEffect>
                                    <p:anim calcmode="lin" valueType="num">
                                      <p:cBhvr>
                                        <p:cTn dur="250" fill="hold" id="56"/>
                                        <p:tgtEl>
                                          <p:spTgt spid="14"/>
                                        </p:tgtEl>
                                        <p:attrNameLst>
                                          <p:attrName>ppt_x</p:attrName>
                                        </p:attrNameLst>
                                      </p:cBhvr>
                                      <p:tavLst>
                                        <p:tav tm="0">
                                          <p:val>
                                            <p:strVal val="#ppt_x"/>
                                          </p:val>
                                        </p:tav>
                                        <p:tav tm="100000">
                                          <p:val>
                                            <p:strVal val="#ppt_x"/>
                                          </p:val>
                                        </p:tav>
                                      </p:tavLst>
                                    </p:anim>
                                    <p:anim calcmode="lin" valueType="num">
                                      <p:cBhvr>
                                        <p:cTn dur="250" fill="hold" id="57"/>
                                        <p:tgtEl>
                                          <p:spTgt spid="14"/>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2250"/>
                            </p:stCondLst>
                            <p:childTnLst>
                              <p:par>
                                <p:cTn fill="hold" grpId="0" id="59" nodeType="afterEffect" presetClass="entr" presetID="42" presetSubtype="0">
                                  <p:stCondLst>
                                    <p:cond delay="0"/>
                                  </p:stCondLst>
                                  <p:childTnLst>
                                    <p:set>
                                      <p:cBhvr>
                                        <p:cTn dur="1" fill="hold" id="60">
                                          <p:stCondLst>
                                            <p:cond delay="0"/>
                                          </p:stCondLst>
                                        </p:cTn>
                                        <p:tgtEl>
                                          <p:spTgt spid="15"/>
                                        </p:tgtEl>
                                        <p:attrNameLst>
                                          <p:attrName>style.visibility</p:attrName>
                                        </p:attrNameLst>
                                      </p:cBhvr>
                                      <p:to>
                                        <p:strVal val="visible"/>
                                      </p:to>
                                    </p:set>
                                    <p:animEffect filter="fade" transition="in">
                                      <p:cBhvr>
                                        <p:cTn dur="250" id="61"/>
                                        <p:tgtEl>
                                          <p:spTgt spid="15"/>
                                        </p:tgtEl>
                                      </p:cBhvr>
                                    </p:animEffect>
                                    <p:anim calcmode="lin" valueType="num">
                                      <p:cBhvr>
                                        <p:cTn dur="250" fill="hold" id="62"/>
                                        <p:tgtEl>
                                          <p:spTgt spid="15"/>
                                        </p:tgtEl>
                                        <p:attrNameLst>
                                          <p:attrName>ppt_x</p:attrName>
                                        </p:attrNameLst>
                                      </p:cBhvr>
                                      <p:tavLst>
                                        <p:tav tm="0">
                                          <p:val>
                                            <p:strVal val="#ppt_x"/>
                                          </p:val>
                                        </p:tav>
                                        <p:tav tm="100000">
                                          <p:val>
                                            <p:strVal val="#ppt_x"/>
                                          </p:val>
                                        </p:tav>
                                      </p:tavLst>
                                    </p:anim>
                                    <p:anim calcmode="lin" valueType="num">
                                      <p:cBhvr>
                                        <p:cTn dur="250" fill="hold" id="63"/>
                                        <p:tgtEl>
                                          <p:spTgt spid="1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2500"/>
                            </p:stCondLst>
                            <p:childTnLst>
                              <p:par>
                                <p:cTn fill="hold" grpId="0" id="65" nodeType="afterEffect" presetClass="entr" presetID="42" presetSubtype="0">
                                  <p:stCondLst>
                                    <p:cond delay="0"/>
                                  </p:stCondLst>
                                  <p:childTnLst>
                                    <p:set>
                                      <p:cBhvr>
                                        <p:cTn dur="1" fill="hold" id="66">
                                          <p:stCondLst>
                                            <p:cond delay="0"/>
                                          </p:stCondLst>
                                        </p:cTn>
                                        <p:tgtEl>
                                          <p:spTgt spid="16"/>
                                        </p:tgtEl>
                                        <p:attrNameLst>
                                          <p:attrName>style.visibility</p:attrName>
                                        </p:attrNameLst>
                                      </p:cBhvr>
                                      <p:to>
                                        <p:strVal val="visible"/>
                                      </p:to>
                                    </p:set>
                                    <p:animEffect filter="fade" transition="in">
                                      <p:cBhvr>
                                        <p:cTn dur="250" id="67"/>
                                        <p:tgtEl>
                                          <p:spTgt spid="16"/>
                                        </p:tgtEl>
                                      </p:cBhvr>
                                    </p:animEffect>
                                    <p:anim calcmode="lin" valueType="num">
                                      <p:cBhvr>
                                        <p:cTn dur="250" fill="hold" id="68"/>
                                        <p:tgtEl>
                                          <p:spTgt spid="16"/>
                                        </p:tgtEl>
                                        <p:attrNameLst>
                                          <p:attrName>ppt_x</p:attrName>
                                        </p:attrNameLst>
                                      </p:cBhvr>
                                      <p:tavLst>
                                        <p:tav tm="0">
                                          <p:val>
                                            <p:strVal val="#ppt_x"/>
                                          </p:val>
                                        </p:tav>
                                        <p:tav tm="100000">
                                          <p:val>
                                            <p:strVal val="#ppt_x"/>
                                          </p:val>
                                        </p:tav>
                                      </p:tavLst>
                                    </p:anim>
                                    <p:anim calcmode="lin" valueType="num">
                                      <p:cBhvr>
                                        <p:cTn dur="250" fill="hold" id="69"/>
                                        <p:tgtEl>
                                          <p:spTgt spid="16"/>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2750"/>
                            </p:stCondLst>
                            <p:childTnLst>
                              <p:par>
                                <p:cTn fill="hold" id="71" nodeType="afterEffect" presetClass="entr" presetID="42" presetSubtype="0">
                                  <p:stCondLst>
                                    <p:cond delay="0"/>
                                  </p:stCondLst>
                                  <p:childTnLst>
                                    <p:set>
                                      <p:cBhvr>
                                        <p:cTn dur="1" fill="hold" id="72">
                                          <p:stCondLst>
                                            <p:cond delay="0"/>
                                          </p:stCondLst>
                                        </p:cTn>
                                        <p:tgtEl>
                                          <p:spTgt spid="17"/>
                                        </p:tgtEl>
                                        <p:attrNameLst>
                                          <p:attrName>style.visibility</p:attrName>
                                        </p:attrNameLst>
                                      </p:cBhvr>
                                      <p:to>
                                        <p:strVal val="visible"/>
                                      </p:to>
                                    </p:set>
                                    <p:animEffect filter="fade" transition="in">
                                      <p:cBhvr>
                                        <p:cTn dur="250" id="73"/>
                                        <p:tgtEl>
                                          <p:spTgt spid="17"/>
                                        </p:tgtEl>
                                      </p:cBhvr>
                                    </p:animEffect>
                                    <p:anim calcmode="lin" valueType="num">
                                      <p:cBhvr>
                                        <p:cTn dur="250" fill="hold" id="74"/>
                                        <p:tgtEl>
                                          <p:spTgt spid="17"/>
                                        </p:tgtEl>
                                        <p:attrNameLst>
                                          <p:attrName>ppt_x</p:attrName>
                                        </p:attrNameLst>
                                      </p:cBhvr>
                                      <p:tavLst>
                                        <p:tav tm="0">
                                          <p:val>
                                            <p:strVal val="#ppt_x"/>
                                          </p:val>
                                        </p:tav>
                                        <p:tav tm="100000">
                                          <p:val>
                                            <p:strVal val="#ppt_x"/>
                                          </p:val>
                                        </p:tav>
                                      </p:tavLst>
                                    </p:anim>
                                    <p:anim calcmode="lin" valueType="num">
                                      <p:cBhvr>
                                        <p:cTn dur="250" fill="hold" id="75"/>
                                        <p:tgtEl>
                                          <p:spTgt spid="17"/>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3000"/>
                            </p:stCondLst>
                            <p:childTnLst>
                              <p:par>
                                <p:cTn fill="hold" id="77" nodeType="afterEffect" presetClass="entr" presetID="42" presetSubtype="0">
                                  <p:stCondLst>
                                    <p:cond delay="0"/>
                                  </p:stCondLst>
                                  <p:childTnLst>
                                    <p:set>
                                      <p:cBhvr>
                                        <p:cTn dur="1" fill="hold" id="78">
                                          <p:stCondLst>
                                            <p:cond delay="0"/>
                                          </p:stCondLst>
                                        </p:cTn>
                                        <p:tgtEl>
                                          <p:spTgt spid="18"/>
                                        </p:tgtEl>
                                        <p:attrNameLst>
                                          <p:attrName>style.visibility</p:attrName>
                                        </p:attrNameLst>
                                      </p:cBhvr>
                                      <p:to>
                                        <p:strVal val="visible"/>
                                      </p:to>
                                    </p:set>
                                    <p:animEffect filter="fade" transition="in">
                                      <p:cBhvr>
                                        <p:cTn dur="250" id="79"/>
                                        <p:tgtEl>
                                          <p:spTgt spid="18"/>
                                        </p:tgtEl>
                                      </p:cBhvr>
                                    </p:animEffect>
                                    <p:anim calcmode="lin" valueType="num">
                                      <p:cBhvr>
                                        <p:cTn dur="250" fill="hold" id="80"/>
                                        <p:tgtEl>
                                          <p:spTgt spid="18"/>
                                        </p:tgtEl>
                                        <p:attrNameLst>
                                          <p:attrName>ppt_x</p:attrName>
                                        </p:attrNameLst>
                                      </p:cBhvr>
                                      <p:tavLst>
                                        <p:tav tm="0">
                                          <p:val>
                                            <p:strVal val="#ppt_x"/>
                                          </p:val>
                                        </p:tav>
                                        <p:tav tm="100000">
                                          <p:val>
                                            <p:strVal val="#ppt_x"/>
                                          </p:val>
                                        </p:tav>
                                      </p:tavLst>
                                    </p:anim>
                                    <p:anim calcmode="lin" valueType="num">
                                      <p:cBhvr>
                                        <p:cTn dur="250" fill="hold" id="81"/>
                                        <p:tgtEl>
                                          <p:spTgt spid="18"/>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3250"/>
                            </p:stCondLst>
                            <p:childTnLst>
                              <p:par>
                                <p:cTn fill="hold" id="83" nodeType="afterEffect" presetClass="entr" presetID="42" presetSubtype="0">
                                  <p:stCondLst>
                                    <p:cond delay="0"/>
                                  </p:stCondLst>
                                  <p:childTnLst>
                                    <p:set>
                                      <p:cBhvr>
                                        <p:cTn dur="1" fill="hold" id="84">
                                          <p:stCondLst>
                                            <p:cond delay="0"/>
                                          </p:stCondLst>
                                        </p:cTn>
                                        <p:tgtEl>
                                          <p:spTgt spid="19"/>
                                        </p:tgtEl>
                                        <p:attrNameLst>
                                          <p:attrName>style.visibility</p:attrName>
                                        </p:attrNameLst>
                                      </p:cBhvr>
                                      <p:to>
                                        <p:strVal val="visible"/>
                                      </p:to>
                                    </p:set>
                                    <p:animEffect filter="fade" transition="in">
                                      <p:cBhvr>
                                        <p:cTn dur="250" id="85"/>
                                        <p:tgtEl>
                                          <p:spTgt spid="19"/>
                                        </p:tgtEl>
                                      </p:cBhvr>
                                    </p:animEffect>
                                    <p:anim calcmode="lin" valueType="num">
                                      <p:cBhvr>
                                        <p:cTn dur="250" fill="hold" id="86"/>
                                        <p:tgtEl>
                                          <p:spTgt spid="19"/>
                                        </p:tgtEl>
                                        <p:attrNameLst>
                                          <p:attrName>ppt_x</p:attrName>
                                        </p:attrNameLst>
                                      </p:cBhvr>
                                      <p:tavLst>
                                        <p:tav tm="0">
                                          <p:val>
                                            <p:strVal val="#ppt_x"/>
                                          </p:val>
                                        </p:tav>
                                        <p:tav tm="100000">
                                          <p:val>
                                            <p:strVal val="#ppt_x"/>
                                          </p:val>
                                        </p:tav>
                                      </p:tavLst>
                                    </p:anim>
                                    <p:anim calcmode="lin" valueType="num">
                                      <p:cBhvr>
                                        <p:cTn dur="250" fill="hold" id="87"/>
                                        <p:tgtEl>
                                          <p:spTgt spid="19"/>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3500"/>
                            </p:stCondLst>
                            <p:childTnLst>
                              <p:par>
                                <p:cTn fill="hold" id="89" nodeType="afterEffect" presetClass="entr" presetID="42" presetSubtype="0">
                                  <p:stCondLst>
                                    <p:cond delay="0"/>
                                  </p:stCondLst>
                                  <p:childTnLst>
                                    <p:set>
                                      <p:cBhvr>
                                        <p:cTn dur="1" fill="hold" id="90">
                                          <p:stCondLst>
                                            <p:cond delay="0"/>
                                          </p:stCondLst>
                                        </p:cTn>
                                        <p:tgtEl>
                                          <p:spTgt spid="20"/>
                                        </p:tgtEl>
                                        <p:attrNameLst>
                                          <p:attrName>style.visibility</p:attrName>
                                        </p:attrNameLst>
                                      </p:cBhvr>
                                      <p:to>
                                        <p:strVal val="visible"/>
                                      </p:to>
                                    </p:set>
                                    <p:animEffect filter="fade" transition="in">
                                      <p:cBhvr>
                                        <p:cTn dur="250" id="91"/>
                                        <p:tgtEl>
                                          <p:spTgt spid="20"/>
                                        </p:tgtEl>
                                      </p:cBhvr>
                                    </p:animEffect>
                                    <p:anim calcmode="lin" valueType="num">
                                      <p:cBhvr>
                                        <p:cTn dur="250" fill="hold" id="92"/>
                                        <p:tgtEl>
                                          <p:spTgt spid="20"/>
                                        </p:tgtEl>
                                        <p:attrNameLst>
                                          <p:attrName>ppt_x</p:attrName>
                                        </p:attrNameLst>
                                      </p:cBhvr>
                                      <p:tavLst>
                                        <p:tav tm="0">
                                          <p:val>
                                            <p:strVal val="#ppt_x"/>
                                          </p:val>
                                        </p:tav>
                                        <p:tav tm="100000">
                                          <p:val>
                                            <p:strVal val="#ppt_x"/>
                                          </p:val>
                                        </p:tav>
                                      </p:tavLst>
                                    </p:anim>
                                    <p:anim calcmode="lin" valueType="num">
                                      <p:cBhvr>
                                        <p:cTn dur="250" fill="hold" id="93"/>
                                        <p:tgtEl>
                                          <p:spTgt spid="20"/>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3750"/>
                            </p:stCondLst>
                            <p:childTnLst>
                              <p:par>
                                <p:cTn fill="hold" id="95" nodeType="afterEffect" presetClass="entr" presetID="42" presetSubtype="0">
                                  <p:stCondLst>
                                    <p:cond delay="0"/>
                                  </p:stCondLst>
                                  <p:childTnLst>
                                    <p:set>
                                      <p:cBhvr>
                                        <p:cTn dur="1" fill="hold" id="96">
                                          <p:stCondLst>
                                            <p:cond delay="0"/>
                                          </p:stCondLst>
                                        </p:cTn>
                                        <p:tgtEl>
                                          <p:spTgt spid="21"/>
                                        </p:tgtEl>
                                        <p:attrNameLst>
                                          <p:attrName>style.visibility</p:attrName>
                                        </p:attrNameLst>
                                      </p:cBhvr>
                                      <p:to>
                                        <p:strVal val="visible"/>
                                      </p:to>
                                    </p:set>
                                    <p:animEffect filter="fade" transition="in">
                                      <p:cBhvr>
                                        <p:cTn dur="250" id="97"/>
                                        <p:tgtEl>
                                          <p:spTgt spid="21"/>
                                        </p:tgtEl>
                                      </p:cBhvr>
                                    </p:animEffect>
                                    <p:anim calcmode="lin" valueType="num">
                                      <p:cBhvr>
                                        <p:cTn dur="250" fill="hold" id="98"/>
                                        <p:tgtEl>
                                          <p:spTgt spid="21"/>
                                        </p:tgtEl>
                                        <p:attrNameLst>
                                          <p:attrName>ppt_x</p:attrName>
                                        </p:attrNameLst>
                                      </p:cBhvr>
                                      <p:tavLst>
                                        <p:tav tm="0">
                                          <p:val>
                                            <p:strVal val="#ppt_x"/>
                                          </p:val>
                                        </p:tav>
                                        <p:tav tm="100000">
                                          <p:val>
                                            <p:strVal val="#ppt_x"/>
                                          </p:val>
                                        </p:tav>
                                      </p:tavLst>
                                    </p:anim>
                                    <p:anim calcmode="lin" valueType="num">
                                      <p:cBhvr>
                                        <p:cTn dur="250" fill="hold" id="99"/>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1"/>
      <p:bldP grpId="0" spid="12"/>
      <p:bldP grpId="0" spid="13"/>
      <p:bldP grpId="0" spid="14"/>
      <p:bldP grpId="0" spid="15"/>
      <p:bldP grpId="0" spid="1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Oval 96"/>
          <p:cNvSpPr>
            <a:spLocks noChangeArrowheads="1"/>
          </p:cNvSpPr>
          <p:nvPr/>
        </p:nvSpPr>
        <p:spPr bwMode="auto">
          <a:xfrm>
            <a:off x="941989" y="2771599"/>
            <a:ext cx="1464896" cy="1464820"/>
          </a:xfrm>
          <a:prstGeom prst="ellipse">
            <a:avLst/>
          </a:prstGeom>
          <a:solidFill>
            <a:schemeClr val="accent1"/>
          </a:solidFill>
          <a:ln w="38100">
            <a:solidFill>
              <a:schemeClr val="bg1">
                <a:lumMod val="85000"/>
              </a:schemeClr>
            </a:solidFill>
          </a:ln>
          <a:effectLst/>
          <a:extLst/>
        </p:spPr>
        <p:txBody>
          <a:bodyPr anchor="ctr" bIns="45719" lIns="0" rIns="0" tIns="45719" wrap="square">
            <a:normAutofit fontScale="92500" lnSpcReduction="20000"/>
          </a:bodyPr>
          <a:lstStyle/>
          <a:p>
            <a:pPr algn="ctr"/>
            <a:r>
              <a:rPr altLang="zh-CN" b="1" lang="en-US" sz="2000">
                <a:solidFill>
                  <a:schemeClr val="bg1"/>
                </a:solidFill>
                <a:cs typeface="+mn-ea"/>
                <a:sym typeface="+mn-lt"/>
              </a:rPr>
              <a:t>TEXT</a:t>
            </a:r>
          </a:p>
          <a:p>
            <a:pPr algn="ctr"/>
            <a:r>
              <a:rPr altLang="zh-CN" b="1" lang="en-US" sz="2000">
                <a:solidFill>
                  <a:schemeClr val="bg1"/>
                </a:solidFill>
                <a:cs typeface="+mn-ea"/>
                <a:sym typeface="+mn-lt"/>
              </a:rPr>
              <a:t>CONTENTS HERE</a:t>
            </a:r>
          </a:p>
        </p:txBody>
      </p:sp>
      <p:sp>
        <p:nvSpPr>
          <p:cNvPr id="7" name="Oval 102"/>
          <p:cNvSpPr>
            <a:spLocks noChangeArrowheads="1"/>
          </p:cNvSpPr>
          <p:nvPr/>
        </p:nvSpPr>
        <p:spPr bwMode="auto">
          <a:xfrm>
            <a:off x="4804367" y="2850959"/>
            <a:ext cx="1464896" cy="1464820"/>
          </a:xfrm>
          <a:prstGeom prst="ellipse">
            <a:avLst/>
          </a:prstGeom>
          <a:solidFill>
            <a:schemeClr val="accent1"/>
          </a:solidFill>
          <a:ln w="38100">
            <a:solidFill>
              <a:schemeClr val="bg1">
                <a:lumMod val="85000"/>
              </a:schemeClr>
            </a:solidFill>
          </a:ln>
          <a:effectLst/>
          <a:extLst/>
        </p:spPr>
        <p:txBody>
          <a:bodyPr anchor="ctr" bIns="45719" lIns="0" rIns="0" tIns="45719" wrap="square">
            <a:normAutofit fontScale="92500" lnSpcReduction="20000"/>
          </a:bodyPr>
          <a:lstStyle/>
          <a:p>
            <a:pPr algn="ctr"/>
            <a:r>
              <a:rPr altLang="zh-CN" b="1" lang="en-US" sz="2000">
                <a:solidFill>
                  <a:schemeClr val="bg1"/>
                </a:solidFill>
                <a:cs typeface="+mn-ea"/>
                <a:sym typeface="+mn-lt"/>
              </a:rPr>
              <a:t>TEXT</a:t>
            </a:r>
          </a:p>
          <a:p>
            <a:pPr algn="ctr"/>
            <a:r>
              <a:rPr altLang="zh-CN" b="1" lang="en-US" sz="2000">
                <a:solidFill>
                  <a:schemeClr val="bg1"/>
                </a:solidFill>
                <a:cs typeface="+mn-ea"/>
                <a:sym typeface="+mn-lt"/>
              </a:rPr>
              <a:t>CONTENTS HERE</a:t>
            </a:r>
          </a:p>
        </p:txBody>
      </p:sp>
      <p:sp>
        <p:nvSpPr>
          <p:cNvPr id="8" name="Oval 108"/>
          <p:cNvSpPr>
            <a:spLocks noChangeArrowheads="1"/>
          </p:cNvSpPr>
          <p:nvPr/>
        </p:nvSpPr>
        <p:spPr bwMode="auto">
          <a:xfrm>
            <a:off x="2832831" y="2203680"/>
            <a:ext cx="1464784" cy="1464529"/>
          </a:xfrm>
          <a:prstGeom prst="ellipse">
            <a:avLst/>
          </a:prstGeom>
          <a:solidFill>
            <a:schemeClr val="accent1"/>
          </a:solidFill>
          <a:ln w="38100">
            <a:solidFill>
              <a:schemeClr val="bg1">
                <a:lumMod val="85000"/>
              </a:schemeClr>
            </a:solidFill>
          </a:ln>
          <a:effectLst/>
          <a:extLst/>
        </p:spPr>
        <p:txBody>
          <a:bodyPr anchor="ctr" bIns="45719" lIns="0" rIns="0" tIns="45719" wrap="square">
            <a:normAutofit fontScale="92500" lnSpcReduction="20000"/>
          </a:bodyPr>
          <a:lstStyle/>
          <a:p>
            <a:pPr algn="ctr"/>
            <a:r>
              <a:rPr altLang="zh-CN" b="1" lang="en-US" sz="2000">
                <a:solidFill>
                  <a:schemeClr val="bg1"/>
                </a:solidFill>
                <a:cs typeface="+mn-ea"/>
                <a:sym typeface="+mn-lt"/>
              </a:rPr>
              <a:t>TEXT</a:t>
            </a:r>
          </a:p>
          <a:p>
            <a:pPr algn="ctr"/>
            <a:r>
              <a:rPr altLang="zh-CN" b="1" lang="en-US" sz="2000">
                <a:solidFill>
                  <a:schemeClr val="bg1"/>
                </a:solidFill>
                <a:cs typeface="+mn-ea"/>
                <a:sym typeface="+mn-lt"/>
              </a:rPr>
              <a:t>CONTENTS HERE</a:t>
            </a:r>
          </a:p>
        </p:txBody>
      </p:sp>
      <p:sp>
        <p:nvSpPr>
          <p:cNvPr id="9" name="AutoShape 46"/>
          <p:cNvSpPr>
            <a:spLocks noChangeArrowheads="1"/>
          </p:cNvSpPr>
          <p:nvPr/>
        </p:nvSpPr>
        <p:spPr bwMode="auto">
          <a:xfrm>
            <a:off x="3140563" y="3471457"/>
            <a:ext cx="914400" cy="753931"/>
          </a:xfrm>
          <a:prstGeom prst="upArrow">
            <a:avLst>
              <a:gd fmla="val 52833" name="adj1"/>
              <a:gd fmla="val 45940" name="adj2"/>
            </a:avLst>
          </a:prstGeom>
          <a:gradFill rotWithShape="1">
            <a:gsLst>
              <a:gs pos="0">
                <a:schemeClr val="tx1">
                  <a:lumMod val="50000"/>
                  <a:lumOff val="50000"/>
                </a:schemeClr>
              </a:gs>
              <a:gs pos="100000">
                <a:srgbClr val="FFFFFF">
                  <a:alpha val="0"/>
                </a:srgbClr>
              </a:gs>
            </a:gsLst>
            <a:lin ang="5400000" scaled="1"/>
          </a:gradFill>
          <a:ln algn="ctr" w="9525">
            <a:noFill/>
            <a:miter lim="800000"/>
          </a:ln>
        </p:spPr>
        <p:txBody>
          <a:bodyPr anchor="ctr" bIns="45719" lIns="91436" rIns="91436" tIns="45719" wrap="none"/>
          <a:lstStyle/>
          <a:p>
            <a:pPr latinLnBrk="1">
              <a:defRPr/>
            </a:pPr>
            <a:endParaRPr altLang="ko-KR" kumimoji="1" lang="ko-KR" sz="2400">
              <a:cs typeface="+mn-ea"/>
              <a:sym typeface="+mn-lt"/>
            </a:endParaRPr>
          </a:p>
        </p:txBody>
      </p:sp>
      <p:sp>
        <p:nvSpPr>
          <p:cNvPr id="10" name="AutoShape 65"/>
          <p:cNvSpPr>
            <a:spLocks noChangeArrowheads="1"/>
          </p:cNvSpPr>
          <p:nvPr/>
        </p:nvSpPr>
        <p:spPr bwMode="auto">
          <a:xfrm rot="-2367420">
            <a:off x="1837331" y="3815969"/>
            <a:ext cx="914400" cy="753931"/>
          </a:xfrm>
          <a:prstGeom prst="upArrow">
            <a:avLst>
              <a:gd fmla="val 52833" name="adj1"/>
              <a:gd fmla="val 45940" name="adj2"/>
            </a:avLst>
          </a:prstGeom>
          <a:gradFill rotWithShape="1">
            <a:gsLst>
              <a:gs pos="0">
                <a:schemeClr val="tx1">
                  <a:lumMod val="50000"/>
                  <a:lumOff val="50000"/>
                </a:schemeClr>
              </a:gs>
              <a:gs pos="100000">
                <a:srgbClr val="FFFFFF">
                  <a:alpha val="0"/>
                </a:srgbClr>
              </a:gs>
            </a:gsLst>
            <a:lin ang="5400000" scaled="1"/>
          </a:gradFill>
          <a:ln algn="ctr" w="9525">
            <a:noFill/>
            <a:miter lim="800000"/>
          </a:ln>
        </p:spPr>
        <p:txBody>
          <a:bodyPr anchor="ctr" bIns="45719" lIns="91436" rIns="91436" tIns="45719" wrap="none"/>
          <a:lstStyle/>
          <a:p>
            <a:pPr latinLnBrk="1">
              <a:defRPr/>
            </a:pPr>
            <a:endParaRPr altLang="ko-KR" kumimoji="1" lang="ko-KR" sz="2400">
              <a:cs typeface="+mn-ea"/>
              <a:sym typeface="+mn-lt"/>
            </a:endParaRPr>
          </a:p>
        </p:txBody>
      </p:sp>
      <p:sp>
        <p:nvSpPr>
          <p:cNvPr id="11" name="AutoShape 66"/>
          <p:cNvSpPr>
            <a:spLocks noChangeArrowheads="1"/>
          </p:cNvSpPr>
          <p:nvPr/>
        </p:nvSpPr>
        <p:spPr bwMode="auto">
          <a:xfrm rot="2480061">
            <a:off x="4386845" y="3814379"/>
            <a:ext cx="914400" cy="753933"/>
          </a:xfrm>
          <a:prstGeom prst="upArrow">
            <a:avLst>
              <a:gd fmla="val 52833" name="adj1"/>
              <a:gd fmla="val 45940" name="adj2"/>
            </a:avLst>
          </a:prstGeom>
          <a:gradFill rotWithShape="1">
            <a:gsLst>
              <a:gs pos="0">
                <a:schemeClr val="tx1">
                  <a:lumMod val="50000"/>
                  <a:lumOff val="50000"/>
                </a:schemeClr>
              </a:gs>
              <a:gs pos="100000">
                <a:srgbClr val="FFFFFF">
                  <a:alpha val="0"/>
                </a:srgbClr>
              </a:gs>
            </a:gsLst>
            <a:lin ang="5400000" scaled="1"/>
          </a:gradFill>
          <a:ln algn="ctr" w="9525">
            <a:noFill/>
            <a:miter lim="800000"/>
          </a:ln>
        </p:spPr>
        <p:txBody>
          <a:bodyPr anchor="ctr" bIns="45719" lIns="91436" rIns="91436" tIns="45719" wrap="none"/>
          <a:lstStyle/>
          <a:p>
            <a:pPr latinLnBrk="1">
              <a:defRPr/>
            </a:pPr>
            <a:endParaRPr altLang="ko-KR" kumimoji="1" lang="ko-KR" sz="2400">
              <a:cs typeface="+mn-ea"/>
              <a:sym typeface="+mn-lt"/>
            </a:endParaRPr>
          </a:p>
        </p:txBody>
      </p:sp>
      <p:sp>
        <p:nvSpPr>
          <p:cNvPr id="12" name="文本框 11"/>
          <p:cNvSpPr txBox="1"/>
          <p:nvPr/>
        </p:nvSpPr>
        <p:spPr>
          <a:xfrm>
            <a:off x="941993" y="4847444"/>
            <a:ext cx="5327273" cy="566926"/>
          </a:xfrm>
          <a:prstGeom prst="rect">
            <a:avLst/>
          </a:prstGeom>
          <a:noFill/>
        </p:spPr>
        <p:txBody>
          <a:bodyPr bIns="45719" lIns="91436" rIns="91436" rtlCol="0" tIns="45719" wrap="square">
            <a:spAutoFit/>
          </a:bodyPr>
          <a:lstStyle/>
          <a:p>
            <a:pPr algn="ctr">
              <a:lnSpc>
                <a:spcPct val="130000"/>
              </a:lnSpc>
            </a:pPr>
            <a:r>
              <a:rPr altLang="en-US" lang="zh-CN" sz="1200">
                <a:solidFill>
                  <a:schemeClr val="tx1">
                    <a:lumMod val="50000"/>
                    <a:lumOff val="50000"/>
                  </a:schemeClr>
                </a:solidFill>
                <a:cs typeface="+mn-ea"/>
                <a:sym typeface="+mn-lt"/>
              </a:rPr>
              <a:t>此处添加详细文本描述，建议与标题相关并符合整体语言风格。此处添加详细文本描述，建议与标题相关并符合整体语言风格。</a:t>
            </a:r>
          </a:p>
        </p:txBody>
      </p:sp>
      <p:cxnSp>
        <p:nvCxnSpPr>
          <p:cNvPr id="13" name="直接连接符 12"/>
          <p:cNvCxnSpPr/>
          <p:nvPr/>
        </p:nvCxnSpPr>
        <p:spPr>
          <a:xfrm flipH="1">
            <a:off x="6890849" y="2385733"/>
            <a:ext cx="0" cy="305852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7364716" y="2657178"/>
            <a:ext cx="3981313" cy="1656434"/>
          </a:xfrm>
          <a:prstGeom prst="rect">
            <a:avLst/>
          </a:prstGeom>
          <a:noFill/>
        </p:spPr>
        <p:txBody>
          <a:bodyPr bIns="45719" lIns="91436" rIns="91436" rtlCol="0" tIns="45719" wrap="square">
            <a:spAutoFit/>
          </a:bodyPr>
          <a:lstStyle/>
          <a:p>
            <a:r>
              <a:rPr altLang="en-US" lang="zh-CN" sz="1467">
                <a:solidFill>
                  <a:schemeClr val="tx1">
                    <a:lumMod val="75000"/>
                    <a:lumOff val="25000"/>
                  </a:schemeClr>
                </a:solidFill>
                <a:cs typeface="+mn-ea"/>
                <a:sym typeface="+mn-lt"/>
              </a:rPr>
              <a:t>在此添加标题</a:t>
            </a:r>
          </a:p>
          <a:p>
            <a:r>
              <a:rPr altLang="en-US" lang="zh-CN" sz="1467">
                <a:solidFill>
                  <a:schemeClr val="tx1">
                    <a:lumMod val="75000"/>
                    <a:lumOff val="25000"/>
                  </a:schemeClr>
                </a:solidFill>
                <a:cs typeface="+mn-ea"/>
                <a:sym typeface="+mn-lt"/>
              </a:rPr>
              <a:t>此处添加详细文本描述，建议与标题相关并符合整体语言风格。</a:t>
            </a:r>
          </a:p>
          <a:p>
            <a:r>
              <a:rPr altLang="en-US" lang="zh-CN" sz="1467">
                <a:solidFill>
                  <a:schemeClr val="tx1">
                    <a:lumMod val="75000"/>
                    <a:lumOff val="25000"/>
                  </a:schemeClr>
                </a:solidFill>
                <a:cs typeface="+mn-ea"/>
                <a:sym typeface="+mn-lt"/>
              </a:rPr>
              <a:t>此处添加详细文本描述，建议与标题相关并符合整体语言风格。</a:t>
            </a:r>
          </a:p>
          <a:p>
            <a:r>
              <a:rPr altLang="en-US" lang="zh-CN" sz="1467">
                <a:solidFill>
                  <a:schemeClr val="tx1">
                    <a:lumMod val="75000"/>
                    <a:lumOff val="25000"/>
                  </a:schemeClr>
                </a:solidFill>
                <a:cs typeface="+mn-ea"/>
                <a:sym typeface="+mn-lt"/>
              </a:rPr>
              <a:t>此处添加详细文本描述，建议与标题相关并符合整体语言风格。</a:t>
            </a:r>
          </a:p>
        </p:txBody>
      </p:sp>
    </p:spTree>
    <p:extLst>
      <p:ext uri="{BB962C8B-B14F-4D97-AF65-F5344CB8AC3E}">
        <p14:creationId val="43370399"/>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4">
                                  <p:stCondLst>
                                    <p:cond delay="0"/>
                                  </p:stCondLst>
                                  <p:childTnLst>
                                    <p:set>
                                      <p:cBhvr>
                                        <p:cTn dur="1" fill="hold" id="12">
                                          <p:stCondLst>
                                            <p:cond delay="0"/>
                                          </p:stCondLst>
                                        </p:cTn>
                                        <p:tgtEl>
                                          <p:spTgt spid="10"/>
                                        </p:tgtEl>
                                        <p:attrNameLst>
                                          <p:attrName>style.visibility</p:attrName>
                                        </p:attrNameLst>
                                      </p:cBhvr>
                                      <p:to>
                                        <p:strVal val="visible"/>
                                      </p:to>
                                    </p:set>
                                    <p:animEffect filter="wipe(down)" transition="in">
                                      <p:cBhvr>
                                        <p:cTn dur="500" id="13"/>
                                        <p:tgtEl>
                                          <p:spTgt spid="10"/>
                                        </p:tgtEl>
                                      </p:cBhvr>
                                    </p:animEffect>
                                  </p:childTnLst>
                                </p:cTn>
                              </p:par>
                            </p:childTnLst>
                          </p:cTn>
                        </p:par>
                        <p:par>
                          <p:cTn fill="hold" id="14" nodeType="afterGroup">
                            <p:stCondLst>
                              <p:cond delay="1500"/>
                            </p:stCondLst>
                            <p:childTnLst>
                              <p:par>
                                <p:cTn fill="hold" grpId="0" id="15" nodeType="afterEffect" presetClass="entr" presetID="42" presetSubtype="0">
                                  <p:stCondLst>
                                    <p:cond delay="0"/>
                                  </p:stCondLst>
                                  <p:childTnLst>
                                    <p:set>
                                      <p:cBhvr>
                                        <p:cTn dur="1" fill="hold" id="16">
                                          <p:stCondLst>
                                            <p:cond delay="0"/>
                                          </p:stCondLst>
                                        </p:cTn>
                                        <p:tgtEl>
                                          <p:spTgt spid="8"/>
                                        </p:tgtEl>
                                        <p:attrNameLst>
                                          <p:attrName>style.visibility</p:attrName>
                                        </p:attrNameLst>
                                      </p:cBhvr>
                                      <p:to>
                                        <p:strVal val="visible"/>
                                      </p:to>
                                    </p:set>
                                    <p:animEffect filter="fade" transition="in">
                                      <p:cBhvr>
                                        <p:cTn dur="1000" id="17"/>
                                        <p:tgtEl>
                                          <p:spTgt spid="8"/>
                                        </p:tgtEl>
                                      </p:cBhvr>
                                    </p:animEffect>
                                    <p:anim calcmode="lin" valueType="num">
                                      <p:cBhvr>
                                        <p:cTn dur="1000" fill="hold" id="18"/>
                                        <p:tgtEl>
                                          <p:spTgt spid="8"/>
                                        </p:tgtEl>
                                        <p:attrNameLst>
                                          <p:attrName>ppt_x</p:attrName>
                                        </p:attrNameLst>
                                      </p:cBhvr>
                                      <p:tavLst>
                                        <p:tav tm="0">
                                          <p:val>
                                            <p:strVal val="#ppt_x"/>
                                          </p:val>
                                        </p:tav>
                                        <p:tav tm="100000">
                                          <p:val>
                                            <p:strVal val="#ppt_x"/>
                                          </p:val>
                                        </p:tav>
                                      </p:tavLst>
                                    </p:anim>
                                    <p:anim calcmode="lin" valueType="num">
                                      <p:cBhvr>
                                        <p:cTn dur="1000" fill="hold" id="19"/>
                                        <p:tgtEl>
                                          <p:spTgt spid="8"/>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500"/>
                            </p:stCondLst>
                            <p:childTnLst>
                              <p:par>
                                <p:cTn fill="hold" grpId="0" id="21" nodeType="afterEffect" presetClass="entr" presetID="22" presetSubtype="4">
                                  <p:stCondLst>
                                    <p:cond delay="0"/>
                                  </p:stCondLst>
                                  <p:childTnLst>
                                    <p:set>
                                      <p:cBhvr>
                                        <p:cTn dur="1" fill="hold" id="22">
                                          <p:stCondLst>
                                            <p:cond delay="0"/>
                                          </p:stCondLst>
                                        </p:cTn>
                                        <p:tgtEl>
                                          <p:spTgt spid="9"/>
                                        </p:tgtEl>
                                        <p:attrNameLst>
                                          <p:attrName>style.visibility</p:attrName>
                                        </p:attrNameLst>
                                      </p:cBhvr>
                                      <p:to>
                                        <p:strVal val="visible"/>
                                      </p:to>
                                    </p:set>
                                    <p:animEffect filter="wipe(down)" transition="in">
                                      <p:cBhvr>
                                        <p:cTn dur="500" id="23"/>
                                        <p:tgtEl>
                                          <p:spTgt spid="9"/>
                                        </p:tgtEl>
                                      </p:cBhvr>
                                    </p:animEffect>
                                  </p:childTnLst>
                                </p:cTn>
                              </p:par>
                            </p:childTnLst>
                          </p:cTn>
                        </p:par>
                        <p:par>
                          <p:cTn fill="hold" id="24" nodeType="afterGroup">
                            <p:stCondLst>
                              <p:cond delay="3000"/>
                            </p:stCondLst>
                            <p:childTnLst>
                              <p:par>
                                <p:cTn fill="hold" grpId="0" id="25" nodeType="afterEffect" presetClass="entr" presetID="42" presetSubtype="0">
                                  <p:stCondLst>
                                    <p:cond delay="0"/>
                                  </p:stCondLst>
                                  <p:childTnLst>
                                    <p:set>
                                      <p:cBhvr>
                                        <p:cTn dur="1" fill="hold" id="26">
                                          <p:stCondLst>
                                            <p:cond delay="0"/>
                                          </p:stCondLst>
                                        </p:cTn>
                                        <p:tgtEl>
                                          <p:spTgt spid="7"/>
                                        </p:tgtEl>
                                        <p:attrNameLst>
                                          <p:attrName>style.visibility</p:attrName>
                                        </p:attrNameLst>
                                      </p:cBhvr>
                                      <p:to>
                                        <p:strVal val="visible"/>
                                      </p:to>
                                    </p:set>
                                    <p:animEffect filter="fade" transition="in">
                                      <p:cBhvr>
                                        <p:cTn dur="1000" id="27"/>
                                        <p:tgtEl>
                                          <p:spTgt spid="7"/>
                                        </p:tgtEl>
                                      </p:cBhvr>
                                    </p:animEffect>
                                    <p:anim calcmode="lin" valueType="num">
                                      <p:cBhvr>
                                        <p:cTn dur="1000" fill="hold" id="28"/>
                                        <p:tgtEl>
                                          <p:spTgt spid="7"/>
                                        </p:tgtEl>
                                        <p:attrNameLst>
                                          <p:attrName>ppt_x</p:attrName>
                                        </p:attrNameLst>
                                      </p:cBhvr>
                                      <p:tavLst>
                                        <p:tav tm="0">
                                          <p:val>
                                            <p:strVal val="#ppt_x"/>
                                          </p:val>
                                        </p:tav>
                                        <p:tav tm="100000">
                                          <p:val>
                                            <p:strVal val="#ppt_x"/>
                                          </p:val>
                                        </p:tav>
                                      </p:tavLst>
                                    </p:anim>
                                    <p:anim calcmode="lin" valueType="num">
                                      <p:cBhvr>
                                        <p:cTn dur="1000" fill="hold" id="29"/>
                                        <p:tgtEl>
                                          <p:spTgt spid="7"/>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4000"/>
                            </p:stCondLst>
                            <p:childTnLst>
                              <p:par>
                                <p:cTn fill="hold" grpId="0" id="31" nodeType="afterEffect" presetClass="entr" presetID="22" presetSubtype="4">
                                  <p:stCondLst>
                                    <p:cond delay="0"/>
                                  </p:stCondLst>
                                  <p:childTnLst>
                                    <p:set>
                                      <p:cBhvr>
                                        <p:cTn dur="1" fill="hold" id="32">
                                          <p:stCondLst>
                                            <p:cond delay="0"/>
                                          </p:stCondLst>
                                        </p:cTn>
                                        <p:tgtEl>
                                          <p:spTgt spid="11"/>
                                        </p:tgtEl>
                                        <p:attrNameLst>
                                          <p:attrName>style.visibility</p:attrName>
                                        </p:attrNameLst>
                                      </p:cBhvr>
                                      <p:to>
                                        <p:strVal val="visible"/>
                                      </p:to>
                                    </p:set>
                                    <p:animEffect filter="wipe(down)" transition="in">
                                      <p:cBhvr>
                                        <p:cTn dur="500" id="33"/>
                                        <p:tgtEl>
                                          <p:spTgt spid="11"/>
                                        </p:tgtEl>
                                      </p:cBhvr>
                                    </p:animEffect>
                                  </p:childTnLst>
                                </p:cTn>
                              </p:par>
                            </p:childTnLst>
                          </p:cTn>
                        </p:par>
                        <p:par>
                          <p:cTn fill="hold" id="34" nodeType="afterGroup">
                            <p:stCondLst>
                              <p:cond delay="4500"/>
                            </p:stCondLst>
                            <p:childTnLst>
                              <p:par>
                                <p:cTn fill="hold" grpId="0" id="35" nodeType="afterEffect" presetClass="entr" presetID="10" presetSubtype="0">
                                  <p:stCondLst>
                                    <p:cond delay="0"/>
                                  </p:stCondLst>
                                  <p:iterate type="lt">
                                    <p:tmPct val="10000"/>
                                  </p:iterate>
                                  <p:childTnLst>
                                    <p:set>
                                      <p:cBhvr>
                                        <p:cTn dur="1" fill="hold" id="36">
                                          <p:stCondLst>
                                            <p:cond delay="0"/>
                                          </p:stCondLst>
                                        </p:cTn>
                                        <p:tgtEl>
                                          <p:spTgt spid="12"/>
                                        </p:tgtEl>
                                        <p:attrNameLst>
                                          <p:attrName>style.visibility</p:attrName>
                                        </p:attrNameLst>
                                      </p:cBhvr>
                                      <p:to>
                                        <p:strVal val="visible"/>
                                      </p:to>
                                    </p:set>
                                    <p:animEffect filter="fade" transition="in">
                                      <p:cBhvr>
                                        <p:cTn dur="500" id="37"/>
                                        <p:tgtEl>
                                          <p:spTgt spid="12"/>
                                        </p:tgtEl>
                                      </p:cBhvr>
                                    </p:animEffect>
                                  </p:childTnLst>
                                </p:cTn>
                              </p:par>
                            </p:childTnLst>
                          </p:cTn>
                        </p:par>
                        <p:par>
                          <p:cTn fill="hold" id="38" nodeType="afterGroup">
                            <p:stCondLst>
                              <p:cond delay="5000"/>
                            </p:stCondLst>
                            <p:childTnLst>
                              <p:par>
                                <p:cTn fill="hold" id="39" nodeType="afterEffect" presetClass="entr" presetID="16" presetSubtype="42">
                                  <p:stCondLst>
                                    <p:cond delay="0"/>
                                  </p:stCondLst>
                                  <p:childTnLst>
                                    <p:set>
                                      <p:cBhvr>
                                        <p:cTn dur="1" fill="hold" id="40">
                                          <p:stCondLst>
                                            <p:cond delay="0"/>
                                          </p:stCondLst>
                                        </p:cTn>
                                        <p:tgtEl>
                                          <p:spTgt spid="13"/>
                                        </p:tgtEl>
                                        <p:attrNameLst>
                                          <p:attrName>style.visibility</p:attrName>
                                        </p:attrNameLst>
                                      </p:cBhvr>
                                      <p:to>
                                        <p:strVal val="visible"/>
                                      </p:to>
                                    </p:set>
                                    <p:animEffect filter="barn(outHorizontal)" transition="in">
                                      <p:cBhvr>
                                        <p:cTn dur="500" id="41"/>
                                        <p:tgtEl>
                                          <p:spTgt spid="13"/>
                                        </p:tgtEl>
                                      </p:cBhvr>
                                    </p:animEffect>
                                  </p:childTnLst>
                                </p:cTn>
                              </p:par>
                            </p:childTnLst>
                          </p:cTn>
                        </p:par>
                        <p:par>
                          <p:cTn fill="hold" id="42" nodeType="afterGroup">
                            <p:stCondLst>
                              <p:cond delay="5500"/>
                            </p:stCondLst>
                            <p:childTnLst>
                              <p:par>
                                <p:cTn fill="hold" grpId="0" id="43" nodeType="afterEffect" presetClass="entr" presetID="10" presetSubtype="0">
                                  <p:stCondLst>
                                    <p:cond delay="0"/>
                                  </p:stCondLst>
                                  <p:iterate type="lt">
                                    <p:tmPct val="10000"/>
                                  </p:iterate>
                                  <p:childTnLst>
                                    <p:set>
                                      <p:cBhvr>
                                        <p:cTn dur="1" fill="hold" id="44">
                                          <p:stCondLst>
                                            <p:cond delay="0"/>
                                          </p:stCondLst>
                                        </p:cTn>
                                        <p:tgtEl>
                                          <p:spTgt spid="14"/>
                                        </p:tgtEl>
                                        <p:attrNameLst>
                                          <p:attrName>style.visibility</p:attrName>
                                        </p:attrNameLst>
                                      </p:cBhvr>
                                      <p:to>
                                        <p:strVal val="visible"/>
                                      </p:to>
                                    </p:set>
                                    <p:animEffect filter="fade" transition="in">
                                      <p:cBhvr>
                                        <p:cTn dur="500" id="45"/>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3">
            <a:extLst>
              <a:ext uri="{28A0092B-C50C-407E-A947-70E740481C1C}">
                <a14:useLocalDpi/>
              </a:ext>
            </a:extLst>
          </a:blip>
          <a:stretch>
            <a:fillRect/>
          </a:stretch>
        </p:blipFill>
        <p:spPr>
          <a:xfrm>
            <a:off x="-123190" y="-48895"/>
            <a:ext cx="12419965" cy="6955790"/>
          </a:xfrm>
          <a:prstGeom prst="rect">
            <a:avLst/>
          </a:prstGeom>
        </p:spPr>
      </p:pic>
      <p:pic>
        <p:nvPicPr>
          <p:cNvPr descr="资源 3711" id="38" name="图片 37"/>
          <p:cNvPicPr>
            <a:picLocks noChangeAspect="1"/>
          </p:cNvPicPr>
          <p:nvPr/>
        </p:nvPicPr>
        <p:blipFill>
          <a:blip r:embed="rId4">
            <a:extLst>
              <a:ext uri="{28A0092B-C50C-407E-A947-70E740481C1C}">
                <a14:useLocalDpi/>
              </a:ext>
            </a:extLst>
          </a:blip>
          <a:stretch>
            <a:fillRect/>
          </a:stretch>
        </p:blipFill>
        <p:spPr>
          <a:xfrm>
            <a:off x="1337945" y="2336800"/>
            <a:ext cx="2962275" cy="2686050"/>
          </a:xfrm>
          <a:prstGeom prst="rect">
            <a:avLst/>
          </a:prstGeom>
        </p:spPr>
      </p:pic>
      <p:pic>
        <p:nvPicPr>
          <p:cNvPr descr="资源 811" id="12" name="图片 11"/>
          <p:cNvPicPr>
            <a:picLocks noChangeAspect="1"/>
          </p:cNvPicPr>
          <p:nvPr/>
        </p:nvPicPr>
        <p:blipFill>
          <a:blip r:embed="rId5">
            <a:extLst>
              <a:ext uri="{28A0092B-C50C-407E-A947-70E740481C1C}">
                <a14:useLocalDpi/>
              </a:ext>
            </a:extLst>
          </a:blip>
          <a:stretch>
            <a:fillRect/>
          </a:stretch>
        </p:blipFill>
        <p:spPr>
          <a:xfrm>
            <a:off x="4465320" y="3714750"/>
            <a:ext cx="320675" cy="1308100"/>
          </a:xfrm>
          <a:prstGeom prst="rect">
            <a:avLst/>
          </a:prstGeom>
        </p:spPr>
      </p:pic>
      <p:pic>
        <p:nvPicPr>
          <p:cNvPr descr="资源 1611" id="23" name="图片 22"/>
          <p:cNvPicPr>
            <a:picLocks noChangeAspect="1"/>
          </p:cNvPicPr>
          <p:nvPr/>
        </p:nvPicPr>
        <p:blipFill>
          <a:blip r:embed="rId6">
            <a:extLst>
              <a:ext uri="{28A0092B-C50C-407E-A947-70E740481C1C}">
                <a14:useLocalDpi/>
              </a:ext>
            </a:extLst>
          </a:blip>
          <a:stretch>
            <a:fillRect/>
          </a:stretch>
        </p:blipFill>
        <p:spPr>
          <a:xfrm>
            <a:off x="3173095" y="1620520"/>
            <a:ext cx="1771650" cy="869950"/>
          </a:xfrm>
          <a:prstGeom prst="rect">
            <a:avLst/>
          </a:prstGeom>
        </p:spPr>
      </p:pic>
      <p:sp>
        <p:nvSpPr>
          <p:cNvPr id="7" name="矩形 6"/>
          <p:cNvSpPr/>
          <p:nvPr/>
        </p:nvSpPr>
        <p:spPr>
          <a:xfrm>
            <a:off x="5782944" y="3714750"/>
            <a:ext cx="4997450" cy="762000"/>
          </a:xfrm>
          <a:prstGeom prst="rect">
            <a:avLst/>
          </a:prstGeom>
        </p:spPr>
        <p:txBody>
          <a:bodyPr wrap="square">
            <a:spAutoFit/>
          </a:bodyPr>
          <a:lstStyle/>
          <a:p>
            <a:pPr algn="ctr"/>
            <a:r>
              <a:rPr altLang="en-US" b="1" lang="zh-CN" sz="4400">
                <a:solidFill>
                  <a:schemeClr val="tx1"/>
                </a:solidFill>
                <a:cs typeface="+mn-ea"/>
                <a:sym typeface="+mn-lt"/>
              </a:rPr>
              <a:t>点击此处添加标题</a:t>
            </a:r>
          </a:p>
        </p:txBody>
      </p:sp>
      <p:sp>
        <p:nvSpPr>
          <p:cNvPr id="3" name="矩形 2"/>
          <p:cNvSpPr/>
          <p:nvPr/>
        </p:nvSpPr>
        <p:spPr>
          <a:xfrm>
            <a:off x="6931583" y="1776641"/>
            <a:ext cx="2700655" cy="1097280"/>
          </a:xfrm>
          <a:prstGeom prst="rect">
            <a:avLst/>
          </a:prstGeom>
        </p:spPr>
        <p:txBody>
          <a:bodyPr wrap="none">
            <a:spAutoFit/>
          </a:bodyPr>
          <a:lstStyle/>
          <a:p>
            <a:pPr algn="ctr"/>
            <a:r>
              <a:rPr altLang="zh-CN" b="1" lang="en-US" sz="6600">
                <a:solidFill>
                  <a:schemeClr val="tx1"/>
                </a:solidFill>
                <a:cs typeface="+mn-ea"/>
                <a:sym typeface="+mn-lt"/>
              </a:rPr>
              <a:t>part04</a:t>
            </a:r>
          </a:p>
        </p:txBody>
      </p:sp>
      <p:sp>
        <p:nvSpPr>
          <p:cNvPr id="4" name="矩形 3"/>
          <p:cNvSpPr/>
          <p:nvPr/>
        </p:nvSpPr>
        <p:spPr>
          <a:xfrm>
            <a:off x="6262370" y="4624070"/>
            <a:ext cx="4369435" cy="396240"/>
          </a:xfrm>
          <a:prstGeom prst="rect">
            <a:avLst/>
          </a:prstGeom>
        </p:spPr>
        <p:txBody>
          <a:bodyPr wrap="square">
            <a:spAutoFit/>
          </a:bodyPr>
          <a:lstStyle/>
          <a:p>
            <a:pPr algn="ctr"/>
            <a:r>
              <a:rPr altLang="zh-CN" lang="en-US" sz="2000">
                <a:solidFill>
                  <a:schemeClr val="tx1"/>
                </a:solidFill>
                <a:cs typeface="+mn-ea"/>
                <a:sym typeface="+mn-lt"/>
              </a:rPr>
              <a:t>ADD YOUR TITLE HERE</a:t>
            </a:r>
          </a:p>
        </p:txBody>
      </p:sp>
      <p:cxnSp>
        <p:nvCxnSpPr>
          <p:cNvPr id="5" name="PA_直接连接符 14"/>
          <p:cNvCxnSpPr/>
          <p:nvPr>
            <p:custDataLst>
              <p:tags r:id="rId7"/>
            </p:custDataLst>
          </p:nvPr>
        </p:nvCxnSpPr>
        <p:spPr>
          <a:xfrm>
            <a:off x="7006227" y="3672595"/>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PA_直接连接符 14"/>
          <p:cNvCxnSpPr/>
          <p:nvPr>
            <p:custDataLst>
              <p:tags r:id="rId8"/>
            </p:custDataLst>
          </p:nvPr>
        </p:nvCxnSpPr>
        <p:spPr>
          <a:xfrm>
            <a:off x="8433230" y="3676559"/>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PA_椭圆 16"/>
          <p:cNvSpPr/>
          <p:nvPr>
            <p:custDataLst>
              <p:tags r:id="rId9"/>
            </p:custDataLst>
          </p:nvPr>
        </p:nvSpPr>
        <p:spPr>
          <a:xfrm>
            <a:off x="8240709" y="3637865"/>
            <a:ext cx="108000" cy="10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solidFill>
              <a:cs typeface="+mn-ea"/>
              <a:sym typeface="+mn-lt"/>
            </a:endParaRPr>
          </a:p>
        </p:txBody>
      </p:sp>
    </p:spTree>
    <p:extLst>
      <p:ext uri="{BB962C8B-B14F-4D97-AF65-F5344CB8AC3E}">
        <p14:creationId val="2221733024"/>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fill="hold" grpId="0" id="5" nodeType="afterEffect" presetClass="entr" presetID="38" presetSubtype="0">
                                  <p:stCondLst>
                                    <p:cond delay="0"/>
                                  </p:stCondLst>
                                  <p:iterate type="lt">
                                    <p:tmPct val="50000"/>
                                  </p:iterate>
                                  <p:childTnLst>
                                    <p:set>
                                      <p:cBhvr>
                                        <p:cTn dur="1" fill="hold" id="6">
                                          <p:stCondLst>
                                            <p:cond delay="0"/>
                                          </p:stCondLst>
                                        </p:cTn>
                                        <p:tgtEl>
                                          <p:spTgt spid="3"/>
                                        </p:tgtEl>
                                        <p:attrNameLst>
                                          <p:attrName>style.visibility</p:attrName>
                                        </p:attrNameLst>
                                      </p:cBhvr>
                                      <p:to>
                                        <p:strVal val="visible"/>
                                      </p:to>
                                    </p:set>
                                    <p:set>
                                      <p:cBhvr>
                                        <p:cTn dur="227" fill="hold" id="7">
                                          <p:stCondLst>
                                            <p:cond delay="0"/>
                                          </p:stCondLst>
                                        </p:cTn>
                                        <p:tgtEl>
                                          <p:spTgt spid="3"/>
                                        </p:tgtEl>
                                        <p:attrNameLst>
                                          <p:attrName>style.rotation</p:attrName>
                                        </p:attrNameLst>
                                      </p:cBhvr>
                                      <p:to>
                                        <p:strVal val="-45.0"/>
                                      </p:to>
                                    </p:set>
                                    <p:anim calcmode="lin" valueType="num">
                                      <p:cBhvr>
                                        <p:cTn dur="227" fill="hold" id="8">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9">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78" fill="hold" id="10">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68" fill="hold" id="11">
                                          <p:stCondLst>
                                            <p:cond delay="432"/>
                                          </p:stCondLst>
                                        </p:cTn>
                                        <p:tgtEl>
                                          <p:spTgt spid="3"/>
                                        </p:tgtEl>
                                        <p:attrNameLst>
                                          <p:attrName>ppt_y</p:attrName>
                                        </p:attrNameLst>
                                      </p:cBhvr>
                                      <p:tavLst>
                                        <p:tav tm="0">
                                          <p:val>
                                            <p:strVal val="#ppt_y-(0.354*#ppt_w-0.172*#ppt_h)"/>
                                          </p:val>
                                        </p:tav>
                                        <p:tav tm="100000">
                                          <p:val>
                                            <p:strVal val="#ppt_y"/>
                                          </p:val>
                                        </p:tav>
                                      </p:tavLst>
                                    </p:anim>
                                  </p:childTnLst>
                                </p:cTn>
                              </p:par>
                            </p:childTnLst>
                          </p:cTn>
                        </p:par>
                        <p:par>
                          <p:cTn fill="hold" id="12" nodeType="afterGroup">
                            <p:stCondLst>
                              <p:cond delay="500"/>
                            </p:stCondLst>
                            <p:childTnLst>
                              <p:par>
                                <p:cTn fill="hold" id="13" nodeType="afterEffect" presetClass="entr" presetID="2" presetSubtype="8">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0-#ppt_w/2"/>
                                          </p:val>
                                        </p:tav>
                                        <p:tav tm="100000">
                                          <p:val>
                                            <p:strVal val="#ppt_x"/>
                                          </p:val>
                                        </p:tav>
                                      </p:tavLst>
                                    </p:anim>
                                    <p:anim calcmode="lin" valueType="num">
                                      <p:cBhvr additive="base">
                                        <p:cTn dur="500" fill="hold" id="16"/>
                                        <p:tgtEl>
                                          <p:spTgt spid="5"/>
                                        </p:tgtEl>
                                        <p:attrNameLst>
                                          <p:attrName>ppt_y</p:attrName>
                                        </p:attrNameLst>
                                      </p:cBhvr>
                                      <p:tavLst>
                                        <p:tav tm="0">
                                          <p:val>
                                            <p:strVal val="#ppt_y"/>
                                          </p:val>
                                        </p:tav>
                                        <p:tav tm="100000">
                                          <p:val>
                                            <p:strVal val="#ppt_y"/>
                                          </p:val>
                                        </p:tav>
                                      </p:tavLst>
                                    </p:anim>
                                  </p:childTnLst>
                                </p:cTn>
                              </p:par>
                              <p:par>
                                <p:cTn fill="hold" id="17" nodeType="withEffect" presetClass="entr" presetID="2" presetSubtype="2">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1+#ppt_w/2"/>
                                          </p:val>
                                        </p:tav>
                                        <p:tav tm="100000">
                                          <p:val>
                                            <p:strVal val="#ppt_x"/>
                                          </p:val>
                                        </p:tav>
                                      </p:tavLst>
                                    </p:anim>
                                    <p:anim calcmode="lin" valueType="num">
                                      <p:cBhvr additive="base">
                                        <p:cTn dur="500" fill="hold" id="20"/>
                                        <p:tgtEl>
                                          <p:spTgt spid="11"/>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1000"/>
                            </p:stCondLst>
                            <p:childTnLst>
                              <p:par>
                                <p:cTn fill="hold" grpId="0" id="22" nodeType="afterEffect" presetClass="entr" presetID="53" presetSubtype="0">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p:cTn dur="500" fill="hold" id="24"/>
                                        <p:tgtEl>
                                          <p:spTgt spid="6"/>
                                        </p:tgtEl>
                                        <p:attrNameLst>
                                          <p:attrName>ppt_w</p:attrName>
                                        </p:attrNameLst>
                                      </p:cBhvr>
                                      <p:tavLst>
                                        <p:tav tm="0">
                                          <p:val>
                                            <p:fltVal val="0"/>
                                          </p:val>
                                        </p:tav>
                                        <p:tav tm="100000">
                                          <p:val>
                                            <p:strVal val="#ppt_w"/>
                                          </p:val>
                                        </p:tav>
                                      </p:tavLst>
                                    </p:anim>
                                    <p:anim calcmode="lin" valueType="num">
                                      <p:cBhvr>
                                        <p:cTn dur="500" fill="hold" id="25"/>
                                        <p:tgtEl>
                                          <p:spTgt spid="6"/>
                                        </p:tgtEl>
                                        <p:attrNameLst>
                                          <p:attrName>ppt_h</p:attrName>
                                        </p:attrNameLst>
                                      </p:cBhvr>
                                      <p:tavLst>
                                        <p:tav tm="0">
                                          <p:val>
                                            <p:fltVal val="0"/>
                                          </p:val>
                                        </p:tav>
                                        <p:tav tm="100000">
                                          <p:val>
                                            <p:strVal val="#ppt_h"/>
                                          </p:val>
                                        </p:tav>
                                      </p:tavLst>
                                    </p:anim>
                                    <p:animEffect filter="fade" transition="in">
                                      <p:cBhvr>
                                        <p:cTn dur="500" id="26"/>
                                        <p:tgtEl>
                                          <p:spTgt spid="6"/>
                                        </p:tgtEl>
                                      </p:cBhvr>
                                    </p:animEffect>
                                  </p:childTnLst>
                                </p:cTn>
                              </p:par>
                            </p:childTnLst>
                          </p:cTn>
                        </p:par>
                        <p:par>
                          <p:cTn fill="hold" id="27" nodeType="afterGroup">
                            <p:stCondLst>
                              <p:cond delay="1500"/>
                            </p:stCondLst>
                            <p:childTnLst>
                              <p:par>
                                <p:cTn fill="hold" grpId="0" id="28" nodeType="afterEffect" presetClass="entr" presetID="42" presetSubtype="0">
                                  <p:stCondLst>
                                    <p:cond delay="0"/>
                                  </p:stCondLst>
                                  <p:childTnLst>
                                    <p:set>
                                      <p:cBhvr>
                                        <p:cTn dur="1" fill="hold" id="29">
                                          <p:stCondLst>
                                            <p:cond delay="0"/>
                                          </p:stCondLst>
                                        </p:cTn>
                                        <p:tgtEl>
                                          <p:spTgt spid="7"/>
                                        </p:tgtEl>
                                        <p:attrNameLst>
                                          <p:attrName>style.visibility</p:attrName>
                                        </p:attrNameLst>
                                      </p:cBhvr>
                                      <p:to>
                                        <p:strVal val="visible"/>
                                      </p:to>
                                    </p:set>
                                    <p:animEffect filter="fade" transition="in">
                                      <p:cBhvr>
                                        <p:cTn dur="750" id="30"/>
                                        <p:tgtEl>
                                          <p:spTgt spid="7"/>
                                        </p:tgtEl>
                                      </p:cBhvr>
                                    </p:animEffect>
                                    <p:anim calcmode="lin" valueType="num">
                                      <p:cBhvr>
                                        <p:cTn dur="750" fill="hold" id="31"/>
                                        <p:tgtEl>
                                          <p:spTgt spid="7"/>
                                        </p:tgtEl>
                                        <p:attrNameLst>
                                          <p:attrName>ppt_x</p:attrName>
                                        </p:attrNameLst>
                                      </p:cBhvr>
                                      <p:tavLst>
                                        <p:tav tm="0">
                                          <p:val>
                                            <p:strVal val="#ppt_x"/>
                                          </p:val>
                                        </p:tav>
                                        <p:tav tm="100000">
                                          <p:val>
                                            <p:strVal val="#ppt_x"/>
                                          </p:val>
                                        </p:tav>
                                      </p:tavLst>
                                    </p:anim>
                                    <p:anim calcmode="lin" valueType="num">
                                      <p:cBhvr>
                                        <p:cTn dur="750" fill="hold" id="32"/>
                                        <p:tgtEl>
                                          <p:spTgt spid="7"/>
                                        </p:tgtEl>
                                        <p:attrNameLst>
                                          <p:attrName>ppt_y</p:attrName>
                                        </p:attrNameLst>
                                      </p:cBhvr>
                                      <p:tavLst>
                                        <p:tav tm="0">
                                          <p:val>
                                            <p:strVal val="#ppt_y+.1"/>
                                          </p:val>
                                        </p:tav>
                                        <p:tav tm="100000">
                                          <p:val>
                                            <p:strVal val="#ppt_y"/>
                                          </p:val>
                                        </p:tav>
                                      </p:tavLst>
                                    </p:anim>
                                  </p:childTnLst>
                                </p:cTn>
                              </p:par>
                              <p:par>
                                <p:cTn fill="hold" grpId="0" id="33" nodeType="withEffect" presetClass="entr" presetID="47" presetSubtype="0">
                                  <p:stCondLst>
                                    <p:cond delay="0"/>
                                  </p:stCondLst>
                                  <p:childTnLst>
                                    <p:set>
                                      <p:cBhvr>
                                        <p:cTn dur="1" fill="hold" id="34">
                                          <p:stCondLst>
                                            <p:cond delay="0"/>
                                          </p:stCondLst>
                                        </p:cTn>
                                        <p:tgtEl>
                                          <p:spTgt spid="4"/>
                                        </p:tgtEl>
                                        <p:attrNameLst>
                                          <p:attrName>style.visibility</p:attrName>
                                        </p:attrNameLst>
                                      </p:cBhvr>
                                      <p:to>
                                        <p:strVal val="visible"/>
                                      </p:to>
                                    </p:set>
                                    <p:animEffect filter="fade" transition="in">
                                      <p:cBhvr>
                                        <p:cTn dur="750" id="35"/>
                                        <p:tgtEl>
                                          <p:spTgt spid="4"/>
                                        </p:tgtEl>
                                      </p:cBhvr>
                                    </p:animEffect>
                                    <p:anim calcmode="lin" valueType="num">
                                      <p:cBhvr>
                                        <p:cTn dur="750" fill="hold" id="36"/>
                                        <p:tgtEl>
                                          <p:spTgt spid="4"/>
                                        </p:tgtEl>
                                        <p:attrNameLst>
                                          <p:attrName>ppt_x</p:attrName>
                                        </p:attrNameLst>
                                      </p:cBhvr>
                                      <p:tavLst>
                                        <p:tav tm="0">
                                          <p:val>
                                            <p:strVal val="#ppt_x"/>
                                          </p:val>
                                        </p:tav>
                                        <p:tav tm="100000">
                                          <p:val>
                                            <p:strVal val="#ppt_x"/>
                                          </p:val>
                                        </p:tav>
                                      </p:tavLst>
                                    </p:anim>
                                    <p:anim calcmode="lin" valueType="num">
                                      <p:cBhvr>
                                        <p:cTn dur="750" fill="hold" id="37"/>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3"/>
      <p:bldP grpId="0" spid="4"/>
      <p:bldP grpId="0" spid="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4">
            <a:extLst>
              <a:ext uri="{28A0092B-C50C-407E-A947-70E740481C1C}">
                <a14:useLocalDpi/>
              </a:ext>
            </a:extLst>
          </a:blip>
          <a:stretch>
            <a:fillRect/>
          </a:stretch>
        </p:blipFill>
        <p:spPr>
          <a:xfrm>
            <a:off x="-123190" y="-48895"/>
            <a:ext cx="12419965" cy="6955790"/>
          </a:xfrm>
          <a:prstGeom prst="rect">
            <a:avLst/>
          </a:prstGeom>
        </p:spPr>
      </p:pic>
      <p:pic>
        <p:nvPicPr>
          <p:cNvPr descr="资源 2611" id="10" name="图片 9"/>
          <p:cNvPicPr>
            <a:picLocks noChangeAspect="1"/>
          </p:cNvPicPr>
          <p:nvPr/>
        </p:nvPicPr>
        <p:blipFill>
          <a:blip r:embed="rId5">
            <a:extLst>
              <a:ext uri="{28A0092B-C50C-407E-A947-70E740481C1C}">
                <a14:useLocalDpi/>
              </a:ext>
            </a:extLst>
          </a:blip>
          <a:stretch>
            <a:fillRect/>
          </a:stretch>
        </p:blipFill>
        <p:spPr>
          <a:xfrm>
            <a:off x="596900" y="744220"/>
            <a:ext cx="2809875" cy="2425065"/>
          </a:xfrm>
          <a:prstGeom prst="rect">
            <a:avLst/>
          </a:prstGeom>
        </p:spPr>
      </p:pic>
      <p:pic>
        <p:nvPicPr>
          <p:cNvPr descr="资源 2511" id="9" name="图片 8"/>
          <p:cNvPicPr>
            <a:picLocks noChangeAspect="1"/>
          </p:cNvPicPr>
          <p:nvPr/>
        </p:nvPicPr>
        <p:blipFill>
          <a:blip r:embed="rId6">
            <a:extLst>
              <a:ext uri="{28A0092B-C50C-407E-A947-70E740481C1C}">
                <a14:useLocalDpi/>
              </a:ext>
            </a:extLst>
          </a:blip>
          <a:stretch>
            <a:fillRect/>
          </a:stretch>
        </p:blipFill>
        <p:spPr>
          <a:xfrm>
            <a:off x="1457325" y="2241550"/>
            <a:ext cx="2460625" cy="3203575"/>
          </a:xfrm>
          <a:prstGeom prst="rect">
            <a:avLst/>
          </a:prstGeom>
        </p:spPr>
      </p:pic>
      <p:pic>
        <p:nvPicPr>
          <p:cNvPr descr="资源 3211" id="2" name="图片 1"/>
          <p:cNvPicPr>
            <a:picLocks noChangeAspect="1"/>
          </p:cNvPicPr>
          <p:nvPr/>
        </p:nvPicPr>
        <p:blipFill>
          <a:blip r:embed="rId7">
            <a:extLst>
              <a:ext uri="{28A0092B-C50C-407E-A947-70E740481C1C}">
                <a14:useLocalDpi/>
              </a:ext>
            </a:extLst>
          </a:blip>
          <a:stretch>
            <a:fillRect/>
          </a:stretch>
        </p:blipFill>
        <p:spPr>
          <a:xfrm>
            <a:off x="1457325" y="4346575"/>
            <a:ext cx="1089025" cy="850900"/>
          </a:xfrm>
          <a:prstGeom prst="rect">
            <a:avLst/>
          </a:prstGeom>
        </p:spPr>
      </p:pic>
      <p:pic>
        <p:nvPicPr>
          <p:cNvPr descr="资源 2411" id="8" name="图片 7"/>
          <p:cNvPicPr>
            <a:picLocks noChangeAspect="1"/>
          </p:cNvPicPr>
          <p:nvPr/>
        </p:nvPicPr>
        <p:blipFill>
          <a:blip r:embed="rId8">
            <a:extLst>
              <a:ext uri="{28A0092B-C50C-407E-A947-70E740481C1C}">
                <a14:useLocalDpi/>
              </a:ext>
            </a:extLst>
          </a:blip>
          <a:stretch>
            <a:fillRect/>
          </a:stretch>
        </p:blipFill>
        <p:spPr>
          <a:xfrm>
            <a:off x="9553575" y="4788535"/>
            <a:ext cx="2457450" cy="1891665"/>
          </a:xfrm>
          <a:prstGeom prst="rect">
            <a:avLst/>
          </a:prstGeom>
        </p:spPr>
      </p:pic>
      <p:grpSp>
        <p:nvGrpSpPr>
          <p:cNvPr id="13" name="组合 12"/>
          <p:cNvGrpSpPr/>
          <p:nvPr/>
        </p:nvGrpSpPr>
        <p:grpSpPr>
          <a:xfrm>
            <a:off x="5798352" y="2622277"/>
            <a:ext cx="2767104" cy="546885"/>
            <a:chOff x="4735218" y="1517134"/>
            <a:chExt cx="2767104" cy="546885"/>
          </a:xfrm>
        </p:grpSpPr>
        <p:sp>
          <p:nvSpPr>
            <p:cNvPr id="14" name="矩形 13"/>
            <p:cNvSpPr/>
            <p:nvPr/>
          </p:nvSpPr>
          <p:spPr>
            <a:xfrm>
              <a:off x="4735218" y="1517134"/>
              <a:ext cx="2740342" cy="457200"/>
            </a:xfrm>
            <a:prstGeom prst="rect">
              <a:avLst/>
            </a:prstGeom>
          </p:spPr>
          <p:txBody>
            <a:bodyPr wrap="none">
              <a:spAutoFit/>
            </a:bodyPr>
            <a:lstStyle/>
            <a:p>
              <a:r>
                <a:rPr altLang="zh-CN" lang="en-US" sz="2400">
                  <a:solidFill>
                    <a:schemeClr val="tx1"/>
                  </a:solidFill>
                  <a:cs typeface="+mn-ea"/>
                  <a:sym typeface="+mn-lt"/>
                </a:rPr>
                <a:t>01 请输入你的题目</a:t>
              </a:r>
            </a:p>
          </p:txBody>
        </p:sp>
        <p:cxnSp>
          <p:nvCxnSpPr>
            <p:cNvPr id="15" name="直接连接符 14"/>
            <p:cNvCxnSpPr/>
            <p:nvPr/>
          </p:nvCxnSpPr>
          <p:spPr>
            <a:xfrm>
              <a:off x="4789714" y="2064019"/>
              <a:ext cx="2699657"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5792241" y="3397314"/>
            <a:ext cx="2767104" cy="546885"/>
            <a:chOff x="4735218" y="1517134"/>
            <a:chExt cx="2767104" cy="546885"/>
          </a:xfrm>
        </p:grpSpPr>
        <p:sp>
          <p:nvSpPr>
            <p:cNvPr id="4" name="矩形 3"/>
            <p:cNvSpPr/>
            <p:nvPr/>
          </p:nvSpPr>
          <p:spPr>
            <a:xfrm>
              <a:off x="4735218" y="1517134"/>
              <a:ext cx="2740342" cy="457200"/>
            </a:xfrm>
            <a:prstGeom prst="rect">
              <a:avLst/>
            </a:prstGeom>
          </p:spPr>
          <p:txBody>
            <a:bodyPr wrap="none">
              <a:spAutoFit/>
            </a:bodyPr>
            <a:lstStyle/>
            <a:p>
              <a:r>
                <a:rPr altLang="zh-CN" lang="en-US" sz="2400">
                  <a:solidFill>
                    <a:schemeClr val="tx1"/>
                  </a:solidFill>
                  <a:cs typeface="+mn-ea"/>
                  <a:sym typeface="+mn-lt"/>
                </a:rPr>
                <a:t>02 请输入你的题目</a:t>
              </a:r>
            </a:p>
          </p:txBody>
        </p:sp>
        <p:cxnSp>
          <p:nvCxnSpPr>
            <p:cNvPr id="18" name="直接连接符 17"/>
            <p:cNvCxnSpPr/>
            <p:nvPr/>
          </p:nvCxnSpPr>
          <p:spPr>
            <a:xfrm>
              <a:off x="4789714" y="2064019"/>
              <a:ext cx="2699657"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grpSp>
      <p:grpSp>
        <p:nvGrpSpPr>
          <p:cNvPr id="5" name="组合 4"/>
          <p:cNvGrpSpPr/>
          <p:nvPr/>
        </p:nvGrpSpPr>
        <p:grpSpPr>
          <a:xfrm>
            <a:off x="5792241" y="4172351"/>
            <a:ext cx="2767104" cy="546885"/>
            <a:chOff x="4735218" y="1517134"/>
            <a:chExt cx="2767104" cy="546885"/>
          </a:xfrm>
        </p:grpSpPr>
        <p:sp>
          <p:nvSpPr>
            <p:cNvPr id="6" name="矩形 5"/>
            <p:cNvSpPr/>
            <p:nvPr/>
          </p:nvSpPr>
          <p:spPr>
            <a:xfrm>
              <a:off x="4735218" y="1517134"/>
              <a:ext cx="2740342" cy="457200"/>
            </a:xfrm>
            <a:prstGeom prst="rect">
              <a:avLst/>
            </a:prstGeom>
          </p:spPr>
          <p:txBody>
            <a:bodyPr wrap="none">
              <a:spAutoFit/>
            </a:bodyPr>
            <a:lstStyle/>
            <a:p>
              <a:r>
                <a:rPr altLang="zh-CN" lang="en-US" sz="2400">
                  <a:solidFill>
                    <a:schemeClr val="tx1"/>
                  </a:solidFill>
                  <a:cs typeface="+mn-ea"/>
                  <a:sym typeface="+mn-lt"/>
                </a:rPr>
                <a:t>03 请输入你的题目</a:t>
              </a:r>
            </a:p>
          </p:txBody>
        </p:sp>
        <p:cxnSp>
          <p:nvCxnSpPr>
            <p:cNvPr id="21" name="直接连接符 20"/>
            <p:cNvCxnSpPr/>
            <p:nvPr/>
          </p:nvCxnSpPr>
          <p:spPr>
            <a:xfrm>
              <a:off x="4789714" y="2064019"/>
              <a:ext cx="2699657"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5782084" y="4896506"/>
            <a:ext cx="2767104" cy="546885"/>
            <a:chOff x="4735218" y="1517134"/>
            <a:chExt cx="2767104" cy="546885"/>
          </a:xfrm>
        </p:grpSpPr>
        <p:sp>
          <p:nvSpPr>
            <p:cNvPr id="23" name="矩形 22"/>
            <p:cNvSpPr/>
            <p:nvPr/>
          </p:nvSpPr>
          <p:spPr>
            <a:xfrm>
              <a:off x="4735218" y="1517134"/>
              <a:ext cx="2740342" cy="457200"/>
            </a:xfrm>
            <a:prstGeom prst="rect">
              <a:avLst/>
            </a:prstGeom>
          </p:spPr>
          <p:txBody>
            <a:bodyPr wrap="none">
              <a:spAutoFit/>
            </a:bodyPr>
            <a:lstStyle/>
            <a:p>
              <a:r>
                <a:rPr altLang="zh-CN" lang="en-US" sz="2400">
                  <a:solidFill>
                    <a:schemeClr val="tx1"/>
                  </a:solidFill>
                  <a:cs typeface="+mn-ea"/>
                  <a:sym typeface="+mn-lt"/>
                </a:rPr>
                <a:t>04 请输入你的题目</a:t>
              </a:r>
            </a:p>
          </p:txBody>
        </p:sp>
        <p:cxnSp>
          <p:nvCxnSpPr>
            <p:cNvPr id="24" name="直接连接符 23"/>
            <p:cNvCxnSpPr/>
            <p:nvPr/>
          </p:nvCxnSpPr>
          <p:spPr>
            <a:xfrm>
              <a:off x="4789714" y="2064019"/>
              <a:ext cx="2699657" cy="0"/>
            </a:xfrm>
            <a:prstGeom prst="line">
              <a:avLst/>
            </a:prstGeom>
            <a:ln w="12700">
              <a:solidFill>
                <a:schemeClr val="tx1"/>
              </a:solidFill>
              <a:prstDash val="dashDot"/>
            </a:ln>
          </p:spPr>
          <p:style>
            <a:lnRef idx="1">
              <a:schemeClr val="accent1"/>
            </a:lnRef>
            <a:fillRef idx="0">
              <a:schemeClr val="accent1"/>
            </a:fillRef>
            <a:effectRef idx="0">
              <a:schemeClr val="accent1"/>
            </a:effectRef>
            <a:fontRef idx="minor">
              <a:schemeClr val="tx1"/>
            </a:fontRef>
          </p:style>
        </p:cxnSp>
      </p:grpSp>
      <p:sp>
        <p:nvSpPr>
          <p:cNvPr id="12" name="文本框 11"/>
          <p:cNvSpPr txBox="1"/>
          <p:nvPr/>
        </p:nvSpPr>
        <p:spPr>
          <a:xfrm>
            <a:off x="5572349" y="788620"/>
            <a:ext cx="2792730" cy="1229868"/>
          </a:xfrm>
          <a:prstGeom prst="rect">
            <a:avLst/>
          </a:prstGeom>
          <a:noFill/>
          <a:ln>
            <a:solidFill>
              <a:schemeClr val="bg2"/>
            </a:solidFill>
          </a:ln>
        </p:spPr>
        <p:txBody>
          <a:bodyPr rtlCol="0" wrap="none">
            <a:spAutoFit/>
          </a:bodyPr>
          <a:lstStyle/>
          <a:p>
            <a:pPr algn="ctr"/>
            <a:r>
              <a:rPr altLang="en-US" b="1" lang="zh-CN" sz="3735">
                <a:solidFill>
                  <a:schemeClr val="tx1"/>
                </a:solidFill>
                <a:cs typeface="+mn-ea"/>
                <a:sym typeface="+mn-lt"/>
              </a:rPr>
              <a:t>目录</a:t>
            </a:r>
          </a:p>
          <a:p>
            <a:pPr algn="ctr"/>
            <a:r>
              <a:rPr altLang="en-US" b="1" lang="zh-CN" sz="3735">
                <a:solidFill>
                  <a:schemeClr val="tx1"/>
                </a:solidFill>
                <a:cs typeface="+mn-ea"/>
                <a:sym typeface="+mn-lt"/>
              </a:rPr>
              <a:t>CONTENTS</a:t>
            </a:r>
          </a:p>
        </p:txBody>
      </p:sp>
    </p:spTree>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3"/>
                                        </p:tgtEl>
                                        <p:attrNameLst>
                                          <p:attrName>style.visibility</p:attrName>
                                        </p:attrNameLst>
                                      </p:cBhvr>
                                      <p:to>
                                        <p:strVal val="visible"/>
                                      </p:to>
                                    </p:set>
                                    <p:animEffect filter="fade" transition="in">
                                      <p:cBhvr>
                                        <p:cTn dur="1000" id="7"/>
                                        <p:tgtEl>
                                          <p:spTgt spid="13"/>
                                        </p:tgtEl>
                                      </p:cBhvr>
                                    </p:animEffect>
                                    <p:anim calcmode="lin" valueType="num">
                                      <p:cBhvr>
                                        <p:cTn dur="1000" fill="hold" id="8"/>
                                        <p:tgtEl>
                                          <p:spTgt spid="13"/>
                                        </p:tgtEl>
                                        <p:attrNameLst>
                                          <p:attrName>ppt_x</p:attrName>
                                        </p:attrNameLst>
                                      </p:cBhvr>
                                      <p:tavLst>
                                        <p:tav tm="0">
                                          <p:val>
                                            <p:strVal val="#ppt_x"/>
                                          </p:val>
                                        </p:tav>
                                        <p:tav tm="100000">
                                          <p:val>
                                            <p:strVal val="#ppt_x"/>
                                          </p:val>
                                        </p:tav>
                                      </p:tavLst>
                                    </p:anim>
                                    <p:anim calcmode="lin" valueType="num">
                                      <p:cBhvr>
                                        <p:cTn dur="1000" fill="hold" id="9"/>
                                        <p:tgtEl>
                                          <p:spTgt spid="1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42" presetSubtype="0">
                                  <p:stCondLst>
                                    <p:cond delay="0"/>
                                  </p:stCondLst>
                                  <p:childTnLst>
                                    <p:set>
                                      <p:cBhvr>
                                        <p:cTn dur="1" fill="hold" id="12">
                                          <p:stCondLst>
                                            <p:cond delay="0"/>
                                          </p:stCondLst>
                                        </p:cTn>
                                        <p:tgtEl>
                                          <p:spTgt spid="16"/>
                                        </p:tgtEl>
                                        <p:attrNameLst>
                                          <p:attrName>style.visibility</p:attrName>
                                        </p:attrNameLst>
                                      </p:cBhvr>
                                      <p:to>
                                        <p:strVal val="visible"/>
                                      </p:to>
                                    </p:set>
                                    <p:animEffect filter="fade" transition="in">
                                      <p:cBhvr>
                                        <p:cTn dur="1000" id="13"/>
                                        <p:tgtEl>
                                          <p:spTgt spid="16"/>
                                        </p:tgtEl>
                                      </p:cBhvr>
                                    </p:animEffect>
                                    <p:anim calcmode="lin" valueType="num">
                                      <p:cBhvr>
                                        <p:cTn dur="1000" fill="hold" id="14"/>
                                        <p:tgtEl>
                                          <p:spTgt spid="16"/>
                                        </p:tgtEl>
                                        <p:attrNameLst>
                                          <p:attrName>ppt_x</p:attrName>
                                        </p:attrNameLst>
                                      </p:cBhvr>
                                      <p:tavLst>
                                        <p:tav tm="0">
                                          <p:val>
                                            <p:strVal val="#ppt_x"/>
                                          </p:val>
                                        </p:tav>
                                        <p:tav tm="100000">
                                          <p:val>
                                            <p:strVal val="#ppt_x"/>
                                          </p:val>
                                        </p:tav>
                                      </p:tavLst>
                                    </p:anim>
                                    <p:anim calcmode="lin" valueType="num">
                                      <p:cBhvr>
                                        <p:cTn dur="1000" fill="hold" id="15"/>
                                        <p:tgtEl>
                                          <p:spTgt spid="1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1000" id="19"/>
                                        <p:tgtEl>
                                          <p:spTgt spid="5"/>
                                        </p:tgtEl>
                                      </p:cBhvr>
                                    </p:animEffect>
                                    <p:anim calcmode="lin" valueType="num">
                                      <p:cBhvr>
                                        <p:cTn dur="1000" fill="hold" id="20"/>
                                        <p:tgtEl>
                                          <p:spTgt spid="5"/>
                                        </p:tgtEl>
                                        <p:attrNameLst>
                                          <p:attrName>ppt_x</p:attrName>
                                        </p:attrNameLst>
                                      </p:cBhvr>
                                      <p:tavLst>
                                        <p:tav tm="0">
                                          <p:val>
                                            <p:strVal val="#ppt_x"/>
                                          </p:val>
                                        </p:tav>
                                        <p:tav tm="100000">
                                          <p:val>
                                            <p:strVal val="#ppt_x"/>
                                          </p:val>
                                        </p:tav>
                                      </p:tavLst>
                                    </p:anim>
                                    <p:anim calcmode="lin" valueType="num">
                                      <p:cBhvr>
                                        <p:cTn dur="1000" fill="hold" id="21"/>
                                        <p:tgtEl>
                                          <p:spTgt spid="5"/>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id="23" nodeType="afterEffect" presetClass="entr" presetID="42" presetSubtype="0">
                                  <p:stCondLst>
                                    <p:cond delay="0"/>
                                  </p:stCondLst>
                                  <p:childTnLst>
                                    <p:set>
                                      <p:cBhvr>
                                        <p:cTn dur="1" fill="hold" id="24">
                                          <p:stCondLst>
                                            <p:cond delay="0"/>
                                          </p:stCondLst>
                                        </p:cTn>
                                        <p:tgtEl>
                                          <p:spTgt spid="22"/>
                                        </p:tgtEl>
                                        <p:attrNameLst>
                                          <p:attrName>style.visibility</p:attrName>
                                        </p:attrNameLst>
                                      </p:cBhvr>
                                      <p:to>
                                        <p:strVal val="visible"/>
                                      </p:to>
                                    </p:set>
                                    <p:animEffect filter="fade" transition="in">
                                      <p:cBhvr>
                                        <p:cTn dur="1000" id="25"/>
                                        <p:tgtEl>
                                          <p:spTgt spid="22"/>
                                        </p:tgtEl>
                                      </p:cBhvr>
                                    </p:animEffect>
                                    <p:anim calcmode="lin" valueType="num">
                                      <p:cBhvr>
                                        <p:cTn dur="1000" fill="hold" id="26"/>
                                        <p:tgtEl>
                                          <p:spTgt spid="22"/>
                                        </p:tgtEl>
                                        <p:attrNameLst>
                                          <p:attrName>ppt_x</p:attrName>
                                        </p:attrNameLst>
                                      </p:cBhvr>
                                      <p:tavLst>
                                        <p:tav tm="0">
                                          <p:val>
                                            <p:strVal val="#ppt_x"/>
                                          </p:val>
                                        </p:tav>
                                        <p:tav tm="100000">
                                          <p:val>
                                            <p:strVal val="#ppt_x"/>
                                          </p:val>
                                        </p:tav>
                                      </p:tavLst>
                                    </p:anim>
                                    <p:anim calcmode="lin" valueType="num">
                                      <p:cBhvr>
                                        <p:cTn dur="1000" fill="hold" id="27"/>
                                        <p:tgtEl>
                                          <p:spTgt spid="22"/>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12"/>
                                        </p:tgtEl>
                                        <p:attrNameLst>
                                          <p:attrName>style.visibility</p:attrName>
                                        </p:attrNameLst>
                                      </p:cBhvr>
                                      <p:to>
                                        <p:strVal val="visible"/>
                                      </p:to>
                                    </p:set>
                                    <p:animEffect filter="fade" transition="in">
                                      <p:cBhvr>
                                        <p:cTn dur="1000" id="31"/>
                                        <p:tgtEl>
                                          <p:spTgt spid="12"/>
                                        </p:tgtEl>
                                      </p:cBhvr>
                                    </p:animEffect>
                                    <p:anim calcmode="lin" valueType="num">
                                      <p:cBhvr>
                                        <p:cTn dur="1000" fill="hold" id="32"/>
                                        <p:tgtEl>
                                          <p:spTgt spid="12"/>
                                        </p:tgtEl>
                                        <p:attrNameLst>
                                          <p:attrName>ppt_x</p:attrName>
                                        </p:attrNameLst>
                                      </p:cBhvr>
                                      <p:tavLst>
                                        <p:tav tm="0">
                                          <p:val>
                                            <p:strVal val="#ppt_x"/>
                                          </p:val>
                                        </p:tav>
                                        <p:tav tm="100000">
                                          <p:val>
                                            <p:strVal val="#ppt_x"/>
                                          </p:val>
                                        </p:tav>
                                      </p:tavLst>
                                    </p:anim>
                                    <p:anim calcmode="lin" valueType="num">
                                      <p:cBhvr>
                                        <p:cTn dur="1000" fill="hold" id="33"/>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矩形 18"/>
          <p:cNvSpPr/>
          <p:nvPr/>
        </p:nvSpPr>
        <p:spPr>
          <a:xfrm>
            <a:off x="1026540" y="1327576"/>
            <a:ext cx="10138929" cy="457200"/>
          </a:xfrm>
          <a:prstGeom prst="rect">
            <a:avLst/>
          </a:prstGeom>
        </p:spPr>
        <p:txBody>
          <a:bodyPr bIns="45720" lIns="91440" rIns="91440" tIns="45720" wrap="square">
            <a:spAutoFit/>
          </a:bodyPr>
          <a:lstStyle/>
          <a:p>
            <a:pPr lvl="0"/>
            <a:r>
              <a:rPr altLang="en-US" lang="zh-CN" sz="1200">
                <a:solidFill>
                  <a:schemeClr val="tx1">
                    <a:lumMod val="50000"/>
                    <a:lumOff val="50000"/>
                  </a:schemeClr>
                </a:solidFill>
                <a:cs typeface="+mn-ea"/>
                <a:sym typeface="+mn-lt"/>
              </a:rPr>
              <a:t>在此录入上述图表的综合描述说明，在此录入上述图表的综合描述说明。在此录入上述图表的综合描述说明，在此录入上述图表的综合描述说明。在此录入上述图表的综合描述说明，在此录入上述图表的综合描述说明。</a:t>
            </a:r>
          </a:p>
        </p:txBody>
      </p:sp>
      <p:sp>
        <p:nvSpPr>
          <p:cNvPr id="2" name="MH_Text_5"/>
          <p:cNvSpPr/>
          <p:nvPr>
            <p:custDataLst>
              <p:tags r:id="rId4"/>
            </p:custDataLst>
          </p:nvPr>
        </p:nvSpPr>
        <p:spPr>
          <a:xfrm>
            <a:off x="8796900" y="4587422"/>
            <a:ext cx="2187797" cy="498625"/>
          </a:xfrm>
          <a:custGeom>
            <a:gdLst>
              <a:gd fmla="*/ 0 w 1488119" name="connsiteX0"/>
              <a:gd fmla="*/ 0 h 504000" name="connsiteY0"/>
              <a:gd fmla="*/ 1236119 w 1488119" name="connsiteX1"/>
              <a:gd fmla="*/ 0 h 504000" name="connsiteY1"/>
              <a:gd fmla="*/ 1488119 w 1488119" name="connsiteX2"/>
              <a:gd fmla="*/ 252000 h 504000" name="connsiteY2"/>
              <a:gd fmla="*/ 1236119 w 1488119" name="connsiteX3"/>
              <a:gd fmla="*/ 504000 h 504000" name="connsiteY3"/>
              <a:gd fmla="*/ 0 w 1488119" name="connsiteX4"/>
              <a:gd fmla="*/ 504000 h 504000" name="connsiteY4"/>
              <a:gd fmla="*/ 252000 w 1488119" name="connsiteX5"/>
              <a:gd fmla="*/ 252000 h 50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04000" w="1488119">
                <a:moveTo>
                  <a:pt x="0" y="0"/>
                </a:moveTo>
                <a:lnTo>
                  <a:pt x="1236119" y="0"/>
                </a:lnTo>
                <a:lnTo>
                  <a:pt x="1488119" y="252000"/>
                </a:lnTo>
                <a:lnTo>
                  <a:pt x="1236119" y="504000"/>
                </a:lnTo>
                <a:lnTo>
                  <a:pt x="0" y="504000"/>
                </a:lnTo>
                <a:lnTo>
                  <a:pt x="252000" y="252000"/>
                </a:lnTo>
                <a:close/>
              </a:path>
            </a:pathLst>
          </a:custGeom>
          <a:solidFill>
            <a:schemeClr val="accent3"/>
          </a:solidFill>
          <a:ln algn="ctr" cap="flat" cmpd="sng" w="12700">
            <a:noFill/>
            <a:prstDash val="solid"/>
            <a:miter lim="800000"/>
          </a:ln>
          <a:effectLst/>
        </p:spPr>
        <p:txBody>
          <a:bodyPr anchor="ctr" bIns="45720" lIns="91440" rIns="91440" tIns="45720"/>
          <a:lstStyle/>
          <a:p>
            <a:pPr algn="ctr">
              <a:defRPr/>
            </a:pPr>
            <a:r>
              <a:rPr altLang="zh-CN" kern="0" lang="en-US" sz="2667">
                <a:solidFill>
                  <a:srgbClr val="FFFFFF"/>
                </a:solidFill>
                <a:cs typeface="+mn-ea"/>
                <a:sym typeface="+mn-lt"/>
              </a:rPr>
              <a:t>20%</a:t>
            </a:r>
          </a:p>
        </p:txBody>
      </p:sp>
      <p:sp>
        <p:nvSpPr>
          <p:cNvPr id="3" name="MH_Text_3"/>
          <p:cNvSpPr/>
          <p:nvPr>
            <p:custDataLst>
              <p:tags r:id="rId5"/>
            </p:custDataLst>
          </p:nvPr>
        </p:nvSpPr>
        <p:spPr>
          <a:xfrm>
            <a:off x="5426572" y="4587422"/>
            <a:ext cx="3741179" cy="498625"/>
          </a:xfrm>
          <a:custGeom>
            <a:gdLst>
              <a:gd fmla="*/ 0 w 2546477" name="connsiteX0"/>
              <a:gd fmla="*/ 0 h 504000" name="connsiteY0"/>
              <a:gd fmla="*/ 2294477 w 2546477" name="connsiteX1"/>
              <a:gd fmla="*/ 0 h 504000" name="connsiteY1"/>
              <a:gd fmla="*/ 2546477 w 2546477" name="connsiteX2"/>
              <a:gd fmla="*/ 252000 h 504000" name="connsiteY2"/>
              <a:gd fmla="*/ 2294477 w 2546477" name="connsiteX3"/>
              <a:gd fmla="*/ 504000 h 504000" name="connsiteY3"/>
              <a:gd fmla="*/ 0 w 2546477" name="connsiteX4"/>
              <a:gd fmla="*/ 504000 h 504000" name="connsiteY4"/>
              <a:gd fmla="*/ 252000 w 2546477" name="connsiteX5"/>
              <a:gd fmla="*/ 252000 h 50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04000" w="2546477">
                <a:moveTo>
                  <a:pt x="0" y="0"/>
                </a:moveTo>
                <a:lnTo>
                  <a:pt x="2294477" y="0"/>
                </a:lnTo>
                <a:lnTo>
                  <a:pt x="2546477" y="252000"/>
                </a:lnTo>
                <a:lnTo>
                  <a:pt x="2294477" y="504000"/>
                </a:lnTo>
                <a:lnTo>
                  <a:pt x="0" y="504000"/>
                </a:lnTo>
                <a:lnTo>
                  <a:pt x="252000" y="252000"/>
                </a:lnTo>
                <a:close/>
              </a:path>
            </a:pathLst>
          </a:custGeom>
          <a:solidFill>
            <a:schemeClr val="accent2"/>
          </a:solidFill>
          <a:ln algn="ctr" cap="flat" cmpd="sng" w="12700">
            <a:noFill/>
            <a:prstDash val="solid"/>
            <a:miter lim="800000"/>
          </a:ln>
          <a:effectLst/>
        </p:spPr>
        <p:txBody>
          <a:bodyPr anchor="ctr" bIns="45720" lIns="91440" rIns="91440" tIns="45720"/>
          <a:lstStyle/>
          <a:p>
            <a:pPr algn="ctr">
              <a:defRPr/>
            </a:pPr>
            <a:r>
              <a:rPr altLang="zh-CN" kern="0" lang="en-US" sz="2667">
                <a:solidFill>
                  <a:srgbClr val="FFFFFF"/>
                </a:solidFill>
                <a:cs typeface="+mn-ea"/>
                <a:sym typeface="+mn-lt"/>
              </a:rPr>
              <a:t>32%</a:t>
            </a:r>
          </a:p>
        </p:txBody>
      </p:sp>
      <p:sp>
        <p:nvSpPr>
          <p:cNvPr id="4" name="MH_Text_1"/>
          <p:cNvSpPr/>
          <p:nvPr>
            <p:custDataLst>
              <p:tags r:id="rId6"/>
            </p:custDataLst>
          </p:nvPr>
        </p:nvSpPr>
        <p:spPr>
          <a:xfrm>
            <a:off x="1298215" y="4587422"/>
            <a:ext cx="4499212" cy="498625"/>
          </a:xfrm>
          <a:prstGeom prst="homePlate">
            <a:avLst/>
          </a:prstGeom>
          <a:solidFill>
            <a:schemeClr val="accent1"/>
          </a:solidFill>
          <a:ln algn="ctr" cap="flat" cmpd="sng" w="12700">
            <a:noFill/>
            <a:prstDash val="solid"/>
            <a:miter lim="800000"/>
          </a:ln>
          <a:effectLst/>
        </p:spPr>
        <p:txBody>
          <a:bodyPr anchor="ctr" bIns="45720" lIns="91440" rIns="91440" tIns="45720"/>
          <a:lstStyle/>
          <a:p>
            <a:pPr algn="ctr">
              <a:defRPr/>
            </a:pPr>
            <a:r>
              <a:rPr altLang="zh-CN" kern="0" lang="en-US" sz="2667">
                <a:solidFill>
                  <a:srgbClr val="FFFFFF"/>
                </a:solidFill>
                <a:cs typeface="+mn-ea"/>
                <a:sym typeface="+mn-lt"/>
              </a:rPr>
              <a:t>48%</a:t>
            </a:r>
          </a:p>
        </p:txBody>
      </p:sp>
      <p:sp>
        <p:nvSpPr>
          <p:cNvPr id="5" name="MH_Text_6"/>
          <p:cNvSpPr/>
          <p:nvPr>
            <p:custDataLst>
              <p:tags r:id="rId7"/>
            </p:custDataLst>
          </p:nvPr>
        </p:nvSpPr>
        <p:spPr>
          <a:xfrm>
            <a:off x="6186936" y="5478297"/>
            <a:ext cx="4797760" cy="497056"/>
          </a:xfrm>
          <a:custGeom>
            <a:gdLst>
              <a:gd fmla="*/ 0 w 3265011" name="connsiteX0"/>
              <a:gd fmla="*/ 0 h 504000" name="connsiteY0"/>
              <a:gd fmla="*/ 3013011 w 3265011" name="connsiteX1"/>
              <a:gd fmla="*/ 0 h 504000" name="connsiteY1"/>
              <a:gd fmla="*/ 3265011 w 3265011" name="connsiteX2"/>
              <a:gd fmla="*/ 252000 h 504000" name="connsiteY2"/>
              <a:gd fmla="*/ 3013011 w 3265011" name="connsiteX3"/>
              <a:gd fmla="*/ 504000 h 504000" name="connsiteY3"/>
              <a:gd fmla="*/ 0 w 3265011" name="connsiteX4"/>
              <a:gd fmla="*/ 504000 h 504000" name="connsiteY4"/>
              <a:gd fmla="*/ 252000 w 3265011" name="connsiteX5"/>
              <a:gd fmla="*/ 252000 h 50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04000" w="3265011">
                <a:moveTo>
                  <a:pt x="0" y="0"/>
                </a:moveTo>
                <a:lnTo>
                  <a:pt x="3013011" y="0"/>
                </a:lnTo>
                <a:lnTo>
                  <a:pt x="3265011" y="252000"/>
                </a:lnTo>
                <a:lnTo>
                  <a:pt x="3013011" y="504000"/>
                </a:lnTo>
                <a:lnTo>
                  <a:pt x="0" y="504000"/>
                </a:lnTo>
                <a:lnTo>
                  <a:pt x="252000" y="252000"/>
                </a:lnTo>
                <a:close/>
              </a:path>
            </a:pathLst>
          </a:custGeom>
          <a:solidFill>
            <a:schemeClr val="accent3"/>
          </a:solidFill>
          <a:ln algn="ctr" cap="flat" cmpd="sng" w="12700">
            <a:noFill/>
            <a:prstDash val="solid"/>
            <a:miter lim="800000"/>
          </a:ln>
          <a:effectLst/>
        </p:spPr>
        <p:txBody>
          <a:bodyPr anchor="ctr" bIns="45720" lIns="91440" rIns="91440" tIns="45720"/>
          <a:lstStyle/>
          <a:p>
            <a:pPr algn="ctr">
              <a:defRPr/>
            </a:pPr>
            <a:r>
              <a:rPr altLang="zh-CN" kern="0" lang="en-US" sz="2667">
                <a:solidFill>
                  <a:srgbClr val="FFFFFF"/>
                </a:solidFill>
                <a:cs typeface="+mn-ea"/>
                <a:sym typeface="+mn-lt"/>
              </a:rPr>
              <a:t>50%</a:t>
            </a:r>
          </a:p>
        </p:txBody>
      </p:sp>
      <p:sp>
        <p:nvSpPr>
          <p:cNvPr id="6" name="MH_Text_4"/>
          <p:cNvSpPr/>
          <p:nvPr>
            <p:custDataLst>
              <p:tags r:id="rId8"/>
            </p:custDataLst>
          </p:nvPr>
        </p:nvSpPr>
        <p:spPr>
          <a:xfrm>
            <a:off x="3805553" y="5478297"/>
            <a:ext cx="2752239" cy="497056"/>
          </a:xfrm>
          <a:custGeom>
            <a:gdLst>
              <a:gd fmla="*/ 0 w 1873766" name="connsiteX0"/>
              <a:gd fmla="*/ 0 h 504000" name="connsiteY0"/>
              <a:gd fmla="*/ 1621766 w 1873766" name="connsiteX1"/>
              <a:gd fmla="*/ 0 h 504000" name="connsiteY1"/>
              <a:gd fmla="*/ 1873766 w 1873766" name="connsiteX2"/>
              <a:gd fmla="*/ 252000 h 504000" name="connsiteY2"/>
              <a:gd fmla="*/ 1621766 w 1873766" name="connsiteX3"/>
              <a:gd fmla="*/ 504000 h 504000" name="connsiteY3"/>
              <a:gd fmla="*/ 0 w 1873766" name="connsiteX4"/>
              <a:gd fmla="*/ 504000 h 504000" name="connsiteY4"/>
              <a:gd fmla="*/ 252000 w 1873766" name="connsiteX5"/>
              <a:gd fmla="*/ 252000 h 504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04000" w="1873766">
                <a:moveTo>
                  <a:pt x="0" y="0"/>
                </a:moveTo>
                <a:lnTo>
                  <a:pt x="1621766" y="0"/>
                </a:lnTo>
                <a:lnTo>
                  <a:pt x="1873766" y="252000"/>
                </a:lnTo>
                <a:lnTo>
                  <a:pt x="1621766" y="504000"/>
                </a:lnTo>
                <a:lnTo>
                  <a:pt x="0" y="504000"/>
                </a:lnTo>
                <a:lnTo>
                  <a:pt x="252000" y="252000"/>
                </a:lnTo>
                <a:close/>
              </a:path>
            </a:pathLst>
          </a:custGeom>
          <a:solidFill>
            <a:schemeClr val="accent2"/>
          </a:solidFill>
          <a:ln algn="ctr" cap="flat" cmpd="sng" w="12700">
            <a:noFill/>
            <a:prstDash val="solid"/>
            <a:miter lim="800000"/>
          </a:ln>
          <a:effectLst/>
        </p:spPr>
        <p:txBody>
          <a:bodyPr anchor="ctr" bIns="45720" lIns="91440" rIns="91440" tIns="45720"/>
          <a:lstStyle/>
          <a:p>
            <a:pPr algn="ctr">
              <a:defRPr/>
            </a:pPr>
            <a:r>
              <a:rPr altLang="zh-CN" kern="0" lang="en-US" sz="2667">
                <a:solidFill>
                  <a:srgbClr val="FFFFFF"/>
                </a:solidFill>
                <a:cs typeface="+mn-ea"/>
                <a:sym typeface="+mn-lt"/>
              </a:rPr>
              <a:t>25%</a:t>
            </a:r>
          </a:p>
        </p:txBody>
      </p:sp>
      <p:sp>
        <p:nvSpPr>
          <p:cNvPr id="7" name="MH_Text_2"/>
          <p:cNvSpPr/>
          <p:nvPr>
            <p:custDataLst>
              <p:tags r:id="rId9"/>
            </p:custDataLst>
          </p:nvPr>
        </p:nvSpPr>
        <p:spPr>
          <a:xfrm>
            <a:off x="1298212" y="5478297"/>
            <a:ext cx="2875859" cy="497056"/>
          </a:xfrm>
          <a:prstGeom prst="homePlate">
            <a:avLst/>
          </a:prstGeom>
          <a:solidFill>
            <a:schemeClr val="accent1"/>
          </a:solidFill>
          <a:ln algn="ctr" cap="flat" cmpd="sng" w="12700">
            <a:noFill/>
            <a:prstDash val="solid"/>
            <a:miter lim="800000"/>
          </a:ln>
          <a:effectLst/>
        </p:spPr>
        <p:txBody>
          <a:bodyPr anchor="ctr" bIns="45720" lIns="91440" rIns="91440" tIns="45720"/>
          <a:lstStyle/>
          <a:p>
            <a:pPr algn="ctr">
              <a:defRPr/>
            </a:pPr>
            <a:r>
              <a:rPr altLang="zh-CN" kern="0" lang="en-US" sz="2667">
                <a:solidFill>
                  <a:srgbClr val="FFFFFF"/>
                </a:solidFill>
                <a:cs typeface="+mn-ea"/>
                <a:sym typeface="+mn-lt"/>
              </a:rPr>
              <a:t>25%</a:t>
            </a:r>
          </a:p>
        </p:txBody>
      </p:sp>
      <p:sp>
        <p:nvSpPr>
          <p:cNvPr id="17" name="矩形 16"/>
          <p:cNvSpPr/>
          <p:nvPr/>
        </p:nvSpPr>
        <p:spPr>
          <a:xfrm>
            <a:off x="4123210" y="4228827"/>
            <a:ext cx="1402080" cy="335280"/>
          </a:xfrm>
          <a:prstGeom prst="rect">
            <a:avLst/>
          </a:prstGeom>
        </p:spPr>
        <p:txBody>
          <a:bodyPr bIns="45720" lIns="91440" rIns="91440" tIns="45720" wrap="none">
            <a:spAutoFit/>
          </a:bodyPr>
          <a:lstStyle/>
          <a:p>
            <a:pPr algn="r"/>
            <a:r>
              <a:rPr altLang="en-US" lang="zh-CN" sz="1600">
                <a:solidFill>
                  <a:schemeClr val="tx1">
                    <a:lumMod val="75000"/>
                    <a:lumOff val="25000"/>
                  </a:schemeClr>
                </a:solidFill>
                <a:cs typeface="+mn-ea"/>
                <a:sym typeface="+mn-lt"/>
              </a:rPr>
              <a:t>单击添加标题</a:t>
            </a:r>
          </a:p>
        </p:txBody>
      </p:sp>
      <p:sp>
        <p:nvSpPr>
          <p:cNvPr id="18" name="矩形 17"/>
          <p:cNvSpPr/>
          <p:nvPr/>
        </p:nvSpPr>
        <p:spPr>
          <a:xfrm>
            <a:off x="4123210" y="5128075"/>
            <a:ext cx="1402080" cy="335280"/>
          </a:xfrm>
          <a:prstGeom prst="rect">
            <a:avLst/>
          </a:prstGeom>
        </p:spPr>
        <p:txBody>
          <a:bodyPr bIns="45720" lIns="91440" rIns="91440" tIns="45720" wrap="none">
            <a:spAutoFit/>
          </a:bodyPr>
          <a:lstStyle/>
          <a:p>
            <a:pPr algn="r"/>
            <a:r>
              <a:rPr altLang="en-US" lang="zh-CN" sz="1600">
                <a:solidFill>
                  <a:schemeClr val="tx1">
                    <a:lumMod val="75000"/>
                    <a:lumOff val="25000"/>
                  </a:schemeClr>
                </a:solidFill>
                <a:cs typeface="+mn-ea"/>
                <a:sym typeface="+mn-lt"/>
              </a:rPr>
              <a:t>单击添加标题</a:t>
            </a:r>
          </a:p>
        </p:txBody>
      </p:sp>
      <p:grpSp>
        <p:nvGrpSpPr>
          <p:cNvPr id="8" name="组合 7"/>
          <p:cNvGrpSpPr/>
          <p:nvPr/>
        </p:nvGrpSpPr>
        <p:grpSpPr>
          <a:xfrm>
            <a:off x="2212870" y="2434710"/>
            <a:ext cx="2058930" cy="1201485"/>
            <a:chOff x="2212865" y="2434710"/>
            <a:chExt cx="2058928" cy="1201485"/>
          </a:xfrm>
        </p:grpSpPr>
        <p:sp>
          <p:nvSpPr>
            <p:cNvPr id="21" name="矩形 20"/>
            <p:cNvSpPr/>
            <p:nvPr/>
          </p:nvSpPr>
          <p:spPr>
            <a:xfrm>
              <a:off x="2622993" y="2434709"/>
              <a:ext cx="1402080" cy="335280"/>
            </a:xfrm>
            <a:prstGeom prst="rect">
              <a:avLst/>
            </a:prstGeom>
            <a:solidFill>
              <a:schemeClr val="accent1"/>
            </a:solidFill>
            <a:effectLst/>
          </p:spPr>
          <p:txBody>
            <a:bodyPr wrap="none">
              <a:spAutoFit/>
            </a:bodyPr>
            <a:lstStyle/>
            <a:p>
              <a:pPr algn="r"/>
              <a:r>
                <a:rPr altLang="en-US" lang="zh-CN" sz="1600">
                  <a:solidFill>
                    <a:schemeClr val="bg1"/>
                  </a:solidFill>
                  <a:cs typeface="+mn-ea"/>
                  <a:sym typeface="+mn-lt"/>
                </a:rPr>
                <a:t>单击添加标题</a:t>
              </a:r>
            </a:p>
          </p:txBody>
        </p:sp>
        <p:sp>
          <p:nvSpPr>
            <p:cNvPr id="22" name="矩形 21"/>
            <p:cNvSpPr/>
            <p:nvPr/>
          </p:nvSpPr>
          <p:spPr>
            <a:xfrm>
              <a:off x="2212864" y="2989864"/>
              <a:ext cx="2058928" cy="640080"/>
            </a:xfrm>
            <a:prstGeom prst="rect">
              <a:avLst/>
            </a:prstGeom>
            <a:ln>
              <a:solidFill>
                <a:schemeClr val="accent1"/>
              </a:solidFill>
            </a:ln>
          </p:spPr>
          <p:txBody>
            <a:bodyPr wrap="square">
              <a:spAutoFit/>
            </a:bodyPr>
            <a:lstStyle/>
            <a:p>
              <a:pPr algn="ctr" lvl="0"/>
              <a:r>
                <a:rPr altLang="en-US" lang="zh-CN" sz="1200">
                  <a:solidFill>
                    <a:schemeClr val="tx1">
                      <a:lumMod val="50000"/>
                      <a:lumOff val="50000"/>
                    </a:schemeClr>
                  </a:solidFill>
                  <a:cs typeface="+mn-ea"/>
                  <a:sym typeface="+mn-lt"/>
                </a:rPr>
                <a:t>在此录入上述图表的综合描述说明，在此录入上述图表的综合描述说明。</a:t>
              </a:r>
            </a:p>
          </p:txBody>
        </p:sp>
      </p:grpSp>
      <p:grpSp>
        <p:nvGrpSpPr>
          <p:cNvPr id="9" name="组合 8"/>
          <p:cNvGrpSpPr/>
          <p:nvPr/>
        </p:nvGrpSpPr>
        <p:grpSpPr>
          <a:xfrm>
            <a:off x="5286849" y="2434710"/>
            <a:ext cx="1961284" cy="1201485"/>
            <a:chOff x="5286843" y="2434710"/>
            <a:chExt cx="1961284" cy="1201485"/>
          </a:xfrm>
        </p:grpSpPr>
        <p:sp>
          <p:nvSpPr>
            <p:cNvPr id="31" name="矩形 30"/>
            <p:cNvSpPr/>
            <p:nvPr/>
          </p:nvSpPr>
          <p:spPr>
            <a:xfrm>
              <a:off x="5600958" y="2434709"/>
              <a:ext cx="1402080" cy="335280"/>
            </a:xfrm>
            <a:prstGeom prst="rect">
              <a:avLst/>
            </a:prstGeom>
            <a:solidFill>
              <a:schemeClr val="accent2"/>
            </a:solidFill>
            <a:effectLst/>
          </p:spPr>
          <p:txBody>
            <a:bodyPr wrap="none">
              <a:spAutoFit/>
            </a:bodyPr>
            <a:lstStyle/>
            <a:p>
              <a:pPr algn="r"/>
              <a:r>
                <a:rPr altLang="en-US" lang="zh-CN" sz="1600">
                  <a:solidFill>
                    <a:schemeClr val="bg1"/>
                  </a:solidFill>
                  <a:cs typeface="+mn-ea"/>
                  <a:sym typeface="+mn-lt"/>
                </a:rPr>
                <a:t>单击添加标题</a:t>
              </a:r>
            </a:p>
          </p:txBody>
        </p:sp>
        <p:sp>
          <p:nvSpPr>
            <p:cNvPr id="32" name="矩形 31"/>
            <p:cNvSpPr/>
            <p:nvPr/>
          </p:nvSpPr>
          <p:spPr>
            <a:xfrm>
              <a:off x="5286843" y="2989864"/>
              <a:ext cx="1961284" cy="640080"/>
            </a:xfrm>
            <a:prstGeom prst="rect">
              <a:avLst/>
            </a:prstGeom>
            <a:ln>
              <a:solidFill>
                <a:schemeClr val="accent2"/>
              </a:solidFill>
            </a:ln>
          </p:spPr>
          <p:txBody>
            <a:bodyPr wrap="square">
              <a:spAutoFit/>
            </a:bodyPr>
            <a:lstStyle/>
            <a:p>
              <a:pPr algn="ctr" lvl="0"/>
              <a:r>
                <a:rPr altLang="en-US" lang="zh-CN" sz="1200">
                  <a:solidFill>
                    <a:schemeClr val="tx1">
                      <a:lumMod val="50000"/>
                      <a:lumOff val="50000"/>
                    </a:schemeClr>
                  </a:solidFill>
                  <a:cs typeface="+mn-ea"/>
                  <a:sym typeface="+mn-lt"/>
                </a:rPr>
                <a:t>在此录入上述图表的综合描述说明，在此录入上述图表的综合描述说明。</a:t>
              </a:r>
            </a:p>
          </p:txBody>
        </p:sp>
      </p:grpSp>
      <p:grpSp>
        <p:nvGrpSpPr>
          <p:cNvPr id="10" name="组合 9"/>
          <p:cNvGrpSpPr/>
          <p:nvPr/>
        </p:nvGrpSpPr>
        <p:grpSpPr>
          <a:xfrm>
            <a:off x="8304247" y="2434710"/>
            <a:ext cx="2064230" cy="1201485"/>
            <a:chOff x="8304237" y="2434710"/>
            <a:chExt cx="2064228" cy="1201485"/>
          </a:xfrm>
        </p:grpSpPr>
        <p:sp>
          <p:nvSpPr>
            <p:cNvPr id="34" name="矩形 33"/>
            <p:cNvSpPr/>
            <p:nvPr/>
          </p:nvSpPr>
          <p:spPr>
            <a:xfrm>
              <a:off x="8578921" y="2434709"/>
              <a:ext cx="1402080" cy="335280"/>
            </a:xfrm>
            <a:prstGeom prst="rect">
              <a:avLst/>
            </a:prstGeom>
            <a:solidFill>
              <a:schemeClr val="accent4"/>
            </a:solidFill>
            <a:effectLst/>
          </p:spPr>
          <p:txBody>
            <a:bodyPr wrap="none">
              <a:spAutoFit/>
            </a:bodyPr>
            <a:lstStyle/>
            <a:p>
              <a:pPr algn="r"/>
              <a:r>
                <a:rPr altLang="en-US" lang="zh-CN" sz="1600">
                  <a:solidFill>
                    <a:schemeClr val="bg1"/>
                  </a:solidFill>
                  <a:cs typeface="+mn-ea"/>
                  <a:sym typeface="+mn-lt"/>
                </a:rPr>
                <a:t>单击添加标题</a:t>
              </a:r>
            </a:p>
          </p:txBody>
        </p:sp>
        <p:sp>
          <p:nvSpPr>
            <p:cNvPr id="35" name="矩形 34"/>
            <p:cNvSpPr/>
            <p:nvPr/>
          </p:nvSpPr>
          <p:spPr>
            <a:xfrm>
              <a:off x="8304237" y="2989864"/>
              <a:ext cx="2064228" cy="640080"/>
            </a:xfrm>
            <a:prstGeom prst="rect">
              <a:avLst/>
            </a:prstGeom>
            <a:ln>
              <a:solidFill>
                <a:schemeClr val="accent4"/>
              </a:solidFill>
            </a:ln>
          </p:spPr>
          <p:txBody>
            <a:bodyPr wrap="square">
              <a:spAutoFit/>
            </a:bodyPr>
            <a:lstStyle/>
            <a:p>
              <a:pPr algn="ctr" lvl="0"/>
              <a:r>
                <a:rPr altLang="en-US" lang="zh-CN" sz="1200">
                  <a:solidFill>
                    <a:schemeClr val="tx1">
                      <a:lumMod val="50000"/>
                      <a:lumOff val="50000"/>
                    </a:schemeClr>
                  </a:solidFill>
                  <a:cs typeface="+mn-ea"/>
                  <a:sym typeface="+mn-lt"/>
                </a:rPr>
                <a:t>在此录入上述图表的综合描述说明，在此录入上述图表的综合描述说明。</a:t>
              </a:r>
            </a:p>
          </p:txBody>
        </p:sp>
      </p:grpSp>
    </p:spTree>
    <p:extLst>
      <p:ext uri="{BB962C8B-B14F-4D97-AF65-F5344CB8AC3E}">
        <p14:creationId val="3019252471"/>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2">
                                  <p:stCondLst>
                                    <p:cond delay="2200"/>
                                  </p:stCondLst>
                                  <p:childTnLst>
                                    <p:set>
                                      <p:cBhvr>
                                        <p:cTn dur="1" fill="hold" id="6">
                                          <p:stCondLst>
                                            <p:cond delay="0"/>
                                          </p:stCondLst>
                                        </p:cTn>
                                        <p:tgtEl>
                                          <p:spTgt spid="19"/>
                                        </p:tgtEl>
                                        <p:attrNameLst>
                                          <p:attrName>style.visibility</p:attrName>
                                        </p:attrNameLst>
                                      </p:cBhvr>
                                      <p:to>
                                        <p:strVal val="visible"/>
                                      </p:to>
                                    </p:set>
                                    <p:animEffect filter="wipe(right)" transition="in">
                                      <p:cBhvr>
                                        <p:cTn dur="500" id="7"/>
                                        <p:tgtEl>
                                          <p:spTgt spid="19"/>
                                        </p:tgtEl>
                                      </p:cBhvr>
                                    </p:animEffect>
                                  </p:childTnLst>
                                </p:cTn>
                              </p:par>
                              <p:par>
                                <p:cTn fill="hold" id="8" nodeType="withEffect" presetClass="entr" presetID="12" presetSubtype="2">
                                  <p:stCondLst>
                                    <p:cond delay="2600"/>
                                  </p:stCondLst>
                                  <p:childTnLst>
                                    <p:set>
                                      <p:cBhvr>
                                        <p:cTn dur="1" fill="hold" id="9">
                                          <p:stCondLst>
                                            <p:cond delay="0"/>
                                          </p:stCondLst>
                                        </p:cTn>
                                        <p:tgtEl>
                                          <p:spTgt spid="8"/>
                                        </p:tgtEl>
                                        <p:attrNameLst>
                                          <p:attrName>style.visibility</p:attrName>
                                        </p:attrNameLst>
                                      </p:cBhvr>
                                      <p:to>
                                        <p:strVal val="visible"/>
                                      </p:to>
                                    </p:set>
                                    <p:anim calcmode="lin" valueType="num">
                                      <p:cBhvr additive="base">
                                        <p:cTn dur="500" id="10"/>
                                        <p:tgtEl>
                                          <p:spTgt spid="8"/>
                                        </p:tgtEl>
                                        <p:attrNameLst>
                                          <p:attrName>ppt_x</p:attrName>
                                        </p:attrNameLst>
                                      </p:cBhvr>
                                      <p:tavLst>
                                        <p:tav tm="0">
                                          <p:val>
                                            <p:strVal val="#ppt_x+#ppt_w*1.125000"/>
                                          </p:val>
                                        </p:tav>
                                        <p:tav tm="100000">
                                          <p:val>
                                            <p:strVal val="#ppt_x"/>
                                          </p:val>
                                        </p:tav>
                                      </p:tavLst>
                                    </p:anim>
                                    <p:animEffect filter="wipe(left)" transition="in">
                                      <p:cBhvr>
                                        <p:cTn dur="500" id="11"/>
                                        <p:tgtEl>
                                          <p:spTgt spid="8"/>
                                        </p:tgtEl>
                                      </p:cBhvr>
                                    </p:animEffect>
                                  </p:childTnLst>
                                </p:cTn>
                              </p:par>
                              <p:par>
                                <p:cTn fill="hold" id="12" nodeType="withEffect" presetClass="entr" presetID="12" presetSubtype="1">
                                  <p:stCondLst>
                                    <p:cond delay="2600"/>
                                  </p:stCondLst>
                                  <p:childTnLst>
                                    <p:set>
                                      <p:cBhvr>
                                        <p:cTn dur="1" fill="hold" id="13">
                                          <p:stCondLst>
                                            <p:cond delay="0"/>
                                          </p:stCondLst>
                                        </p:cTn>
                                        <p:tgtEl>
                                          <p:spTgt spid="9"/>
                                        </p:tgtEl>
                                        <p:attrNameLst>
                                          <p:attrName>style.visibility</p:attrName>
                                        </p:attrNameLst>
                                      </p:cBhvr>
                                      <p:to>
                                        <p:strVal val="visible"/>
                                      </p:to>
                                    </p:set>
                                    <p:anim calcmode="lin" valueType="num">
                                      <p:cBhvr additive="base">
                                        <p:cTn dur="500" id="14"/>
                                        <p:tgtEl>
                                          <p:spTgt spid="9"/>
                                        </p:tgtEl>
                                        <p:attrNameLst>
                                          <p:attrName>ppt_y</p:attrName>
                                        </p:attrNameLst>
                                      </p:cBhvr>
                                      <p:tavLst>
                                        <p:tav tm="0">
                                          <p:val>
                                            <p:strVal val="#ppt_y-#ppt_h*1.125000"/>
                                          </p:val>
                                        </p:tav>
                                        <p:tav tm="100000">
                                          <p:val>
                                            <p:strVal val="#ppt_y"/>
                                          </p:val>
                                        </p:tav>
                                      </p:tavLst>
                                    </p:anim>
                                    <p:animEffect filter="wipe(down)" transition="in">
                                      <p:cBhvr>
                                        <p:cTn dur="500" id="15"/>
                                        <p:tgtEl>
                                          <p:spTgt spid="9"/>
                                        </p:tgtEl>
                                      </p:cBhvr>
                                    </p:animEffect>
                                  </p:childTnLst>
                                </p:cTn>
                              </p:par>
                              <p:par>
                                <p:cTn fill="hold" id="16" nodeType="withEffect" presetClass="entr" presetID="12" presetSubtype="8">
                                  <p:stCondLst>
                                    <p:cond delay="2600"/>
                                  </p:stCondLst>
                                  <p:childTnLst>
                                    <p:set>
                                      <p:cBhvr>
                                        <p:cTn dur="1" fill="hold" id="17">
                                          <p:stCondLst>
                                            <p:cond delay="0"/>
                                          </p:stCondLst>
                                        </p:cTn>
                                        <p:tgtEl>
                                          <p:spTgt spid="10"/>
                                        </p:tgtEl>
                                        <p:attrNameLst>
                                          <p:attrName>style.visibility</p:attrName>
                                        </p:attrNameLst>
                                      </p:cBhvr>
                                      <p:to>
                                        <p:strVal val="visible"/>
                                      </p:to>
                                    </p:set>
                                    <p:anim calcmode="lin" valueType="num">
                                      <p:cBhvr additive="base">
                                        <p:cTn dur="500" id="18"/>
                                        <p:tgtEl>
                                          <p:spTgt spid="10"/>
                                        </p:tgtEl>
                                        <p:attrNameLst>
                                          <p:attrName>ppt_x</p:attrName>
                                        </p:attrNameLst>
                                      </p:cBhvr>
                                      <p:tavLst>
                                        <p:tav tm="0">
                                          <p:val>
                                            <p:strVal val="#ppt_x-#ppt_w*1.125000"/>
                                          </p:val>
                                        </p:tav>
                                        <p:tav tm="100000">
                                          <p:val>
                                            <p:strVal val="#ppt_x"/>
                                          </p:val>
                                        </p:tav>
                                      </p:tavLst>
                                    </p:anim>
                                    <p:animEffect filter="wipe(right)" transition="in">
                                      <p:cBhvr>
                                        <p:cTn dur="500" id="19"/>
                                        <p:tgtEl>
                                          <p:spTgt spid="10"/>
                                        </p:tgtEl>
                                      </p:cBhvr>
                                    </p:animEffect>
                                  </p:childTnLst>
                                </p:cTn>
                              </p:par>
                              <p:par>
                                <p:cTn fill="hold" grpId="0" id="20" nodeType="withEffect" presetClass="entr" presetID="22" presetSubtype="1">
                                  <p:stCondLst>
                                    <p:cond delay="3000"/>
                                  </p:stCondLst>
                                  <p:childTnLst>
                                    <p:set>
                                      <p:cBhvr>
                                        <p:cTn dur="1" fill="hold" id="21">
                                          <p:stCondLst>
                                            <p:cond delay="0"/>
                                          </p:stCondLst>
                                        </p:cTn>
                                        <p:tgtEl>
                                          <p:spTgt spid="17"/>
                                        </p:tgtEl>
                                        <p:attrNameLst>
                                          <p:attrName>style.visibility</p:attrName>
                                        </p:attrNameLst>
                                      </p:cBhvr>
                                      <p:to>
                                        <p:strVal val="visible"/>
                                      </p:to>
                                    </p:set>
                                    <p:animEffect filter="wipe(up)" transition="in">
                                      <p:cBhvr>
                                        <p:cTn dur="500" id="22"/>
                                        <p:tgtEl>
                                          <p:spTgt spid="17"/>
                                        </p:tgtEl>
                                      </p:cBhvr>
                                    </p:animEffect>
                                  </p:childTnLst>
                                </p:cTn>
                              </p:par>
                              <p:par>
                                <p:cTn fill="hold" grpId="0" id="23" nodeType="withEffect" presetClass="entr" presetID="22" presetSubtype="8">
                                  <p:stCondLst>
                                    <p:cond delay="3400"/>
                                  </p:stCondLst>
                                  <p:childTnLst>
                                    <p:set>
                                      <p:cBhvr>
                                        <p:cTn dur="1" fill="hold" id="24">
                                          <p:stCondLst>
                                            <p:cond delay="0"/>
                                          </p:stCondLst>
                                        </p:cTn>
                                        <p:tgtEl>
                                          <p:spTgt spid="4"/>
                                        </p:tgtEl>
                                        <p:attrNameLst>
                                          <p:attrName>style.visibility</p:attrName>
                                        </p:attrNameLst>
                                      </p:cBhvr>
                                      <p:to>
                                        <p:strVal val="visible"/>
                                      </p:to>
                                    </p:set>
                                    <p:animEffect filter="wipe(left)" transition="in">
                                      <p:cBhvr>
                                        <p:cTn dur="500" id="25"/>
                                        <p:tgtEl>
                                          <p:spTgt spid="4"/>
                                        </p:tgtEl>
                                      </p:cBhvr>
                                    </p:animEffect>
                                  </p:childTnLst>
                                </p:cTn>
                              </p:par>
                              <p:par>
                                <p:cTn fill="hold" grpId="0" id="26" nodeType="withEffect" presetClass="entr" presetID="22" presetSubtype="8">
                                  <p:stCondLst>
                                    <p:cond delay="3600"/>
                                  </p:stCondLst>
                                  <p:childTnLst>
                                    <p:set>
                                      <p:cBhvr>
                                        <p:cTn dur="1" fill="hold" id="27">
                                          <p:stCondLst>
                                            <p:cond delay="0"/>
                                          </p:stCondLst>
                                        </p:cTn>
                                        <p:tgtEl>
                                          <p:spTgt spid="3"/>
                                        </p:tgtEl>
                                        <p:attrNameLst>
                                          <p:attrName>style.visibility</p:attrName>
                                        </p:attrNameLst>
                                      </p:cBhvr>
                                      <p:to>
                                        <p:strVal val="visible"/>
                                      </p:to>
                                    </p:set>
                                    <p:animEffect filter="wipe(left)" transition="in">
                                      <p:cBhvr>
                                        <p:cTn dur="500" id="28"/>
                                        <p:tgtEl>
                                          <p:spTgt spid="3"/>
                                        </p:tgtEl>
                                      </p:cBhvr>
                                    </p:animEffect>
                                  </p:childTnLst>
                                </p:cTn>
                              </p:par>
                              <p:par>
                                <p:cTn fill="hold" grpId="0" id="29" nodeType="withEffect" presetClass="entr" presetID="22" presetSubtype="8">
                                  <p:stCondLst>
                                    <p:cond delay="3800"/>
                                  </p:stCondLst>
                                  <p:childTnLst>
                                    <p:set>
                                      <p:cBhvr>
                                        <p:cTn dur="1" fill="hold" id="30">
                                          <p:stCondLst>
                                            <p:cond delay="0"/>
                                          </p:stCondLst>
                                        </p:cTn>
                                        <p:tgtEl>
                                          <p:spTgt spid="2"/>
                                        </p:tgtEl>
                                        <p:attrNameLst>
                                          <p:attrName>style.visibility</p:attrName>
                                        </p:attrNameLst>
                                      </p:cBhvr>
                                      <p:to>
                                        <p:strVal val="visible"/>
                                      </p:to>
                                    </p:set>
                                    <p:animEffect filter="wipe(left)" transition="in">
                                      <p:cBhvr>
                                        <p:cTn dur="500" id="31"/>
                                        <p:tgtEl>
                                          <p:spTgt spid="2"/>
                                        </p:tgtEl>
                                      </p:cBhvr>
                                    </p:animEffect>
                                  </p:childTnLst>
                                </p:cTn>
                              </p:par>
                              <p:par>
                                <p:cTn fill="hold" grpId="0" id="32" nodeType="withEffect" presetClass="entr" presetID="22" presetSubtype="1">
                                  <p:stCondLst>
                                    <p:cond delay="4200"/>
                                  </p:stCondLst>
                                  <p:childTnLst>
                                    <p:set>
                                      <p:cBhvr>
                                        <p:cTn dur="1" fill="hold" id="33">
                                          <p:stCondLst>
                                            <p:cond delay="0"/>
                                          </p:stCondLst>
                                        </p:cTn>
                                        <p:tgtEl>
                                          <p:spTgt spid="18"/>
                                        </p:tgtEl>
                                        <p:attrNameLst>
                                          <p:attrName>style.visibility</p:attrName>
                                        </p:attrNameLst>
                                      </p:cBhvr>
                                      <p:to>
                                        <p:strVal val="visible"/>
                                      </p:to>
                                    </p:set>
                                    <p:animEffect filter="wipe(up)" transition="in">
                                      <p:cBhvr>
                                        <p:cTn dur="500" id="34"/>
                                        <p:tgtEl>
                                          <p:spTgt spid="18"/>
                                        </p:tgtEl>
                                      </p:cBhvr>
                                    </p:animEffect>
                                  </p:childTnLst>
                                </p:cTn>
                              </p:par>
                              <p:par>
                                <p:cTn fill="hold" grpId="0" id="35" nodeType="withEffect" presetClass="entr" presetID="22" presetSubtype="8">
                                  <p:stCondLst>
                                    <p:cond delay="4500"/>
                                  </p:stCondLst>
                                  <p:childTnLst>
                                    <p:set>
                                      <p:cBhvr>
                                        <p:cTn dur="1" fill="hold" id="36">
                                          <p:stCondLst>
                                            <p:cond delay="0"/>
                                          </p:stCondLst>
                                        </p:cTn>
                                        <p:tgtEl>
                                          <p:spTgt spid="7"/>
                                        </p:tgtEl>
                                        <p:attrNameLst>
                                          <p:attrName>style.visibility</p:attrName>
                                        </p:attrNameLst>
                                      </p:cBhvr>
                                      <p:to>
                                        <p:strVal val="visible"/>
                                      </p:to>
                                    </p:set>
                                    <p:animEffect filter="wipe(left)" transition="in">
                                      <p:cBhvr>
                                        <p:cTn dur="500" id="37"/>
                                        <p:tgtEl>
                                          <p:spTgt spid="7"/>
                                        </p:tgtEl>
                                      </p:cBhvr>
                                    </p:animEffect>
                                  </p:childTnLst>
                                </p:cTn>
                              </p:par>
                              <p:par>
                                <p:cTn fill="hold" grpId="0" id="38" nodeType="withEffect" presetClass="entr" presetID="22" presetSubtype="8">
                                  <p:stCondLst>
                                    <p:cond delay="4700"/>
                                  </p:stCondLst>
                                  <p:childTnLst>
                                    <p:set>
                                      <p:cBhvr>
                                        <p:cTn dur="1" fill="hold" id="39">
                                          <p:stCondLst>
                                            <p:cond delay="0"/>
                                          </p:stCondLst>
                                        </p:cTn>
                                        <p:tgtEl>
                                          <p:spTgt spid="6"/>
                                        </p:tgtEl>
                                        <p:attrNameLst>
                                          <p:attrName>style.visibility</p:attrName>
                                        </p:attrNameLst>
                                      </p:cBhvr>
                                      <p:to>
                                        <p:strVal val="visible"/>
                                      </p:to>
                                    </p:set>
                                    <p:animEffect filter="wipe(left)" transition="in">
                                      <p:cBhvr>
                                        <p:cTn dur="500" id="40"/>
                                        <p:tgtEl>
                                          <p:spTgt spid="6"/>
                                        </p:tgtEl>
                                      </p:cBhvr>
                                    </p:animEffect>
                                  </p:childTnLst>
                                </p:cTn>
                              </p:par>
                              <p:par>
                                <p:cTn fill="hold" grpId="0" id="41" nodeType="withEffect" presetClass="entr" presetID="22" presetSubtype="8">
                                  <p:stCondLst>
                                    <p:cond delay="4900"/>
                                  </p:stCondLst>
                                  <p:childTnLst>
                                    <p:set>
                                      <p:cBhvr>
                                        <p:cTn dur="1" fill="hold" id="42">
                                          <p:stCondLst>
                                            <p:cond delay="0"/>
                                          </p:stCondLst>
                                        </p:cTn>
                                        <p:tgtEl>
                                          <p:spTgt spid="5"/>
                                        </p:tgtEl>
                                        <p:attrNameLst>
                                          <p:attrName>style.visibility</p:attrName>
                                        </p:attrNameLst>
                                      </p:cBhvr>
                                      <p:to>
                                        <p:strVal val="visible"/>
                                      </p:to>
                                    </p:set>
                                    <p:animEffect filter="wipe(left)" transition="in">
                                      <p:cBhvr>
                                        <p:cTn dur="500" id="43"/>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
      <p:bldP grpId="0" spid="3"/>
      <p:bldP grpId="0" spid="4"/>
      <p:bldP grpId="0" spid="5"/>
      <p:bldP grpId="0" spid="6"/>
      <p:bldP grpId="0" spid="7"/>
      <p:bldP grpId="0" spid="17"/>
      <p:bldP grpId="0" spid="1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7" name="直接连接符 16"/>
          <p:cNvCxnSpPr/>
          <p:nvPr/>
        </p:nvCxnSpPr>
        <p:spPr>
          <a:xfrm flipH="1">
            <a:off x="2293257" y="3441457"/>
            <a:ext cx="0" cy="1729483"/>
          </a:xfrm>
          <a:prstGeom prst="line">
            <a:avLst/>
          </a:prstGeom>
          <a:noFill/>
          <a:ln>
            <a:solidFill>
              <a:schemeClr val="accent5"/>
            </a:solidFill>
            <a:prstDash val="sysDash"/>
            <a:tailEnd len="lg" type="oval" w="lg"/>
          </a:ln>
        </p:spPr>
        <p:style>
          <a:lnRef idx="2">
            <a:schemeClr val="accent1">
              <a:shade val="50000"/>
            </a:schemeClr>
          </a:lnRef>
          <a:fillRef idx="1">
            <a:schemeClr val="accent1"/>
          </a:fillRef>
          <a:effectRef idx="0">
            <a:schemeClr val="accent1"/>
          </a:effectRef>
          <a:fontRef idx="minor">
            <a:schemeClr val="lt1"/>
          </a:fontRef>
        </p:style>
      </p:cxnSp>
      <p:cxnSp>
        <p:nvCxnSpPr>
          <p:cNvPr id="18" name="直接连接符 17"/>
          <p:cNvCxnSpPr/>
          <p:nvPr/>
        </p:nvCxnSpPr>
        <p:spPr>
          <a:xfrm flipH="1">
            <a:off x="7504935" y="3142723"/>
            <a:ext cx="0" cy="2144759"/>
          </a:xfrm>
          <a:prstGeom prst="line">
            <a:avLst/>
          </a:prstGeom>
          <a:noFill/>
          <a:ln>
            <a:solidFill>
              <a:schemeClr val="accent3"/>
            </a:solidFill>
            <a:prstDash val="sysDash"/>
            <a:tailEnd len="lg" type="oval" w="lg"/>
          </a:ln>
        </p:spPr>
        <p:style>
          <a:lnRef idx="2">
            <a:schemeClr val="accent1">
              <a:shade val="50000"/>
            </a:schemeClr>
          </a:lnRef>
          <a:fillRef idx="1">
            <a:schemeClr val="accent1"/>
          </a:fillRef>
          <a:effectRef idx="0">
            <a:schemeClr val="accent1"/>
          </a:effectRef>
          <a:fontRef idx="minor">
            <a:schemeClr val="lt1"/>
          </a:fontRef>
        </p:style>
      </p:cxnSp>
      <p:grpSp>
        <p:nvGrpSpPr>
          <p:cNvPr id="3" name="组合 36"/>
          <p:cNvGrpSpPr/>
          <p:nvPr/>
        </p:nvGrpSpPr>
        <p:grpSpPr>
          <a:xfrm>
            <a:off x="2" y="3391837"/>
            <a:ext cx="12177487" cy="1711979"/>
            <a:chOff x="-1" y="3391836"/>
            <a:chExt cx="12177486" cy="1711978"/>
          </a:xfrm>
        </p:grpSpPr>
        <p:sp>
          <p:nvSpPr>
            <p:cNvPr id="2" name="任意多边形: 形状 1"/>
            <p:cNvSpPr/>
            <p:nvPr/>
          </p:nvSpPr>
          <p:spPr>
            <a:xfrm>
              <a:off x="0" y="3579814"/>
              <a:ext cx="12177485" cy="1524000"/>
            </a:xfrm>
            <a:custGeom>
              <a:gdLst>
                <a:gd fmla="*/ 0 w 12177485" name="connsiteX0"/>
                <a:gd fmla="*/ 1791715 h 1791715" name="connsiteY0"/>
                <a:gd fmla="*/ 2699657 w 12177485" name="connsiteX1"/>
                <a:gd fmla="*/ 195144 h 1791715" name="connsiteY1"/>
                <a:gd fmla="*/ 6183085 w 12177485" name="connsiteX2"/>
                <a:gd fmla="*/ 1574001 h 1791715" name="connsiteY2"/>
                <a:gd fmla="*/ 9826171 w 12177485" name="connsiteX3"/>
                <a:gd fmla="*/ 20973 h 1791715" name="connsiteY3"/>
                <a:gd fmla="*/ 12177485 w 12177485" name="connsiteX4"/>
                <a:gd fmla="*/ 819258 h 179171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91714" w="12177485">
                  <a:moveTo>
                    <a:pt x="0" y="1791715"/>
                  </a:moveTo>
                  <a:cubicBezTo>
                    <a:pt x="834571" y="1011572"/>
                    <a:pt x="1669143" y="231430"/>
                    <a:pt x="2699657" y="195144"/>
                  </a:cubicBezTo>
                  <a:cubicBezTo>
                    <a:pt x="3730171" y="158858"/>
                    <a:pt x="4995333" y="1603029"/>
                    <a:pt x="6183085" y="1574001"/>
                  </a:cubicBezTo>
                  <a:cubicBezTo>
                    <a:pt x="7370837" y="1544973"/>
                    <a:pt x="8827104" y="146763"/>
                    <a:pt x="9826171" y="20973"/>
                  </a:cubicBezTo>
                  <a:cubicBezTo>
                    <a:pt x="10825238" y="-104818"/>
                    <a:pt x="11501361" y="357220"/>
                    <a:pt x="12177485" y="819258"/>
                  </a:cubicBezTo>
                </a:path>
              </a:pathLst>
            </a:custGeom>
            <a:noFill/>
            <a:ln cmpd="sng">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10" name="任意多边形: 形状 9"/>
            <p:cNvSpPr/>
            <p:nvPr/>
          </p:nvSpPr>
          <p:spPr>
            <a:xfrm flipH="1" flipV="1">
              <a:off x="-1" y="3391836"/>
              <a:ext cx="12177485" cy="1184928"/>
            </a:xfrm>
            <a:custGeom>
              <a:gdLst>
                <a:gd fmla="*/ 0 w 12177485" name="connsiteX0"/>
                <a:gd fmla="*/ 1791715 h 1791715" name="connsiteY0"/>
                <a:gd fmla="*/ 2699657 w 12177485" name="connsiteX1"/>
                <a:gd fmla="*/ 195144 h 1791715" name="connsiteY1"/>
                <a:gd fmla="*/ 6183085 w 12177485" name="connsiteX2"/>
                <a:gd fmla="*/ 1574001 h 1791715" name="connsiteY2"/>
                <a:gd fmla="*/ 9826171 w 12177485" name="connsiteX3"/>
                <a:gd fmla="*/ 20973 h 1791715" name="connsiteY3"/>
                <a:gd fmla="*/ 12177485 w 12177485" name="connsiteX4"/>
                <a:gd fmla="*/ 819258 h 179171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91714" w="12177485">
                  <a:moveTo>
                    <a:pt x="0" y="1791715"/>
                  </a:moveTo>
                  <a:cubicBezTo>
                    <a:pt x="834571" y="1011572"/>
                    <a:pt x="1669143" y="231430"/>
                    <a:pt x="2699657" y="195144"/>
                  </a:cubicBezTo>
                  <a:cubicBezTo>
                    <a:pt x="3730171" y="158858"/>
                    <a:pt x="4995333" y="1603029"/>
                    <a:pt x="6183085" y="1574001"/>
                  </a:cubicBezTo>
                  <a:cubicBezTo>
                    <a:pt x="7370837" y="1544973"/>
                    <a:pt x="8827104" y="146763"/>
                    <a:pt x="9826171" y="20973"/>
                  </a:cubicBezTo>
                  <a:cubicBezTo>
                    <a:pt x="10825238" y="-104818"/>
                    <a:pt x="11501361" y="357220"/>
                    <a:pt x="12177485" y="819258"/>
                  </a:cubicBezTo>
                </a:path>
              </a:pathLst>
            </a:custGeom>
            <a:noFill/>
            <a:ln cmpd="sng">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grpSp>
      <p:cxnSp>
        <p:nvCxnSpPr>
          <p:cNvPr id="20" name="直接连接符 19"/>
          <p:cNvCxnSpPr/>
          <p:nvPr/>
        </p:nvCxnSpPr>
        <p:spPr>
          <a:xfrm flipH="1">
            <a:off x="10043885" y="2110018"/>
            <a:ext cx="0" cy="1269895"/>
          </a:xfrm>
          <a:prstGeom prst="line">
            <a:avLst/>
          </a:prstGeom>
          <a:noFill/>
          <a:ln>
            <a:solidFill>
              <a:schemeClr val="accent4"/>
            </a:solidFill>
            <a:prstDash val="sysDash"/>
            <a:headEnd len="lg" type="oval" w="lg"/>
            <a:tailEnd len="lg" type="none" w="lg"/>
          </a:ln>
        </p:spPr>
        <p:style>
          <a:lnRef idx="2">
            <a:schemeClr val="accent1">
              <a:shade val="50000"/>
            </a:schemeClr>
          </a:lnRef>
          <a:fillRef idx="1">
            <a:schemeClr val="accent1"/>
          </a:fillRef>
          <a:effectRef idx="0">
            <a:schemeClr val="accent1"/>
          </a:effectRef>
          <a:fontRef idx="minor">
            <a:schemeClr val="lt1"/>
          </a:fontRef>
        </p:style>
      </p:cxnSp>
      <p:cxnSp>
        <p:nvCxnSpPr>
          <p:cNvPr id="22" name="直接连接符 21"/>
          <p:cNvCxnSpPr/>
          <p:nvPr/>
        </p:nvCxnSpPr>
        <p:spPr>
          <a:xfrm flipH="1">
            <a:off x="5277808" y="2110017"/>
            <a:ext cx="0" cy="2075543"/>
          </a:xfrm>
          <a:prstGeom prst="line">
            <a:avLst/>
          </a:prstGeom>
          <a:noFill/>
          <a:ln>
            <a:solidFill>
              <a:schemeClr val="accent2"/>
            </a:solidFill>
            <a:prstDash val="sysDash"/>
            <a:headEnd len="lg" type="oval" w="lg"/>
            <a:tailEnd len="lg" type="none" w="lg"/>
          </a:ln>
        </p:spPr>
        <p:style>
          <a:lnRef idx="2">
            <a:schemeClr val="accent1">
              <a:shade val="50000"/>
            </a:schemeClr>
          </a:lnRef>
          <a:fillRef idx="1">
            <a:schemeClr val="accent1"/>
          </a:fillRef>
          <a:effectRef idx="0">
            <a:schemeClr val="accent1"/>
          </a:effectRef>
          <a:fontRef idx="minor">
            <a:schemeClr val="lt1"/>
          </a:fontRef>
        </p:style>
      </p:cxnSp>
      <p:grpSp>
        <p:nvGrpSpPr>
          <p:cNvPr id="4" name="组合 40"/>
          <p:cNvGrpSpPr/>
          <p:nvPr/>
        </p:nvGrpSpPr>
        <p:grpSpPr>
          <a:xfrm>
            <a:off x="9608503" y="3379886"/>
            <a:ext cx="870752" cy="798855"/>
            <a:chOff x="9608508" y="3379883"/>
            <a:chExt cx="870752" cy="798854"/>
          </a:xfrm>
        </p:grpSpPr>
        <p:sp>
          <p:nvSpPr>
            <p:cNvPr id="11" name="泪滴形 10"/>
            <p:cNvSpPr/>
            <p:nvPr/>
          </p:nvSpPr>
          <p:spPr>
            <a:xfrm rot="8100000">
              <a:off x="9645376" y="3379883"/>
              <a:ext cx="798854" cy="798854"/>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24" name="文本框 23"/>
            <p:cNvSpPr txBox="1"/>
            <p:nvPr/>
          </p:nvSpPr>
          <p:spPr>
            <a:xfrm>
              <a:off x="9612719" y="3603501"/>
              <a:ext cx="862330" cy="457200"/>
            </a:xfrm>
            <a:prstGeom prst="rect">
              <a:avLst/>
            </a:prstGeom>
            <a:noFill/>
          </p:spPr>
          <p:txBody>
            <a:bodyPr rtlCol="0" wrap="none">
              <a:spAutoFit/>
            </a:bodyPr>
            <a:lstStyle/>
            <a:p>
              <a:pPr algn="ctr"/>
              <a:r>
                <a:rPr altLang="zh-CN" lang="en-US" smtClean="0" sz="2400">
                  <a:solidFill>
                    <a:schemeClr val="bg1"/>
                  </a:solidFill>
                  <a:cs typeface="+mn-ea"/>
                  <a:sym typeface="+mn-lt"/>
                </a:rPr>
                <a:t>2030</a:t>
              </a:r>
            </a:p>
          </p:txBody>
        </p:sp>
      </p:grpSp>
      <p:grpSp>
        <p:nvGrpSpPr>
          <p:cNvPr id="6" name="组合 39"/>
          <p:cNvGrpSpPr/>
          <p:nvPr/>
        </p:nvGrpSpPr>
        <p:grpSpPr>
          <a:xfrm>
            <a:off x="7069559" y="3019795"/>
            <a:ext cx="870752" cy="705520"/>
            <a:chOff x="7069557" y="3019795"/>
            <a:chExt cx="870752" cy="705520"/>
          </a:xfrm>
        </p:grpSpPr>
        <p:sp>
          <p:nvSpPr>
            <p:cNvPr id="12" name="泪滴形 11"/>
            <p:cNvSpPr/>
            <p:nvPr/>
          </p:nvSpPr>
          <p:spPr>
            <a:xfrm rot="8100000">
              <a:off x="7152175" y="3019795"/>
              <a:ext cx="705520" cy="70552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25" name="文本框 24"/>
            <p:cNvSpPr txBox="1"/>
            <p:nvPr/>
          </p:nvSpPr>
          <p:spPr>
            <a:xfrm>
              <a:off x="7073769" y="3152450"/>
              <a:ext cx="862330" cy="457200"/>
            </a:xfrm>
            <a:prstGeom prst="rect">
              <a:avLst/>
            </a:prstGeom>
            <a:noFill/>
          </p:spPr>
          <p:txBody>
            <a:bodyPr rtlCol="0" wrap="none">
              <a:spAutoFit/>
            </a:bodyPr>
            <a:lstStyle/>
            <a:p>
              <a:pPr algn="ctr"/>
              <a:r>
                <a:rPr altLang="zh-CN" lang="en-US" smtClean="0" sz="2400">
                  <a:solidFill>
                    <a:schemeClr val="bg1"/>
                  </a:solidFill>
                  <a:cs typeface="+mn-ea"/>
                  <a:sym typeface="+mn-lt"/>
                </a:rPr>
                <a:t>2020</a:t>
              </a:r>
            </a:p>
          </p:txBody>
        </p:sp>
      </p:grpSp>
      <p:grpSp>
        <p:nvGrpSpPr>
          <p:cNvPr id="7" name="组合 38"/>
          <p:cNvGrpSpPr/>
          <p:nvPr/>
        </p:nvGrpSpPr>
        <p:grpSpPr>
          <a:xfrm>
            <a:off x="4885975" y="3804857"/>
            <a:ext cx="870752" cy="798855"/>
            <a:chOff x="4885975" y="3804856"/>
            <a:chExt cx="870752" cy="798854"/>
          </a:xfrm>
        </p:grpSpPr>
        <p:sp>
          <p:nvSpPr>
            <p:cNvPr id="5" name="泪滴形 4"/>
            <p:cNvSpPr/>
            <p:nvPr/>
          </p:nvSpPr>
          <p:spPr>
            <a:xfrm rot="8100000">
              <a:off x="4921923" y="3804856"/>
              <a:ext cx="798854" cy="798854"/>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26" name="文本框 25"/>
            <p:cNvSpPr txBox="1"/>
            <p:nvPr/>
          </p:nvSpPr>
          <p:spPr>
            <a:xfrm>
              <a:off x="4890186" y="4002002"/>
              <a:ext cx="862330" cy="457200"/>
            </a:xfrm>
            <a:prstGeom prst="rect">
              <a:avLst/>
            </a:prstGeom>
            <a:noFill/>
          </p:spPr>
          <p:txBody>
            <a:bodyPr rtlCol="0" wrap="none">
              <a:spAutoFit/>
            </a:bodyPr>
            <a:lstStyle/>
            <a:p>
              <a:pPr algn="ctr"/>
              <a:r>
                <a:rPr altLang="zh-CN" lang="en-US" smtClean="0" sz="2400">
                  <a:solidFill>
                    <a:schemeClr val="bg1"/>
                  </a:solidFill>
                  <a:cs typeface="+mn-ea"/>
                  <a:sym typeface="+mn-lt"/>
                </a:rPr>
                <a:t>2018</a:t>
              </a:r>
            </a:p>
          </p:txBody>
        </p:sp>
      </p:grpSp>
      <p:grpSp>
        <p:nvGrpSpPr>
          <p:cNvPr id="8" name="组合 37"/>
          <p:cNvGrpSpPr/>
          <p:nvPr/>
        </p:nvGrpSpPr>
        <p:grpSpPr>
          <a:xfrm>
            <a:off x="1861164" y="2945031"/>
            <a:ext cx="870751" cy="705520"/>
            <a:chOff x="1861160" y="2945030"/>
            <a:chExt cx="870751" cy="705520"/>
          </a:xfrm>
        </p:grpSpPr>
        <p:sp>
          <p:nvSpPr>
            <p:cNvPr id="13" name="泪滴形 12"/>
            <p:cNvSpPr/>
            <p:nvPr/>
          </p:nvSpPr>
          <p:spPr>
            <a:xfrm rot="8100000">
              <a:off x="1943294" y="2945030"/>
              <a:ext cx="705520" cy="705520"/>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27" name="文本框 26"/>
            <p:cNvSpPr txBox="1"/>
            <p:nvPr/>
          </p:nvSpPr>
          <p:spPr>
            <a:xfrm>
              <a:off x="1865371" y="3082261"/>
              <a:ext cx="862330" cy="457200"/>
            </a:xfrm>
            <a:prstGeom prst="rect">
              <a:avLst/>
            </a:prstGeom>
            <a:noFill/>
          </p:spPr>
          <p:txBody>
            <a:bodyPr rtlCol="0" wrap="none">
              <a:spAutoFit/>
            </a:bodyPr>
            <a:lstStyle/>
            <a:p>
              <a:pPr algn="ctr"/>
              <a:r>
                <a:rPr altLang="zh-CN" lang="en-US" sz="2400">
                  <a:solidFill>
                    <a:schemeClr val="bg1"/>
                  </a:solidFill>
                  <a:cs typeface="+mn-ea"/>
                  <a:sym typeface="+mn-lt"/>
                </a:rPr>
                <a:t>2014</a:t>
              </a:r>
            </a:p>
          </p:txBody>
        </p:sp>
      </p:grpSp>
      <p:grpSp>
        <p:nvGrpSpPr>
          <p:cNvPr id="9" name="组合 41"/>
          <p:cNvGrpSpPr/>
          <p:nvPr/>
        </p:nvGrpSpPr>
        <p:grpSpPr>
          <a:xfrm>
            <a:off x="2501711" y="4875293"/>
            <a:ext cx="3327637" cy="1257682"/>
            <a:chOff x="2501711" y="4875289"/>
            <a:chExt cx="3327637" cy="1257681"/>
          </a:xfrm>
        </p:grpSpPr>
        <p:sp>
          <p:nvSpPr>
            <p:cNvPr id="28" name="矩形 27"/>
            <p:cNvSpPr/>
            <p:nvPr/>
          </p:nvSpPr>
          <p:spPr>
            <a:xfrm>
              <a:off x="2501712" y="5227913"/>
              <a:ext cx="3327636" cy="896295"/>
            </a:xfrm>
            <a:prstGeom prst="rect">
              <a:avLst/>
            </a:prstGeom>
          </p:spPr>
          <p:txBody>
            <a:bodyPr wrap="square">
              <a:spAutoFit/>
            </a:bodyPr>
            <a:lstStyle/>
            <a:p>
              <a:pPr algn="just">
                <a:lnSpc>
                  <a:spcPct val="120000"/>
                </a:lnSpc>
              </a:pPr>
              <a:r>
                <a:rPr altLang="en-US" lang="zh-CN" sz="1467">
                  <a:solidFill>
                    <a:schemeClr val="bg1">
                      <a:lumMod val="50000"/>
                    </a:schemeClr>
                  </a:solidFill>
                  <a:cs typeface="+mn-ea"/>
                  <a:sym typeface="+mn-lt"/>
                </a:rPr>
                <a:t>用户可以在投影仪或者计算机上进行演示也可以将演示文稿打印出来制作成胶片以便应用到更广泛的领域中</a:t>
              </a:r>
            </a:p>
          </p:txBody>
        </p:sp>
        <p:sp>
          <p:nvSpPr>
            <p:cNvPr id="29" name="矩形 28"/>
            <p:cNvSpPr/>
            <p:nvPr/>
          </p:nvSpPr>
          <p:spPr>
            <a:xfrm>
              <a:off x="2501711" y="4875289"/>
              <a:ext cx="2241973" cy="530352"/>
            </a:xfrm>
            <a:prstGeom prst="rect">
              <a:avLst/>
            </a:prstGeom>
          </p:spPr>
          <p:txBody>
            <a:bodyPr wrap="square">
              <a:spAutoFit/>
            </a:bodyPr>
            <a:lstStyle/>
            <a:p>
              <a:pPr algn="just">
                <a:lnSpc>
                  <a:spcPct val="120000"/>
                </a:lnSpc>
              </a:pPr>
              <a:r>
                <a:rPr altLang="en-US" b="1" lang="zh-CN" sz="2400">
                  <a:solidFill>
                    <a:schemeClr val="bg1">
                      <a:lumMod val="50000"/>
                    </a:schemeClr>
                  </a:solidFill>
                  <a:cs typeface="+mn-ea"/>
                  <a:sym typeface="+mn-lt"/>
                </a:rPr>
                <a:t>标题文字添加</a:t>
              </a:r>
            </a:p>
          </p:txBody>
        </p:sp>
      </p:grpSp>
      <p:grpSp>
        <p:nvGrpSpPr>
          <p:cNvPr id="14" name="组合 43"/>
          <p:cNvGrpSpPr/>
          <p:nvPr/>
        </p:nvGrpSpPr>
        <p:grpSpPr>
          <a:xfrm>
            <a:off x="7713390" y="4875293"/>
            <a:ext cx="3327637" cy="1257682"/>
            <a:chOff x="7713388" y="4875289"/>
            <a:chExt cx="3327637" cy="1257681"/>
          </a:xfrm>
        </p:grpSpPr>
        <p:sp>
          <p:nvSpPr>
            <p:cNvPr id="30" name="矩形 29"/>
            <p:cNvSpPr/>
            <p:nvPr/>
          </p:nvSpPr>
          <p:spPr>
            <a:xfrm>
              <a:off x="7713387" y="5227913"/>
              <a:ext cx="3327636" cy="896295"/>
            </a:xfrm>
            <a:prstGeom prst="rect">
              <a:avLst/>
            </a:prstGeom>
          </p:spPr>
          <p:txBody>
            <a:bodyPr wrap="square">
              <a:spAutoFit/>
            </a:bodyPr>
            <a:lstStyle/>
            <a:p>
              <a:pPr algn="just">
                <a:lnSpc>
                  <a:spcPct val="120000"/>
                </a:lnSpc>
              </a:pPr>
              <a:r>
                <a:rPr altLang="en-US" lang="zh-CN" sz="1467">
                  <a:solidFill>
                    <a:schemeClr val="bg1">
                      <a:lumMod val="50000"/>
                    </a:schemeClr>
                  </a:solidFill>
                  <a:cs typeface="+mn-ea"/>
                  <a:sym typeface="+mn-lt"/>
                </a:rPr>
                <a:t>用户可以在投影仪或者计算机上进行演示也可以将演示文稿打印出来制作成胶片以便应用到更广泛的领域中</a:t>
              </a:r>
            </a:p>
          </p:txBody>
        </p:sp>
        <p:sp>
          <p:nvSpPr>
            <p:cNvPr id="31" name="矩形 30"/>
            <p:cNvSpPr/>
            <p:nvPr/>
          </p:nvSpPr>
          <p:spPr>
            <a:xfrm>
              <a:off x="7713390" y="4875289"/>
              <a:ext cx="2241973" cy="530352"/>
            </a:xfrm>
            <a:prstGeom prst="rect">
              <a:avLst/>
            </a:prstGeom>
          </p:spPr>
          <p:txBody>
            <a:bodyPr wrap="square">
              <a:spAutoFit/>
            </a:bodyPr>
            <a:lstStyle/>
            <a:p>
              <a:pPr algn="just">
                <a:lnSpc>
                  <a:spcPct val="120000"/>
                </a:lnSpc>
              </a:pPr>
              <a:r>
                <a:rPr altLang="en-US" b="1" lang="zh-CN" sz="2400">
                  <a:solidFill>
                    <a:schemeClr val="bg1">
                      <a:lumMod val="50000"/>
                    </a:schemeClr>
                  </a:solidFill>
                  <a:cs typeface="+mn-ea"/>
                  <a:sym typeface="+mn-lt"/>
                </a:rPr>
                <a:t>标题文字添加</a:t>
              </a:r>
            </a:p>
          </p:txBody>
        </p:sp>
      </p:grpSp>
      <p:grpSp>
        <p:nvGrpSpPr>
          <p:cNvPr id="15" name="组合 44"/>
          <p:cNvGrpSpPr/>
          <p:nvPr/>
        </p:nvGrpSpPr>
        <p:grpSpPr>
          <a:xfrm>
            <a:off x="6627731" y="1617782"/>
            <a:ext cx="3327639" cy="1257680"/>
            <a:chOff x="6627726" y="1617780"/>
            <a:chExt cx="3327638" cy="1257680"/>
          </a:xfrm>
        </p:grpSpPr>
        <p:sp>
          <p:nvSpPr>
            <p:cNvPr id="32" name="矩形 31"/>
            <p:cNvSpPr/>
            <p:nvPr/>
          </p:nvSpPr>
          <p:spPr>
            <a:xfrm>
              <a:off x="6627726" y="1970404"/>
              <a:ext cx="3327635" cy="896295"/>
            </a:xfrm>
            <a:prstGeom prst="rect">
              <a:avLst/>
            </a:prstGeom>
          </p:spPr>
          <p:txBody>
            <a:bodyPr wrap="square">
              <a:spAutoFit/>
            </a:bodyPr>
            <a:lstStyle/>
            <a:p>
              <a:pPr algn="r">
                <a:lnSpc>
                  <a:spcPct val="120000"/>
                </a:lnSpc>
              </a:pPr>
              <a:r>
                <a:rPr altLang="en-US" lang="zh-CN" sz="1467">
                  <a:solidFill>
                    <a:schemeClr val="bg1">
                      <a:lumMod val="50000"/>
                    </a:schemeClr>
                  </a:solidFill>
                  <a:cs typeface="+mn-ea"/>
                  <a:sym typeface="+mn-lt"/>
                </a:rPr>
                <a:t>用户可以在投影仪或者计算机上进行演示也可以将演示文稿打印出来制作成胶片以便应用到更广泛的领域中</a:t>
              </a:r>
            </a:p>
          </p:txBody>
        </p:sp>
        <p:sp>
          <p:nvSpPr>
            <p:cNvPr id="33" name="矩形 32"/>
            <p:cNvSpPr/>
            <p:nvPr/>
          </p:nvSpPr>
          <p:spPr>
            <a:xfrm>
              <a:off x="7713390" y="1617780"/>
              <a:ext cx="2241976" cy="530352"/>
            </a:xfrm>
            <a:prstGeom prst="rect">
              <a:avLst/>
            </a:prstGeom>
          </p:spPr>
          <p:txBody>
            <a:bodyPr wrap="square">
              <a:spAutoFit/>
            </a:bodyPr>
            <a:lstStyle/>
            <a:p>
              <a:pPr algn="r">
                <a:lnSpc>
                  <a:spcPct val="120000"/>
                </a:lnSpc>
              </a:pPr>
              <a:r>
                <a:rPr altLang="en-US" b="1" lang="zh-CN" sz="2400">
                  <a:solidFill>
                    <a:schemeClr val="bg1">
                      <a:lumMod val="50000"/>
                    </a:schemeClr>
                  </a:solidFill>
                  <a:cs typeface="+mn-ea"/>
                  <a:sym typeface="+mn-lt"/>
                </a:rPr>
                <a:t>标题文字添加</a:t>
              </a:r>
            </a:p>
          </p:txBody>
        </p:sp>
      </p:grpSp>
      <p:grpSp>
        <p:nvGrpSpPr>
          <p:cNvPr id="16" name="组合 42"/>
          <p:cNvGrpSpPr/>
          <p:nvPr/>
        </p:nvGrpSpPr>
        <p:grpSpPr>
          <a:xfrm>
            <a:off x="1797797" y="1617782"/>
            <a:ext cx="3327639" cy="1257680"/>
            <a:chOff x="1797793" y="1617780"/>
            <a:chExt cx="3327638" cy="1257680"/>
          </a:xfrm>
        </p:grpSpPr>
        <p:sp>
          <p:nvSpPr>
            <p:cNvPr id="34" name="矩形 33"/>
            <p:cNvSpPr/>
            <p:nvPr/>
          </p:nvSpPr>
          <p:spPr>
            <a:xfrm>
              <a:off x="1797793" y="1970404"/>
              <a:ext cx="3327635" cy="896295"/>
            </a:xfrm>
            <a:prstGeom prst="rect">
              <a:avLst/>
            </a:prstGeom>
          </p:spPr>
          <p:txBody>
            <a:bodyPr wrap="square">
              <a:spAutoFit/>
            </a:bodyPr>
            <a:lstStyle/>
            <a:p>
              <a:pPr algn="r">
                <a:lnSpc>
                  <a:spcPct val="120000"/>
                </a:lnSpc>
              </a:pPr>
              <a:r>
                <a:rPr altLang="en-US" lang="zh-CN" sz="1467">
                  <a:solidFill>
                    <a:schemeClr val="bg1">
                      <a:lumMod val="50000"/>
                    </a:schemeClr>
                  </a:solidFill>
                  <a:cs typeface="+mn-ea"/>
                  <a:sym typeface="+mn-lt"/>
                </a:rPr>
                <a:t>用户可以在投影仪或者计算机上进行演示也可以将演示文稿打印出来制作成胶片以便应用到更广泛的领域中</a:t>
              </a:r>
            </a:p>
          </p:txBody>
        </p:sp>
        <p:sp>
          <p:nvSpPr>
            <p:cNvPr id="35" name="矩形 34"/>
            <p:cNvSpPr/>
            <p:nvPr/>
          </p:nvSpPr>
          <p:spPr>
            <a:xfrm>
              <a:off x="2883455" y="1617780"/>
              <a:ext cx="2241976" cy="530352"/>
            </a:xfrm>
            <a:prstGeom prst="rect">
              <a:avLst/>
            </a:prstGeom>
          </p:spPr>
          <p:txBody>
            <a:bodyPr wrap="square">
              <a:spAutoFit/>
            </a:bodyPr>
            <a:lstStyle/>
            <a:p>
              <a:pPr algn="r">
                <a:lnSpc>
                  <a:spcPct val="120000"/>
                </a:lnSpc>
              </a:pPr>
              <a:r>
                <a:rPr altLang="en-US" b="1" lang="zh-CN" sz="2400">
                  <a:solidFill>
                    <a:schemeClr val="bg1">
                      <a:lumMod val="50000"/>
                    </a:schemeClr>
                  </a:solidFill>
                  <a:cs typeface="+mn-ea"/>
                  <a:sym typeface="+mn-lt"/>
                </a:rPr>
                <a:t>标题文字添加</a:t>
              </a:r>
            </a:p>
          </p:txBody>
        </p:sp>
      </p:grpSp>
    </p:spTree>
    <p:extLst>
      <p:ext uri="{BB962C8B-B14F-4D97-AF65-F5344CB8AC3E}">
        <p14:creationId val="700108227"/>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par>
                                <p:cTn fill="hold" id="14" nodeType="withEffect" presetClass="entr" presetID="42" presetSubtype="0">
                                  <p:stCondLst>
                                    <p:cond delay="250"/>
                                  </p:stCondLst>
                                  <p:childTnLst>
                                    <p:set>
                                      <p:cBhvr>
                                        <p:cTn dur="1" fill="hold" id="15">
                                          <p:stCondLst>
                                            <p:cond delay="0"/>
                                          </p:stCondLst>
                                        </p:cTn>
                                        <p:tgtEl>
                                          <p:spTgt spid="7"/>
                                        </p:tgtEl>
                                        <p:attrNameLst>
                                          <p:attrName>style.visibility</p:attrName>
                                        </p:attrNameLst>
                                      </p:cBhvr>
                                      <p:to>
                                        <p:strVal val="visible"/>
                                      </p:to>
                                    </p:set>
                                    <p:animEffect filter="fade" transition="in">
                                      <p:cBhvr>
                                        <p:cTn dur="1000" id="16"/>
                                        <p:tgtEl>
                                          <p:spTgt spid="7"/>
                                        </p:tgtEl>
                                      </p:cBhvr>
                                    </p:animEffect>
                                    <p:anim calcmode="lin" valueType="num">
                                      <p:cBhvr>
                                        <p:cTn dur="1000" fill="hold" id="17"/>
                                        <p:tgtEl>
                                          <p:spTgt spid="7"/>
                                        </p:tgtEl>
                                        <p:attrNameLst>
                                          <p:attrName>ppt_x</p:attrName>
                                        </p:attrNameLst>
                                      </p:cBhvr>
                                      <p:tavLst>
                                        <p:tav tm="0">
                                          <p:val>
                                            <p:strVal val="#ppt_x"/>
                                          </p:val>
                                        </p:tav>
                                        <p:tav tm="100000">
                                          <p:val>
                                            <p:strVal val="#ppt_x"/>
                                          </p:val>
                                        </p:tav>
                                      </p:tavLst>
                                    </p:anim>
                                    <p:anim calcmode="lin" valueType="num">
                                      <p:cBhvr>
                                        <p:cTn dur="1000" fill="hold" id="18"/>
                                        <p:tgtEl>
                                          <p:spTgt spid="7"/>
                                        </p:tgtEl>
                                        <p:attrNameLst>
                                          <p:attrName>ppt_y</p:attrName>
                                        </p:attrNameLst>
                                      </p:cBhvr>
                                      <p:tavLst>
                                        <p:tav tm="0">
                                          <p:val>
                                            <p:strVal val="#ppt_y+.1"/>
                                          </p:val>
                                        </p:tav>
                                        <p:tav tm="100000">
                                          <p:val>
                                            <p:strVal val="#ppt_y"/>
                                          </p:val>
                                        </p:tav>
                                      </p:tavLst>
                                    </p:anim>
                                  </p:childTnLst>
                                </p:cTn>
                              </p:par>
                              <p:par>
                                <p:cTn fill="hold" id="19" nodeType="withEffect" presetClass="entr" presetID="42" presetSubtype="0">
                                  <p:stCondLst>
                                    <p:cond delay="500"/>
                                  </p:stCondLst>
                                  <p:childTnLst>
                                    <p:set>
                                      <p:cBhvr>
                                        <p:cTn dur="1" fill="hold" id="20">
                                          <p:stCondLst>
                                            <p:cond delay="0"/>
                                          </p:stCondLst>
                                        </p:cTn>
                                        <p:tgtEl>
                                          <p:spTgt spid="6"/>
                                        </p:tgtEl>
                                        <p:attrNameLst>
                                          <p:attrName>style.visibility</p:attrName>
                                        </p:attrNameLst>
                                      </p:cBhvr>
                                      <p:to>
                                        <p:strVal val="visible"/>
                                      </p:to>
                                    </p:set>
                                    <p:animEffect filter="fade" transition="in">
                                      <p:cBhvr>
                                        <p:cTn dur="1000" id="21"/>
                                        <p:tgtEl>
                                          <p:spTgt spid="6"/>
                                        </p:tgtEl>
                                      </p:cBhvr>
                                    </p:animEffect>
                                    <p:anim calcmode="lin" valueType="num">
                                      <p:cBhvr>
                                        <p:cTn dur="1000" fill="hold" id="22"/>
                                        <p:tgtEl>
                                          <p:spTgt spid="6"/>
                                        </p:tgtEl>
                                        <p:attrNameLst>
                                          <p:attrName>ppt_x</p:attrName>
                                        </p:attrNameLst>
                                      </p:cBhvr>
                                      <p:tavLst>
                                        <p:tav tm="0">
                                          <p:val>
                                            <p:strVal val="#ppt_x"/>
                                          </p:val>
                                        </p:tav>
                                        <p:tav tm="100000">
                                          <p:val>
                                            <p:strVal val="#ppt_x"/>
                                          </p:val>
                                        </p:tav>
                                      </p:tavLst>
                                    </p:anim>
                                    <p:anim calcmode="lin" valueType="num">
                                      <p:cBhvr>
                                        <p:cTn dur="1000" fill="hold" id="23"/>
                                        <p:tgtEl>
                                          <p:spTgt spid="6"/>
                                        </p:tgtEl>
                                        <p:attrNameLst>
                                          <p:attrName>ppt_y</p:attrName>
                                        </p:attrNameLst>
                                      </p:cBhvr>
                                      <p:tavLst>
                                        <p:tav tm="0">
                                          <p:val>
                                            <p:strVal val="#ppt_y+.1"/>
                                          </p:val>
                                        </p:tav>
                                        <p:tav tm="100000">
                                          <p:val>
                                            <p:strVal val="#ppt_y"/>
                                          </p:val>
                                        </p:tav>
                                      </p:tavLst>
                                    </p:anim>
                                  </p:childTnLst>
                                </p:cTn>
                              </p:par>
                              <p:par>
                                <p:cTn fill="hold" id="24" nodeType="withEffect" presetClass="entr" presetID="42" presetSubtype="0">
                                  <p:stCondLst>
                                    <p:cond delay="750"/>
                                  </p:stCondLst>
                                  <p:childTnLst>
                                    <p:set>
                                      <p:cBhvr>
                                        <p:cTn dur="1" fill="hold" id="25">
                                          <p:stCondLst>
                                            <p:cond delay="0"/>
                                          </p:stCondLst>
                                        </p:cTn>
                                        <p:tgtEl>
                                          <p:spTgt spid="4"/>
                                        </p:tgtEl>
                                        <p:attrNameLst>
                                          <p:attrName>style.visibility</p:attrName>
                                        </p:attrNameLst>
                                      </p:cBhvr>
                                      <p:to>
                                        <p:strVal val="visible"/>
                                      </p:to>
                                    </p:set>
                                    <p:animEffect filter="fade" transition="in">
                                      <p:cBhvr>
                                        <p:cTn dur="1000" id="26"/>
                                        <p:tgtEl>
                                          <p:spTgt spid="4"/>
                                        </p:tgtEl>
                                      </p:cBhvr>
                                    </p:animEffect>
                                    <p:anim calcmode="lin" valueType="num">
                                      <p:cBhvr>
                                        <p:cTn dur="1000" fill="hold" id="27"/>
                                        <p:tgtEl>
                                          <p:spTgt spid="4"/>
                                        </p:tgtEl>
                                        <p:attrNameLst>
                                          <p:attrName>ppt_x</p:attrName>
                                        </p:attrNameLst>
                                      </p:cBhvr>
                                      <p:tavLst>
                                        <p:tav tm="0">
                                          <p:val>
                                            <p:strVal val="#ppt_x"/>
                                          </p:val>
                                        </p:tav>
                                        <p:tav tm="100000">
                                          <p:val>
                                            <p:strVal val="#ppt_x"/>
                                          </p:val>
                                        </p:tav>
                                      </p:tavLst>
                                    </p:anim>
                                    <p:anim calcmode="lin" valueType="num">
                                      <p:cBhvr>
                                        <p:cTn dur="1000" fill="hold" id="28"/>
                                        <p:tgtEl>
                                          <p:spTgt spid="4"/>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2250"/>
                            </p:stCondLst>
                            <p:childTnLst>
                              <p:par>
                                <p:cTn fill="hold" id="30" nodeType="afterEffect" presetClass="entr" presetID="22" presetSubtype="1">
                                  <p:stCondLst>
                                    <p:cond delay="0"/>
                                  </p:stCondLst>
                                  <p:childTnLst>
                                    <p:set>
                                      <p:cBhvr>
                                        <p:cTn dur="1" fill="hold" id="31">
                                          <p:stCondLst>
                                            <p:cond delay="0"/>
                                          </p:stCondLst>
                                        </p:cTn>
                                        <p:tgtEl>
                                          <p:spTgt spid="17"/>
                                        </p:tgtEl>
                                        <p:attrNameLst>
                                          <p:attrName>style.visibility</p:attrName>
                                        </p:attrNameLst>
                                      </p:cBhvr>
                                      <p:to>
                                        <p:strVal val="visible"/>
                                      </p:to>
                                    </p:set>
                                    <p:animEffect filter="wipe(up)" transition="in">
                                      <p:cBhvr>
                                        <p:cTn dur="500" id="32"/>
                                        <p:tgtEl>
                                          <p:spTgt spid="17"/>
                                        </p:tgtEl>
                                      </p:cBhvr>
                                    </p:animEffect>
                                  </p:childTnLst>
                                </p:cTn>
                              </p:par>
                              <p:par>
                                <p:cTn fill="hold" id="33" nodeType="withEffect" presetClass="entr" presetID="22" presetSubtype="1">
                                  <p:stCondLst>
                                    <p:cond delay="0"/>
                                  </p:stCondLst>
                                  <p:childTnLst>
                                    <p:set>
                                      <p:cBhvr>
                                        <p:cTn dur="1" fill="hold" id="34">
                                          <p:stCondLst>
                                            <p:cond delay="0"/>
                                          </p:stCondLst>
                                        </p:cTn>
                                        <p:tgtEl>
                                          <p:spTgt spid="18"/>
                                        </p:tgtEl>
                                        <p:attrNameLst>
                                          <p:attrName>style.visibility</p:attrName>
                                        </p:attrNameLst>
                                      </p:cBhvr>
                                      <p:to>
                                        <p:strVal val="visible"/>
                                      </p:to>
                                    </p:set>
                                    <p:animEffect filter="wipe(up)" transition="in">
                                      <p:cBhvr>
                                        <p:cTn dur="500" id="35"/>
                                        <p:tgtEl>
                                          <p:spTgt spid="18"/>
                                        </p:tgtEl>
                                      </p:cBhvr>
                                    </p:animEffect>
                                  </p:childTnLst>
                                </p:cTn>
                              </p:par>
                              <p:par>
                                <p:cTn fill="hold" id="36" nodeType="withEffect" presetClass="entr" presetID="22" presetSubtype="4">
                                  <p:stCondLst>
                                    <p:cond delay="0"/>
                                  </p:stCondLst>
                                  <p:childTnLst>
                                    <p:set>
                                      <p:cBhvr>
                                        <p:cTn dur="1" fill="hold" id="37">
                                          <p:stCondLst>
                                            <p:cond delay="0"/>
                                          </p:stCondLst>
                                        </p:cTn>
                                        <p:tgtEl>
                                          <p:spTgt spid="22"/>
                                        </p:tgtEl>
                                        <p:attrNameLst>
                                          <p:attrName>style.visibility</p:attrName>
                                        </p:attrNameLst>
                                      </p:cBhvr>
                                      <p:to>
                                        <p:strVal val="visible"/>
                                      </p:to>
                                    </p:set>
                                    <p:animEffect filter="wipe(down)" transition="in">
                                      <p:cBhvr>
                                        <p:cTn dur="500" id="38"/>
                                        <p:tgtEl>
                                          <p:spTgt spid="22"/>
                                        </p:tgtEl>
                                      </p:cBhvr>
                                    </p:animEffect>
                                  </p:childTnLst>
                                </p:cTn>
                              </p:par>
                              <p:par>
                                <p:cTn fill="hold" id="39" nodeType="withEffect" presetClass="entr" presetID="22" presetSubtype="4">
                                  <p:stCondLst>
                                    <p:cond delay="0"/>
                                  </p:stCondLst>
                                  <p:childTnLst>
                                    <p:set>
                                      <p:cBhvr>
                                        <p:cTn dur="1" fill="hold" id="40">
                                          <p:stCondLst>
                                            <p:cond delay="0"/>
                                          </p:stCondLst>
                                        </p:cTn>
                                        <p:tgtEl>
                                          <p:spTgt spid="20"/>
                                        </p:tgtEl>
                                        <p:attrNameLst>
                                          <p:attrName>style.visibility</p:attrName>
                                        </p:attrNameLst>
                                      </p:cBhvr>
                                      <p:to>
                                        <p:strVal val="visible"/>
                                      </p:to>
                                    </p:set>
                                    <p:animEffect filter="wipe(down)" transition="in">
                                      <p:cBhvr>
                                        <p:cTn dur="500" id="41"/>
                                        <p:tgtEl>
                                          <p:spTgt spid="20"/>
                                        </p:tgtEl>
                                      </p:cBhvr>
                                    </p:animEffect>
                                  </p:childTnLst>
                                </p:cTn>
                              </p:par>
                            </p:childTnLst>
                          </p:cTn>
                        </p:par>
                        <p:par>
                          <p:cTn fill="hold" id="42" nodeType="afterGroup">
                            <p:stCondLst>
                              <p:cond delay="2750"/>
                            </p:stCondLst>
                            <p:childTnLst>
                              <p:par>
                                <p:cTn fill="hold" id="43" nodeType="afterEffect" presetClass="entr" presetID="12" presetSubtype="8">
                                  <p:stCondLst>
                                    <p:cond delay="0"/>
                                  </p:stCondLst>
                                  <p:childTnLst>
                                    <p:set>
                                      <p:cBhvr>
                                        <p:cTn dur="1" fill="hold" id="44">
                                          <p:stCondLst>
                                            <p:cond delay="0"/>
                                          </p:stCondLst>
                                        </p:cTn>
                                        <p:tgtEl>
                                          <p:spTgt spid="9"/>
                                        </p:tgtEl>
                                        <p:attrNameLst>
                                          <p:attrName>style.visibility</p:attrName>
                                        </p:attrNameLst>
                                      </p:cBhvr>
                                      <p:to>
                                        <p:strVal val="visible"/>
                                      </p:to>
                                    </p:set>
                                    <p:anim calcmode="lin" valueType="num">
                                      <p:cBhvr additive="base">
                                        <p:cTn dur="500" id="45"/>
                                        <p:tgtEl>
                                          <p:spTgt spid="9"/>
                                        </p:tgtEl>
                                        <p:attrNameLst>
                                          <p:attrName>ppt_x</p:attrName>
                                        </p:attrNameLst>
                                      </p:cBhvr>
                                      <p:tavLst>
                                        <p:tav tm="0">
                                          <p:val>
                                            <p:strVal val="#ppt_x-#ppt_w*1.125000"/>
                                          </p:val>
                                        </p:tav>
                                        <p:tav tm="100000">
                                          <p:val>
                                            <p:strVal val="#ppt_x"/>
                                          </p:val>
                                        </p:tav>
                                      </p:tavLst>
                                    </p:anim>
                                    <p:animEffect filter="wipe(right)" transition="in">
                                      <p:cBhvr>
                                        <p:cTn dur="500" id="46"/>
                                        <p:tgtEl>
                                          <p:spTgt spid="9"/>
                                        </p:tgtEl>
                                      </p:cBhvr>
                                    </p:animEffect>
                                  </p:childTnLst>
                                </p:cTn>
                              </p:par>
                            </p:childTnLst>
                          </p:cTn>
                        </p:par>
                        <p:par>
                          <p:cTn fill="hold" id="47" nodeType="afterGroup">
                            <p:stCondLst>
                              <p:cond delay="3250"/>
                            </p:stCondLst>
                            <p:childTnLst>
                              <p:par>
                                <p:cTn fill="hold" id="48" nodeType="afterEffect" presetClass="entr" presetID="12" presetSubtype="2">
                                  <p:stCondLst>
                                    <p:cond delay="0"/>
                                  </p:stCondLst>
                                  <p:childTnLst>
                                    <p:set>
                                      <p:cBhvr>
                                        <p:cTn dur="1" fill="hold" id="49">
                                          <p:stCondLst>
                                            <p:cond delay="0"/>
                                          </p:stCondLst>
                                        </p:cTn>
                                        <p:tgtEl>
                                          <p:spTgt spid="16"/>
                                        </p:tgtEl>
                                        <p:attrNameLst>
                                          <p:attrName>style.visibility</p:attrName>
                                        </p:attrNameLst>
                                      </p:cBhvr>
                                      <p:to>
                                        <p:strVal val="visible"/>
                                      </p:to>
                                    </p:set>
                                    <p:anim calcmode="lin" valueType="num">
                                      <p:cBhvr additive="base">
                                        <p:cTn dur="500" id="50"/>
                                        <p:tgtEl>
                                          <p:spTgt spid="16"/>
                                        </p:tgtEl>
                                        <p:attrNameLst>
                                          <p:attrName>ppt_x</p:attrName>
                                        </p:attrNameLst>
                                      </p:cBhvr>
                                      <p:tavLst>
                                        <p:tav tm="0">
                                          <p:val>
                                            <p:strVal val="#ppt_x+#ppt_w*1.125000"/>
                                          </p:val>
                                        </p:tav>
                                        <p:tav tm="100000">
                                          <p:val>
                                            <p:strVal val="#ppt_x"/>
                                          </p:val>
                                        </p:tav>
                                      </p:tavLst>
                                    </p:anim>
                                    <p:animEffect filter="wipe(left)" transition="in">
                                      <p:cBhvr>
                                        <p:cTn dur="500" id="51"/>
                                        <p:tgtEl>
                                          <p:spTgt spid="16"/>
                                        </p:tgtEl>
                                      </p:cBhvr>
                                    </p:animEffect>
                                  </p:childTnLst>
                                </p:cTn>
                              </p:par>
                            </p:childTnLst>
                          </p:cTn>
                        </p:par>
                        <p:par>
                          <p:cTn fill="hold" id="52" nodeType="afterGroup">
                            <p:stCondLst>
                              <p:cond delay="3750"/>
                            </p:stCondLst>
                            <p:childTnLst>
                              <p:par>
                                <p:cTn fill="hold" id="53" nodeType="afterEffect" presetClass="entr" presetID="12" presetSubtype="8">
                                  <p:stCondLst>
                                    <p:cond delay="0"/>
                                  </p:stCondLst>
                                  <p:childTnLst>
                                    <p:set>
                                      <p:cBhvr>
                                        <p:cTn dur="1" fill="hold" id="54">
                                          <p:stCondLst>
                                            <p:cond delay="0"/>
                                          </p:stCondLst>
                                        </p:cTn>
                                        <p:tgtEl>
                                          <p:spTgt spid="14"/>
                                        </p:tgtEl>
                                        <p:attrNameLst>
                                          <p:attrName>style.visibility</p:attrName>
                                        </p:attrNameLst>
                                      </p:cBhvr>
                                      <p:to>
                                        <p:strVal val="visible"/>
                                      </p:to>
                                    </p:set>
                                    <p:anim calcmode="lin" valueType="num">
                                      <p:cBhvr additive="base">
                                        <p:cTn dur="500" id="55"/>
                                        <p:tgtEl>
                                          <p:spTgt spid="14"/>
                                        </p:tgtEl>
                                        <p:attrNameLst>
                                          <p:attrName>ppt_x</p:attrName>
                                        </p:attrNameLst>
                                      </p:cBhvr>
                                      <p:tavLst>
                                        <p:tav tm="0">
                                          <p:val>
                                            <p:strVal val="#ppt_x-#ppt_w*1.125000"/>
                                          </p:val>
                                        </p:tav>
                                        <p:tav tm="100000">
                                          <p:val>
                                            <p:strVal val="#ppt_x"/>
                                          </p:val>
                                        </p:tav>
                                      </p:tavLst>
                                    </p:anim>
                                    <p:animEffect filter="wipe(right)" transition="in">
                                      <p:cBhvr>
                                        <p:cTn dur="500" id="56"/>
                                        <p:tgtEl>
                                          <p:spTgt spid="14"/>
                                        </p:tgtEl>
                                      </p:cBhvr>
                                    </p:animEffect>
                                  </p:childTnLst>
                                </p:cTn>
                              </p:par>
                            </p:childTnLst>
                          </p:cTn>
                        </p:par>
                        <p:par>
                          <p:cTn fill="hold" id="57" nodeType="afterGroup">
                            <p:stCondLst>
                              <p:cond delay="4250"/>
                            </p:stCondLst>
                            <p:childTnLst>
                              <p:par>
                                <p:cTn fill="hold" id="58" nodeType="afterEffect" presetClass="entr" presetID="12" presetSubtype="2">
                                  <p:stCondLst>
                                    <p:cond delay="0"/>
                                  </p:stCondLst>
                                  <p:childTnLst>
                                    <p:set>
                                      <p:cBhvr>
                                        <p:cTn dur="1" fill="hold" id="59">
                                          <p:stCondLst>
                                            <p:cond delay="0"/>
                                          </p:stCondLst>
                                        </p:cTn>
                                        <p:tgtEl>
                                          <p:spTgt spid="15"/>
                                        </p:tgtEl>
                                        <p:attrNameLst>
                                          <p:attrName>style.visibility</p:attrName>
                                        </p:attrNameLst>
                                      </p:cBhvr>
                                      <p:to>
                                        <p:strVal val="visible"/>
                                      </p:to>
                                    </p:set>
                                    <p:anim calcmode="lin" valueType="num">
                                      <p:cBhvr additive="base">
                                        <p:cTn dur="500" id="60"/>
                                        <p:tgtEl>
                                          <p:spTgt spid="15"/>
                                        </p:tgtEl>
                                        <p:attrNameLst>
                                          <p:attrName>ppt_x</p:attrName>
                                        </p:attrNameLst>
                                      </p:cBhvr>
                                      <p:tavLst>
                                        <p:tav tm="0">
                                          <p:val>
                                            <p:strVal val="#ppt_x+#ppt_w*1.125000"/>
                                          </p:val>
                                        </p:tav>
                                        <p:tav tm="100000">
                                          <p:val>
                                            <p:strVal val="#ppt_x"/>
                                          </p:val>
                                        </p:tav>
                                      </p:tavLst>
                                    </p:anim>
                                    <p:animEffect filter="wipe(left)" transition="in">
                                      <p:cBhvr>
                                        <p:cTn dur="500" id="61"/>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21"/>
          <p:cNvGrpSpPr/>
          <p:nvPr/>
        </p:nvGrpSpPr>
        <p:grpSpPr>
          <a:xfrm>
            <a:off x="1952845" y="2146751"/>
            <a:ext cx="1513865" cy="1513317"/>
            <a:chOff x="2019765" y="1757191"/>
            <a:chExt cx="1513668" cy="1513668"/>
          </a:xfrm>
          <a:solidFill>
            <a:schemeClr val="accent1"/>
          </a:solidFill>
        </p:grpSpPr>
        <p:grpSp>
          <p:nvGrpSpPr>
            <p:cNvPr id="3" name="Group 20"/>
            <p:cNvGrpSpPr/>
            <p:nvPr/>
          </p:nvGrpSpPr>
          <p:grpSpPr>
            <a:xfrm>
              <a:off x="2019765" y="1757191"/>
              <a:ext cx="1513668" cy="1513668"/>
              <a:chOff x="2019765" y="1694131"/>
              <a:chExt cx="1513668" cy="1513668"/>
            </a:xfrm>
            <a:grpFill/>
          </p:grpSpPr>
          <p:sp>
            <p:nvSpPr>
              <p:cNvPr id="13" name="Teardrop 9"/>
              <p:cNvSpPr/>
              <p:nvPr/>
            </p:nvSpPr>
            <p:spPr>
              <a:xfrm rot="8028697">
                <a:off x="2019765" y="1694131"/>
                <a:ext cx="1513668" cy="151366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vi-VN" sz="1600">
                  <a:solidFill>
                    <a:schemeClr val="bg1"/>
                  </a:solidFill>
                  <a:cs typeface="+mn-ea"/>
                  <a:sym typeface="+mn-lt"/>
                </a:endParaRPr>
              </a:p>
            </p:txBody>
          </p:sp>
          <p:sp>
            <p:nvSpPr>
              <p:cNvPr id="14" name="Teardrop 3"/>
              <p:cNvSpPr/>
              <p:nvPr/>
            </p:nvSpPr>
            <p:spPr>
              <a:xfrm rot="8028697">
                <a:off x="2084879" y="1759244"/>
                <a:ext cx="1383446" cy="138344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vi-VN" sz="1600">
                  <a:solidFill>
                    <a:schemeClr val="bg1"/>
                  </a:solidFill>
                  <a:cs typeface="+mn-ea"/>
                  <a:sym typeface="+mn-lt"/>
                </a:endParaRPr>
              </a:p>
            </p:txBody>
          </p:sp>
        </p:grpSp>
        <p:sp>
          <p:nvSpPr>
            <p:cNvPr id="12" name="Rectangle 60"/>
            <p:cNvSpPr/>
            <p:nvPr/>
          </p:nvSpPr>
          <p:spPr>
            <a:xfrm>
              <a:off x="2130457" y="2294437"/>
              <a:ext cx="1247977" cy="579254"/>
            </a:xfrm>
            <a:prstGeom prst="rect">
              <a:avLst/>
            </a:prstGeom>
            <a:grpFill/>
            <a:ln>
              <a:noFill/>
            </a:ln>
          </p:spPr>
          <p:txBody>
            <a:bodyPr wrap="square">
              <a:spAutoFit/>
            </a:bodyPr>
            <a:lstStyle/>
            <a:p>
              <a:pPr algn="ctr"/>
              <a:r>
                <a:rPr altLang="en-US" lang="zh-CN" sz="1600">
                  <a:solidFill>
                    <a:srgbClr val="F8F8F8"/>
                  </a:solidFill>
                  <a:cs typeface="+mn-ea"/>
                  <a:sym typeface="+mn-lt"/>
                </a:rPr>
                <a:t>此处添加标题</a:t>
              </a:r>
            </a:p>
          </p:txBody>
        </p:sp>
      </p:grpSp>
      <p:grpSp>
        <p:nvGrpSpPr>
          <p:cNvPr id="4" name="Group 23"/>
          <p:cNvGrpSpPr/>
          <p:nvPr/>
        </p:nvGrpSpPr>
        <p:grpSpPr>
          <a:xfrm>
            <a:off x="5296561" y="2115642"/>
            <a:ext cx="1513865" cy="1513317"/>
            <a:chOff x="5339165" y="1757191"/>
            <a:chExt cx="1513668" cy="1513668"/>
          </a:xfrm>
          <a:solidFill>
            <a:schemeClr val="accent2"/>
          </a:solidFill>
        </p:grpSpPr>
        <p:grpSp>
          <p:nvGrpSpPr>
            <p:cNvPr id="5" name="Group 19"/>
            <p:cNvGrpSpPr/>
            <p:nvPr/>
          </p:nvGrpSpPr>
          <p:grpSpPr>
            <a:xfrm>
              <a:off x="5339165" y="1757191"/>
              <a:ext cx="1513668" cy="1513668"/>
              <a:chOff x="5339165" y="1694131"/>
              <a:chExt cx="1513668" cy="1513668"/>
            </a:xfrm>
            <a:grpFill/>
          </p:grpSpPr>
          <p:sp>
            <p:nvSpPr>
              <p:cNvPr id="18" name="Teardrop 10"/>
              <p:cNvSpPr/>
              <p:nvPr/>
            </p:nvSpPr>
            <p:spPr>
              <a:xfrm rot="8028697">
                <a:off x="5339165" y="1694131"/>
                <a:ext cx="1513668" cy="151366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vi-VN" sz="2400">
                  <a:solidFill>
                    <a:schemeClr val="bg1"/>
                  </a:solidFill>
                  <a:cs typeface="+mn-ea"/>
                  <a:sym typeface="+mn-lt"/>
                </a:endParaRPr>
              </a:p>
            </p:txBody>
          </p:sp>
          <p:sp>
            <p:nvSpPr>
              <p:cNvPr id="19" name="Teardrop 4"/>
              <p:cNvSpPr/>
              <p:nvPr/>
            </p:nvSpPr>
            <p:spPr>
              <a:xfrm rot="8028697">
                <a:off x="5404278" y="1759242"/>
                <a:ext cx="1383446" cy="138344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vi-VN" sz="2400">
                  <a:solidFill>
                    <a:schemeClr val="bg1"/>
                  </a:solidFill>
                  <a:cs typeface="+mn-ea"/>
                  <a:sym typeface="+mn-lt"/>
                </a:endParaRPr>
              </a:p>
            </p:txBody>
          </p:sp>
        </p:grpSp>
        <p:sp>
          <p:nvSpPr>
            <p:cNvPr id="17" name="Rectangle 61"/>
            <p:cNvSpPr/>
            <p:nvPr/>
          </p:nvSpPr>
          <p:spPr>
            <a:xfrm>
              <a:off x="5422645" y="2252752"/>
              <a:ext cx="1291848" cy="538706"/>
            </a:xfrm>
            <a:prstGeom prst="rect">
              <a:avLst/>
            </a:prstGeom>
            <a:grpFill/>
          </p:spPr>
          <p:txBody>
            <a:bodyPr wrap="square">
              <a:spAutoFit/>
            </a:bodyPr>
            <a:lstStyle/>
            <a:p>
              <a:pPr algn="ctr"/>
              <a:r>
                <a:rPr altLang="en-US" lang="zh-CN" sz="1467">
                  <a:solidFill>
                    <a:srgbClr val="F8F8F8"/>
                  </a:solidFill>
                  <a:cs typeface="+mn-ea"/>
                  <a:sym typeface="+mn-lt"/>
                </a:rPr>
                <a:t>此处添加标题</a:t>
              </a:r>
            </a:p>
          </p:txBody>
        </p:sp>
      </p:grpSp>
      <p:grpSp>
        <p:nvGrpSpPr>
          <p:cNvPr id="8" name="Group 25"/>
          <p:cNvGrpSpPr/>
          <p:nvPr/>
        </p:nvGrpSpPr>
        <p:grpSpPr>
          <a:xfrm>
            <a:off x="8592497" y="2146751"/>
            <a:ext cx="1513864" cy="1513317"/>
            <a:chOff x="8658562" y="1757191"/>
            <a:chExt cx="1513668" cy="1513668"/>
          </a:xfrm>
          <a:solidFill>
            <a:schemeClr val="accent3"/>
          </a:solidFill>
        </p:grpSpPr>
        <p:grpSp>
          <p:nvGrpSpPr>
            <p:cNvPr id="9" name="Group 18"/>
            <p:cNvGrpSpPr/>
            <p:nvPr/>
          </p:nvGrpSpPr>
          <p:grpSpPr>
            <a:xfrm>
              <a:off x="8658562" y="1757191"/>
              <a:ext cx="1513668" cy="1513668"/>
              <a:chOff x="8658562" y="1694131"/>
              <a:chExt cx="1513668" cy="1513668"/>
            </a:xfrm>
            <a:grpFill/>
          </p:grpSpPr>
          <p:sp>
            <p:nvSpPr>
              <p:cNvPr id="23" name="Teardrop 11"/>
              <p:cNvSpPr/>
              <p:nvPr/>
            </p:nvSpPr>
            <p:spPr>
              <a:xfrm rot="8028697">
                <a:off x="8658562" y="1694131"/>
                <a:ext cx="1513668" cy="151366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vi-VN" sz="1600">
                  <a:solidFill>
                    <a:schemeClr val="bg1"/>
                  </a:solidFill>
                  <a:cs typeface="+mn-ea"/>
                  <a:sym typeface="+mn-lt"/>
                </a:endParaRPr>
              </a:p>
            </p:txBody>
          </p:sp>
          <p:sp>
            <p:nvSpPr>
              <p:cNvPr id="24" name="Teardrop 5"/>
              <p:cNvSpPr/>
              <p:nvPr/>
            </p:nvSpPr>
            <p:spPr>
              <a:xfrm rot="8028697">
                <a:off x="8723676" y="1759244"/>
                <a:ext cx="1383446" cy="138344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vi-VN" sz="1600">
                  <a:solidFill>
                    <a:schemeClr val="bg1"/>
                  </a:solidFill>
                  <a:cs typeface="+mn-ea"/>
                  <a:sym typeface="+mn-lt"/>
                </a:endParaRPr>
              </a:p>
            </p:txBody>
          </p:sp>
        </p:grpSp>
        <p:sp>
          <p:nvSpPr>
            <p:cNvPr id="22" name="Rectangle 62"/>
            <p:cNvSpPr/>
            <p:nvPr/>
          </p:nvSpPr>
          <p:spPr>
            <a:xfrm>
              <a:off x="8740378" y="2225007"/>
              <a:ext cx="1357936" cy="579254"/>
            </a:xfrm>
            <a:prstGeom prst="rect">
              <a:avLst/>
            </a:prstGeom>
            <a:grpFill/>
          </p:spPr>
          <p:txBody>
            <a:bodyPr wrap="square">
              <a:spAutoFit/>
            </a:bodyPr>
            <a:lstStyle/>
            <a:p>
              <a:pPr algn="ctr"/>
              <a:r>
                <a:rPr altLang="en-US" lang="zh-CN" sz="1600">
                  <a:solidFill>
                    <a:srgbClr val="F8F8F8"/>
                  </a:solidFill>
                  <a:cs typeface="+mn-ea"/>
                  <a:sym typeface="+mn-lt"/>
                </a:rPr>
                <a:t>此处添加标题</a:t>
              </a:r>
            </a:p>
          </p:txBody>
        </p:sp>
      </p:grpSp>
      <p:grpSp>
        <p:nvGrpSpPr>
          <p:cNvPr id="10" name="组合 24"/>
          <p:cNvGrpSpPr/>
          <p:nvPr/>
        </p:nvGrpSpPr>
        <p:grpSpPr>
          <a:xfrm>
            <a:off x="1256238" y="4004363"/>
            <a:ext cx="3026393" cy="465011"/>
            <a:chOff x="3002037" y="1465798"/>
            <a:chExt cx="7067433" cy="369332"/>
          </a:xfrm>
          <a:solidFill>
            <a:schemeClr val="accent1"/>
          </a:solidFill>
          <a:effectLst/>
        </p:grpSpPr>
        <p:sp>
          <p:nvSpPr>
            <p:cNvPr id="26" name="矩形 25"/>
            <p:cNvSpPr/>
            <p:nvPr/>
          </p:nvSpPr>
          <p:spPr bwMode="auto">
            <a:xfrm>
              <a:off x="3002037" y="1465798"/>
              <a:ext cx="7067433" cy="369332"/>
            </a:xfrm>
            <a:prstGeom prst="rect">
              <a:avLst/>
            </a:prstGeom>
            <a:grpFill/>
            <a:ln algn="ctr" cap="flat" cmpd="sng" w="38100">
              <a:noFill/>
              <a:prstDash val="solid"/>
              <a:round/>
              <a:headEnd len="med" type="none" w="med"/>
              <a:tailEnd len="med" type="none" w="med"/>
            </a:ln>
            <a:effectLst/>
          </p:spPr>
          <p:txBody>
            <a:bodyPr anchor="t" anchorCtr="0" bIns="81280" compatLnSpc="1" lIns="162560" numCol="1" rIns="162560" rtlCol="0" tIns="81280" vert="horz" wrap="square"/>
            <a:lstStyle/>
            <a:p>
              <a:pPr algn="ctr" fontAlgn="base">
                <a:spcBef>
                  <a:spcPct val="0"/>
                </a:spcBef>
                <a:spcAft>
                  <a:spcPct val="0"/>
                </a:spcAft>
              </a:pPr>
              <a:endParaRPr altLang="en-US" lang="zh-CN" sz="1333">
                <a:cs typeface="+mn-ea"/>
                <a:sym typeface="+mn-lt"/>
              </a:endParaRPr>
            </a:p>
          </p:txBody>
        </p:sp>
        <p:sp>
          <p:nvSpPr>
            <p:cNvPr id="27" name="TextBox 4"/>
            <p:cNvSpPr txBox="1"/>
            <p:nvPr/>
          </p:nvSpPr>
          <p:spPr>
            <a:xfrm>
              <a:off x="3691436" y="1500686"/>
              <a:ext cx="5688630" cy="298612"/>
            </a:xfrm>
            <a:prstGeom prst="rect">
              <a:avLst/>
            </a:prstGeom>
            <a:grpFill/>
            <a:ln>
              <a:noFill/>
            </a:ln>
          </p:spPr>
          <p:txBody>
            <a:bodyPr rtlCol="0" wrap="square">
              <a:spAutoFit/>
            </a:bodyPr>
            <a:lstStyle/>
            <a:p>
              <a:pPr algn="ctr"/>
              <a:r>
                <a:rPr altLang="en-US" lang="zh-CN" sz="1867">
                  <a:solidFill>
                    <a:srgbClr val="F8F8F8"/>
                  </a:solidFill>
                  <a:cs typeface="+mn-ea"/>
                  <a:sym typeface="+mn-lt"/>
                </a:rPr>
                <a:t>单击此处添加标题</a:t>
              </a:r>
            </a:p>
          </p:txBody>
        </p:sp>
      </p:grpSp>
      <p:sp>
        <p:nvSpPr>
          <p:cNvPr id="28" name="TextBox 9"/>
          <p:cNvSpPr txBox="1"/>
          <p:nvPr/>
        </p:nvSpPr>
        <p:spPr>
          <a:xfrm>
            <a:off x="1256238" y="4568281"/>
            <a:ext cx="3026393" cy="1359810"/>
          </a:xfrm>
          <a:prstGeom prst="rect">
            <a:avLst/>
          </a:prstGeom>
          <a:noFill/>
        </p:spPr>
        <p:txBody>
          <a:bodyPr bIns="45723" lIns="91447" rIns="91447" rtlCol="0" tIns="45723" wrap="square">
            <a:spAutoFit/>
          </a:bodyPr>
          <a:lstStyle/>
          <a:p>
            <a:pPr algn="ctr">
              <a:lnSpc>
                <a:spcPct val="130000"/>
              </a:lnSpc>
            </a:pPr>
            <a:r>
              <a:rPr altLang="en-US" lang="zh-CN" sz="1067">
                <a:solidFill>
                  <a:schemeClr val="bg1">
                    <a:lumMod val="50000"/>
                  </a:schemeClr>
                </a:solidFill>
                <a:cs typeface="+mn-ea"/>
                <a:sym typeface="+mn-lt"/>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grpSp>
        <p:nvGrpSpPr>
          <p:cNvPr id="11" name="组合 28"/>
          <p:cNvGrpSpPr/>
          <p:nvPr/>
        </p:nvGrpSpPr>
        <p:grpSpPr>
          <a:xfrm>
            <a:off x="4568581" y="4004363"/>
            <a:ext cx="3026393" cy="465011"/>
            <a:chOff x="3002037" y="1465798"/>
            <a:chExt cx="7067433" cy="369332"/>
          </a:xfrm>
          <a:solidFill>
            <a:schemeClr val="accent1">
              <a:lumMod val="75000"/>
            </a:schemeClr>
          </a:solidFill>
          <a:effectLst/>
        </p:grpSpPr>
        <p:sp>
          <p:nvSpPr>
            <p:cNvPr id="30" name="矩形 29"/>
            <p:cNvSpPr/>
            <p:nvPr/>
          </p:nvSpPr>
          <p:spPr bwMode="auto">
            <a:xfrm>
              <a:off x="3002037" y="1465798"/>
              <a:ext cx="7067433" cy="369332"/>
            </a:xfrm>
            <a:prstGeom prst="rect">
              <a:avLst/>
            </a:prstGeom>
            <a:grpFill/>
            <a:ln algn="ctr" cap="flat" cmpd="sng" w="38100">
              <a:noFill/>
              <a:prstDash val="solid"/>
              <a:round/>
              <a:headEnd len="med" type="none" w="med"/>
              <a:tailEnd len="med" type="none" w="med"/>
            </a:ln>
            <a:effectLst/>
          </p:spPr>
          <p:txBody>
            <a:bodyPr anchor="t" anchorCtr="0" bIns="81280" compatLnSpc="1" lIns="162560" numCol="1" rIns="162560" rtlCol="0" tIns="81280" vert="horz" wrap="square"/>
            <a:lstStyle/>
            <a:p>
              <a:pPr algn="ctr" fontAlgn="base">
                <a:spcBef>
                  <a:spcPct val="0"/>
                </a:spcBef>
                <a:spcAft>
                  <a:spcPct val="0"/>
                </a:spcAft>
              </a:pPr>
              <a:endParaRPr altLang="en-US" lang="zh-CN" sz="1333">
                <a:cs typeface="+mn-ea"/>
                <a:sym typeface="+mn-lt"/>
              </a:endParaRPr>
            </a:p>
          </p:txBody>
        </p:sp>
        <p:sp>
          <p:nvSpPr>
            <p:cNvPr id="31" name="TextBox 4"/>
            <p:cNvSpPr txBox="1"/>
            <p:nvPr/>
          </p:nvSpPr>
          <p:spPr>
            <a:xfrm>
              <a:off x="3691437" y="1500686"/>
              <a:ext cx="5688630" cy="298612"/>
            </a:xfrm>
            <a:prstGeom prst="rect">
              <a:avLst/>
            </a:prstGeom>
            <a:grpFill/>
            <a:ln>
              <a:noFill/>
            </a:ln>
          </p:spPr>
          <p:txBody>
            <a:bodyPr rtlCol="0" wrap="square">
              <a:spAutoFit/>
            </a:bodyPr>
            <a:lstStyle/>
            <a:p>
              <a:pPr algn="ctr"/>
              <a:r>
                <a:rPr altLang="en-US" lang="zh-CN" sz="1867">
                  <a:solidFill>
                    <a:srgbClr val="F8F8F8"/>
                  </a:solidFill>
                  <a:cs typeface="+mn-ea"/>
                  <a:sym typeface="+mn-lt"/>
                </a:rPr>
                <a:t>单击此处添加标题</a:t>
              </a:r>
            </a:p>
          </p:txBody>
        </p:sp>
      </p:grpSp>
      <p:sp>
        <p:nvSpPr>
          <p:cNvPr id="32" name="TextBox 9"/>
          <p:cNvSpPr txBox="1"/>
          <p:nvPr/>
        </p:nvSpPr>
        <p:spPr>
          <a:xfrm>
            <a:off x="4568580" y="4568281"/>
            <a:ext cx="3026393" cy="1359810"/>
          </a:xfrm>
          <a:prstGeom prst="rect">
            <a:avLst/>
          </a:prstGeom>
          <a:noFill/>
        </p:spPr>
        <p:txBody>
          <a:bodyPr bIns="45723" lIns="91447" rIns="91447" rtlCol="0" tIns="45723" wrap="square">
            <a:spAutoFit/>
          </a:bodyPr>
          <a:lstStyle/>
          <a:p>
            <a:pPr algn="ctr">
              <a:lnSpc>
                <a:spcPct val="130000"/>
              </a:lnSpc>
            </a:pPr>
            <a:r>
              <a:rPr altLang="en-US" lang="zh-CN" sz="1067">
                <a:solidFill>
                  <a:schemeClr val="bg1">
                    <a:lumMod val="50000"/>
                  </a:schemeClr>
                </a:solidFill>
                <a:cs typeface="+mn-ea"/>
                <a:sym typeface="+mn-lt"/>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grpSp>
        <p:nvGrpSpPr>
          <p:cNvPr id="15" name="组合 32"/>
          <p:cNvGrpSpPr/>
          <p:nvPr/>
        </p:nvGrpSpPr>
        <p:grpSpPr>
          <a:xfrm>
            <a:off x="7847465" y="4004363"/>
            <a:ext cx="3026393" cy="465011"/>
            <a:chOff x="3002037" y="1465798"/>
            <a:chExt cx="7067433" cy="369332"/>
          </a:xfrm>
          <a:solidFill>
            <a:schemeClr val="accent3"/>
          </a:solidFill>
          <a:effectLst/>
        </p:grpSpPr>
        <p:sp>
          <p:nvSpPr>
            <p:cNvPr id="34" name="矩形 33"/>
            <p:cNvSpPr/>
            <p:nvPr/>
          </p:nvSpPr>
          <p:spPr bwMode="auto">
            <a:xfrm>
              <a:off x="3002037" y="1465798"/>
              <a:ext cx="7067433" cy="369332"/>
            </a:xfrm>
            <a:prstGeom prst="rect">
              <a:avLst/>
            </a:prstGeom>
            <a:grpFill/>
            <a:ln algn="ctr" cap="flat" cmpd="sng" w="38100">
              <a:noFill/>
              <a:prstDash val="solid"/>
              <a:round/>
              <a:headEnd len="med" type="none" w="med"/>
              <a:tailEnd len="med" type="none" w="med"/>
            </a:ln>
            <a:effectLst/>
          </p:spPr>
          <p:txBody>
            <a:bodyPr anchor="t" anchorCtr="0" bIns="81280" compatLnSpc="1" lIns="162560" numCol="1" rIns="162560" rtlCol="0" tIns="81280" vert="horz" wrap="square"/>
            <a:lstStyle/>
            <a:p>
              <a:pPr algn="ctr" fontAlgn="base">
                <a:spcBef>
                  <a:spcPct val="0"/>
                </a:spcBef>
                <a:spcAft>
                  <a:spcPct val="0"/>
                </a:spcAft>
              </a:pPr>
              <a:endParaRPr altLang="en-US" lang="zh-CN" sz="1333">
                <a:cs typeface="+mn-ea"/>
                <a:sym typeface="+mn-lt"/>
              </a:endParaRPr>
            </a:p>
          </p:txBody>
        </p:sp>
        <p:sp>
          <p:nvSpPr>
            <p:cNvPr id="35" name="TextBox 4"/>
            <p:cNvSpPr txBox="1"/>
            <p:nvPr/>
          </p:nvSpPr>
          <p:spPr>
            <a:xfrm>
              <a:off x="3691434" y="1500686"/>
              <a:ext cx="5688630" cy="298612"/>
            </a:xfrm>
            <a:prstGeom prst="rect">
              <a:avLst/>
            </a:prstGeom>
            <a:grpFill/>
            <a:ln>
              <a:noFill/>
            </a:ln>
          </p:spPr>
          <p:txBody>
            <a:bodyPr rtlCol="0" wrap="square">
              <a:spAutoFit/>
            </a:bodyPr>
            <a:lstStyle/>
            <a:p>
              <a:pPr algn="ctr"/>
              <a:r>
                <a:rPr altLang="en-US" lang="zh-CN" sz="1867">
                  <a:solidFill>
                    <a:srgbClr val="F8F8F8"/>
                  </a:solidFill>
                  <a:cs typeface="+mn-ea"/>
                  <a:sym typeface="+mn-lt"/>
                </a:rPr>
                <a:t>单击此处添加标题</a:t>
              </a:r>
            </a:p>
          </p:txBody>
        </p:sp>
      </p:grpSp>
      <p:sp>
        <p:nvSpPr>
          <p:cNvPr id="36" name="TextBox 9"/>
          <p:cNvSpPr txBox="1"/>
          <p:nvPr/>
        </p:nvSpPr>
        <p:spPr>
          <a:xfrm>
            <a:off x="7847464" y="4568281"/>
            <a:ext cx="3026393" cy="1359810"/>
          </a:xfrm>
          <a:prstGeom prst="rect">
            <a:avLst/>
          </a:prstGeom>
          <a:noFill/>
        </p:spPr>
        <p:txBody>
          <a:bodyPr bIns="45723" lIns="91447" rIns="91447" rtlCol="0" tIns="45723" wrap="square">
            <a:spAutoFit/>
          </a:bodyPr>
          <a:lstStyle/>
          <a:p>
            <a:pPr algn="ctr">
              <a:lnSpc>
                <a:spcPct val="130000"/>
              </a:lnSpc>
            </a:pPr>
            <a:r>
              <a:rPr altLang="en-US" lang="zh-CN" sz="1067">
                <a:solidFill>
                  <a:schemeClr val="bg1">
                    <a:lumMod val="50000"/>
                  </a:schemeClr>
                </a:solidFill>
                <a:cs typeface="+mn-ea"/>
                <a:sym typeface="+mn-lt"/>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spTree>
    <p:extLst>
      <p:ext uri="{BB962C8B-B14F-4D97-AF65-F5344CB8AC3E}">
        <p14:creationId val="3040028977"/>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anim calcmode="lin" valueType="num">
                                      <p:cBhvr>
                                        <p:cTn dur="500" fill="hold" id="8"/>
                                        <p:tgtEl>
                                          <p:spTgt spid="2"/>
                                        </p:tgtEl>
                                        <p:attrNameLst>
                                          <p:attrName>ppt_x</p:attrName>
                                        </p:attrNameLst>
                                      </p:cBhvr>
                                      <p:tavLst>
                                        <p:tav tm="0">
                                          <p:val>
                                            <p:strVal val="#ppt_x"/>
                                          </p:val>
                                        </p:tav>
                                        <p:tav tm="100000">
                                          <p:val>
                                            <p:strVal val="#ppt_x"/>
                                          </p:val>
                                        </p:tav>
                                      </p:tavLst>
                                    </p:anim>
                                    <p:anim calcmode="lin" valueType="num">
                                      <p:cBhvr>
                                        <p:cTn dur="5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7" presetSubtype="0">
                                  <p:stCondLst>
                                    <p:cond delay="0"/>
                                  </p:stCondLst>
                                  <p:childTnLst>
                                    <p:set>
                                      <p:cBhvr>
                                        <p:cTn dur="1" fill="hold" id="12">
                                          <p:stCondLst>
                                            <p:cond delay="0"/>
                                          </p:stCondLst>
                                        </p:cTn>
                                        <p:tgtEl>
                                          <p:spTgt spid="4"/>
                                        </p:tgtEl>
                                        <p:attrNameLst>
                                          <p:attrName>style.visibility</p:attrName>
                                        </p:attrNameLst>
                                      </p:cBhvr>
                                      <p:to>
                                        <p:strVal val="visible"/>
                                      </p:to>
                                    </p:set>
                                    <p:animEffect filter="fade" transition="in">
                                      <p:cBhvr>
                                        <p:cTn dur="500" id="13"/>
                                        <p:tgtEl>
                                          <p:spTgt spid="4"/>
                                        </p:tgtEl>
                                      </p:cBhvr>
                                    </p:animEffect>
                                    <p:anim calcmode="lin" valueType="num">
                                      <p:cBhvr>
                                        <p:cTn dur="500" fill="hold" id="14"/>
                                        <p:tgtEl>
                                          <p:spTgt spid="4"/>
                                        </p:tgtEl>
                                        <p:attrNameLst>
                                          <p:attrName>ppt_x</p:attrName>
                                        </p:attrNameLst>
                                      </p:cBhvr>
                                      <p:tavLst>
                                        <p:tav tm="0">
                                          <p:val>
                                            <p:strVal val="#ppt_x"/>
                                          </p:val>
                                        </p:tav>
                                        <p:tav tm="100000">
                                          <p:val>
                                            <p:strVal val="#ppt_x"/>
                                          </p:val>
                                        </p:tav>
                                      </p:tavLst>
                                    </p:anim>
                                    <p:anim calcmode="lin" valueType="num">
                                      <p:cBhvr>
                                        <p:cTn dur="500" fill="hold" id="15"/>
                                        <p:tgtEl>
                                          <p:spTgt spid="4"/>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7" presetSubtype="0">
                                  <p:stCondLst>
                                    <p:cond delay="0"/>
                                  </p:stCondLst>
                                  <p:childTnLst>
                                    <p:set>
                                      <p:cBhvr>
                                        <p:cTn dur="1" fill="hold" id="18">
                                          <p:stCondLst>
                                            <p:cond delay="0"/>
                                          </p:stCondLst>
                                        </p:cTn>
                                        <p:tgtEl>
                                          <p:spTgt spid="8"/>
                                        </p:tgtEl>
                                        <p:attrNameLst>
                                          <p:attrName>style.visibility</p:attrName>
                                        </p:attrNameLst>
                                      </p:cBhvr>
                                      <p:to>
                                        <p:strVal val="visible"/>
                                      </p:to>
                                    </p:set>
                                    <p:animEffect filter="fade" transition="in">
                                      <p:cBhvr>
                                        <p:cTn dur="500" id="19"/>
                                        <p:tgtEl>
                                          <p:spTgt spid="8"/>
                                        </p:tgtEl>
                                      </p:cBhvr>
                                    </p:animEffect>
                                    <p:anim calcmode="lin" valueType="num">
                                      <p:cBhvr>
                                        <p:cTn dur="500" fill="hold" id="20"/>
                                        <p:tgtEl>
                                          <p:spTgt spid="8"/>
                                        </p:tgtEl>
                                        <p:attrNameLst>
                                          <p:attrName>ppt_x</p:attrName>
                                        </p:attrNameLst>
                                      </p:cBhvr>
                                      <p:tavLst>
                                        <p:tav tm="0">
                                          <p:val>
                                            <p:strVal val="#ppt_x"/>
                                          </p:val>
                                        </p:tav>
                                        <p:tav tm="100000">
                                          <p:val>
                                            <p:strVal val="#ppt_x"/>
                                          </p:val>
                                        </p:tav>
                                      </p:tavLst>
                                    </p:anim>
                                    <p:anim calcmode="lin" valueType="num">
                                      <p:cBhvr>
                                        <p:cTn dur="500" fill="hold" id="21"/>
                                        <p:tgtEl>
                                          <p:spTgt spid="8"/>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22" presetSubtype="8">
                                  <p:stCondLst>
                                    <p:cond delay="0"/>
                                  </p:stCondLst>
                                  <p:childTnLst>
                                    <p:set>
                                      <p:cBhvr>
                                        <p:cTn dur="1" fill="hold" id="24">
                                          <p:stCondLst>
                                            <p:cond delay="0"/>
                                          </p:stCondLst>
                                        </p:cTn>
                                        <p:tgtEl>
                                          <p:spTgt spid="10"/>
                                        </p:tgtEl>
                                        <p:attrNameLst>
                                          <p:attrName>style.visibility</p:attrName>
                                        </p:attrNameLst>
                                      </p:cBhvr>
                                      <p:to>
                                        <p:strVal val="visible"/>
                                      </p:to>
                                    </p:set>
                                    <p:animEffect filter="wipe(left)" transition="in">
                                      <p:cBhvr>
                                        <p:cTn dur="750" id="25"/>
                                        <p:tgtEl>
                                          <p:spTgt spid="10"/>
                                        </p:tgtEl>
                                      </p:cBhvr>
                                    </p:animEffect>
                                  </p:childTnLst>
                                </p:cTn>
                              </p:par>
                            </p:childTnLst>
                          </p:cTn>
                        </p:par>
                        <p:par>
                          <p:cTn fill="hold" id="26" nodeType="afterGroup">
                            <p:stCondLst>
                              <p:cond delay="2250"/>
                            </p:stCondLst>
                            <p:childTnLst>
                              <p:par>
                                <p:cTn fill="hold" grpId="0" id="27" nodeType="afterEffect" presetClass="entr" presetID="12" presetSubtype="4">
                                  <p:stCondLst>
                                    <p:cond delay="0"/>
                                  </p:stCondLst>
                                  <p:iterate type="lt">
                                    <p:tmPct val="5983"/>
                                  </p:iterate>
                                  <p:childTnLst>
                                    <p:set>
                                      <p:cBhvr>
                                        <p:cTn dur="1" fill="hold" id="28">
                                          <p:stCondLst>
                                            <p:cond delay="0"/>
                                          </p:stCondLst>
                                        </p:cTn>
                                        <p:tgtEl>
                                          <p:spTgt spid="28"/>
                                        </p:tgtEl>
                                        <p:attrNameLst>
                                          <p:attrName>style.visibility</p:attrName>
                                        </p:attrNameLst>
                                      </p:cBhvr>
                                      <p:to>
                                        <p:strVal val="visible"/>
                                      </p:to>
                                    </p:set>
                                    <p:anim calcmode="lin" valueType="num">
                                      <p:cBhvr additive="base">
                                        <p:cTn dur="250" id="29"/>
                                        <p:tgtEl>
                                          <p:spTgt spid="28"/>
                                        </p:tgtEl>
                                        <p:attrNameLst>
                                          <p:attrName>ppt_y</p:attrName>
                                        </p:attrNameLst>
                                      </p:cBhvr>
                                      <p:tavLst>
                                        <p:tav tm="0">
                                          <p:val>
                                            <p:strVal val="#ppt_y+#ppt_h*1.125000"/>
                                          </p:val>
                                        </p:tav>
                                        <p:tav tm="100000">
                                          <p:val>
                                            <p:strVal val="#ppt_y"/>
                                          </p:val>
                                        </p:tav>
                                      </p:tavLst>
                                    </p:anim>
                                    <p:animEffect filter="wipe(up)" transition="in">
                                      <p:cBhvr>
                                        <p:cTn dur="250" id="30"/>
                                        <p:tgtEl>
                                          <p:spTgt spid="28"/>
                                        </p:tgtEl>
                                      </p:cBhvr>
                                    </p:animEffect>
                                  </p:childTnLst>
                                </p:cTn>
                              </p:par>
                            </p:childTnLst>
                          </p:cTn>
                        </p:par>
                        <p:par>
                          <p:cTn fill="hold" id="31" nodeType="afterGroup">
                            <p:stCondLst>
                              <p:cond delay="2500"/>
                            </p:stCondLst>
                            <p:childTnLst>
                              <p:par>
                                <p:cTn fill="hold" id="32" nodeType="afterEffect" presetClass="entr" presetID="22" presetSubtype="8">
                                  <p:stCondLst>
                                    <p:cond delay="0"/>
                                  </p:stCondLst>
                                  <p:childTnLst>
                                    <p:set>
                                      <p:cBhvr>
                                        <p:cTn dur="1" fill="hold" id="33">
                                          <p:stCondLst>
                                            <p:cond delay="0"/>
                                          </p:stCondLst>
                                        </p:cTn>
                                        <p:tgtEl>
                                          <p:spTgt spid="11"/>
                                        </p:tgtEl>
                                        <p:attrNameLst>
                                          <p:attrName>style.visibility</p:attrName>
                                        </p:attrNameLst>
                                      </p:cBhvr>
                                      <p:to>
                                        <p:strVal val="visible"/>
                                      </p:to>
                                    </p:set>
                                    <p:animEffect filter="wipe(left)" transition="in">
                                      <p:cBhvr>
                                        <p:cTn dur="750" id="34"/>
                                        <p:tgtEl>
                                          <p:spTgt spid="11"/>
                                        </p:tgtEl>
                                      </p:cBhvr>
                                    </p:animEffect>
                                  </p:childTnLst>
                                </p:cTn>
                              </p:par>
                            </p:childTnLst>
                          </p:cTn>
                        </p:par>
                        <p:par>
                          <p:cTn fill="hold" id="35" nodeType="afterGroup">
                            <p:stCondLst>
                              <p:cond delay="3250"/>
                            </p:stCondLst>
                            <p:childTnLst>
                              <p:par>
                                <p:cTn fill="hold" grpId="0" id="36" nodeType="afterEffect" presetClass="entr" presetID="12" presetSubtype="4">
                                  <p:stCondLst>
                                    <p:cond delay="0"/>
                                  </p:stCondLst>
                                  <p:iterate type="lt">
                                    <p:tmPct val="5983"/>
                                  </p:iterate>
                                  <p:childTnLst>
                                    <p:set>
                                      <p:cBhvr>
                                        <p:cTn dur="1" fill="hold" id="37">
                                          <p:stCondLst>
                                            <p:cond delay="0"/>
                                          </p:stCondLst>
                                        </p:cTn>
                                        <p:tgtEl>
                                          <p:spTgt spid="32"/>
                                        </p:tgtEl>
                                        <p:attrNameLst>
                                          <p:attrName>style.visibility</p:attrName>
                                        </p:attrNameLst>
                                      </p:cBhvr>
                                      <p:to>
                                        <p:strVal val="visible"/>
                                      </p:to>
                                    </p:set>
                                    <p:anim calcmode="lin" valueType="num">
                                      <p:cBhvr additive="base">
                                        <p:cTn dur="250" id="38"/>
                                        <p:tgtEl>
                                          <p:spTgt spid="32"/>
                                        </p:tgtEl>
                                        <p:attrNameLst>
                                          <p:attrName>ppt_y</p:attrName>
                                        </p:attrNameLst>
                                      </p:cBhvr>
                                      <p:tavLst>
                                        <p:tav tm="0">
                                          <p:val>
                                            <p:strVal val="#ppt_y+#ppt_h*1.125000"/>
                                          </p:val>
                                        </p:tav>
                                        <p:tav tm="100000">
                                          <p:val>
                                            <p:strVal val="#ppt_y"/>
                                          </p:val>
                                        </p:tav>
                                      </p:tavLst>
                                    </p:anim>
                                    <p:animEffect filter="wipe(up)" transition="in">
                                      <p:cBhvr>
                                        <p:cTn dur="250" id="39"/>
                                        <p:tgtEl>
                                          <p:spTgt spid="32"/>
                                        </p:tgtEl>
                                      </p:cBhvr>
                                    </p:animEffect>
                                  </p:childTnLst>
                                </p:cTn>
                              </p:par>
                            </p:childTnLst>
                          </p:cTn>
                        </p:par>
                        <p:par>
                          <p:cTn fill="hold" id="40" nodeType="afterGroup">
                            <p:stCondLst>
                              <p:cond delay="3500"/>
                            </p:stCondLst>
                            <p:childTnLst>
                              <p:par>
                                <p:cTn fill="hold" id="41" nodeType="afterEffect" presetClass="entr" presetID="22" presetSubtype="8">
                                  <p:stCondLst>
                                    <p:cond delay="0"/>
                                  </p:stCondLst>
                                  <p:childTnLst>
                                    <p:set>
                                      <p:cBhvr>
                                        <p:cTn dur="1" fill="hold" id="42">
                                          <p:stCondLst>
                                            <p:cond delay="0"/>
                                          </p:stCondLst>
                                        </p:cTn>
                                        <p:tgtEl>
                                          <p:spTgt spid="15"/>
                                        </p:tgtEl>
                                        <p:attrNameLst>
                                          <p:attrName>style.visibility</p:attrName>
                                        </p:attrNameLst>
                                      </p:cBhvr>
                                      <p:to>
                                        <p:strVal val="visible"/>
                                      </p:to>
                                    </p:set>
                                    <p:animEffect filter="wipe(left)" transition="in">
                                      <p:cBhvr>
                                        <p:cTn dur="750" id="43"/>
                                        <p:tgtEl>
                                          <p:spTgt spid="15"/>
                                        </p:tgtEl>
                                      </p:cBhvr>
                                    </p:animEffect>
                                  </p:childTnLst>
                                </p:cTn>
                              </p:par>
                            </p:childTnLst>
                          </p:cTn>
                        </p:par>
                        <p:par>
                          <p:cTn fill="hold" id="44" nodeType="afterGroup">
                            <p:stCondLst>
                              <p:cond delay="4250"/>
                            </p:stCondLst>
                            <p:childTnLst>
                              <p:par>
                                <p:cTn fill="hold" grpId="0" id="45" nodeType="afterEffect" presetClass="entr" presetID="12" presetSubtype="4">
                                  <p:stCondLst>
                                    <p:cond delay="0"/>
                                  </p:stCondLst>
                                  <p:iterate type="lt">
                                    <p:tmPct val="5983"/>
                                  </p:iterate>
                                  <p:childTnLst>
                                    <p:set>
                                      <p:cBhvr>
                                        <p:cTn dur="1" fill="hold" id="46">
                                          <p:stCondLst>
                                            <p:cond delay="0"/>
                                          </p:stCondLst>
                                        </p:cTn>
                                        <p:tgtEl>
                                          <p:spTgt spid="36"/>
                                        </p:tgtEl>
                                        <p:attrNameLst>
                                          <p:attrName>style.visibility</p:attrName>
                                        </p:attrNameLst>
                                      </p:cBhvr>
                                      <p:to>
                                        <p:strVal val="visible"/>
                                      </p:to>
                                    </p:set>
                                    <p:anim calcmode="lin" valueType="num">
                                      <p:cBhvr additive="base">
                                        <p:cTn dur="250" id="47"/>
                                        <p:tgtEl>
                                          <p:spTgt spid="36"/>
                                        </p:tgtEl>
                                        <p:attrNameLst>
                                          <p:attrName>ppt_y</p:attrName>
                                        </p:attrNameLst>
                                      </p:cBhvr>
                                      <p:tavLst>
                                        <p:tav tm="0">
                                          <p:val>
                                            <p:strVal val="#ppt_y+#ppt_h*1.125000"/>
                                          </p:val>
                                        </p:tav>
                                        <p:tav tm="100000">
                                          <p:val>
                                            <p:strVal val="#ppt_y"/>
                                          </p:val>
                                        </p:tav>
                                      </p:tavLst>
                                    </p:anim>
                                    <p:animEffect filter="wipe(up)" transition="in">
                                      <p:cBhvr>
                                        <p:cTn dur="250" id="48"/>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32"/>
      <p:bldP grpId="0" spid="3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AutoShape 4"/>
          <p:cNvSpPr/>
          <p:nvPr/>
        </p:nvSpPr>
        <p:spPr bwMode="auto">
          <a:xfrm rot="16200000">
            <a:off x="2458121" y="1515680"/>
            <a:ext cx="1867411" cy="3664933"/>
          </a:xfrm>
          <a:custGeom>
            <a:gdLst>
              <a:gd fmla="*/ 0 w 21600" name="T0"/>
              <a:gd fmla="*/ 681 h 21600" name="T1"/>
              <a:gd fmla="*/ 177 w 21600" name="T2"/>
              <a:gd fmla="*/ 340 h 21600" name="T3"/>
              <a:gd fmla="*/ 0 w 21600" name="T4"/>
              <a:gd fmla="*/ 0 h 21600" name="T5"/>
              <a:gd fmla="*/ 0 60000 65536" name="T6"/>
              <a:gd fmla="*/ 0 60000 65536" name="T7"/>
              <a:gd fmla="*/ 0 60000 65536" name="T8"/>
            </a:gdLst>
            <a:cxnLst>
              <a:cxn ang="T6">
                <a:pos x="T0" y="T1"/>
              </a:cxn>
              <a:cxn ang="T7">
                <a:pos x="T2" y="T3"/>
              </a:cxn>
              <a:cxn ang="T8">
                <a:pos x="T4" y="T5"/>
              </a:cxn>
            </a:cxnLst>
            <a:rect b="b" l="0" r="r" t="0"/>
            <a:pathLst>
              <a:path h="21600" w="21600">
                <a:moveTo>
                  <a:pt x="0" y="21600"/>
                </a:moveTo>
                <a:cubicBezTo>
                  <a:pt x="11925" y="21600"/>
                  <a:pt x="21600" y="16767"/>
                  <a:pt x="21600" y="10804"/>
                </a:cubicBezTo>
                <a:cubicBezTo>
                  <a:pt x="21600" y="4840"/>
                  <a:pt x="11925" y="0"/>
                  <a:pt x="0" y="0"/>
                </a:cubicBezTo>
              </a:path>
            </a:pathLst>
          </a:custGeom>
          <a:noFill/>
          <a:ln cap="flat" w="19050">
            <a:solidFill>
              <a:srgbClr val="546E7A"/>
            </a:solidFill>
            <a:prstDash val="dash"/>
            <a:miter lim="800000"/>
            <a:headEnd len="med" type="none" w="med"/>
            <a:tailEnd len="med" type="none" w="med"/>
          </a:ln>
          <a:extLst>
            <a:ext uri="{909E8E84-426E-40DD-AFC4-6F175D3DCCD1}">
              <a14:hiddenFill>
                <a:solidFill>
                  <a:srgbClr val="FFFFFF"/>
                </a:solidFill>
              </a14:hiddenFill>
            </a:ext>
          </a:extLst>
        </p:spPr>
        <p:txBody>
          <a:bodyPr bIns="0" lIns="0" rIns="0" tIns="0"/>
          <a:lstStyle/>
          <a:p>
            <a:endParaRPr altLang="en-US" lang="zh-CN" sz="2400">
              <a:gradFill>
                <a:gsLst>
                  <a:gs pos="0">
                    <a:srgbClr val="3F5096"/>
                  </a:gs>
                  <a:gs pos="100000">
                    <a:srgbClr val="3F5096"/>
                  </a:gs>
                </a:gsLst>
                <a:lin ang="5400000" scaled="1"/>
              </a:gradFill>
              <a:cs typeface="+mn-ea"/>
              <a:sym typeface="+mn-lt"/>
            </a:endParaRPr>
          </a:p>
        </p:txBody>
      </p:sp>
      <p:sp>
        <p:nvSpPr>
          <p:cNvPr id="41" name="Oval 82"/>
          <p:cNvSpPr>
            <a:spLocks noChangeAspect="1"/>
          </p:cNvSpPr>
          <p:nvPr/>
        </p:nvSpPr>
        <p:spPr>
          <a:xfrm>
            <a:off x="7034983" y="3731381"/>
            <a:ext cx="633853" cy="633855"/>
          </a:xfrm>
          <a:prstGeom prst="ellipse">
            <a:avLst/>
          </a:prstGeom>
          <a:solidFill>
            <a:schemeClr val="accent3"/>
          </a:solidFill>
          <a:ln algn="ctr" cap="flat" cmpd="sng" w="57150">
            <a:noFill/>
            <a:prstDash val="solid"/>
          </a:ln>
          <a:effectLst/>
        </p:spPr>
        <p:txBody>
          <a:bodyPr anchor="ctr" anchorCtr="0" bIns="0" lIns="0" numCol="1" rIns="0" spcCol="953" spcFirstLastPara="0" tIns="0" vert="horz" wrap="square">
            <a:noAutofit/>
          </a:bodyPr>
          <a:lstStyle/>
          <a:p>
            <a:pPr algn="ctr" defTabSz="1185512">
              <a:lnSpc>
                <a:spcPct val="90000"/>
              </a:lnSpc>
              <a:spcAft>
                <a:spcPct val="35000"/>
              </a:spcAft>
            </a:pPr>
            <a:r>
              <a:rPr b="1" kern="0" lang="ar-SY" sz="2000">
                <a:solidFill>
                  <a:prstClr val="white"/>
                </a:solidFill>
                <a:cs typeface="+mn-ea"/>
                <a:sym typeface="+mn-lt"/>
              </a:rPr>
              <a:t>03</a:t>
            </a:r>
          </a:p>
        </p:txBody>
      </p:sp>
      <p:sp>
        <p:nvSpPr>
          <p:cNvPr id="42" name="Oval 83"/>
          <p:cNvSpPr>
            <a:spLocks noChangeAspect="1"/>
          </p:cNvSpPr>
          <p:nvPr/>
        </p:nvSpPr>
        <p:spPr>
          <a:xfrm>
            <a:off x="7034983" y="4632254"/>
            <a:ext cx="633853" cy="633855"/>
          </a:xfrm>
          <a:prstGeom prst="ellipse">
            <a:avLst/>
          </a:prstGeom>
          <a:solidFill>
            <a:schemeClr val="accent4"/>
          </a:solidFill>
          <a:ln algn="ctr" cap="flat" cmpd="sng" w="57150">
            <a:noFill/>
            <a:prstDash val="solid"/>
          </a:ln>
          <a:effectLst/>
        </p:spPr>
        <p:txBody>
          <a:bodyPr anchor="ctr" anchorCtr="0" bIns="0" lIns="0" numCol="1" rIns="0" spcCol="953" spcFirstLastPara="0" tIns="0" vert="horz" wrap="square">
            <a:noAutofit/>
          </a:bodyPr>
          <a:lstStyle/>
          <a:p>
            <a:pPr algn="ctr" defTabSz="1185512">
              <a:lnSpc>
                <a:spcPct val="90000"/>
              </a:lnSpc>
              <a:spcAft>
                <a:spcPct val="35000"/>
              </a:spcAft>
            </a:pPr>
            <a:r>
              <a:rPr b="1" kern="0" lang="ar-SY" sz="2000">
                <a:solidFill>
                  <a:prstClr val="white"/>
                </a:solidFill>
                <a:cs typeface="+mn-ea"/>
                <a:sym typeface="+mn-lt"/>
              </a:rPr>
              <a:t>04</a:t>
            </a:r>
          </a:p>
        </p:txBody>
      </p:sp>
      <p:sp>
        <p:nvSpPr>
          <p:cNvPr id="44" name="Oval 85"/>
          <p:cNvSpPr>
            <a:spLocks noChangeAspect="1"/>
          </p:cNvSpPr>
          <p:nvPr/>
        </p:nvSpPr>
        <p:spPr>
          <a:xfrm>
            <a:off x="7034983" y="1929637"/>
            <a:ext cx="633853" cy="633855"/>
          </a:xfrm>
          <a:prstGeom prst="ellipse">
            <a:avLst/>
          </a:prstGeom>
          <a:solidFill>
            <a:schemeClr val="accent1"/>
          </a:solidFill>
          <a:ln algn="ctr" cap="flat" cmpd="sng" w="57150">
            <a:noFill/>
            <a:prstDash val="solid"/>
          </a:ln>
          <a:effectLst/>
        </p:spPr>
        <p:txBody>
          <a:bodyPr anchor="ctr" anchorCtr="0" bIns="0" lIns="0" numCol="1" rIns="0" spcCol="953" spcFirstLastPara="0" tIns="0" vert="horz" wrap="square">
            <a:noAutofit/>
          </a:bodyPr>
          <a:lstStyle/>
          <a:p>
            <a:pPr algn="ctr" defTabSz="1185512">
              <a:lnSpc>
                <a:spcPct val="90000"/>
              </a:lnSpc>
              <a:spcAft>
                <a:spcPct val="35000"/>
              </a:spcAft>
            </a:pPr>
            <a:r>
              <a:rPr b="1" kern="0" lang="ar-SY" sz="2400">
                <a:solidFill>
                  <a:prstClr val="white"/>
                </a:solidFill>
                <a:cs typeface="+mn-ea"/>
                <a:sym typeface="+mn-lt"/>
              </a:rPr>
              <a:t>01</a:t>
            </a:r>
          </a:p>
        </p:txBody>
      </p:sp>
      <p:sp>
        <p:nvSpPr>
          <p:cNvPr id="45" name="Oval 86"/>
          <p:cNvSpPr>
            <a:spLocks noChangeAspect="1"/>
          </p:cNvSpPr>
          <p:nvPr/>
        </p:nvSpPr>
        <p:spPr>
          <a:xfrm>
            <a:off x="7034983" y="2830509"/>
            <a:ext cx="633853" cy="633855"/>
          </a:xfrm>
          <a:prstGeom prst="ellipse">
            <a:avLst/>
          </a:prstGeom>
          <a:solidFill>
            <a:schemeClr val="accent2"/>
          </a:solidFill>
          <a:ln algn="ctr" cap="flat" cmpd="sng" w="57150">
            <a:noFill/>
            <a:prstDash val="solid"/>
          </a:ln>
          <a:effectLst/>
        </p:spPr>
        <p:txBody>
          <a:bodyPr anchor="ctr" anchorCtr="0" bIns="0" lIns="0" numCol="1" rIns="0" spcCol="953" spcFirstLastPara="0" tIns="0" vert="horz" wrap="square">
            <a:noAutofit/>
          </a:bodyPr>
          <a:lstStyle/>
          <a:p>
            <a:pPr algn="ctr" defTabSz="1185512">
              <a:lnSpc>
                <a:spcPct val="90000"/>
              </a:lnSpc>
              <a:spcAft>
                <a:spcPct val="35000"/>
              </a:spcAft>
            </a:pPr>
            <a:r>
              <a:rPr b="1" kern="0" lang="ar-SY" sz="2000">
                <a:solidFill>
                  <a:prstClr val="white"/>
                </a:solidFill>
                <a:cs typeface="+mn-ea"/>
                <a:sym typeface="+mn-lt"/>
              </a:rPr>
              <a:t>02</a:t>
            </a:r>
          </a:p>
        </p:txBody>
      </p:sp>
      <p:grpSp>
        <p:nvGrpSpPr>
          <p:cNvPr id="4" name="组合 45"/>
          <p:cNvGrpSpPr/>
          <p:nvPr/>
        </p:nvGrpSpPr>
        <p:grpSpPr>
          <a:xfrm>
            <a:off x="671767" y="3992757"/>
            <a:ext cx="1164807" cy="646331"/>
            <a:chOff x="819208" y="3881731"/>
            <a:chExt cx="1164806" cy="646331"/>
          </a:xfrm>
        </p:grpSpPr>
        <p:sp>
          <p:nvSpPr>
            <p:cNvPr id="47" name="AutoShape 7"/>
            <p:cNvSpPr/>
            <p:nvPr/>
          </p:nvSpPr>
          <p:spPr bwMode="auto">
            <a:xfrm>
              <a:off x="1436281" y="3967265"/>
              <a:ext cx="547733" cy="551431"/>
            </a:xfrm>
            <a:custGeom>
              <a:gdLst>
                <a:gd fmla="*/ 14 w 19679" name="T0"/>
                <a:gd fmla="*/ 2 h 19679" name="T1"/>
                <a:gd fmla="*/ 14 w 19679" name="T2"/>
                <a:gd fmla="*/ 14 h 19679" name="T3"/>
                <a:gd fmla="*/ 2 w 19679" name="T4"/>
                <a:gd fmla="*/ 14 h 19679" name="T5"/>
                <a:gd fmla="*/ 2 w 19679" name="T6"/>
                <a:gd fmla="*/ 2 h 19679" name="T7"/>
                <a:gd fmla="*/ 14 w 19679" name="T8"/>
                <a:gd fmla="*/ 2 h 19679" name="T9"/>
                <a:gd fmla="*/ 14 w 19679" name="T10"/>
                <a:gd fmla="*/ 2 h 1967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chemeClr val="accent1"/>
            </a:solidFill>
            <a:ln algn="ctr" cap="flat" cmpd="sng" w="57150">
              <a:noFill/>
              <a:prstDash val="solid"/>
            </a:ln>
            <a:effectLst/>
          </p:spPr>
          <p:txBody>
            <a:bodyPr anchor="ctr" anchorCtr="0" bIns="0" lIns="0" numCol="1" rIns="0" spcCol="1270" spcFirstLastPara="0" tIns="0" vert="horz" wrap="square">
              <a:noAutofit/>
            </a:bodyPr>
            <a:lstStyle/>
            <a:p>
              <a:pPr algn="ctr" defTabSz="1185512">
                <a:lnSpc>
                  <a:spcPct val="90000"/>
                </a:lnSpc>
                <a:spcAft>
                  <a:spcPct val="35000"/>
                </a:spcAft>
              </a:pPr>
              <a:endParaRPr altLang="en-US" b="1" kern="0" lang="zh-CN" sz="3200">
                <a:solidFill>
                  <a:schemeClr val="bg1">
                    <a:lumMod val="50000"/>
                  </a:schemeClr>
                </a:solidFill>
                <a:cs typeface="+mn-ea"/>
                <a:sym typeface="+mn-lt"/>
              </a:endParaRPr>
            </a:p>
          </p:txBody>
        </p:sp>
        <p:sp>
          <p:nvSpPr>
            <p:cNvPr id="48" name="AutoShape 15"/>
            <p:cNvSpPr/>
            <p:nvPr/>
          </p:nvSpPr>
          <p:spPr bwMode="auto">
            <a:xfrm>
              <a:off x="1560548" y="4088637"/>
              <a:ext cx="297286" cy="297219"/>
            </a:xfrm>
            <a:custGeom>
              <a:gdLst>
                <a:gd fmla="*/ 4 w 21600" name="T0"/>
                <a:gd fmla="*/ 2 h 21600" name="T1"/>
                <a:gd fmla="*/ 4 w 21600" name="T2"/>
                <a:gd fmla="*/ 2 h 21600" name="T3"/>
                <a:gd fmla="*/ 4 w 21600" name="T4"/>
                <a:gd fmla="*/ 3 h 21600" name="T5"/>
                <a:gd fmla="*/ 4 w 21600" name="T6"/>
                <a:gd fmla="*/ 3 h 21600" name="T7"/>
                <a:gd fmla="*/ 4 w 21600" name="T8"/>
                <a:gd fmla="*/ 3 h 21600" name="T9"/>
                <a:gd fmla="*/ 4 w 21600" name="T10"/>
                <a:gd fmla="*/ 3 h 21600" name="T11"/>
                <a:gd fmla="*/ 4 w 21600" name="T12"/>
                <a:gd fmla="*/ 4 h 21600" name="T13"/>
                <a:gd fmla="*/ 4 w 21600" name="T14"/>
                <a:gd fmla="*/ 4 h 21600" name="T15"/>
                <a:gd fmla="*/ 3 w 21600" name="T16"/>
                <a:gd fmla="*/ 4 h 21600" name="T17"/>
                <a:gd fmla="*/ 3 w 21600" name="T18"/>
                <a:gd fmla="*/ 4 h 21600" name="T19"/>
                <a:gd fmla="*/ 3 w 21600" name="T20"/>
                <a:gd fmla="*/ 4 h 21600" name="T21"/>
                <a:gd fmla="*/ 3 w 21600" name="T22"/>
                <a:gd fmla="*/ 4 h 21600" name="T23"/>
                <a:gd fmla="*/ 3 w 21600" name="T24"/>
                <a:gd fmla="*/ 4 h 21600" name="T25"/>
                <a:gd fmla="*/ 2 w 21600" name="T26"/>
                <a:gd fmla="*/ 4 h 21600" name="T27"/>
                <a:gd fmla="*/ 2 w 21600" name="T28"/>
                <a:gd fmla="*/ 4 h 21600" name="T29"/>
                <a:gd fmla="*/ 1 w 21600" name="T30"/>
                <a:gd fmla="*/ 4 h 21600" name="T31"/>
                <a:gd fmla="*/ 1 w 21600" name="T32"/>
                <a:gd fmla="*/ 4 h 21600" name="T33"/>
                <a:gd fmla="*/ 1 w 21600" name="T34"/>
                <a:gd fmla="*/ 4 h 21600" name="T35"/>
                <a:gd fmla="*/ 1 w 21600" name="T36"/>
                <a:gd fmla="*/ 4 h 21600" name="T37"/>
                <a:gd fmla="*/ 0 w 21600" name="T38"/>
                <a:gd fmla="*/ 3 h 21600" name="T39"/>
                <a:gd fmla="*/ 1 w 21600" name="T40"/>
                <a:gd fmla="*/ 3 h 21600" name="T41"/>
                <a:gd fmla="*/ 1 w 21600" name="T42"/>
                <a:gd fmla="*/ 3 h 21600" name="T43"/>
                <a:gd fmla="*/ 0 w 21600" name="T44"/>
                <a:gd fmla="*/ 3 h 21600" name="T45"/>
                <a:gd fmla="*/ 0 w 21600" name="T46"/>
                <a:gd fmla="*/ 2 h 21600" name="T47"/>
                <a:gd fmla="*/ 0 w 21600" name="T48"/>
                <a:gd fmla="*/ 2 h 21600" name="T49"/>
                <a:gd fmla="*/ 1 w 21600" name="T50"/>
                <a:gd fmla="*/ 2 h 21600" name="T51"/>
                <a:gd fmla="*/ 0 w 21600" name="T52"/>
                <a:gd fmla="*/ 1 h 21600" name="T53"/>
                <a:gd fmla="*/ 0 w 21600" name="T54"/>
                <a:gd fmla="*/ 1 h 21600" name="T55"/>
                <a:gd fmla="*/ 1 w 21600" name="T56"/>
                <a:gd fmla="*/ 0 h 21600" name="T57"/>
                <a:gd fmla="*/ 1 w 21600" name="T58"/>
                <a:gd fmla="*/ 0 h 21600" name="T59"/>
                <a:gd fmla="*/ 1 w 21600" name="T60"/>
                <a:gd fmla="*/ 1 h 21600" name="T61"/>
                <a:gd fmla="*/ 2 w 21600" name="T62"/>
                <a:gd fmla="*/ 1 h 21600" name="T63"/>
                <a:gd fmla="*/ 2 w 21600" name="T64"/>
                <a:gd fmla="*/ 0 h 21600" name="T65"/>
                <a:gd fmla="*/ 2 w 21600" name="T66"/>
                <a:gd fmla="*/ 0 h 21600" name="T67"/>
                <a:gd fmla="*/ 3 w 21600" name="T68"/>
                <a:gd fmla="*/ 0 h 21600" name="T69"/>
                <a:gd fmla="*/ 3 w 21600" name="T70"/>
                <a:gd fmla="*/ 0 h 21600" name="T71"/>
                <a:gd fmla="*/ 3 w 21600" name="T72"/>
                <a:gd fmla="*/ 1 h 21600" name="T73"/>
                <a:gd fmla="*/ 3 w 21600" name="T74"/>
                <a:gd fmla="*/ 1 h 21600" name="T75"/>
                <a:gd fmla="*/ 3 w 21600" name="T76"/>
                <a:gd fmla="*/ 0 h 21600" name="T77"/>
                <a:gd fmla="*/ 4 w 21600" name="T78"/>
                <a:gd fmla="*/ 0 h 21600" name="T79"/>
                <a:gd fmla="*/ 4 w 21600" name="T80"/>
                <a:gd fmla="*/ 1 h 21600" name="T81"/>
                <a:gd fmla="*/ 4 w 21600" name="T82"/>
                <a:gd fmla="*/ 1 h 21600" name="T83"/>
                <a:gd fmla="*/ 4 w 21600" name="T84"/>
                <a:gd fmla="*/ 1 h 21600" name="T85"/>
                <a:gd fmla="*/ 2 w 21600" name="T86"/>
                <a:gd fmla="*/ 3 h 21600" name="T87"/>
                <a:gd fmla="*/ 3 w 21600" name="T88"/>
                <a:gd fmla="*/ 3 h 21600" name="T89"/>
                <a:gd fmla="*/ 3 w 21600" name="T90"/>
                <a:gd fmla="*/ 2 h 21600" name="T91"/>
                <a:gd fmla="*/ 3 w 21600" name="T92"/>
                <a:gd fmla="*/ 2 h 21600" name="T93"/>
                <a:gd fmla="*/ 2 w 21600" name="T94"/>
                <a:gd fmla="*/ 2 h 21600" name="T95"/>
                <a:gd fmla="*/ 2 w 21600" name="T96"/>
                <a:gd fmla="*/ 2 h 21600" name="T97"/>
                <a:gd fmla="*/ 2 w 21600" name="T98"/>
                <a:gd fmla="*/ 2 h 21600" name="T99"/>
                <a:gd fmla="*/ 2 w 21600" name="T100"/>
                <a:gd fmla="*/ 3 h 21600" name="T101"/>
                <a:gd fmla="*/ 2 w 21600" name="T102"/>
                <a:gd fmla="*/ 3 h 21600"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b" l="0" r="r" t="0"/>
              <a:pathLst>
                <a:path h="21600" w="21600">
                  <a:moveTo>
                    <a:pt x="17909" y="6867"/>
                  </a:moveTo>
                  <a:cubicBezTo>
                    <a:pt x="18210" y="7364"/>
                    <a:pt x="18439" y="7917"/>
                    <a:pt x="18600" y="8530"/>
                  </a:cubicBezTo>
                  <a:cubicBezTo>
                    <a:pt x="19045" y="8620"/>
                    <a:pt x="19513" y="8680"/>
                    <a:pt x="20005" y="8705"/>
                  </a:cubicBezTo>
                  <a:cubicBezTo>
                    <a:pt x="20498" y="8733"/>
                    <a:pt x="20957" y="8821"/>
                    <a:pt x="21382" y="8976"/>
                  </a:cubicBezTo>
                  <a:cubicBezTo>
                    <a:pt x="21526" y="9013"/>
                    <a:pt x="21600" y="9092"/>
                    <a:pt x="21600" y="9219"/>
                  </a:cubicBezTo>
                  <a:lnTo>
                    <a:pt x="21600" y="12410"/>
                  </a:lnTo>
                  <a:cubicBezTo>
                    <a:pt x="21600" y="12517"/>
                    <a:pt x="21464" y="12613"/>
                    <a:pt x="21198" y="12697"/>
                  </a:cubicBezTo>
                  <a:cubicBezTo>
                    <a:pt x="20932" y="12788"/>
                    <a:pt x="20623" y="12853"/>
                    <a:pt x="20269" y="12909"/>
                  </a:cubicBezTo>
                  <a:cubicBezTo>
                    <a:pt x="19918" y="12963"/>
                    <a:pt x="19575" y="13003"/>
                    <a:pt x="19241" y="13031"/>
                  </a:cubicBezTo>
                  <a:cubicBezTo>
                    <a:pt x="18904" y="13056"/>
                    <a:pt x="18683" y="13079"/>
                    <a:pt x="18575" y="13098"/>
                  </a:cubicBezTo>
                  <a:cubicBezTo>
                    <a:pt x="18448" y="13612"/>
                    <a:pt x="18238" y="14137"/>
                    <a:pt x="17938" y="14680"/>
                  </a:cubicBezTo>
                  <a:cubicBezTo>
                    <a:pt x="18433" y="15417"/>
                    <a:pt x="18983" y="16125"/>
                    <a:pt x="19578" y="16803"/>
                  </a:cubicBezTo>
                  <a:lnTo>
                    <a:pt x="19660" y="17006"/>
                  </a:lnTo>
                  <a:cubicBezTo>
                    <a:pt x="19660" y="17077"/>
                    <a:pt x="19535" y="17252"/>
                    <a:pt x="19286" y="17523"/>
                  </a:cubicBezTo>
                  <a:cubicBezTo>
                    <a:pt x="19037" y="17800"/>
                    <a:pt x="18756" y="18096"/>
                    <a:pt x="18439" y="18412"/>
                  </a:cubicBezTo>
                  <a:cubicBezTo>
                    <a:pt x="18122" y="18726"/>
                    <a:pt x="17822" y="19008"/>
                    <a:pt x="17538" y="19257"/>
                  </a:cubicBezTo>
                  <a:cubicBezTo>
                    <a:pt x="17252" y="19505"/>
                    <a:pt x="17068" y="19626"/>
                    <a:pt x="16989" y="19626"/>
                  </a:cubicBezTo>
                  <a:cubicBezTo>
                    <a:pt x="16969" y="19626"/>
                    <a:pt x="16850" y="19542"/>
                    <a:pt x="16629" y="19378"/>
                  </a:cubicBezTo>
                  <a:cubicBezTo>
                    <a:pt x="16408" y="19211"/>
                    <a:pt x="16165" y="19025"/>
                    <a:pt x="15896" y="18822"/>
                  </a:cubicBezTo>
                  <a:cubicBezTo>
                    <a:pt x="15629" y="18621"/>
                    <a:pt x="15377" y="18426"/>
                    <a:pt x="15136" y="18240"/>
                  </a:cubicBezTo>
                  <a:cubicBezTo>
                    <a:pt x="14899" y="18056"/>
                    <a:pt x="14746" y="17946"/>
                    <a:pt x="14683" y="17910"/>
                  </a:cubicBezTo>
                  <a:cubicBezTo>
                    <a:pt x="14420" y="18054"/>
                    <a:pt x="14156" y="18178"/>
                    <a:pt x="13890" y="18282"/>
                  </a:cubicBezTo>
                  <a:cubicBezTo>
                    <a:pt x="13624" y="18384"/>
                    <a:pt x="13355" y="18472"/>
                    <a:pt x="13083" y="18545"/>
                  </a:cubicBezTo>
                  <a:cubicBezTo>
                    <a:pt x="13066" y="18655"/>
                    <a:pt x="13040" y="18875"/>
                    <a:pt x="13009" y="19214"/>
                  </a:cubicBezTo>
                  <a:cubicBezTo>
                    <a:pt x="12978" y="19553"/>
                    <a:pt x="12933" y="19895"/>
                    <a:pt x="12879" y="20242"/>
                  </a:cubicBezTo>
                  <a:cubicBezTo>
                    <a:pt x="12825" y="20589"/>
                    <a:pt x="12763" y="20903"/>
                    <a:pt x="12692" y="21179"/>
                  </a:cubicBezTo>
                  <a:cubicBezTo>
                    <a:pt x="12618" y="21462"/>
                    <a:pt x="12522" y="21600"/>
                    <a:pt x="12406" y="21600"/>
                  </a:cubicBezTo>
                  <a:lnTo>
                    <a:pt x="9191" y="21600"/>
                  </a:lnTo>
                  <a:cubicBezTo>
                    <a:pt x="9064" y="21600"/>
                    <a:pt x="8979" y="21521"/>
                    <a:pt x="8933" y="21371"/>
                  </a:cubicBezTo>
                  <a:cubicBezTo>
                    <a:pt x="8806" y="20928"/>
                    <a:pt x="8721" y="20462"/>
                    <a:pt x="8679" y="19979"/>
                  </a:cubicBezTo>
                  <a:cubicBezTo>
                    <a:pt x="8630" y="19494"/>
                    <a:pt x="8582" y="19031"/>
                    <a:pt x="8528" y="18585"/>
                  </a:cubicBezTo>
                  <a:cubicBezTo>
                    <a:pt x="7976" y="18424"/>
                    <a:pt x="7446" y="18198"/>
                    <a:pt x="6942" y="17910"/>
                  </a:cubicBezTo>
                  <a:cubicBezTo>
                    <a:pt x="6568" y="18192"/>
                    <a:pt x="6203" y="18460"/>
                    <a:pt x="5843" y="18726"/>
                  </a:cubicBezTo>
                  <a:cubicBezTo>
                    <a:pt x="5481" y="18994"/>
                    <a:pt x="5124" y="19276"/>
                    <a:pt x="4773" y="19573"/>
                  </a:cubicBezTo>
                  <a:lnTo>
                    <a:pt x="4608" y="19626"/>
                  </a:lnTo>
                  <a:cubicBezTo>
                    <a:pt x="4555" y="19626"/>
                    <a:pt x="4387" y="19505"/>
                    <a:pt x="4107" y="19256"/>
                  </a:cubicBezTo>
                  <a:cubicBezTo>
                    <a:pt x="3827" y="19008"/>
                    <a:pt x="3535" y="18726"/>
                    <a:pt x="3232" y="18412"/>
                  </a:cubicBezTo>
                  <a:cubicBezTo>
                    <a:pt x="2929" y="18096"/>
                    <a:pt x="2654" y="17800"/>
                    <a:pt x="2405" y="17523"/>
                  </a:cubicBezTo>
                  <a:cubicBezTo>
                    <a:pt x="2155" y="17252"/>
                    <a:pt x="2031" y="17077"/>
                    <a:pt x="2031" y="17006"/>
                  </a:cubicBezTo>
                  <a:cubicBezTo>
                    <a:pt x="2031" y="16986"/>
                    <a:pt x="2104" y="16868"/>
                    <a:pt x="2249" y="16648"/>
                  </a:cubicBezTo>
                  <a:cubicBezTo>
                    <a:pt x="2393" y="16427"/>
                    <a:pt x="2563" y="16184"/>
                    <a:pt x="2759" y="15925"/>
                  </a:cubicBezTo>
                  <a:cubicBezTo>
                    <a:pt x="2951" y="15662"/>
                    <a:pt x="3141" y="15411"/>
                    <a:pt x="3328" y="15174"/>
                  </a:cubicBezTo>
                  <a:cubicBezTo>
                    <a:pt x="3512" y="14934"/>
                    <a:pt x="3631" y="14778"/>
                    <a:pt x="3688" y="14705"/>
                  </a:cubicBezTo>
                  <a:cubicBezTo>
                    <a:pt x="3388" y="14211"/>
                    <a:pt x="3158" y="13658"/>
                    <a:pt x="2997" y="13045"/>
                  </a:cubicBezTo>
                  <a:cubicBezTo>
                    <a:pt x="2535" y="12952"/>
                    <a:pt x="2062" y="12898"/>
                    <a:pt x="1578" y="12870"/>
                  </a:cubicBezTo>
                  <a:cubicBezTo>
                    <a:pt x="1093" y="12841"/>
                    <a:pt x="640" y="12751"/>
                    <a:pt x="215" y="12599"/>
                  </a:cubicBezTo>
                  <a:cubicBezTo>
                    <a:pt x="71" y="12562"/>
                    <a:pt x="0" y="12480"/>
                    <a:pt x="0" y="12353"/>
                  </a:cubicBezTo>
                  <a:lnTo>
                    <a:pt x="0" y="9162"/>
                  </a:lnTo>
                  <a:cubicBezTo>
                    <a:pt x="0" y="9055"/>
                    <a:pt x="136" y="8959"/>
                    <a:pt x="414" y="8874"/>
                  </a:cubicBezTo>
                  <a:cubicBezTo>
                    <a:pt x="688" y="8790"/>
                    <a:pt x="997" y="8716"/>
                    <a:pt x="1340" y="8666"/>
                  </a:cubicBezTo>
                  <a:cubicBezTo>
                    <a:pt x="1685" y="8612"/>
                    <a:pt x="2020" y="8570"/>
                    <a:pt x="2345" y="8544"/>
                  </a:cubicBezTo>
                  <a:cubicBezTo>
                    <a:pt x="2668" y="8516"/>
                    <a:pt x="2886" y="8493"/>
                    <a:pt x="2997" y="8473"/>
                  </a:cubicBezTo>
                  <a:cubicBezTo>
                    <a:pt x="3158" y="7926"/>
                    <a:pt x="3379" y="7398"/>
                    <a:pt x="3659" y="6895"/>
                  </a:cubicBezTo>
                  <a:cubicBezTo>
                    <a:pt x="3161" y="6155"/>
                    <a:pt x="2620" y="5447"/>
                    <a:pt x="2031" y="4772"/>
                  </a:cubicBezTo>
                  <a:lnTo>
                    <a:pt x="1937" y="4571"/>
                  </a:lnTo>
                  <a:cubicBezTo>
                    <a:pt x="1937" y="4498"/>
                    <a:pt x="2065" y="4323"/>
                    <a:pt x="2317" y="4049"/>
                  </a:cubicBezTo>
                  <a:cubicBezTo>
                    <a:pt x="2569" y="3775"/>
                    <a:pt x="2852" y="3479"/>
                    <a:pt x="3164" y="3162"/>
                  </a:cubicBezTo>
                  <a:cubicBezTo>
                    <a:pt x="3478" y="2849"/>
                    <a:pt x="3778" y="2569"/>
                    <a:pt x="4067" y="2321"/>
                  </a:cubicBezTo>
                  <a:cubicBezTo>
                    <a:pt x="4356" y="2073"/>
                    <a:pt x="4538" y="1945"/>
                    <a:pt x="4608" y="1945"/>
                  </a:cubicBezTo>
                  <a:cubicBezTo>
                    <a:pt x="4625" y="1945"/>
                    <a:pt x="4747" y="2030"/>
                    <a:pt x="4968" y="2197"/>
                  </a:cubicBezTo>
                  <a:cubicBezTo>
                    <a:pt x="5189" y="2363"/>
                    <a:pt x="5435" y="2550"/>
                    <a:pt x="5707" y="2750"/>
                  </a:cubicBezTo>
                  <a:cubicBezTo>
                    <a:pt x="5976" y="2953"/>
                    <a:pt x="6234" y="3148"/>
                    <a:pt x="6472" y="3332"/>
                  </a:cubicBezTo>
                  <a:cubicBezTo>
                    <a:pt x="6713" y="3515"/>
                    <a:pt x="6860" y="3628"/>
                    <a:pt x="6914" y="3662"/>
                  </a:cubicBezTo>
                  <a:cubicBezTo>
                    <a:pt x="7175" y="3518"/>
                    <a:pt x="7441" y="3399"/>
                    <a:pt x="7707" y="3303"/>
                  </a:cubicBezTo>
                  <a:cubicBezTo>
                    <a:pt x="7973" y="3210"/>
                    <a:pt x="8248" y="3120"/>
                    <a:pt x="8528" y="3030"/>
                  </a:cubicBezTo>
                  <a:cubicBezTo>
                    <a:pt x="8528" y="2922"/>
                    <a:pt x="8540" y="2699"/>
                    <a:pt x="8568" y="2363"/>
                  </a:cubicBezTo>
                  <a:cubicBezTo>
                    <a:pt x="8596" y="2033"/>
                    <a:pt x="8636" y="1694"/>
                    <a:pt x="8690" y="1352"/>
                  </a:cubicBezTo>
                  <a:cubicBezTo>
                    <a:pt x="8744" y="1011"/>
                    <a:pt x="8814" y="697"/>
                    <a:pt x="8899" y="418"/>
                  </a:cubicBezTo>
                  <a:cubicBezTo>
                    <a:pt x="8984" y="141"/>
                    <a:pt x="9084" y="0"/>
                    <a:pt x="9191" y="0"/>
                  </a:cubicBezTo>
                  <a:lnTo>
                    <a:pt x="12406" y="0"/>
                  </a:lnTo>
                  <a:cubicBezTo>
                    <a:pt x="12531" y="0"/>
                    <a:pt x="12618" y="68"/>
                    <a:pt x="12664" y="203"/>
                  </a:cubicBezTo>
                  <a:cubicBezTo>
                    <a:pt x="12771" y="644"/>
                    <a:pt x="12848" y="1107"/>
                    <a:pt x="12893" y="1595"/>
                  </a:cubicBezTo>
                  <a:cubicBezTo>
                    <a:pt x="12938" y="2084"/>
                    <a:pt x="13001" y="2561"/>
                    <a:pt x="13083" y="3030"/>
                  </a:cubicBezTo>
                  <a:cubicBezTo>
                    <a:pt x="13363" y="3100"/>
                    <a:pt x="13632" y="3185"/>
                    <a:pt x="13890" y="3284"/>
                  </a:cubicBezTo>
                  <a:cubicBezTo>
                    <a:pt x="14148" y="3385"/>
                    <a:pt x="14403" y="3512"/>
                    <a:pt x="14655" y="3662"/>
                  </a:cubicBezTo>
                  <a:cubicBezTo>
                    <a:pt x="14729" y="3611"/>
                    <a:pt x="14882" y="3490"/>
                    <a:pt x="15117" y="3303"/>
                  </a:cubicBezTo>
                  <a:cubicBezTo>
                    <a:pt x="15352" y="3120"/>
                    <a:pt x="15604" y="2925"/>
                    <a:pt x="15870" y="2722"/>
                  </a:cubicBezTo>
                  <a:cubicBezTo>
                    <a:pt x="16136" y="2521"/>
                    <a:pt x="16377" y="2341"/>
                    <a:pt x="16589" y="2183"/>
                  </a:cubicBezTo>
                  <a:cubicBezTo>
                    <a:pt x="16802" y="2024"/>
                    <a:pt x="16935" y="1945"/>
                    <a:pt x="16989" y="1945"/>
                  </a:cubicBezTo>
                  <a:cubicBezTo>
                    <a:pt x="17043" y="1945"/>
                    <a:pt x="17210" y="2072"/>
                    <a:pt x="17490" y="2321"/>
                  </a:cubicBezTo>
                  <a:cubicBezTo>
                    <a:pt x="17771" y="2569"/>
                    <a:pt x="18065" y="2849"/>
                    <a:pt x="18371" y="3162"/>
                  </a:cubicBezTo>
                  <a:cubicBezTo>
                    <a:pt x="18680" y="3479"/>
                    <a:pt x="18957" y="3775"/>
                    <a:pt x="19207" y="4049"/>
                  </a:cubicBezTo>
                  <a:cubicBezTo>
                    <a:pt x="19453" y="4323"/>
                    <a:pt x="19578" y="4498"/>
                    <a:pt x="19578" y="4571"/>
                  </a:cubicBezTo>
                  <a:cubicBezTo>
                    <a:pt x="19578" y="4605"/>
                    <a:pt x="19498" y="4735"/>
                    <a:pt x="19343" y="4955"/>
                  </a:cubicBezTo>
                  <a:cubicBezTo>
                    <a:pt x="19184" y="5175"/>
                    <a:pt x="19008" y="5416"/>
                    <a:pt x="18813" y="5678"/>
                  </a:cubicBezTo>
                  <a:cubicBezTo>
                    <a:pt x="18617" y="5938"/>
                    <a:pt x="18428" y="6189"/>
                    <a:pt x="18241" y="6429"/>
                  </a:cubicBezTo>
                  <a:cubicBezTo>
                    <a:pt x="18057" y="6667"/>
                    <a:pt x="17946" y="6813"/>
                    <a:pt x="17909" y="6867"/>
                  </a:cubicBezTo>
                  <a:moveTo>
                    <a:pt x="10806" y="14044"/>
                  </a:moveTo>
                  <a:cubicBezTo>
                    <a:pt x="11248" y="14044"/>
                    <a:pt x="11670" y="13957"/>
                    <a:pt x="12066" y="13779"/>
                  </a:cubicBezTo>
                  <a:cubicBezTo>
                    <a:pt x="12463" y="13607"/>
                    <a:pt x="12805" y="13370"/>
                    <a:pt x="13091" y="13070"/>
                  </a:cubicBezTo>
                  <a:cubicBezTo>
                    <a:pt x="13375" y="12774"/>
                    <a:pt x="13604" y="12430"/>
                    <a:pt x="13783" y="12031"/>
                  </a:cubicBezTo>
                  <a:cubicBezTo>
                    <a:pt x="13958" y="11633"/>
                    <a:pt x="14046" y="11215"/>
                    <a:pt x="14046" y="10775"/>
                  </a:cubicBezTo>
                  <a:cubicBezTo>
                    <a:pt x="14046" y="10334"/>
                    <a:pt x="13958" y="9919"/>
                    <a:pt x="13783" y="9530"/>
                  </a:cubicBezTo>
                  <a:cubicBezTo>
                    <a:pt x="13604" y="9143"/>
                    <a:pt x="13375" y="8801"/>
                    <a:pt x="13091" y="8502"/>
                  </a:cubicBezTo>
                  <a:cubicBezTo>
                    <a:pt x="12805" y="8206"/>
                    <a:pt x="12463" y="7974"/>
                    <a:pt x="12066" y="7808"/>
                  </a:cubicBezTo>
                  <a:cubicBezTo>
                    <a:pt x="11670" y="7641"/>
                    <a:pt x="11248" y="7556"/>
                    <a:pt x="10806" y="7556"/>
                  </a:cubicBezTo>
                  <a:cubicBezTo>
                    <a:pt x="10361" y="7556"/>
                    <a:pt x="9939" y="7641"/>
                    <a:pt x="9537" y="7808"/>
                  </a:cubicBezTo>
                  <a:cubicBezTo>
                    <a:pt x="9135" y="7974"/>
                    <a:pt x="8786" y="8206"/>
                    <a:pt x="8494" y="8502"/>
                  </a:cubicBezTo>
                  <a:cubicBezTo>
                    <a:pt x="8200" y="8801"/>
                    <a:pt x="7970" y="9143"/>
                    <a:pt x="7800" y="9530"/>
                  </a:cubicBezTo>
                  <a:cubicBezTo>
                    <a:pt x="7633" y="9919"/>
                    <a:pt x="7551" y="10334"/>
                    <a:pt x="7551" y="10775"/>
                  </a:cubicBezTo>
                  <a:cubicBezTo>
                    <a:pt x="7551" y="11215"/>
                    <a:pt x="7633" y="11633"/>
                    <a:pt x="7800" y="12031"/>
                  </a:cubicBezTo>
                  <a:cubicBezTo>
                    <a:pt x="7970" y="12430"/>
                    <a:pt x="8200" y="12774"/>
                    <a:pt x="8494" y="13070"/>
                  </a:cubicBezTo>
                  <a:cubicBezTo>
                    <a:pt x="8786" y="13370"/>
                    <a:pt x="9135" y="13607"/>
                    <a:pt x="9537" y="13779"/>
                  </a:cubicBezTo>
                  <a:cubicBezTo>
                    <a:pt x="9939" y="13957"/>
                    <a:pt x="10361" y="14044"/>
                    <a:pt x="10806" y="14044"/>
                  </a:cubicBezTo>
                </a:path>
              </a:pathLst>
            </a:custGeom>
            <a:solidFill>
              <a:schemeClr val="bg1"/>
            </a:solidFill>
            <a:ln>
              <a:noFill/>
            </a:ln>
            <a:extLst/>
          </p:spPr>
          <p:txBody>
            <a:bodyPr bIns="0" lIns="0" rIns="0" tIns="0"/>
            <a:lstStyle/>
            <a:p>
              <a:endParaRPr altLang="en-US" lang="zh-CN" sz="2400">
                <a:solidFill>
                  <a:schemeClr val="bg1">
                    <a:lumMod val="50000"/>
                  </a:schemeClr>
                </a:solidFill>
                <a:cs typeface="+mn-ea"/>
                <a:sym typeface="+mn-lt"/>
              </a:endParaRPr>
            </a:p>
          </p:txBody>
        </p:sp>
        <p:sp>
          <p:nvSpPr>
            <p:cNvPr id="49" name="文本框 48"/>
            <p:cNvSpPr txBox="1"/>
            <p:nvPr/>
          </p:nvSpPr>
          <p:spPr>
            <a:xfrm>
              <a:off x="819208" y="3881732"/>
              <a:ext cx="690880" cy="640080"/>
            </a:xfrm>
            <a:prstGeom prst="rect">
              <a:avLst/>
            </a:prstGeom>
            <a:noFill/>
          </p:spPr>
          <p:txBody>
            <a:bodyPr rtlCol="0" wrap="none">
              <a:spAutoFit/>
            </a:bodyPr>
            <a:lstStyle/>
            <a:p>
              <a:r>
                <a:rPr altLang="zh-CN" lang="en-US" sz="3600">
                  <a:solidFill>
                    <a:schemeClr val="bg1">
                      <a:lumMod val="50000"/>
                    </a:schemeClr>
                  </a:solidFill>
                  <a:cs typeface="+mn-ea"/>
                  <a:sym typeface="+mn-lt"/>
                </a:rPr>
                <a:t>01</a:t>
              </a:r>
            </a:p>
          </p:txBody>
        </p:sp>
      </p:grpSp>
      <p:grpSp>
        <p:nvGrpSpPr>
          <p:cNvPr id="5" name="组合 49"/>
          <p:cNvGrpSpPr/>
          <p:nvPr/>
        </p:nvGrpSpPr>
        <p:grpSpPr>
          <a:xfrm>
            <a:off x="1011739" y="2769001"/>
            <a:ext cx="1211973" cy="646331"/>
            <a:chOff x="1159182" y="2657971"/>
            <a:chExt cx="1211973" cy="646331"/>
          </a:xfrm>
        </p:grpSpPr>
        <p:sp>
          <p:nvSpPr>
            <p:cNvPr id="51" name="AutoShape 9"/>
            <p:cNvSpPr/>
            <p:nvPr/>
          </p:nvSpPr>
          <p:spPr bwMode="auto">
            <a:xfrm>
              <a:off x="1823422" y="2731563"/>
              <a:ext cx="547733" cy="550475"/>
            </a:xfrm>
            <a:custGeom>
              <a:gdLst>
                <a:gd fmla="*/ 14 w 19679" name="T0"/>
                <a:gd fmla="*/ 2 h 19679" name="T1"/>
                <a:gd fmla="*/ 14 w 19679" name="T2"/>
                <a:gd fmla="*/ 14 h 19679" name="T3"/>
                <a:gd fmla="*/ 2 w 19679" name="T4"/>
                <a:gd fmla="*/ 14 h 19679" name="T5"/>
                <a:gd fmla="*/ 2 w 19679" name="T6"/>
                <a:gd fmla="*/ 2 h 19679" name="T7"/>
                <a:gd fmla="*/ 14 w 19679" name="T8"/>
                <a:gd fmla="*/ 2 h 19679" name="T9"/>
                <a:gd fmla="*/ 14 w 19679" name="T10"/>
                <a:gd fmla="*/ 2 h 1967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chemeClr val="accent2"/>
            </a:solidFill>
            <a:ln algn="ctr" cap="flat" cmpd="sng" w="57150">
              <a:noFill/>
              <a:prstDash val="solid"/>
            </a:ln>
            <a:effectLst/>
          </p:spPr>
          <p:txBody>
            <a:bodyPr anchor="ctr" anchorCtr="0" bIns="0" lIns="0" numCol="1" rIns="0" spcCol="1270" spcFirstLastPara="0" tIns="0" vert="horz" wrap="square">
              <a:noAutofit/>
            </a:bodyPr>
            <a:lstStyle/>
            <a:p>
              <a:pPr algn="ctr" defTabSz="1185512">
                <a:lnSpc>
                  <a:spcPct val="90000"/>
                </a:lnSpc>
                <a:spcAft>
                  <a:spcPct val="35000"/>
                </a:spcAft>
              </a:pPr>
              <a:endParaRPr altLang="en-US" b="1" kern="0" lang="zh-CN" sz="3600">
                <a:solidFill>
                  <a:schemeClr val="bg1">
                    <a:lumMod val="50000"/>
                  </a:schemeClr>
                </a:solidFill>
                <a:cs typeface="+mn-ea"/>
                <a:sym typeface="+mn-lt"/>
              </a:endParaRPr>
            </a:p>
          </p:txBody>
        </p:sp>
        <p:sp>
          <p:nvSpPr>
            <p:cNvPr id="52" name="AutoShape 16"/>
            <p:cNvSpPr/>
            <p:nvPr/>
          </p:nvSpPr>
          <p:spPr bwMode="auto">
            <a:xfrm>
              <a:off x="1954381" y="2836688"/>
              <a:ext cx="297286" cy="298174"/>
            </a:xfrm>
            <a:custGeom>
              <a:gdLst>
                <a:gd fmla="*/ 4 w 21376" name="T0"/>
                <a:gd fmla="*/ 4 h 21600" name="T1"/>
                <a:gd fmla="*/ 4 w 21376" name="T2"/>
                <a:gd fmla="*/ 4 h 21600" name="T3"/>
                <a:gd fmla="*/ 4 w 21376" name="T4"/>
                <a:gd fmla="*/ 4 h 21600" name="T5"/>
                <a:gd fmla="*/ 4 w 21376" name="T6"/>
                <a:gd fmla="*/ 5 h 21600" name="T7"/>
                <a:gd fmla="*/ 0 w 21376" name="T8"/>
                <a:gd fmla="*/ 5 h 21600" name="T9"/>
                <a:gd fmla="*/ 0 w 21376" name="T10"/>
                <a:gd fmla="*/ 4 h 21600" name="T11"/>
                <a:gd fmla="*/ 0 w 21376" name="T12"/>
                <a:gd fmla="*/ 4 h 21600" name="T13"/>
                <a:gd fmla="*/ 0 w 21376" name="T14"/>
                <a:gd fmla="*/ 4 h 21600" name="T15"/>
                <a:gd fmla="*/ 2 w 21376" name="T16"/>
                <a:gd fmla="*/ 2 h 21600" name="T17"/>
                <a:gd fmla="*/ 2 w 21376" name="T18"/>
                <a:gd fmla="*/ 0 h 21600" name="T19"/>
                <a:gd fmla="*/ 1 w 21376" name="T20"/>
                <a:gd fmla="*/ 0 h 21600" name="T21"/>
                <a:gd fmla="*/ 1 w 21376" name="T22"/>
                <a:gd fmla="*/ 0 h 21600" name="T23"/>
                <a:gd fmla="*/ 1 w 21376" name="T24"/>
                <a:gd fmla="*/ 0 h 21600" name="T25"/>
                <a:gd fmla="*/ 1 w 21376" name="T26"/>
                <a:gd fmla="*/ 0 h 21600" name="T27"/>
                <a:gd fmla="*/ 1 w 21376" name="T28"/>
                <a:gd fmla="*/ 0 h 21600" name="T29"/>
                <a:gd fmla="*/ 3 w 21376" name="T30"/>
                <a:gd fmla="*/ 0 h 21600" name="T31"/>
                <a:gd fmla="*/ 3 w 21376" name="T32"/>
                <a:gd fmla="*/ 0 h 21600" name="T33"/>
                <a:gd fmla="*/ 3 w 21376" name="T34"/>
                <a:gd fmla="*/ 0 h 21600" name="T35"/>
                <a:gd fmla="*/ 3 w 21376" name="T36"/>
                <a:gd fmla="*/ 0 h 21600" name="T37"/>
                <a:gd fmla="*/ 3 w 21376" name="T38"/>
                <a:gd fmla="*/ 0 h 21600" name="T39"/>
                <a:gd fmla="*/ 3 w 21376" name="T40"/>
                <a:gd fmla="*/ 0 h 21600" name="T41"/>
                <a:gd fmla="*/ 3 w 21376" name="T42"/>
                <a:gd fmla="*/ 2 h 21600" name="T43"/>
                <a:gd fmla="*/ 4 w 21376" name="T44"/>
                <a:gd fmla="*/ 4 h 21600" name="T45"/>
                <a:gd fmla="*/ 1 w 21376" name="T46"/>
                <a:gd fmla="*/ 3 h 21600" name="T47"/>
                <a:gd fmla="*/ 3 w 21376" name="T48"/>
                <a:gd fmla="*/ 3 h 21600" name="T49"/>
                <a:gd fmla="*/ 2 w 21376" name="T50"/>
                <a:gd fmla="*/ 2 h 21600" name="T51"/>
                <a:gd fmla="*/ 2 w 21376" name="T52"/>
                <a:gd fmla="*/ 0 h 21600" name="T53"/>
                <a:gd fmla="*/ 2 w 21376" name="T54"/>
                <a:gd fmla="*/ 0 h 21600" name="T55"/>
                <a:gd fmla="*/ 2 w 21376" name="T56"/>
                <a:gd fmla="*/ 2 h 21600" name="T57"/>
                <a:gd fmla="*/ 1 w 21376" name="T58"/>
                <a:gd fmla="*/ 3 h 21600" name="T59"/>
                <a:gd fmla="*/ 1 w 21376" name="T60"/>
                <a:gd fmla="*/ 3 h 21600"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21600" w="21376">
                  <a:moveTo>
                    <a:pt x="21036" y="18604"/>
                  </a:moveTo>
                  <a:cubicBezTo>
                    <a:pt x="21454" y="19262"/>
                    <a:pt x="21486" y="19923"/>
                    <a:pt x="21135" y="20587"/>
                  </a:cubicBezTo>
                  <a:cubicBezTo>
                    <a:pt x="20970" y="20916"/>
                    <a:pt x="20732" y="21168"/>
                    <a:pt x="20427" y="21339"/>
                  </a:cubicBezTo>
                  <a:cubicBezTo>
                    <a:pt x="20123" y="21515"/>
                    <a:pt x="19798" y="21600"/>
                    <a:pt x="19455" y="21600"/>
                  </a:cubicBezTo>
                  <a:lnTo>
                    <a:pt x="1928" y="21600"/>
                  </a:lnTo>
                  <a:cubicBezTo>
                    <a:pt x="1586" y="21600"/>
                    <a:pt x="1264" y="21515"/>
                    <a:pt x="965" y="21339"/>
                  </a:cubicBezTo>
                  <a:cubicBezTo>
                    <a:pt x="663" y="21168"/>
                    <a:pt x="426" y="20916"/>
                    <a:pt x="249" y="20587"/>
                  </a:cubicBezTo>
                  <a:cubicBezTo>
                    <a:pt x="-114" y="19914"/>
                    <a:pt x="-79" y="19250"/>
                    <a:pt x="344" y="18604"/>
                  </a:cubicBezTo>
                  <a:lnTo>
                    <a:pt x="7510" y="7314"/>
                  </a:lnTo>
                  <a:lnTo>
                    <a:pt x="7510" y="2168"/>
                  </a:lnTo>
                  <a:lnTo>
                    <a:pt x="6428" y="2168"/>
                  </a:lnTo>
                  <a:cubicBezTo>
                    <a:pt x="6123" y="2168"/>
                    <a:pt x="5871" y="2062"/>
                    <a:pt x="5670" y="1850"/>
                  </a:cubicBezTo>
                  <a:cubicBezTo>
                    <a:pt x="5473" y="1639"/>
                    <a:pt x="5372" y="1380"/>
                    <a:pt x="5372" y="1072"/>
                  </a:cubicBezTo>
                  <a:cubicBezTo>
                    <a:pt x="5372" y="778"/>
                    <a:pt x="5473" y="529"/>
                    <a:pt x="5670" y="320"/>
                  </a:cubicBezTo>
                  <a:cubicBezTo>
                    <a:pt x="5871" y="109"/>
                    <a:pt x="6123" y="0"/>
                    <a:pt x="6428" y="0"/>
                  </a:cubicBezTo>
                  <a:lnTo>
                    <a:pt x="14953" y="0"/>
                  </a:lnTo>
                  <a:cubicBezTo>
                    <a:pt x="15261" y="0"/>
                    <a:pt x="15516" y="109"/>
                    <a:pt x="15725" y="320"/>
                  </a:cubicBezTo>
                  <a:cubicBezTo>
                    <a:pt x="15934" y="529"/>
                    <a:pt x="16038" y="778"/>
                    <a:pt x="16038" y="1072"/>
                  </a:cubicBezTo>
                  <a:cubicBezTo>
                    <a:pt x="16038" y="1380"/>
                    <a:pt x="15934" y="1639"/>
                    <a:pt x="15725" y="1850"/>
                  </a:cubicBezTo>
                  <a:cubicBezTo>
                    <a:pt x="15516" y="2062"/>
                    <a:pt x="15261" y="2168"/>
                    <a:pt x="14953" y="2168"/>
                  </a:cubicBezTo>
                  <a:lnTo>
                    <a:pt x="13900" y="2168"/>
                  </a:lnTo>
                  <a:lnTo>
                    <a:pt x="13900" y="7340"/>
                  </a:lnTo>
                  <a:lnTo>
                    <a:pt x="21036" y="18604"/>
                  </a:lnTo>
                  <a:close/>
                  <a:moveTo>
                    <a:pt x="5261" y="14865"/>
                  </a:moveTo>
                  <a:lnTo>
                    <a:pt x="16122" y="14865"/>
                  </a:lnTo>
                  <a:lnTo>
                    <a:pt x="11774" y="7974"/>
                  </a:lnTo>
                  <a:lnTo>
                    <a:pt x="11774" y="2168"/>
                  </a:lnTo>
                  <a:lnTo>
                    <a:pt x="9636" y="2168"/>
                  </a:lnTo>
                  <a:lnTo>
                    <a:pt x="9636" y="7948"/>
                  </a:lnTo>
                  <a:lnTo>
                    <a:pt x="5261" y="14865"/>
                  </a:lnTo>
                  <a:close/>
                  <a:moveTo>
                    <a:pt x="5261" y="14865"/>
                  </a:moveTo>
                </a:path>
              </a:pathLst>
            </a:custGeom>
            <a:solidFill>
              <a:schemeClr val="bg1"/>
            </a:solidFill>
            <a:ln>
              <a:noFill/>
            </a:ln>
            <a:extLst/>
          </p:spPr>
          <p:txBody>
            <a:bodyPr bIns="0" lIns="0" rIns="0" tIns="0"/>
            <a:lstStyle/>
            <a:p>
              <a:endParaRPr altLang="en-US" lang="zh-CN" sz="2400">
                <a:solidFill>
                  <a:schemeClr val="bg1">
                    <a:lumMod val="50000"/>
                  </a:schemeClr>
                </a:solidFill>
                <a:cs typeface="+mn-ea"/>
                <a:sym typeface="+mn-lt"/>
              </a:endParaRPr>
            </a:p>
          </p:txBody>
        </p:sp>
        <p:sp>
          <p:nvSpPr>
            <p:cNvPr id="53" name="文本框 52"/>
            <p:cNvSpPr txBox="1"/>
            <p:nvPr/>
          </p:nvSpPr>
          <p:spPr>
            <a:xfrm>
              <a:off x="1159182" y="2657971"/>
              <a:ext cx="690880" cy="640080"/>
            </a:xfrm>
            <a:prstGeom prst="rect">
              <a:avLst/>
            </a:prstGeom>
            <a:noFill/>
          </p:spPr>
          <p:txBody>
            <a:bodyPr rtlCol="0" wrap="none">
              <a:spAutoFit/>
            </a:bodyPr>
            <a:lstStyle/>
            <a:p>
              <a:r>
                <a:rPr altLang="zh-CN" lang="en-US" sz="3600">
                  <a:solidFill>
                    <a:schemeClr val="bg1">
                      <a:lumMod val="50000"/>
                    </a:schemeClr>
                  </a:solidFill>
                  <a:cs typeface="+mn-ea"/>
                  <a:sym typeface="+mn-lt"/>
                </a:rPr>
                <a:t>02</a:t>
              </a:r>
            </a:p>
          </p:txBody>
        </p:sp>
      </p:grpSp>
      <p:grpSp>
        <p:nvGrpSpPr>
          <p:cNvPr id="6" name="组合 53"/>
          <p:cNvGrpSpPr/>
          <p:nvPr/>
        </p:nvGrpSpPr>
        <p:grpSpPr>
          <a:xfrm>
            <a:off x="4954726" y="4047812"/>
            <a:ext cx="1259432" cy="646331"/>
            <a:chOff x="5102170" y="3936778"/>
            <a:chExt cx="1259432" cy="646329"/>
          </a:xfrm>
        </p:grpSpPr>
        <p:sp>
          <p:nvSpPr>
            <p:cNvPr id="55" name="AutoShape 8"/>
            <p:cNvSpPr/>
            <p:nvPr/>
          </p:nvSpPr>
          <p:spPr bwMode="auto">
            <a:xfrm>
              <a:off x="5102170" y="3967265"/>
              <a:ext cx="547733" cy="551431"/>
            </a:xfrm>
            <a:custGeom>
              <a:gdLst>
                <a:gd fmla="*/ 14 w 19679" name="T0"/>
                <a:gd fmla="*/ 2 h 19679" name="T1"/>
                <a:gd fmla="*/ 14 w 19679" name="T2"/>
                <a:gd fmla="*/ 14 h 19679" name="T3"/>
                <a:gd fmla="*/ 2 w 19679" name="T4"/>
                <a:gd fmla="*/ 14 h 19679" name="T5"/>
                <a:gd fmla="*/ 2 w 19679" name="T6"/>
                <a:gd fmla="*/ 2 h 19679" name="T7"/>
                <a:gd fmla="*/ 14 w 19679" name="T8"/>
                <a:gd fmla="*/ 2 h 19679" name="T9"/>
                <a:gd fmla="*/ 14 w 19679" name="T10"/>
                <a:gd fmla="*/ 2 h 1967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chemeClr val="accent4"/>
            </a:solidFill>
            <a:ln algn="ctr" cap="flat" cmpd="sng" w="57150">
              <a:noFill/>
              <a:prstDash val="solid"/>
            </a:ln>
            <a:effectLst/>
          </p:spPr>
          <p:txBody>
            <a:bodyPr anchor="ctr" anchorCtr="0" bIns="0" lIns="0" numCol="1" rIns="0" spcCol="1270" spcFirstLastPara="0" tIns="0" vert="horz" wrap="square">
              <a:noAutofit/>
            </a:bodyPr>
            <a:lstStyle/>
            <a:p>
              <a:pPr algn="ctr" defTabSz="1185512">
                <a:lnSpc>
                  <a:spcPct val="90000"/>
                </a:lnSpc>
                <a:spcAft>
                  <a:spcPct val="35000"/>
                </a:spcAft>
              </a:pPr>
              <a:endParaRPr altLang="en-US" b="1" kern="0" lang="zh-CN" sz="3600">
                <a:solidFill>
                  <a:schemeClr val="bg1">
                    <a:lumMod val="50000"/>
                  </a:schemeClr>
                </a:solidFill>
                <a:cs typeface="+mn-ea"/>
                <a:sym typeface="+mn-lt"/>
              </a:endParaRPr>
            </a:p>
          </p:txBody>
        </p:sp>
        <p:sp>
          <p:nvSpPr>
            <p:cNvPr id="56" name="AutoShape 19"/>
            <p:cNvSpPr/>
            <p:nvPr/>
          </p:nvSpPr>
          <p:spPr bwMode="auto">
            <a:xfrm>
              <a:off x="5215923" y="4076214"/>
              <a:ext cx="297286" cy="297219"/>
            </a:xfrm>
            <a:custGeom>
              <a:gdLst>
                <a:gd fmla="*/ 4 w 21600" name="T0"/>
                <a:gd fmla="*/ 3 h 21600" name="T1"/>
                <a:gd fmla="*/ 4 w 21600" name="T2"/>
                <a:gd fmla="*/ 3 h 21600" name="T3"/>
                <a:gd fmla="*/ 4 w 21600" name="T4"/>
                <a:gd fmla="*/ 4 h 21600" name="T5"/>
                <a:gd fmla="*/ 3 w 21600" name="T6"/>
                <a:gd fmla="*/ 4 h 21600" name="T7"/>
                <a:gd fmla="*/ 3 w 21600" name="T8"/>
                <a:gd fmla="*/ 4 h 21600" name="T9"/>
                <a:gd fmla="*/ 2 w 21600" name="T10"/>
                <a:gd fmla="*/ 4 h 21600" name="T11"/>
                <a:gd fmla="*/ 0 w 21600" name="T12"/>
                <a:gd fmla="*/ 4 h 21600" name="T13"/>
                <a:gd fmla="*/ 0 w 21600" name="T14"/>
                <a:gd fmla="*/ 4 h 21600" name="T15"/>
                <a:gd fmla="*/ 0 w 21600" name="T16"/>
                <a:gd fmla="*/ 2 h 21600" name="T17"/>
                <a:gd fmla="*/ 1 w 21600" name="T18"/>
                <a:gd fmla="*/ 2 h 21600" name="T19"/>
                <a:gd fmla="*/ 2 w 21600" name="T20"/>
                <a:gd fmla="*/ 2 h 21600" name="T21"/>
                <a:gd fmla="*/ 2 w 21600" name="T22"/>
                <a:gd fmla="*/ 1 h 21600" name="T23"/>
                <a:gd fmla="*/ 2 w 21600" name="T24"/>
                <a:gd fmla="*/ 1 h 21600" name="T25"/>
                <a:gd fmla="*/ 2 w 21600" name="T26"/>
                <a:gd fmla="*/ 1 h 21600" name="T27"/>
                <a:gd fmla="*/ 2 w 21600" name="T28"/>
                <a:gd fmla="*/ 0 h 21600" name="T29"/>
                <a:gd fmla="*/ 3 w 21600" name="T30"/>
                <a:gd fmla="*/ 0 h 21600" name="T31"/>
                <a:gd fmla="*/ 3 w 21600" name="T32"/>
                <a:gd fmla="*/ 0 h 21600" name="T33"/>
                <a:gd fmla="*/ 3 w 21600" name="T34"/>
                <a:gd fmla="*/ 1 h 21600" name="T35"/>
                <a:gd fmla="*/ 3 w 21600" name="T36"/>
                <a:gd fmla="*/ 1 h 21600" name="T37"/>
                <a:gd fmla="*/ 4 w 21600" name="T38"/>
                <a:gd fmla="*/ 1 h 21600" name="T39"/>
                <a:gd fmla="*/ 4 w 21600" name="T40"/>
                <a:gd fmla="*/ 2 h 21600" name="T41"/>
                <a:gd fmla="*/ 4 w 21600" name="T42"/>
                <a:gd fmla="*/ 2 h 21600" name="T43"/>
                <a:gd fmla="*/ 4 w 21600" name="T44"/>
                <a:gd fmla="*/ 2 h 21600" name="T45"/>
                <a:gd fmla="*/ 1 w 21600" name="T46"/>
                <a:gd fmla="*/ 4 h 21600" name="T47"/>
                <a:gd fmla="*/ 1 w 21600" name="T48"/>
                <a:gd fmla="*/ 3 h 21600" name="T49"/>
                <a:gd fmla="*/ 1 w 21600" name="T50"/>
                <a:gd fmla="*/ 3 h 21600" name="T51"/>
                <a:gd fmla="*/ 1 w 21600" name="T52"/>
                <a:gd fmla="*/ 4 h 21600" name="T53"/>
                <a:gd fmla="*/ 4 w 21600" name="T54"/>
                <a:gd fmla="*/ 3 h 21600" name="T55"/>
                <a:gd fmla="*/ 4 w 21600" name="T56"/>
                <a:gd fmla="*/ 3 h 21600" name="T57"/>
                <a:gd fmla="*/ 4 w 21600" name="T58"/>
                <a:gd fmla="*/ 2 h 21600" name="T59"/>
                <a:gd fmla="*/ 4 w 21600" name="T60"/>
                <a:gd fmla="*/ 2 h 21600" name="T61"/>
                <a:gd fmla="*/ 4 w 21600" name="T62"/>
                <a:gd fmla="*/ 2 h 21600" name="T63"/>
                <a:gd fmla="*/ 3 w 21600" name="T64"/>
                <a:gd fmla="*/ 2 h 21600" name="T65"/>
                <a:gd fmla="*/ 3 w 21600" name="T66"/>
                <a:gd fmla="*/ 2 h 21600" name="T67"/>
                <a:gd fmla="*/ 3 w 21600" name="T68"/>
                <a:gd fmla="*/ 2 h 21600" name="T69"/>
                <a:gd fmla="*/ 3 w 21600" name="T70"/>
                <a:gd fmla="*/ 1 h 21600" name="T71"/>
                <a:gd fmla="*/ 3 w 21600" name="T72"/>
                <a:gd fmla="*/ 1 h 21600" name="T73"/>
                <a:gd fmla="*/ 3 w 21600" name="T74"/>
                <a:gd fmla="*/ 0 h 21600" name="T75"/>
                <a:gd fmla="*/ 3 w 21600" name="T76"/>
                <a:gd fmla="*/ 0 h 21600" name="T77"/>
                <a:gd fmla="*/ 3 w 21600" name="T78"/>
                <a:gd fmla="*/ 0 h 21600" name="T79"/>
                <a:gd fmla="*/ 3 w 21600" name="T80"/>
                <a:gd fmla="*/ 1 h 21600" name="T81"/>
                <a:gd fmla="*/ 2 w 21600" name="T82"/>
                <a:gd fmla="*/ 1 h 21600" name="T83"/>
                <a:gd fmla="*/ 2 w 21600" name="T84"/>
                <a:gd fmla="*/ 2 h 21600" name="T85"/>
                <a:gd fmla="*/ 2 w 21600" name="T86"/>
                <a:gd fmla="*/ 2 h 21600" name="T87"/>
                <a:gd fmla="*/ 1 w 21600" name="T88"/>
                <a:gd fmla="*/ 2 h 21600" name="T89"/>
                <a:gd fmla="*/ 2 w 21600" name="T90"/>
                <a:gd fmla="*/ 4 h 21600" name="T91"/>
                <a:gd fmla="*/ 3 w 21600" name="T92"/>
                <a:gd fmla="*/ 4 h 21600" name="T93"/>
                <a:gd fmla="*/ 3 w 21600" name="T94"/>
                <a:gd fmla="*/ 4 h 21600" name="T95"/>
                <a:gd fmla="*/ 4 w 21600" name="T96"/>
                <a:gd fmla="*/ 4 h 21600" name="T97"/>
                <a:gd fmla="*/ 4 w 21600" name="T98"/>
                <a:gd fmla="*/ 4 h 21600" name="T99"/>
                <a:gd fmla="*/ 4 w 21600" name="T100"/>
                <a:gd fmla="*/ 3 h 21600" name="T101"/>
                <a:gd fmla="*/ 4 w 21600" name="T102"/>
                <a:gd fmla="*/ 3 h 21600"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b" l="0" r="r" t="0"/>
              <a:pathLst>
                <a:path h="21600" w="21600">
                  <a:moveTo>
                    <a:pt x="21329" y="11544"/>
                  </a:moveTo>
                  <a:cubicBezTo>
                    <a:pt x="21493" y="11931"/>
                    <a:pt x="21572" y="12338"/>
                    <a:pt x="21572" y="12758"/>
                  </a:cubicBezTo>
                  <a:cubicBezTo>
                    <a:pt x="21572" y="13464"/>
                    <a:pt x="21388" y="14105"/>
                    <a:pt x="21018" y="14679"/>
                  </a:cubicBezTo>
                  <a:cubicBezTo>
                    <a:pt x="21111" y="15215"/>
                    <a:pt x="21077" y="15746"/>
                    <a:pt x="20925" y="16285"/>
                  </a:cubicBezTo>
                  <a:cubicBezTo>
                    <a:pt x="20769" y="16819"/>
                    <a:pt x="20512" y="17288"/>
                    <a:pt x="20142" y="17697"/>
                  </a:cubicBezTo>
                  <a:cubicBezTo>
                    <a:pt x="20105" y="18451"/>
                    <a:pt x="19902" y="19081"/>
                    <a:pt x="19532" y="19581"/>
                  </a:cubicBezTo>
                  <a:cubicBezTo>
                    <a:pt x="19161" y="20081"/>
                    <a:pt x="18701" y="20482"/>
                    <a:pt x="18147" y="20784"/>
                  </a:cubicBezTo>
                  <a:cubicBezTo>
                    <a:pt x="17593" y="21089"/>
                    <a:pt x="16983" y="21298"/>
                    <a:pt x="16322" y="21419"/>
                  </a:cubicBezTo>
                  <a:cubicBezTo>
                    <a:pt x="15660" y="21541"/>
                    <a:pt x="15010" y="21600"/>
                    <a:pt x="14380" y="21600"/>
                  </a:cubicBezTo>
                  <a:cubicBezTo>
                    <a:pt x="13730" y="21600"/>
                    <a:pt x="13078" y="21555"/>
                    <a:pt x="12425" y="21462"/>
                  </a:cubicBezTo>
                  <a:cubicBezTo>
                    <a:pt x="11772" y="21363"/>
                    <a:pt x="11128" y="21236"/>
                    <a:pt x="10498" y="21075"/>
                  </a:cubicBezTo>
                  <a:cubicBezTo>
                    <a:pt x="9865" y="20894"/>
                    <a:pt x="9237" y="20702"/>
                    <a:pt x="8610" y="20493"/>
                  </a:cubicBezTo>
                  <a:cubicBezTo>
                    <a:pt x="7983" y="20287"/>
                    <a:pt x="7341" y="20182"/>
                    <a:pt x="6680" y="20182"/>
                  </a:cubicBezTo>
                  <a:lnTo>
                    <a:pt x="1608" y="20182"/>
                  </a:lnTo>
                  <a:cubicBezTo>
                    <a:pt x="1167" y="20182"/>
                    <a:pt x="786" y="20030"/>
                    <a:pt x="472" y="19714"/>
                  </a:cubicBezTo>
                  <a:cubicBezTo>
                    <a:pt x="158" y="19406"/>
                    <a:pt x="0" y="19025"/>
                    <a:pt x="0" y="18573"/>
                  </a:cubicBezTo>
                  <a:lnTo>
                    <a:pt x="0" y="9881"/>
                  </a:lnTo>
                  <a:cubicBezTo>
                    <a:pt x="0" y="9440"/>
                    <a:pt x="158" y="9065"/>
                    <a:pt x="472" y="8754"/>
                  </a:cubicBezTo>
                  <a:cubicBezTo>
                    <a:pt x="786" y="8441"/>
                    <a:pt x="1167" y="8285"/>
                    <a:pt x="1608" y="8285"/>
                  </a:cubicBezTo>
                  <a:lnTo>
                    <a:pt x="6316" y="8285"/>
                  </a:lnTo>
                  <a:cubicBezTo>
                    <a:pt x="6559" y="8161"/>
                    <a:pt x="6751" y="8023"/>
                    <a:pt x="6898" y="7873"/>
                  </a:cubicBezTo>
                  <a:cubicBezTo>
                    <a:pt x="7042" y="7723"/>
                    <a:pt x="7197" y="7548"/>
                    <a:pt x="7370" y="7342"/>
                  </a:cubicBezTo>
                  <a:cubicBezTo>
                    <a:pt x="7514" y="7161"/>
                    <a:pt x="7663" y="6986"/>
                    <a:pt x="7810" y="6820"/>
                  </a:cubicBezTo>
                  <a:cubicBezTo>
                    <a:pt x="7957" y="6653"/>
                    <a:pt x="8113" y="6484"/>
                    <a:pt x="8277" y="6311"/>
                  </a:cubicBezTo>
                  <a:cubicBezTo>
                    <a:pt x="8570" y="5998"/>
                    <a:pt x="8918" y="5690"/>
                    <a:pt x="9302" y="5385"/>
                  </a:cubicBezTo>
                  <a:cubicBezTo>
                    <a:pt x="9692" y="5086"/>
                    <a:pt x="9989" y="4750"/>
                    <a:pt x="10195" y="4380"/>
                  </a:cubicBezTo>
                  <a:cubicBezTo>
                    <a:pt x="10339" y="4117"/>
                    <a:pt x="10444" y="3826"/>
                    <a:pt x="10506" y="3507"/>
                  </a:cubicBezTo>
                  <a:cubicBezTo>
                    <a:pt x="10565" y="3188"/>
                    <a:pt x="10628" y="2866"/>
                    <a:pt x="10676" y="2539"/>
                  </a:cubicBezTo>
                  <a:cubicBezTo>
                    <a:pt x="10727" y="2217"/>
                    <a:pt x="10780" y="1900"/>
                    <a:pt x="10845" y="1593"/>
                  </a:cubicBezTo>
                  <a:cubicBezTo>
                    <a:pt x="10907" y="1288"/>
                    <a:pt x="11015" y="1017"/>
                    <a:pt x="11162" y="777"/>
                  </a:cubicBezTo>
                  <a:cubicBezTo>
                    <a:pt x="11311" y="537"/>
                    <a:pt x="11523" y="350"/>
                    <a:pt x="11800" y="209"/>
                  </a:cubicBezTo>
                  <a:cubicBezTo>
                    <a:pt x="12074" y="68"/>
                    <a:pt x="12442" y="0"/>
                    <a:pt x="12902" y="0"/>
                  </a:cubicBezTo>
                  <a:cubicBezTo>
                    <a:pt x="13451" y="0"/>
                    <a:pt x="13956" y="113"/>
                    <a:pt x="14411" y="345"/>
                  </a:cubicBezTo>
                  <a:cubicBezTo>
                    <a:pt x="14869" y="573"/>
                    <a:pt x="15251" y="881"/>
                    <a:pt x="15567" y="1271"/>
                  </a:cubicBezTo>
                  <a:cubicBezTo>
                    <a:pt x="15881" y="1658"/>
                    <a:pt x="16127" y="2101"/>
                    <a:pt x="16305" y="2601"/>
                  </a:cubicBezTo>
                  <a:cubicBezTo>
                    <a:pt x="16480" y="3104"/>
                    <a:pt x="16570" y="3609"/>
                    <a:pt x="16570" y="4123"/>
                  </a:cubicBezTo>
                  <a:cubicBezTo>
                    <a:pt x="16570" y="4654"/>
                    <a:pt x="16491" y="5162"/>
                    <a:pt x="16333" y="5645"/>
                  </a:cubicBezTo>
                  <a:cubicBezTo>
                    <a:pt x="16175" y="6125"/>
                    <a:pt x="15982" y="6611"/>
                    <a:pt x="15759" y="7097"/>
                  </a:cubicBezTo>
                  <a:cubicBezTo>
                    <a:pt x="16073" y="7080"/>
                    <a:pt x="16389" y="7057"/>
                    <a:pt x="16706" y="7035"/>
                  </a:cubicBezTo>
                  <a:cubicBezTo>
                    <a:pt x="17019" y="7012"/>
                    <a:pt x="17336" y="7001"/>
                    <a:pt x="17652" y="7001"/>
                  </a:cubicBezTo>
                  <a:cubicBezTo>
                    <a:pt x="18150" y="7001"/>
                    <a:pt x="18630" y="7049"/>
                    <a:pt x="19099" y="7145"/>
                  </a:cubicBezTo>
                  <a:cubicBezTo>
                    <a:pt x="19568" y="7238"/>
                    <a:pt x="19986" y="7396"/>
                    <a:pt x="20357" y="7616"/>
                  </a:cubicBezTo>
                  <a:cubicBezTo>
                    <a:pt x="20727" y="7839"/>
                    <a:pt x="21026" y="8144"/>
                    <a:pt x="21255" y="8528"/>
                  </a:cubicBezTo>
                  <a:cubicBezTo>
                    <a:pt x="21487" y="8918"/>
                    <a:pt x="21600" y="9409"/>
                    <a:pt x="21600" y="10002"/>
                  </a:cubicBezTo>
                  <a:cubicBezTo>
                    <a:pt x="21600" y="10265"/>
                    <a:pt x="21580" y="10519"/>
                    <a:pt x="21535" y="10773"/>
                  </a:cubicBezTo>
                  <a:cubicBezTo>
                    <a:pt x="21484" y="11030"/>
                    <a:pt x="21419" y="11284"/>
                    <a:pt x="21329" y="11544"/>
                  </a:cubicBezTo>
                  <a:moveTo>
                    <a:pt x="4258" y="18519"/>
                  </a:moveTo>
                  <a:cubicBezTo>
                    <a:pt x="4555" y="18519"/>
                    <a:pt x="4809" y="18417"/>
                    <a:pt x="5024" y="18214"/>
                  </a:cubicBezTo>
                  <a:cubicBezTo>
                    <a:pt x="5233" y="18014"/>
                    <a:pt x="5341" y="17759"/>
                    <a:pt x="5341" y="17454"/>
                  </a:cubicBezTo>
                  <a:cubicBezTo>
                    <a:pt x="5341" y="17155"/>
                    <a:pt x="5233" y="16901"/>
                    <a:pt x="5024" y="16686"/>
                  </a:cubicBezTo>
                  <a:cubicBezTo>
                    <a:pt x="4812" y="16477"/>
                    <a:pt x="4558" y="16373"/>
                    <a:pt x="4258" y="16373"/>
                  </a:cubicBezTo>
                  <a:cubicBezTo>
                    <a:pt x="3942" y="16373"/>
                    <a:pt x="3685" y="16477"/>
                    <a:pt x="3487" y="16686"/>
                  </a:cubicBezTo>
                  <a:cubicBezTo>
                    <a:pt x="3289" y="16901"/>
                    <a:pt x="3190" y="17155"/>
                    <a:pt x="3190" y="17454"/>
                  </a:cubicBezTo>
                  <a:cubicBezTo>
                    <a:pt x="3190" y="17768"/>
                    <a:pt x="3289" y="18025"/>
                    <a:pt x="3487" y="18223"/>
                  </a:cubicBezTo>
                  <a:cubicBezTo>
                    <a:pt x="3682" y="18420"/>
                    <a:pt x="3939" y="18519"/>
                    <a:pt x="4258" y="18519"/>
                  </a:cubicBezTo>
                  <a:moveTo>
                    <a:pt x="19164" y="14343"/>
                  </a:moveTo>
                  <a:cubicBezTo>
                    <a:pt x="19704" y="13902"/>
                    <a:pt x="19975" y="13346"/>
                    <a:pt x="19975" y="12679"/>
                  </a:cubicBezTo>
                  <a:cubicBezTo>
                    <a:pt x="19975" y="12473"/>
                    <a:pt x="19919" y="12281"/>
                    <a:pt x="19806" y="12098"/>
                  </a:cubicBezTo>
                  <a:cubicBezTo>
                    <a:pt x="19695" y="11920"/>
                    <a:pt x="19577" y="11762"/>
                    <a:pt x="19447" y="11623"/>
                  </a:cubicBezTo>
                  <a:cubicBezTo>
                    <a:pt x="19591" y="11363"/>
                    <a:pt x="19721" y="11106"/>
                    <a:pt x="19834" y="10849"/>
                  </a:cubicBezTo>
                  <a:cubicBezTo>
                    <a:pt x="19944" y="10592"/>
                    <a:pt x="20003" y="10313"/>
                    <a:pt x="20003" y="10002"/>
                  </a:cubicBezTo>
                  <a:cubicBezTo>
                    <a:pt x="20003" y="9689"/>
                    <a:pt x="19924" y="9440"/>
                    <a:pt x="19766" y="9251"/>
                  </a:cubicBezTo>
                  <a:cubicBezTo>
                    <a:pt x="19608" y="9070"/>
                    <a:pt x="19416" y="8929"/>
                    <a:pt x="19184" y="8833"/>
                  </a:cubicBezTo>
                  <a:cubicBezTo>
                    <a:pt x="18955" y="8740"/>
                    <a:pt x="18698" y="8683"/>
                    <a:pt x="18418" y="8664"/>
                  </a:cubicBezTo>
                  <a:cubicBezTo>
                    <a:pt x="18138" y="8644"/>
                    <a:pt x="17884" y="8635"/>
                    <a:pt x="17650" y="8635"/>
                  </a:cubicBezTo>
                  <a:cubicBezTo>
                    <a:pt x="17243" y="8635"/>
                    <a:pt x="16836" y="8650"/>
                    <a:pt x="16423" y="8678"/>
                  </a:cubicBezTo>
                  <a:cubicBezTo>
                    <a:pt x="16011" y="8706"/>
                    <a:pt x="15607" y="8720"/>
                    <a:pt x="15200" y="8720"/>
                  </a:cubicBezTo>
                  <a:cubicBezTo>
                    <a:pt x="14917" y="8720"/>
                    <a:pt x="14643" y="8706"/>
                    <a:pt x="14366" y="8678"/>
                  </a:cubicBezTo>
                  <a:cubicBezTo>
                    <a:pt x="14089" y="8650"/>
                    <a:pt x="13829" y="8585"/>
                    <a:pt x="13575" y="8475"/>
                  </a:cubicBezTo>
                  <a:cubicBezTo>
                    <a:pt x="13575" y="8105"/>
                    <a:pt x="13646" y="7754"/>
                    <a:pt x="13792" y="7421"/>
                  </a:cubicBezTo>
                  <a:cubicBezTo>
                    <a:pt x="13937" y="7088"/>
                    <a:pt x="14095" y="6752"/>
                    <a:pt x="14276" y="6413"/>
                  </a:cubicBezTo>
                  <a:cubicBezTo>
                    <a:pt x="14448" y="6074"/>
                    <a:pt x="14606" y="5721"/>
                    <a:pt x="14748" y="5351"/>
                  </a:cubicBezTo>
                  <a:cubicBezTo>
                    <a:pt x="14886" y="4984"/>
                    <a:pt x="14954" y="4575"/>
                    <a:pt x="14954" y="4123"/>
                  </a:cubicBezTo>
                  <a:cubicBezTo>
                    <a:pt x="14954" y="3824"/>
                    <a:pt x="14906" y="3530"/>
                    <a:pt x="14813" y="3236"/>
                  </a:cubicBezTo>
                  <a:cubicBezTo>
                    <a:pt x="14717" y="2945"/>
                    <a:pt x="14584" y="2677"/>
                    <a:pt x="14411" y="2440"/>
                  </a:cubicBezTo>
                  <a:cubicBezTo>
                    <a:pt x="14239" y="2200"/>
                    <a:pt x="14027" y="2002"/>
                    <a:pt x="13776" y="1844"/>
                  </a:cubicBezTo>
                  <a:cubicBezTo>
                    <a:pt x="13521" y="1689"/>
                    <a:pt x="13230" y="1607"/>
                    <a:pt x="12894" y="1607"/>
                  </a:cubicBezTo>
                  <a:lnTo>
                    <a:pt x="12744" y="1607"/>
                  </a:lnTo>
                  <a:cubicBezTo>
                    <a:pt x="12682" y="1607"/>
                    <a:pt x="12631" y="1618"/>
                    <a:pt x="12594" y="1635"/>
                  </a:cubicBezTo>
                  <a:cubicBezTo>
                    <a:pt x="12524" y="1672"/>
                    <a:pt x="12481" y="1706"/>
                    <a:pt x="12473" y="1742"/>
                  </a:cubicBezTo>
                  <a:cubicBezTo>
                    <a:pt x="12464" y="1779"/>
                    <a:pt x="12450" y="1838"/>
                    <a:pt x="12430" y="1920"/>
                  </a:cubicBezTo>
                  <a:cubicBezTo>
                    <a:pt x="12323" y="2451"/>
                    <a:pt x="12221" y="3007"/>
                    <a:pt x="12128" y="3586"/>
                  </a:cubicBezTo>
                  <a:cubicBezTo>
                    <a:pt x="12035" y="4168"/>
                    <a:pt x="11854" y="4699"/>
                    <a:pt x="11597" y="5176"/>
                  </a:cubicBezTo>
                  <a:cubicBezTo>
                    <a:pt x="11334" y="5636"/>
                    <a:pt x="11001" y="6035"/>
                    <a:pt x="10597" y="6368"/>
                  </a:cubicBezTo>
                  <a:cubicBezTo>
                    <a:pt x="10190" y="6701"/>
                    <a:pt x="9803" y="7051"/>
                    <a:pt x="9432" y="7421"/>
                  </a:cubicBezTo>
                  <a:cubicBezTo>
                    <a:pt x="9170" y="7701"/>
                    <a:pt x="8949" y="7955"/>
                    <a:pt x="8771" y="8183"/>
                  </a:cubicBezTo>
                  <a:cubicBezTo>
                    <a:pt x="8593" y="8412"/>
                    <a:pt x="8404" y="8632"/>
                    <a:pt x="8212" y="8833"/>
                  </a:cubicBezTo>
                  <a:cubicBezTo>
                    <a:pt x="8017" y="9036"/>
                    <a:pt x="7799" y="9223"/>
                    <a:pt x="7556" y="9401"/>
                  </a:cubicBezTo>
                  <a:cubicBezTo>
                    <a:pt x="7313" y="9576"/>
                    <a:pt x="7019" y="9737"/>
                    <a:pt x="6674" y="9881"/>
                  </a:cubicBezTo>
                  <a:lnTo>
                    <a:pt x="6646" y="9881"/>
                  </a:lnTo>
                  <a:lnTo>
                    <a:pt x="6646" y="18573"/>
                  </a:lnTo>
                  <a:cubicBezTo>
                    <a:pt x="7279" y="18573"/>
                    <a:pt x="7889" y="18649"/>
                    <a:pt x="8486" y="18796"/>
                  </a:cubicBezTo>
                  <a:cubicBezTo>
                    <a:pt x="9082" y="18946"/>
                    <a:pt x="9684" y="19104"/>
                    <a:pt x="10294" y="19270"/>
                  </a:cubicBezTo>
                  <a:cubicBezTo>
                    <a:pt x="10902" y="19440"/>
                    <a:pt x="11538" y="19592"/>
                    <a:pt x="12207" y="19742"/>
                  </a:cubicBezTo>
                  <a:cubicBezTo>
                    <a:pt x="12874" y="19892"/>
                    <a:pt x="13595" y="19965"/>
                    <a:pt x="14375" y="19965"/>
                  </a:cubicBezTo>
                  <a:cubicBezTo>
                    <a:pt x="14781" y="19965"/>
                    <a:pt x="15222" y="19940"/>
                    <a:pt x="15700" y="19886"/>
                  </a:cubicBezTo>
                  <a:cubicBezTo>
                    <a:pt x="16177" y="19830"/>
                    <a:pt x="16627" y="19711"/>
                    <a:pt x="17048" y="19527"/>
                  </a:cubicBezTo>
                  <a:cubicBezTo>
                    <a:pt x="17469" y="19344"/>
                    <a:pt x="17816" y="19087"/>
                    <a:pt x="18102" y="18762"/>
                  </a:cubicBezTo>
                  <a:cubicBezTo>
                    <a:pt x="18387" y="18440"/>
                    <a:pt x="18526" y="18011"/>
                    <a:pt x="18526" y="17477"/>
                  </a:cubicBezTo>
                  <a:cubicBezTo>
                    <a:pt x="18526" y="17387"/>
                    <a:pt x="18523" y="17305"/>
                    <a:pt x="18517" y="17226"/>
                  </a:cubicBezTo>
                  <a:cubicBezTo>
                    <a:pt x="18503" y="17152"/>
                    <a:pt x="18489" y="17071"/>
                    <a:pt x="18472" y="16980"/>
                  </a:cubicBezTo>
                  <a:cubicBezTo>
                    <a:pt x="18786" y="16836"/>
                    <a:pt x="19029" y="16596"/>
                    <a:pt x="19195" y="16263"/>
                  </a:cubicBezTo>
                  <a:cubicBezTo>
                    <a:pt x="19365" y="15930"/>
                    <a:pt x="19447" y="15594"/>
                    <a:pt x="19447" y="15263"/>
                  </a:cubicBezTo>
                  <a:cubicBezTo>
                    <a:pt x="19450" y="14913"/>
                    <a:pt x="19351" y="14605"/>
                    <a:pt x="19164" y="14343"/>
                  </a:cubicBezTo>
                </a:path>
              </a:pathLst>
            </a:custGeom>
            <a:solidFill>
              <a:schemeClr val="bg1"/>
            </a:solidFill>
            <a:ln>
              <a:noFill/>
            </a:ln>
            <a:extLst/>
          </p:spPr>
          <p:txBody>
            <a:bodyPr bIns="0" lIns="0" rIns="0" tIns="0"/>
            <a:lstStyle/>
            <a:p>
              <a:endParaRPr altLang="en-US" lang="zh-CN" sz="2400">
                <a:solidFill>
                  <a:schemeClr val="bg1">
                    <a:lumMod val="50000"/>
                  </a:schemeClr>
                </a:solidFill>
                <a:cs typeface="+mn-ea"/>
                <a:sym typeface="+mn-lt"/>
              </a:endParaRPr>
            </a:p>
          </p:txBody>
        </p:sp>
        <p:sp>
          <p:nvSpPr>
            <p:cNvPr id="57" name="文本框 56"/>
            <p:cNvSpPr txBox="1"/>
            <p:nvPr/>
          </p:nvSpPr>
          <p:spPr>
            <a:xfrm>
              <a:off x="5663975" y="3936778"/>
              <a:ext cx="690880" cy="640080"/>
            </a:xfrm>
            <a:prstGeom prst="rect">
              <a:avLst/>
            </a:prstGeom>
            <a:noFill/>
          </p:spPr>
          <p:txBody>
            <a:bodyPr rtlCol="0" wrap="none">
              <a:spAutoFit/>
            </a:bodyPr>
            <a:lstStyle/>
            <a:p>
              <a:r>
                <a:rPr altLang="zh-CN" lang="en-US" sz="3600">
                  <a:solidFill>
                    <a:schemeClr val="bg1">
                      <a:lumMod val="50000"/>
                    </a:schemeClr>
                  </a:solidFill>
                  <a:cs typeface="+mn-ea"/>
                  <a:sym typeface="+mn-lt"/>
                </a:rPr>
                <a:t>04</a:t>
              </a:r>
            </a:p>
          </p:txBody>
        </p:sp>
      </p:grpSp>
      <p:grpSp>
        <p:nvGrpSpPr>
          <p:cNvPr id="7" name="组合 57"/>
          <p:cNvGrpSpPr/>
          <p:nvPr/>
        </p:nvGrpSpPr>
        <p:grpSpPr>
          <a:xfrm>
            <a:off x="4571408" y="2785510"/>
            <a:ext cx="1254623" cy="646331"/>
            <a:chOff x="4718853" y="2674485"/>
            <a:chExt cx="1254623" cy="646331"/>
          </a:xfrm>
        </p:grpSpPr>
        <p:sp>
          <p:nvSpPr>
            <p:cNvPr id="59" name="AutoShape 6"/>
            <p:cNvSpPr/>
            <p:nvPr/>
          </p:nvSpPr>
          <p:spPr bwMode="auto">
            <a:xfrm>
              <a:off x="4718853" y="2731563"/>
              <a:ext cx="547733" cy="550475"/>
            </a:xfrm>
            <a:custGeom>
              <a:gdLst>
                <a:gd fmla="*/ 14 w 19679" name="T0"/>
                <a:gd fmla="*/ 2 h 19679" name="T1"/>
                <a:gd fmla="*/ 14 w 19679" name="T2"/>
                <a:gd fmla="*/ 14 h 19679" name="T3"/>
                <a:gd fmla="*/ 2 w 19679" name="T4"/>
                <a:gd fmla="*/ 14 h 19679" name="T5"/>
                <a:gd fmla="*/ 2 w 19679" name="T6"/>
                <a:gd fmla="*/ 2 h 19679" name="T7"/>
                <a:gd fmla="*/ 14 w 19679" name="T8"/>
                <a:gd fmla="*/ 2 h 19679" name="T9"/>
                <a:gd fmla="*/ 14 w 19679" name="T10"/>
                <a:gd fmla="*/ 2 h 1967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chemeClr val="accent3"/>
            </a:solidFill>
            <a:ln algn="ctr" cap="flat" cmpd="sng" w="57150">
              <a:noFill/>
              <a:prstDash val="solid"/>
            </a:ln>
            <a:effectLst/>
          </p:spPr>
          <p:txBody>
            <a:bodyPr anchor="ctr" anchorCtr="0" bIns="0" lIns="0" numCol="1" rIns="0" spcCol="1270" spcFirstLastPara="0" tIns="0" vert="horz" wrap="square">
              <a:noAutofit/>
            </a:bodyPr>
            <a:lstStyle/>
            <a:p>
              <a:pPr algn="ctr" defTabSz="1185512">
                <a:lnSpc>
                  <a:spcPct val="90000"/>
                </a:lnSpc>
                <a:spcAft>
                  <a:spcPct val="35000"/>
                </a:spcAft>
              </a:pPr>
              <a:endParaRPr altLang="en-US" b="1" kern="0" lang="zh-CN" sz="3600">
                <a:solidFill>
                  <a:schemeClr val="bg1">
                    <a:lumMod val="50000"/>
                  </a:schemeClr>
                </a:solidFill>
                <a:cs typeface="+mn-ea"/>
                <a:sym typeface="+mn-lt"/>
              </a:endParaRPr>
            </a:p>
          </p:txBody>
        </p:sp>
        <p:sp>
          <p:nvSpPr>
            <p:cNvPr id="60" name="AutoShape 18"/>
            <p:cNvSpPr/>
            <p:nvPr/>
          </p:nvSpPr>
          <p:spPr bwMode="auto">
            <a:xfrm>
              <a:off x="4827826" y="2859625"/>
              <a:ext cx="297286" cy="297219"/>
            </a:xfrm>
            <a:custGeom>
              <a:gdLst>
                <a:gd fmla="*/ 4 w 21564" name="T0"/>
                <a:gd fmla="*/ 1 h 21600" name="T1"/>
                <a:gd fmla="*/ 4 w 21564" name="T2"/>
                <a:gd fmla="*/ 1 h 21600" name="T3"/>
                <a:gd fmla="*/ 4 w 21564" name="T4"/>
                <a:gd fmla="*/ 1 h 21600" name="T5"/>
                <a:gd fmla="*/ 4 w 21564" name="T6"/>
                <a:gd fmla="*/ 3 h 21600" name="T7"/>
                <a:gd fmla="*/ 4 w 21564" name="T8"/>
                <a:gd fmla="*/ 3 h 21600" name="T9"/>
                <a:gd fmla="*/ 4 w 21564" name="T10"/>
                <a:gd fmla="*/ 3 h 21600" name="T11"/>
                <a:gd fmla="*/ 1 w 21564" name="T12"/>
                <a:gd fmla="*/ 3 h 21600" name="T13"/>
                <a:gd fmla="*/ 1 w 21564" name="T14"/>
                <a:gd fmla="*/ 3 h 21600" name="T15"/>
                <a:gd fmla="*/ 2 w 21564" name="T16"/>
                <a:gd fmla="*/ 3 h 21600" name="T17"/>
                <a:gd fmla="*/ 2 w 21564" name="T18"/>
                <a:gd fmla="*/ 3 h 21600" name="T19"/>
                <a:gd fmla="*/ 4 w 21564" name="T20"/>
                <a:gd fmla="*/ 3 h 21600" name="T21"/>
                <a:gd fmla="*/ 4 w 21564" name="T22"/>
                <a:gd fmla="*/ 3 h 21600" name="T23"/>
                <a:gd fmla="*/ 4 w 21564" name="T24"/>
                <a:gd fmla="*/ 3 h 21600" name="T25"/>
                <a:gd fmla="*/ 4 w 21564" name="T26"/>
                <a:gd fmla="*/ 4 h 21600" name="T27"/>
                <a:gd fmla="*/ 4 w 21564" name="T28"/>
                <a:gd fmla="*/ 4 h 21600" name="T29"/>
                <a:gd fmla="*/ 4 w 21564" name="T30"/>
                <a:gd fmla="*/ 4 h 21600" name="T31"/>
                <a:gd fmla="*/ 3 w 21564" name="T32"/>
                <a:gd fmla="*/ 4 h 21600" name="T33"/>
                <a:gd fmla="*/ 2 w 21564" name="T34"/>
                <a:gd fmla="*/ 4 h 21600" name="T35"/>
                <a:gd fmla="*/ 1 w 21564" name="T36"/>
                <a:gd fmla="*/ 4 h 21600" name="T37"/>
                <a:gd fmla="*/ 1 w 21564" name="T38"/>
                <a:gd fmla="*/ 4 h 21600" name="T39"/>
                <a:gd fmla="*/ 1 w 21564" name="T40"/>
                <a:gd fmla="*/ 4 h 21600" name="T41"/>
                <a:gd fmla="*/ 1 w 21564" name="T42"/>
                <a:gd fmla="*/ 4 h 21600" name="T43"/>
                <a:gd fmla="*/ 1 w 21564" name="T44"/>
                <a:gd fmla="*/ 4 h 21600" name="T45"/>
                <a:gd fmla="*/ 1 w 21564" name="T46"/>
                <a:gd fmla="*/ 4 h 21600" name="T47"/>
                <a:gd fmla="*/ 1 w 21564" name="T48"/>
                <a:gd fmla="*/ 4 h 21600" name="T49"/>
                <a:gd fmla="*/ 1 w 21564" name="T50"/>
                <a:gd fmla="*/ 1 h 21600" name="T51"/>
                <a:gd fmla="*/ 1 w 21564" name="T52"/>
                <a:gd fmla="*/ 0 h 21600" name="T53"/>
                <a:gd fmla="*/ 1 w 21564" name="T54"/>
                <a:gd fmla="*/ 0 h 21600" name="T55"/>
                <a:gd fmla="*/ 0 w 21564" name="T56"/>
                <a:gd fmla="*/ 0 h 21600" name="T57"/>
                <a:gd fmla="*/ 0 w 21564" name="T58"/>
                <a:gd fmla="*/ 0 h 21600" name="T59"/>
                <a:gd fmla="*/ 0 w 21564" name="T60"/>
                <a:gd fmla="*/ 0 h 21600" name="T61"/>
                <a:gd fmla="*/ 0 w 21564" name="T62"/>
                <a:gd fmla="*/ 0 h 21600" name="T63"/>
                <a:gd fmla="*/ 1 w 21564" name="T64"/>
                <a:gd fmla="*/ 0 h 21600" name="T65"/>
                <a:gd fmla="*/ 1 w 21564" name="T66"/>
                <a:gd fmla="*/ 0 h 21600" name="T67"/>
                <a:gd fmla="*/ 1 w 21564" name="T68"/>
                <a:gd fmla="*/ 0 h 21600" name="T69"/>
                <a:gd fmla="*/ 1 w 21564" name="T70"/>
                <a:gd fmla="*/ 0 h 21600" name="T71"/>
                <a:gd fmla="*/ 1 w 21564" name="T72"/>
                <a:gd fmla="*/ 0 h 21600" name="T73"/>
                <a:gd fmla="*/ 1 w 21564" name="T74"/>
                <a:gd fmla="*/ 0 h 21600" name="T75"/>
                <a:gd fmla="*/ 1 w 21564" name="T76"/>
                <a:gd fmla="*/ 0 h 21600" name="T77"/>
                <a:gd fmla="*/ 1 w 21564" name="T78"/>
                <a:gd fmla="*/ 1 h 21600" name="T79"/>
                <a:gd fmla="*/ 4 w 21564" name="T80"/>
                <a:gd fmla="*/ 1 h 21600" name="T81"/>
                <a:gd fmla="*/ 4 w 21564" name="T82"/>
                <a:gd fmla="*/ 1 h 21600" name="T83"/>
                <a:gd fmla="*/ 1 w 21564" name="T84"/>
                <a:gd fmla="*/ 4 h 21600" name="T85"/>
                <a:gd fmla="*/ 1 w 21564" name="T86"/>
                <a:gd fmla="*/ 4 h 21600" name="T87"/>
                <a:gd fmla="*/ 2 w 21564" name="T88"/>
                <a:gd fmla="*/ 4 h 21600" name="T89"/>
                <a:gd fmla="*/ 2 w 21564" name="T90"/>
                <a:gd fmla="*/ 4 h 21600" name="T91"/>
                <a:gd fmla="*/ 2 w 21564" name="T92"/>
                <a:gd fmla="*/ 4 h 21600" name="T93"/>
                <a:gd fmla="*/ 2 w 21564" name="T94"/>
                <a:gd fmla="*/ 4 h 21600" name="T95"/>
                <a:gd fmla="*/ 2 w 21564" name="T96"/>
                <a:gd fmla="*/ 4 h 21600" name="T97"/>
                <a:gd fmla="*/ 1 w 21564" name="T98"/>
                <a:gd fmla="*/ 4 h 21600" name="T99"/>
                <a:gd fmla="*/ 1 w 21564" name="T100"/>
                <a:gd fmla="*/ 4 h 21600" name="T101"/>
                <a:gd fmla="*/ 3 w 21564" name="T102"/>
                <a:gd fmla="*/ 4 h 21600" name="T103"/>
                <a:gd fmla="*/ 3 w 21564" name="T104"/>
                <a:gd fmla="*/ 4 h 21600" name="T105"/>
                <a:gd fmla="*/ 3 w 21564" name="T106"/>
                <a:gd fmla="*/ 4 h 21600" name="T107"/>
                <a:gd fmla="*/ 3 w 21564" name="T108"/>
                <a:gd fmla="*/ 4 h 21600" name="T109"/>
                <a:gd fmla="*/ 4 w 21564" name="T110"/>
                <a:gd fmla="*/ 4 h 21600" name="T111"/>
                <a:gd fmla="*/ 3 w 21564" name="T112"/>
                <a:gd fmla="*/ 4 h 21600" name="T113"/>
                <a:gd fmla="*/ 3 w 21564" name="T114"/>
                <a:gd fmla="*/ 4 h 21600" name="T115"/>
                <a:gd fmla="*/ 3 w 21564" name="T116"/>
                <a:gd fmla="*/ 4 h 21600" name="T117"/>
                <a:gd fmla="*/ 3 w 21564" name="T118"/>
                <a:gd fmla="*/ 4 h 21600"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21600" w="21564">
                  <a:moveTo>
                    <a:pt x="20681" y="3131"/>
                  </a:moveTo>
                  <a:cubicBezTo>
                    <a:pt x="20952" y="3131"/>
                    <a:pt x="21180" y="3257"/>
                    <a:pt x="21358" y="3515"/>
                  </a:cubicBezTo>
                  <a:cubicBezTo>
                    <a:pt x="21536" y="3768"/>
                    <a:pt x="21600" y="4044"/>
                    <a:pt x="21544" y="4341"/>
                  </a:cubicBezTo>
                  <a:lnTo>
                    <a:pt x="20280" y="12471"/>
                  </a:lnTo>
                  <a:cubicBezTo>
                    <a:pt x="20231" y="12706"/>
                    <a:pt x="20128" y="12900"/>
                    <a:pt x="19969" y="13061"/>
                  </a:cubicBezTo>
                  <a:cubicBezTo>
                    <a:pt x="19810" y="13223"/>
                    <a:pt x="19615" y="13296"/>
                    <a:pt x="19390" y="13296"/>
                  </a:cubicBezTo>
                  <a:lnTo>
                    <a:pt x="6706" y="13296"/>
                  </a:lnTo>
                  <a:lnTo>
                    <a:pt x="7114" y="15661"/>
                  </a:lnTo>
                  <a:cubicBezTo>
                    <a:pt x="7146" y="15811"/>
                    <a:pt x="7215" y="15937"/>
                    <a:pt x="7320" y="16034"/>
                  </a:cubicBezTo>
                  <a:cubicBezTo>
                    <a:pt x="7425" y="16131"/>
                    <a:pt x="7540" y="16184"/>
                    <a:pt x="7667" y="16184"/>
                  </a:cubicBezTo>
                  <a:lnTo>
                    <a:pt x="17686" y="16184"/>
                  </a:lnTo>
                  <a:cubicBezTo>
                    <a:pt x="17811" y="16184"/>
                    <a:pt x="17918" y="16237"/>
                    <a:pt x="18009" y="16345"/>
                  </a:cubicBezTo>
                  <a:cubicBezTo>
                    <a:pt x="18097" y="16454"/>
                    <a:pt x="18143" y="16580"/>
                    <a:pt x="18143" y="16736"/>
                  </a:cubicBezTo>
                  <a:lnTo>
                    <a:pt x="18143" y="17831"/>
                  </a:lnTo>
                  <a:cubicBezTo>
                    <a:pt x="18143" y="17981"/>
                    <a:pt x="18099" y="18108"/>
                    <a:pt x="18013" y="18205"/>
                  </a:cubicBezTo>
                  <a:cubicBezTo>
                    <a:pt x="17928" y="18302"/>
                    <a:pt x="17818" y="18348"/>
                    <a:pt x="17686" y="18348"/>
                  </a:cubicBezTo>
                  <a:lnTo>
                    <a:pt x="15776" y="18348"/>
                  </a:lnTo>
                  <a:lnTo>
                    <a:pt x="8146" y="18348"/>
                  </a:lnTo>
                  <a:lnTo>
                    <a:pt x="6929" y="18348"/>
                  </a:lnTo>
                  <a:cubicBezTo>
                    <a:pt x="6801" y="18348"/>
                    <a:pt x="6662" y="18337"/>
                    <a:pt x="6501" y="18302"/>
                  </a:cubicBezTo>
                  <a:cubicBezTo>
                    <a:pt x="6339" y="18266"/>
                    <a:pt x="6202" y="18222"/>
                    <a:pt x="6085" y="18169"/>
                  </a:cubicBezTo>
                  <a:cubicBezTo>
                    <a:pt x="6036" y="18146"/>
                    <a:pt x="5982" y="18090"/>
                    <a:pt x="5921" y="17987"/>
                  </a:cubicBezTo>
                  <a:cubicBezTo>
                    <a:pt x="5860" y="17884"/>
                    <a:pt x="5799" y="17770"/>
                    <a:pt x="5740" y="17644"/>
                  </a:cubicBezTo>
                  <a:cubicBezTo>
                    <a:pt x="5684" y="17517"/>
                    <a:pt x="5633" y="17391"/>
                    <a:pt x="5594" y="17259"/>
                  </a:cubicBezTo>
                  <a:cubicBezTo>
                    <a:pt x="5552" y="17133"/>
                    <a:pt x="5528" y="17036"/>
                    <a:pt x="5513" y="16959"/>
                  </a:cubicBezTo>
                  <a:lnTo>
                    <a:pt x="2997" y="2670"/>
                  </a:lnTo>
                  <a:cubicBezTo>
                    <a:pt x="2966" y="2520"/>
                    <a:pt x="2897" y="2400"/>
                    <a:pt x="2792" y="2309"/>
                  </a:cubicBezTo>
                  <a:cubicBezTo>
                    <a:pt x="2687" y="2212"/>
                    <a:pt x="2569" y="2165"/>
                    <a:pt x="2445" y="2165"/>
                  </a:cubicBezTo>
                  <a:lnTo>
                    <a:pt x="457" y="2165"/>
                  </a:lnTo>
                  <a:cubicBezTo>
                    <a:pt x="152" y="2165"/>
                    <a:pt x="0" y="1982"/>
                    <a:pt x="0" y="1618"/>
                  </a:cubicBezTo>
                  <a:lnTo>
                    <a:pt x="0" y="546"/>
                  </a:lnTo>
                  <a:cubicBezTo>
                    <a:pt x="0" y="185"/>
                    <a:pt x="152" y="0"/>
                    <a:pt x="457" y="0"/>
                  </a:cubicBezTo>
                  <a:lnTo>
                    <a:pt x="3159" y="0"/>
                  </a:lnTo>
                  <a:cubicBezTo>
                    <a:pt x="3286" y="0"/>
                    <a:pt x="3433" y="18"/>
                    <a:pt x="3606" y="59"/>
                  </a:cubicBezTo>
                  <a:cubicBezTo>
                    <a:pt x="3775" y="94"/>
                    <a:pt x="3917" y="132"/>
                    <a:pt x="4027" y="167"/>
                  </a:cubicBezTo>
                  <a:cubicBezTo>
                    <a:pt x="4075" y="208"/>
                    <a:pt x="4129" y="276"/>
                    <a:pt x="4193" y="373"/>
                  </a:cubicBezTo>
                  <a:cubicBezTo>
                    <a:pt x="4261" y="470"/>
                    <a:pt x="4322" y="585"/>
                    <a:pt x="4376" y="705"/>
                  </a:cubicBezTo>
                  <a:cubicBezTo>
                    <a:pt x="4430" y="825"/>
                    <a:pt x="4479" y="952"/>
                    <a:pt x="4518" y="1072"/>
                  </a:cubicBezTo>
                  <a:cubicBezTo>
                    <a:pt x="4557" y="1198"/>
                    <a:pt x="4584" y="1301"/>
                    <a:pt x="4599" y="1378"/>
                  </a:cubicBezTo>
                  <a:lnTo>
                    <a:pt x="4917" y="3134"/>
                  </a:lnTo>
                  <a:lnTo>
                    <a:pt x="20681" y="3134"/>
                  </a:lnTo>
                  <a:lnTo>
                    <a:pt x="20681" y="3131"/>
                  </a:lnTo>
                  <a:close/>
                  <a:moveTo>
                    <a:pt x="6811" y="19982"/>
                  </a:moveTo>
                  <a:cubicBezTo>
                    <a:pt x="6811" y="19541"/>
                    <a:pt x="6941" y="19156"/>
                    <a:pt x="7202" y="18833"/>
                  </a:cubicBezTo>
                  <a:cubicBezTo>
                    <a:pt x="7462" y="18513"/>
                    <a:pt x="7777" y="18345"/>
                    <a:pt x="8146" y="18345"/>
                  </a:cubicBezTo>
                  <a:cubicBezTo>
                    <a:pt x="8528" y="18345"/>
                    <a:pt x="8850" y="18513"/>
                    <a:pt x="9114" y="18833"/>
                  </a:cubicBezTo>
                  <a:cubicBezTo>
                    <a:pt x="9381" y="19153"/>
                    <a:pt x="9513" y="19538"/>
                    <a:pt x="9513" y="19982"/>
                  </a:cubicBezTo>
                  <a:cubicBezTo>
                    <a:pt x="9513" y="20425"/>
                    <a:pt x="9381" y="20801"/>
                    <a:pt x="9114" y="21118"/>
                  </a:cubicBezTo>
                  <a:cubicBezTo>
                    <a:pt x="8850" y="21438"/>
                    <a:pt x="8528" y="21600"/>
                    <a:pt x="8146" y="21600"/>
                  </a:cubicBezTo>
                  <a:cubicBezTo>
                    <a:pt x="7779" y="21600"/>
                    <a:pt x="7464" y="21438"/>
                    <a:pt x="7202" y="21118"/>
                  </a:cubicBezTo>
                  <a:cubicBezTo>
                    <a:pt x="6941" y="20801"/>
                    <a:pt x="6811" y="20422"/>
                    <a:pt x="6811" y="19982"/>
                  </a:cubicBezTo>
                  <a:moveTo>
                    <a:pt x="14432" y="19982"/>
                  </a:moveTo>
                  <a:cubicBezTo>
                    <a:pt x="14432" y="19541"/>
                    <a:pt x="14564" y="19156"/>
                    <a:pt x="14823" y="18833"/>
                  </a:cubicBezTo>
                  <a:cubicBezTo>
                    <a:pt x="15085" y="18513"/>
                    <a:pt x="15400" y="18345"/>
                    <a:pt x="15779" y="18345"/>
                  </a:cubicBezTo>
                  <a:cubicBezTo>
                    <a:pt x="16143" y="18345"/>
                    <a:pt x="16459" y="18513"/>
                    <a:pt x="16720" y="18833"/>
                  </a:cubicBezTo>
                  <a:cubicBezTo>
                    <a:pt x="16982" y="19153"/>
                    <a:pt x="17114" y="19538"/>
                    <a:pt x="17114" y="19982"/>
                  </a:cubicBezTo>
                  <a:cubicBezTo>
                    <a:pt x="17114" y="20425"/>
                    <a:pt x="16982" y="20801"/>
                    <a:pt x="16720" y="21118"/>
                  </a:cubicBezTo>
                  <a:cubicBezTo>
                    <a:pt x="16461" y="21438"/>
                    <a:pt x="16146" y="21600"/>
                    <a:pt x="15779" y="21600"/>
                  </a:cubicBezTo>
                  <a:cubicBezTo>
                    <a:pt x="15412" y="21600"/>
                    <a:pt x="15094" y="21438"/>
                    <a:pt x="14830" y="21118"/>
                  </a:cubicBezTo>
                  <a:cubicBezTo>
                    <a:pt x="14564" y="20801"/>
                    <a:pt x="14432" y="20422"/>
                    <a:pt x="14432" y="19982"/>
                  </a:cubicBezTo>
                </a:path>
              </a:pathLst>
            </a:custGeom>
            <a:solidFill>
              <a:schemeClr val="bg1"/>
            </a:solidFill>
            <a:ln>
              <a:noFill/>
            </a:ln>
            <a:extLst/>
          </p:spPr>
          <p:txBody>
            <a:bodyPr bIns="0" lIns="0" rIns="0" tIns="0"/>
            <a:lstStyle/>
            <a:p>
              <a:endParaRPr altLang="en-US" lang="zh-CN" sz="2400">
                <a:solidFill>
                  <a:schemeClr val="bg1">
                    <a:lumMod val="50000"/>
                  </a:schemeClr>
                </a:solidFill>
                <a:cs typeface="+mn-ea"/>
                <a:sym typeface="+mn-lt"/>
              </a:endParaRPr>
            </a:p>
          </p:txBody>
        </p:sp>
        <p:sp>
          <p:nvSpPr>
            <p:cNvPr id="61" name="文本框 60"/>
            <p:cNvSpPr txBox="1"/>
            <p:nvPr/>
          </p:nvSpPr>
          <p:spPr>
            <a:xfrm>
              <a:off x="5275849" y="2674485"/>
              <a:ext cx="690880" cy="640080"/>
            </a:xfrm>
            <a:prstGeom prst="rect">
              <a:avLst/>
            </a:prstGeom>
            <a:noFill/>
          </p:spPr>
          <p:txBody>
            <a:bodyPr rtlCol="0" wrap="none">
              <a:spAutoFit/>
            </a:bodyPr>
            <a:lstStyle/>
            <a:p>
              <a:r>
                <a:rPr altLang="zh-CN" lang="en-US" sz="3600">
                  <a:solidFill>
                    <a:schemeClr val="bg1">
                      <a:lumMod val="50000"/>
                    </a:schemeClr>
                  </a:solidFill>
                  <a:cs typeface="+mn-ea"/>
                  <a:sym typeface="+mn-lt"/>
                </a:rPr>
                <a:t>03</a:t>
              </a:r>
            </a:p>
          </p:txBody>
        </p:sp>
      </p:grpSp>
      <p:sp>
        <p:nvSpPr>
          <p:cNvPr id="66" name="文本框 65"/>
          <p:cNvSpPr txBox="1"/>
          <p:nvPr/>
        </p:nvSpPr>
        <p:spPr>
          <a:xfrm>
            <a:off x="7746682" y="1972189"/>
            <a:ext cx="3601189" cy="628028"/>
          </a:xfrm>
          <a:prstGeom prst="rect">
            <a:avLst/>
          </a:prstGeom>
          <a:noFill/>
        </p:spPr>
        <p:txBody>
          <a:bodyPr bIns="45729" lIns="91459" rIns="91459" rtlCol="0" tIns="45729" wrap="square">
            <a:spAutoFit/>
          </a:bodyPr>
          <a:lstStyle/>
          <a:p>
            <a:pPr algn="just">
              <a:lnSpc>
                <a:spcPct val="120000"/>
              </a:lnSpc>
            </a:pPr>
            <a:r>
              <a:rPr altLang="en-US" lang="zh-CN" sz="1467">
                <a:solidFill>
                  <a:schemeClr val="bg1">
                    <a:lumMod val="50000"/>
                  </a:schemeClr>
                </a:solidFill>
                <a:cs typeface="+mn-ea"/>
                <a:sym typeface="+mn-lt"/>
              </a:rPr>
              <a:t>工作岗位职责</a:t>
            </a:r>
          </a:p>
          <a:p>
            <a:pPr algn="just">
              <a:lnSpc>
                <a:spcPct val="120000"/>
              </a:lnSpc>
            </a:pPr>
            <a:r>
              <a:rPr altLang="en-US" lang="zh-CN" sz="1467">
                <a:solidFill>
                  <a:schemeClr val="bg1">
                    <a:lumMod val="50000"/>
                  </a:schemeClr>
                </a:solidFill>
                <a:cs typeface="+mn-ea"/>
                <a:sym typeface="+mn-lt"/>
              </a:rPr>
              <a:t>单击添加文字内容，言简意赅不罗嗦。</a:t>
            </a:r>
          </a:p>
        </p:txBody>
      </p:sp>
      <p:sp>
        <p:nvSpPr>
          <p:cNvPr id="68" name="文本框 67"/>
          <p:cNvSpPr txBox="1"/>
          <p:nvPr/>
        </p:nvSpPr>
        <p:spPr>
          <a:xfrm>
            <a:off x="7746682" y="4682644"/>
            <a:ext cx="3601189" cy="628028"/>
          </a:xfrm>
          <a:prstGeom prst="rect">
            <a:avLst/>
          </a:prstGeom>
          <a:noFill/>
        </p:spPr>
        <p:txBody>
          <a:bodyPr bIns="45729" lIns="91459" rIns="91459" rtlCol="0" tIns="45729" wrap="square">
            <a:spAutoFit/>
          </a:bodyPr>
          <a:lstStyle/>
          <a:p>
            <a:pPr algn="just">
              <a:lnSpc>
                <a:spcPct val="120000"/>
              </a:lnSpc>
            </a:pPr>
            <a:r>
              <a:rPr altLang="en-US" lang="zh-CN" sz="1467">
                <a:solidFill>
                  <a:schemeClr val="bg1">
                    <a:lumMod val="50000"/>
                  </a:schemeClr>
                </a:solidFill>
                <a:cs typeface="+mn-ea"/>
                <a:sym typeface="+mn-lt"/>
              </a:rPr>
              <a:t>工作岗位职责</a:t>
            </a:r>
          </a:p>
          <a:p>
            <a:pPr algn="just">
              <a:lnSpc>
                <a:spcPct val="120000"/>
              </a:lnSpc>
            </a:pPr>
            <a:r>
              <a:rPr altLang="en-US" lang="zh-CN" sz="1467">
                <a:solidFill>
                  <a:schemeClr val="bg1">
                    <a:lumMod val="50000"/>
                  </a:schemeClr>
                </a:solidFill>
                <a:cs typeface="+mn-ea"/>
                <a:sym typeface="+mn-lt"/>
              </a:rPr>
              <a:t>单击添加文字内容，言简意赅不罗嗦。</a:t>
            </a:r>
          </a:p>
        </p:txBody>
      </p:sp>
      <p:sp>
        <p:nvSpPr>
          <p:cNvPr id="69" name="文本框 68"/>
          <p:cNvSpPr txBox="1"/>
          <p:nvPr/>
        </p:nvSpPr>
        <p:spPr>
          <a:xfrm>
            <a:off x="7746682" y="3779160"/>
            <a:ext cx="3601189" cy="628028"/>
          </a:xfrm>
          <a:prstGeom prst="rect">
            <a:avLst/>
          </a:prstGeom>
          <a:noFill/>
        </p:spPr>
        <p:txBody>
          <a:bodyPr bIns="45729" lIns="91459" rIns="91459" rtlCol="0" tIns="45729" wrap="square">
            <a:spAutoFit/>
          </a:bodyPr>
          <a:lstStyle/>
          <a:p>
            <a:pPr algn="just">
              <a:lnSpc>
                <a:spcPct val="120000"/>
              </a:lnSpc>
            </a:pPr>
            <a:r>
              <a:rPr altLang="en-US" lang="zh-CN" sz="1467">
                <a:solidFill>
                  <a:schemeClr val="bg1">
                    <a:lumMod val="50000"/>
                  </a:schemeClr>
                </a:solidFill>
                <a:cs typeface="+mn-ea"/>
                <a:sym typeface="+mn-lt"/>
              </a:rPr>
              <a:t>工作岗位职责</a:t>
            </a:r>
          </a:p>
          <a:p>
            <a:pPr algn="just">
              <a:lnSpc>
                <a:spcPct val="120000"/>
              </a:lnSpc>
            </a:pPr>
            <a:r>
              <a:rPr altLang="en-US" lang="zh-CN" sz="1467">
                <a:solidFill>
                  <a:schemeClr val="bg1">
                    <a:lumMod val="50000"/>
                  </a:schemeClr>
                </a:solidFill>
                <a:cs typeface="+mn-ea"/>
                <a:sym typeface="+mn-lt"/>
              </a:rPr>
              <a:t>单击添加文字内容，言简意赅不罗嗦。</a:t>
            </a:r>
          </a:p>
        </p:txBody>
      </p:sp>
      <p:sp>
        <p:nvSpPr>
          <p:cNvPr id="70" name="文本框 69"/>
          <p:cNvSpPr txBox="1"/>
          <p:nvPr/>
        </p:nvSpPr>
        <p:spPr>
          <a:xfrm>
            <a:off x="7746682" y="2875673"/>
            <a:ext cx="3601189" cy="628028"/>
          </a:xfrm>
          <a:prstGeom prst="rect">
            <a:avLst/>
          </a:prstGeom>
          <a:noFill/>
        </p:spPr>
        <p:txBody>
          <a:bodyPr bIns="45729" lIns="91459" rIns="91459" rtlCol="0" tIns="45729" wrap="square">
            <a:spAutoFit/>
          </a:bodyPr>
          <a:lstStyle/>
          <a:p>
            <a:pPr algn="just">
              <a:lnSpc>
                <a:spcPct val="120000"/>
              </a:lnSpc>
            </a:pPr>
            <a:r>
              <a:rPr altLang="en-US" lang="zh-CN" sz="1467">
                <a:solidFill>
                  <a:schemeClr val="bg1">
                    <a:lumMod val="50000"/>
                  </a:schemeClr>
                </a:solidFill>
                <a:cs typeface="+mn-ea"/>
                <a:sym typeface="+mn-lt"/>
              </a:rPr>
              <a:t>工作岗位职责</a:t>
            </a:r>
          </a:p>
          <a:p>
            <a:pPr algn="just">
              <a:lnSpc>
                <a:spcPct val="120000"/>
              </a:lnSpc>
            </a:pPr>
            <a:r>
              <a:rPr altLang="en-US" lang="zh-CN" sz="1467">
                <a:solidFill>
                  <a:schemeClr val="bg1">
                    <a:lumMod val="50000"/>
                  </a:schemeClr>
                </a:solidFill>
                <a:cs typeface="+mn-ea"/>
                <a:sym typeface="+mn-lt"/>
              </a:rPr>
              <a:t>单击添加文字内容，言简意赅不罗嗦。</a:t>
            </a:r>
          </a:p>
        </p:txBody>
      </p:sp>
      <p:pic>
        <p:nvPicPr>
          <p:cNvPr descr="资源 3711" id="34" name="图片 33"/>
          <p:cNvPicPr>
            <a:picLocks noChangeAspect="1"/>
          </p:cNvPicPr>
          <p:nvPr/>
        </p:nvPicPr>
        <p:blipFill>
          <a:blip r:embed="rId4">
            <a:extLst>
              <a:ext uri="{28A0092B-C50C-407E-A947-70E740481C1C}">
                <a14:useLocalDpi/>
              </a:ext>
            </a:extLst>
          </a:blip>
          <a:stretch>
            <a:fillRect/>
          </a:stretch>
        </p:blipFill>
        <p:spPr>
          <a:xfrm>
            <a:off x="1900359" y="3821211"/>
            <a:ext cx="2962275" cy="2686050"/>
          </a:xfrm>
          <a:prstGeom prst="rect">
            <a:avLst/>
          </a:prstGeom>
        </p:spPr>
      </p:pic>
    </p:spTree>
    <p:extLst>
      <p:ext uri="{BB962C8B-B14F-4D97-AF65-F5344CB8AC3E}">
        <p14:creationId val="869129404"/>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3"/>
                                        </p:tgtEl>
                                        <p:attrNameLst>
                                          <p:attrName>style.visibility</p:attrName>
                                        </p:attrNameLst>
                                      </p:cBhvr>
                                      <p:to>
                                        <p:strVal val="visible"/>
                                      </p:to>
                                    </p:set>
                                    <p:animEffect filter="wipe(left)" transition="in">
                                      <p:cBhvr>
                                        <p:cTn dur="500" id="7"/>
                                        <p:tgtEl>
                                          <p:spTgt spid="33"/>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4"/>
                                        </p:tgtEl>
                                        <p:attrNameLst>
                                          <p:attrName>style.visibility</p:attrName>
                                        </p:attrNameLst>
                                      </p:cBhvr>
                                      <p:to>
                                        <p:strVal val="visible"/>
                                      </p:to>
                                    </p:set>
                                    <p:animEffect filter="fade" transition="in">
                                      <p:cBhvr>
                                        <p:cTn dur="500" id="11"/>
                                        <p:tgtEl>
                                          <p:spTgt spid="4"/>
                                        </p:tgtEl>
                                      </p:cBhvr>
                                    </p:animEffect>
                                  </p:childTnLst>
                                </p:cTn>
                              </p:par>
                              <p:par>
                                <p:cTn fill="hold" id="12" nodeType="withEffect" presetClass="entr" presetID="10" presetSubtype="0">
                                  <p:stCondLst>
                                    <p:cond delay="250"/>
                                  </p:stCondLst>
                                  <p:childTnLst>
                                    <p:set>
                                      <p:cBhvr>
                                        <p:cTn dur="1" fill="hold" id="13">
                                          <p:stCondLst>
                                            <p:cond delay="0"/>
                                          </p:stCondLst>
                                        </p:cTn>
                                        <p:tgtEl>
                                          <p:spTgt spid="5"/>
                                        </p:tgtEl>
                                        <p:attrNameLst>
                                          <p:attrName>style.visibility</p:attrName>
                                        </p:attrNameLst>
                                      </p:cBhvr>
                                      <p:to>
                                        <p:strVal val="visible"/>
                                      </p:to>
                                    </p:set>
                                    <p:animEffect filter="fade" transition="in">
                                      <p:cBhvr>
                                        <p:cTn dur="500" id="14"/>
                                        <p:tgtEl>
                                          <p:spTgt spid="5"/>
                                        </p:tgtEl>
                                      </p:cBhvr>
                                    </p:animEffect>
                                  </p:childTnLst>
                                </p:cTn>
                              </p:par>
                              <p:par>
                                <p:cTn fill="hold" id="15" nodeType="withEffect" presetClass="entr" presetID="10" presetSubtype="0">
                                  <p:stCondLst>
                                    <p:cond delay="750"/>
                                  </p:stCondLst>
                                  <p:childTnLst>
                                    <p:set>
                                      <p:cBhvr>
                                        <p:cTn dur="1" fill="hold" id="16">
                                          <p:stCondLst>
                                            <p:cond delay="0"/>
                                          </p:stCondLst>
                                        </p:cTn>
                                        <p:tgtEl>
                                          <p:spTgt spid="7"/>
                                        </p:tgtEl>
                                        <p:attrNameLst>
                                          <p:attrName>style.visibility</p:attrName>
                                        </p:attrNameLst>
                                      </p:cBhvr>
                                      <p:to>
                                        <p:strVal val="visible"/>
                                      </p:to>
                                    </p:set>
                                    <p:animEffect filter="fade" transition="in">
                                      <p:cBhvr>
                                        <p:cTn dur="500" id="17"/>
                                        <p:tgtEl>
                                          <p:spTgt spid="7"/>
                                        </p:tgtEl>
                                      </p:cBhvr>
                                    </p:animEffect>
                                  </p:childTnLst>
                                </p:cTn>
                              </p:par>
                              <p:par>
                                <p:cTn fill="hold" id="18" nodeType="withEffect" presetClass="entr" presetID="10" presetSubtype="0">
                                  <p:stCondLst>
                                    <p:cond delay="1000"/>
                                  </p:stCondLst>
                                  <p:childTnLst>
                                    <p:set>
                                      <p:cBhvr>
                                        <p:cTn dur="1" fill="hold" id="19">
                                          <p:stCondLst>
                                            <p:cond delay="0"/>
                                          </p:stCondLst>
                                        </p:cTn>
                                        <p:tgtEl>
                                          <p:spTgt spid="6"/>
                                        </p:tgtEl>
                                        <p:attrNameLst>
                                          <p:attrName>style.visibility</p:attrName>
                                        </p:attrNameLst>
                                      </p:cBhvr>
                                      <p:to>
                                        <p:strVal val="visible"/>
                                      </p:to>
                                    </p:set>
                                    <p:animEffect filter="fade" transition="in">
                                      <p:cBhvr>
                                        <p:cTn dur="500" id="20"/>
                                        <p:tgtEl>
                                          <p:spTgt spid="6"/>
                                        </p:tgtEl>
                                      </p:cBhvr>
                                    </p:animEffect>
                                  </p:childTnLst>
                                </p:cTn>
                              </p:par>
                            </p:childTnLst>
                          </p:cTn>
                        </p:par>
                        <p:par>
                          <p:cTn fill="hold" id="21" nodeType="afterGroup">
                            <p:stCondLst>
                              <p:cond delay="2000"/>
                            </p:stCondLst>
                            <p:childTnLst>
                              <p:par>
                                <p:cTn fill="hold" grpId="0" id="22" nodeType="afterEffect" presetClass="entr" presetID="10" presetSubtype="0">
                                  <p:stCondLst>
                                    <p:cond delay="0"/>
                                  </p:stCondLst>
                                  <p:childTnLst>
                                    <p:set>
                                      <p:cBhvr>
                                        <p:cTn dur="1" fill="hold" id="23">
                                          <p:stCondLst>
                                            <p:cond delay="0"/>
                                          </p:stCondLst>
                                        </p:cTn>
                                        <p:tgtEl>
                                          <p:spTgt spid="44"/>
                                        </p:tgtEl>
                                        <p:attrNameLst>
                                          <p:attrName>style.visibility</p:attrName>
                                        </p:attrNameLst>
                                      </p:cBhvr>
                                      <p:to>
                                        <p:strVal val="visible"/>
                                      </p:to>
                                    </p:set>
                                    <p:animEffect filter="fade" transition="in">
                                      <p:cBhvr>
                                        <p:cTn dur="500" id="24"/>
                                        <p:tgtEl>
                                          <p:spTgt spid="44"/>
                                        </p:tgtEl>
                                      </p:cBhvr>
                                    </p:animEffect>
                                  </p:childTnLst>
                                </p:cTn>
                              </p:par>
                            </p:childTnLst>
                          </p:cTn>
                        </p:par>
                        <p:par>
                          <p:cTn fill="hold" id="25" nodeType="afterGroup">
                            <p:stCondLst>
                              <p:cond delay="2500"/>
                            </p:stCondLst>
                            <p:childTnLst>
                              <p:par>
                                <p:cTn fill="hold" grpId="0" id="26" nodeType="afterEffect" presetClass="entr" presetID="2" presetSubtype="2">
                                  <p:stCondLst>
                                    <p:cond delay="0"/>
                                  </p:stCondLst>
                                  <p:childTnLst>
                                    <p:set>
                                      <p:cBhvr>
                                        <p:cTn dur="1" fill="hold" id="27">
                                          <p:stCondLst>
                                            <p:cond delay="0"/>
                                          </p:stCondLst>
                                        </p:cTn>
                                        <p:tgtEl>
                                          <p:spTgt spid="66"/>
                                        </p:tgtEl>
                                        <p:attrNameLst>
                                          <p:attrName>style.visibility</p:attrName>
                                        </p:attrNameLst>
                                      </p:cBhvr>
                                      <p:to>
                                        <p:strVal val="visible"/>
                                      </p:to>
                                    </p:set>
                                    <p:anim calcmode="lin" valueType="num">
                                      <p:cBhvr additive="base">
                                        <p:cTn dur="500" fill="hold" id="28"/>
                                        <p:tgtEl>
                                          <p:spTgt spid="66"/>
                                        </p:tgtEl>
                                        <p:attrNameLst>
                                          <p:attrName>ppt_x</p:attrName>
                                        </p:attrNameLst>
                                      </p:cBhvr>
                                      <p:tavLst>
                                        <p:tav tm="0">
                                          <p:val>
                                            <p:strVal val="1+#ppt_w/2"/>
                                          </p:val>
                                        </p:tav>
                                        <p:tav tm="100000">
                                          <p:val>
                                            <p:strVal val="#ppt_x"/>
                                          </p:val>
                                        </p:tav>
                                      </p:tavLst>
                                    </p:anim>
                                    <p:anim calcmode="lin" valueType="num">
                                      <p:cBhvr additive="base">
                                        <p:cTn dur="500" fill="hold" id="29"/>
                                        <p:tgtEl>
                                          <p:spTgt spid="66"/>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3000"/>
                            </p:stCondLst>
                            <p:childTnLst>
                              <p:par>
                                <p:cTn fill="hold" grpId="0" id="31" nodeType="afterEffect" presetClass="entr" presetID="10" presetSubtype="0">
                                  <p:stCondLst>
                                    <p:cond delay="0"/>
                                  </p:stCondLst>
                                  <p:childTnLst>
                                    <p:set>
                                      <p:cBhvr>
                                        <p:cTn dur="1" fill="hold" id="32">
                                          <p:stCondLst>
                                            <p:cond delay="0"/>
                                          </p:stCondLst>
                                        </p:cTn>
                                        <p:tgtEl>
                                          <p:spTgt spid="45"/>
                                        </p:tgtEl>
                                        <p:attrNameLst>
                                          <p:attrName>style.visibility</p:attrName>
                                        </p:attrNameLst>
                                      </p:cBhvr>
                                      <p:to>
                                        <p:strVal val="visible"/>
                                      </p:to>
                                    </p:set>
                                    <p:animEffect filter="fade" transition="in">
                                      <p:cBhvr>
                                        <p:cTn dur="500" id="33"/>
                                        <p:tgtEl>
                                          <p:spTgt spid="45"/>
                                        </p:tgtEl>
                                      </p:cBhvr>
                                    </p:animEffect>
                                  </p:childTnLst>
                                </p:cTn>
                              </p:par>
                            </p:childTnLst>
                          </p:cTn>
                        </p:par>
                        <p:par>
                          <p:cTn fill="hold" id="34" nodeType="afterGroup">
                            <p:stCondLst>
                              <p:cond delay="3500"/>
                            </p:stCondLst>
                            <p:childTnLst>
                              <p:par>
                                <p:cTn fill="hold" grpId="0" id="35" nodeType="afterEffect" presetClass="entr" presetID="2" presetSubtype="2">
                                  <p:stCondLst>
                                    <p:cond delay="0"/>
                                  </p:stCondLst>
                                  <p:childTnLst>
                                    <p:set>
                                      <p:cBhvr>
                                        <p:cTn dur="1" fill="hold" id="36">
                                          <p:stCondLst>
                                            <p:cond delay="0"/>
                                          </p:stCondLst>
                                        </p:cTn>
                                        <p:tgtEl>
                                          <p:spTgt spid="70"/>
                                        </p:tgtEl>
                                        <p:attrNameLst>
                                          <p:attrName>style.visibility</p:attrName>
                                        </p:attrNameLst>
                                      </p:cBhvr>
                                      <p:to>
                                        <p:strVal val="visible"/>
                                      </p:to>
                                    </p:set>
                                    <p:anim calcmode="lin" valueType="num">
                                      <p:cBhvr additive="base">
                                        <p:cTn dur="500" fill="hold" id="37"/>
                                        <p:tgtEl>
                                          <p:spTgt spid="70"/>
                                        </p:tgtEl>
                                        <p:attrNameLst>
                                          <p:attrName>ppt_x</p:attrName>
                                        </p:attrNameLst>
                                      </p:cBhvr>
                                      <p:tavLst>
                                        <p:tav tm="0">
                                          <p:val>
                                            <p:strVal val="1+#ppt_w/2"/>
                                          </p:val>
                                        </p:tav>
                                        <p:tav tm="100000">
                                          <p:val>
                                            <p:strVal val="#ppt_x"/>
                                          </p:val>
                                        </p:tav>
                                      </p:tavLst>
                                    </p:anim>
                                    <p:anim calcmode="lin" valueType="num">
                                      <p:cBhvr additive="base">
                                        <p:cTn dur="500" fill="hold" id="38"/>
                                        <p:tgtEl>
                                          <p:spTgt spid="70"/>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4000"/>
                            </p:stCondLst>
                            <p:childTnLst>
                              <p:par>
                                <p:cTn fill="hold" grpId="0" id="40" nodeType="afterEffect" presetClass="entr" presetID="10" presetSubtype="0">
                                  <p:stCondLst>
                                    <p:cond delay="0"/>
                                  </p:stCondLst>
                                  <p:childTnLst>
                                    <p:set>
                                      <p:cBhvr>
                                        <p:cTn dur="1" fill="hold" id="41">
                                          <p:stCondLst>
                                            <p:cond delay="0"/>
                                          </p:stCondLst>
                                        </p:cTn>
                                        <p:tgtEl>
                                          <p:spTgt spid="41"/>
                                        </p:tgtEl>
                                        <p:attrNameLst>
                                          <p:attrName>style.visibility</p:attrName>
                                        </p:attrNameLst>
                                      </p:cBhvr>
                                      <p:to>
                                        <p:strVal val="visible"/>
                                      </p:to>
                                    </p:set>
                                    <p:animEffect filter="fade" transition="in">
                                      <p:cBhvr>
                                        <p:cTn dur="500" id="42"/>
                                        <p:tgtEl>
                                          <p:spTgt spid="41"/>
                                        </p:tgtEl>
                                      </p:cBhvr>
                                    </p:animEffect>
                                  </p:childTnLst>
                                </p:cTn>
                              </p:par>
                            </p:childTnLst>
                          </p:cTn>
                        </p:par>
                        <p:par>
                          <p:cTn fill="hold" id="43" nodeType="afterGroup">
                            <p:stCondLst>
                              <p:cond delay="4500"/>
                            </p:stCondLst>
                            <p:childTnLst>
                              <p:par>
                                <p:cTn fill="hold" grpId="0" id="44" nodeType="afterEffect" presetClass="entr" presetID="2" presetSubtype="2">
                                  <p:stCondLst>
                                    <p:cond delay="0"/>
                                  </p:stCondLst>
                                  <p:childTnLst>
                                    <p:set>
                                      <p:cBhvr>
                                        <p:cTn dur="1" fill="hold" id="45">
                                          <p:stCondLst>
                                            <p:cond delay="0"/>
                                          </p:stCondLst>
                                        </p:cTn>
                                        <p:tgtEl>
                                          <p:spTgt spid="69"/>
                                        </p:tgtEl>
                                        <p:attrNameLst>
                                          <p:attrName>style.visibility</p:attrName>
                                        </p:attrNameLst>
                                      </p:cBhvr>
                                      <p:to>
                                        <p:strVal val="visible"/>
                                      </p:to>
                                    </p:set>
                                    <p:anim calcmode="lin" valueType="num">
                                      <p:cBhvr additive="base">
                                        <p:cTn dur="500" fill="hold" id="46"/>
                                        <p:tgtEl>
                                          <p:spTgt spid="69"/>
                                        </p:tgtEl>
                                        <p:attrNameLst>
                                          <p:attrName>ppt_x</p:attrName>
                                        </p:attrNameLst>
                                      </p:cBhvr>
                                      <p:tavLst>
                                        <p:tav tm="0">
                                          <p:val>
                                            <p:strVal val="1+#ppt_w/2"/>
                                          </p:val>
                                        </p:tav>
                                        <p:tav tm="100000">
                                          <p:val>
                                            <p:strVal val="#ppt_x"/>
                                          </p:val>
                                        </p:tav>
                                      </p:tavLst>
                                    </p:anim>
                                    <p:anim calcmode="lin" valueType="num">
                                      <p:cBhvr additive="base">
                                        <p:cTn dur="500" fill="hold" id="47"/>
                                        <p:tgtEl>
                                          <p:spTgt spid="69"/>
                                        </p:tgtEl>
                                        <p:attrNameLst>
                                          <p:attrName>ppt_y</p:attrName>
                                        </p:attrNameLst>
                                      </p:cBhvr>
                                      <p:tavLst>
                                        <p:tav tm="0">
                                          <p:val>
                                            <p:strVal val="#ppt_y"/>
                                          </p:val>
                                        </p:tav>
                                        <p:tav tm="100000">
                                          <p:val>
                                            <p:strVal val="#ppt_y"/>
                                          </p:val>
                                        </p:tav>
                                      </p:tavLst>
                                    </p:anim>
                                  </p:childTnLst>
                                </p:cTn>
                              </p:par>
                            </p:childTnLst>
                          </p:cTn>
                        </p:par>
                        <p:par>
                          <p:cTn fill="hold" id="48" nodeType="afterGroup">
                            <p:stCondLst>
                              <p:cond delay="5000"/>
                            </p:stCondLst>
                            <p:childTnLst>
                              <p:par>
                                <p:cTn fill="hold" grpId="0" id="49" nodeType="afterEffect" presetClass="entr" presetID="10" presetSubtype="0">
                                  <p:stCondLst>
                                    <p:cond delay="0"/>
                                  </p:stCondLst>
                                  <p:childTnLst>
                                    <p:set>
                                      <p:cBhvr>
                                        <p:cTn dur="1" fill="hold" id="50">
                                          <p:stCondLst>
                                            <p:cond delay="0"/>
                                          </p:stCondLst>
                                        </p:cTn>
                                        <p:tgtEl>
                                          <p:spTgt spid="42"/>
                                        </p:tgtEl>
                                        <p:attrNameLst>
                                          <p:attrName>style.visibility</p:attrName>
                                        </p:attrNameLst>
                                      </p:cBhvr>
                                      <p:to>
                                        <p:strVal val="visible"/>
                                      </p:to>
                                    </p:set>
                                    <p:animEffect filter="fade" transition="in">
                                      <p:cBhvr>
                                        <p:cTn dur="500" id="51"/>
                                        <p:tgtEl>
                                          <p:spTgt spid="42"/>
                                        </p:tgtEl>
                                      </p:cBhvr>
                                    </p:animEffect>
                                  </p:childTnLst>
                                </p:cTn>
                              </p:par>
                            </p:childTnLst>
                          </p:cTn>
                        </p:par>
                        <p:par>
                          <p:cTn fill="hold" id="52" nodeType="afterGroup">
                            <p:stCondLst>
                              <p:cond delay="5500"/>
                            </p:stCondLst>
                            <p:childTnLst>
                              <p:par>
                                <p:cTn fill="hold" grpId="0" id="53" nodeType="afterEffect" presetClass="entr" presetID="2" presetSubtype="2">
                                  <p:stCondLst>
                                    <p:cond delay="0"/>
                                  </p:stCondLst>
                                  <p:childTnLst>
                                    <p:set>
                                      <p:cBhvr>
                                        <p:cTn dur="1" fill="hold" id="54">
                                          <p:stCondLst>
                                            <p:cond delay="0"/>
                                          </p:stCondLst>
                                        </p:cTn>
                                        <p:tgtEl>
                                          <p:spTgt spid="68"/>
                                        </p:tgtEl>
                                        <p:attrNameLst>
                                          <p:attrName>style.visibility</p:attrName>
                                        </p:attrNameLst>
                                      </p:cBhvr>
                                      <p:to>
                                        <p:strVal val="visible"/>
                                      </p:to>
                                    </p:set>
                                    <p:anim calcmode="lin" valueType="num">
                                      <p:cBhvr additive="base">
                                        <p:cTn dur="500" fill="hold" id="55"/>
                                        <p:tgtEl>
                                          <p:spTgt spid="68"/>
                                        </p:tgtEl>
                                        <p:attrNameLst>
                                          <p:attrName>ppt_x</p:attrName>
                                        </p:attrNameLst>
                                      </p:cBhvr>
                                      <p:tavLst>
                                        <p:tav tm="0">
                                          <p:val>
                                            <p:strVal val="1+#ppt_w/2"/>
                                          </p:val>
                                        </p:tav>
                                        <p:tav tm="100000">
                                          <p:val>
                                            <p:strVal val="#ppt_x"/>
                                          </p:val>
                                        </p:tav>
                                      </p:tavLst>
                                    </p:anim>
                                    <p:anim calcmode="lin" valueType="num">
                                      <p:cBhvr additive="base">
                                        <p:cTn dur="500" fill="hold" id="56"/>
                                        <p:tgtEl>
                                          <p:spTgt spid="6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41"/>
      <p:bldP grpId="0" spid="42"/>
      <p:bldP grpId="0" spid="44"/>
      <p:bldP grpId="0" spid="45"/>
      <p:bldP grpId="0" spid="66"/>
      <p:bldP grpId="0" spid="68"/>
      <p:bldP grpId="0" spid="69"/>
      <p:bldP grpId="0" spid="7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MH_SubTitle_2"/>
          <p:cNvSpPr txBox="1"/>
          <p:nvPr>
            <p:custDataLst>
              <p:tags r:id="rId4"/>
            </p:custDataLst>
          </p:nvPr>
        </p:nvSpPr>
        <p:spPr>
          <a:xfrm>
            <a:off x="5830376" y="3408977"/>
            <a:ext cx="1179512" cy="904875"/>
          </a:xfrm>
          <a:prstGeom prst="rect">
            <a:avLst/>
          </a:prstGeom>
          <a:noFill/>
        </p:spPr>
        <p:txBody>
          <a:bodyPr anchor="ctr">
            <a:normAutofit fontScale="77500" lnSpcReduction="20000"/>
          </a:bodyPr>
          <a:lstStyle/>
          <a:p>
            <a:pPr>
              <a:lnSpc>
                <a:spcPct val="130000"/>
              </a:lnSpc>
              <a:defRPr/>
            </a:pPr>
            <a:r>
              <a:rPr altLang="en-US" lang="zh-CN" sz="1600">
                <a:cs typeface="+mn-ea"/>
                <a:sym typeface="+mn-lt"/>
              </a:rPr>
              <a:t>请输入标题内容 ipsu</a:t>
            </a:r>
          </a:p>
          <a:p>
            <a:pPr>
              <a:lnSpc>
                <a:spcPct val="130000"/>
              </a:lnSpc>
              <a:defRPr/>
            </a:pPr>
            <a:r>
              <a:rPr altLang="en-US" lang="zh-CN" sz="1600">
                <a:cs typeface="+mn-ea"/>
                <a:sym typeface="+mn-lt"/>
              </a:rPr>
              <a:t>请输入标题内容 ipsu</a:t>
            </a:r>
          </a:p>
        </p:txBody>
      </p:sp>
      <p:sp>
        <p:nvSpPr>
          <p:cNvPr id="2" name="MH_Other_1"/>
          <p:cNvSpPr/>
          <p:nvPr>
            <p:custDataLst>
              <p:tags r:id="rId5"/>
            </p:custDataLst>
          </p:nvPr>
        </p:nvSpPr>
        <p:spPr>
          <a:xfrm rot="16200000">
            <a:off x="3526120" y="2196922"/>
            <a:ext cx="1258887" cy="1308100"/>
          </a:xfrm>
          <a:prstGeom prst="notchedRightArrow">
            <a:avLst>
              <a:gd fmla="val 60007" name="adj1"/>
              <a:gd fmla="val 36498" name="adj2"/>
            </a:avLst>
          </a:prstGeom>
          <a:solidFill>
            <a:schemeClr val="accent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351">
              <a:cs typeface="+mn-ea"/>
              <a:sym typeface="+mn-lt"/>
            </a:endParaRPr>
          </a:p>
        </p:txBody>
      </p:sp>
      <p:sp>
        <p:nvSpPr>
          <p:cNvPr id="5" name="MH_Other_2"/>
          <p:cNvSpPr/>
          <p:nvPr>
            <p:custDataLst>
              <p:tags r:id="rId6"/>
            </p:custDataLst>
          </p:nvPr>
        </p:nvSpPr>
        <p:spPr>
          <a:xfrm>
            <a:off x="4544503" y="3216890"/>
            <a:ext cx="1258887" cy="1306513"/>
          </a:xfrm>
          <a:prstGeom prst="notchedRightArrow">
            <a:avLst>
              <a:gd fmla="val 60007" name="adj1"/>
              <a:gd fmla="val 36498"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351">
              <a:cs typeface="+mn-ea"/>
              <a:sym typeface="+mn-lt"/>
            </a:endParaRPr>
          </a:p>
        </p:txBody>
      </p:sp>
      <p:sp>
        <p:nvSpPr>
          <p:cNvPr id="6" name="MH_Other_3"/>
          <p:cNvSpPr/>
          <p:nvPr>
            <p:custDataLst>
              <p:tags r:id="rId7"/>
            </p:custDataLst>
          </p:nvPr>
        </p:nvSpPr>
        <p:spPr>
          <a:xfrm flipH="1">
            <a:off x="2501388" y="3216890"/>
            <a:ext cx="1257300" cy="1306513"/>
          </a:xfrm>
          <a:prstGeom prst="notchedRightArrow">
            <a:avLst>
              <a:gd fmla="val 60007" name="adj1"/>
              <a:gd fmla="val 36498"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351">
              <a:cs typeface="+mn-ea"/>
              <a:sym typeface="+mn-lt"/>
            </a:endParaRPr>
          </a:p>
        </p:txBody>
      </p:sp>
      <p:sp>
        <p:nvSpPr>
          <p:cNvPr id="9" name="MH_SubTitle_4"/>
          <p:cNvSpPr txBox="1"/>
          <p:nvPr>
            <p:custDataLst>
              <p:tags r:id="rId8"/>
            </p:custDataLst>
          </p:nvPr>
        </p:nvSpPr>
        <p:spPr>
          <a:xfrm>
            <a:off x="1282190" y="3416915"/>
            <a:ext cx="1179513" cy="904875"/>
          </a:xfrm>
          <a:prstGeom prst="rect">
            <a:avLst/>
          </a:prstGeom>
          <a:noFill/>
        </p:spPr>
        <p:txBody>
          <a:bodyPr anchor="ctr">
            <a:normAutofit fontScale="77500" lnSpcReduction="20000"/>
          </a:bodyPr>
          <a:lstStyle/>
          <a:p>
            <a:pPr algn="r">
              <a:lnSpc>
                <a:spcPct val="130000"/>
              </a:lnSpc>
              <a:defRPr/>
            </a:pPr>
            <a:r>
              <a:rPr altLang="en-US" lang="zh-CN" sz="1600">
                <a:cs typeface="+mn-ea"/>
                <a:sym typeface="+mn-lt"/>
              </a:rPr>
              <a:t>请输入标题内容 ipsu</a:t>
            </a:r>
          </a:p>
          <a:p>
            <a:pPr algn="r">
              <a:lnSpc>
                <a:spcPct val="130000"/>
              </a:lnSpc>
              <a:defRPr/>
            </a:pPr>
            <a:r>
              <a:rPr altLang="en-US" lang="zh-CN" sz="1600">
                <a:cs typeface="+mn-ea"/>
                <a:sym typeface="+mn-lt"/>
              </a:rPr>
              <a:t>请输入标题内容 ipsu</a:t>
            </a:r>
          </a:p>
        </p:txBody>
      </p:sp>
      <p:sp>
        <p:nvSpPr>
          <p:cNvPr id="20" name="MH_SubTitle_1"/>
          <p:cNvSpPr txBox="1"/>
          <p:nvPr>
            <p:custDataLst>
              <p:tags r:id="rId9"/>
            </p:custDataLst>
          </p:nvPr>
        </p:nvSpPr>
        <p:spPr>
          <a:xfrm>
            <a:off x="3563427" y="1300778"/>
            <a:ext cx="1181100" cy="866775"/>
          </a:xfrm>
          <a:prstGeom prst="rect">
            <a:avLst/>
          </a:prstGeom>
          <a:noFill/>
        </p:spPr>
        <p:txBody>
          <a:bodyPr anchor="b">
            <a:normAutofit fontScale="70000" lnSpcReduction="20000"/>
          </a:bodyPr>
          <a:lstStyle/>
          <a:p>
            <a:pPr algn="ctr">
              <a:lnSpc>
                <a:spcPct val="130000"/>
              </a:lnSpc>
              <a:defRPr/>
            </a:pPr>
            <a:r>
              <a:rPr altLang="en-US" lang="zh-CN" sz="1600">
                <a:cs typeface="+mn-ea"/>
                <a:sym typeface="+mn-lt"/>
              </a:rPr>
              <a:t>请输入标题内容 ipsu</a:t>
            </a:r>
          </a:p>
          <a:p>
            <a:pPr algn="ctr">
              <a:lnSpc>
                <a:spcPct val="130000"/>
              </a:lnSpc>
              <a:defRPr/>
            </a:pPr>
            <a:r>
              <a:rPr altLang="en-US" lang="zh-CN" sz="1600">
                <a:cs typeface="+mn-ea"/>
                <a:sym typeface="+mn-lt"/>
              </a:rPr>
              <a:t>请输入标题内容 ipsu</a:t>
            </a:r>
          </a:p>
        </p:txBody>
      </p:sp>
      <p:sp>
        <p:nvSpPr>
          <p:cNvPr id="11" name="MH_Other_4"/>
          <p:cNvSpPr/>
          <p:nvPr>
            <p:custDataLst>
              <p:tags r:id="rId10"/>
            </p:custDataLst>
          </p:nvPr>
        </p:nvSpPr>
        <p:spPr>
          <a:xfrm flipV="1" rot="5400000">
            <a:off x="3522152" y="4242416"/>
            <a:ext cx="1258887" cy="1306513"/>
          </a:xfrm>
          <a:prstGeom prst="notchedRightArrow">
            <a:avLst>
              <a:gd fmla="val 60007" name="adj1"/>
              <a:gd fmla="val 36498" name="adj2"/>
            </a:avLst>
          </a:prstGeom>
          <a:solidFill>
            <a:schemeClr val="accent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351">
              <a:cs typeface="+mn-ea"/>
              <a:sym typeface="+mn-lt"/>
            </a:endParaRPr>
          </a:p>
        </p:txBody>
      </p:sp>
      <p:sp>
        <p:nvSpPr>
          <p:cNvPr id="14" name="MH_SubTitle_3"/>
          <p:cNvSpPr txBox="1"/>
          <p:nvPr>
            <p:custDataLst>
              <p:tags r:id="rId11"/>
            </p:custDataLst>
          </p:nvPr>
        </p:nvSpPr>
        <p:spPr>
          <a:xfrm>
            <a:off x="3550726" y="5561629"/>
            <a:ext cx="1179512" cy="866775"/>
          </a:xfrm>
          <a:prstGeom prst="rect">
            <a:avLst/>
          </a:prstGeom>
          <a:noFill/>
        </p:spPr>
        <p:txBody>
          <a:bodyPr>
            <a:normAutofit fontScale="70000" lnSpcReduction="20000"/>
          </a:bodyPr>
          <a:lstStyle/>
          <a:p>
            <a:pPr algn="ctr">
              <a:lnSpc>
                <a:spcPct val="130000"/>
              </a:lnSpc>
              <a:defRPr/>
            </a:pPr>
            <a:r>
              <a:rPr altLang="en-US" lang="zh-CN" sz="1600">
                <a:cs typeface="+mn-ea"/>
                <a:sym typeface="+mn-lt"/>
              </a:rPr>
              <a:t>请输入标题内容 ipsu</a:t>
            </a:r>
          </a:p>
          <a:p>
            <a:pPr algn="ctr">
              <a:lnSpc>
                <a:spcPct val="130000"/>
              </a:lnSpc>
              <a:defRPr/>
            </a:pPr>
            <a:r>
              <a:rPr altLang="en-US" lang="zh-CN" sz="1600">
                <a:cs typeface="+mn-ea"/>
                <a:sym typeface="+mn-lt"/>
              </a:rPr>
              <a:t>请输入标题内容 ipsu</a:t>
            </a:r>
          </a:p>
        </p:txBody>
      </p:sp>
      <p:pic>
        <p:nvPicPr>
          <p:cNvPr descr="资源 1311" id="12" name="图片 11"/>
          <p:cNvPicPr>
            <a:picLocks noChangeAspect="1"/>
          </p:cNvPicPr>
          <p:nvPr/>
        </p:nvPicPr>
        <p:blipFill>
          <a:blip r:embed="rId12">
            <a:extLst>
              <a:ext uri="{28A0092B-C50C-407E-A947-70E740481C1C}">
                <a14:useLocalDpi/>
              </a:ext>
            </a:extLst>
          </a:blip>
          <a:stretch>
            <a:fillRect/>
          </a:stretch>
        </p:blipFill>
        <p:spPr>
          <a:xfrm>
            <a:off x="7585608" y="3366575"/>
            <a:ext cx="2708275" cy="2889250"/>
          </a:xfrm>
          <a:prstGeom prst="rect">
            <a:avLst/>
          </a:prstGeom>
        </p:spPr>
      </p:pic>
      <p:pic>
        <p:nvPicPr>
          <p:cNvPr descr="资源 2711" id="13" name="图片 12"/>
          <p:cNvPicPr>
            <a:picLocks noChangeAspect="1"/>
          </p:cNvPicPr>
          <p:nvPr/>
        </p:nvPicPr>
        <p:blipFill>
          <a:blip r:embed="rId13">
            <a:extLst>
              <a:ext uri="{28A0092B-C50C-407E-A947-70E740481C1C}">
                <a14:useLocalDpi/>
              </a:ext>
            </a:extLst>
          </a:blip>
          <a:stretch>
            <a:fillRect/>
          </a:stretch>
        </p:blipFill>
        <p:spPr>
          <a:xfrm>
            <a:off x="6398158" y="793217"/>
            <a:ext cx="1187450" cy="1790700"/>
          </a:xfrm>
          <a:prstGeom prst="rect">
            <a:avLst/>
          </a:prstGeom>
        </p:spPr>
      </p:pic>
      <p:pic>
        <p:nvPicPr>
          <p:cNvPr descr="资源 3211" id="15" name="图片 14"/>
          <p:cNvPicPr>
            <a:picLocks noChangeAspect="1"/>
          </p:cNvPicPr>
          <p:nvPr/>
        </p:nvPicPr>
        <p:blipFill>
          <a:blip r:embed="rId14">
            <a:extLst>
              <a:ext uri="{28A0092B-C50C-407E-A947-70E740481C1C}">
                <a14:useLocalDpi/>
              </a:ext>
            </a:extLst>
          </a:blip>
          <a:stretch>
            <a:fillRect/>
          </a:stretch>
        </p:blipFill>
        <p:spPr>
          <a:xfrm>
            <a:off x="8930107" y="2221528"/>
            <a:ext cx="1089025" cy="850900"/>
          </a:xfrm>
          <a:prstGeom prst="rect">
            <a:avLst/>
          </a:prstGeom>
        </p:spPr>
      </p:pic>
    </p:spTree>
    <p:custDataLst>
      <p:tags r:id="rId15"/>
    </p:custDataLst>
    <p:extLst>
      <p:ext uri="{BB962C8B-B14F-4D97-AF65-F5344CB8AC3E}">
        <p14:creationId val="1880326998"/>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6" presetSubtype="16">
                                  <p:stCondLst>
                                    <p:cond delay="0"/>
                                  </p:stCondLst>
                                  <p:childTnLst>
                                    <p:set>
                                      <p:cBhvr>
                                        <p:cTn dur="1" fill="hold" id="6">
                                          <p:stCondLst>
                                            <p:cond delay="0"/>
                                          </p:stCondLst>
                                        </p:cTn>
                                        <p:tgtEl>
                                          <p:spTgt spid="21"/>
                                        </p:tgtEl>
                                        <p:attrNameLst>
                                          <p:attrName>style.visibility</p:attrName>
                                        </p:attrNameLst>
                                      </p:cBhvr>
                                      <p:to>
                                        <p:strVal val="visible"/>
                                      </p:to>
                                    </p:set>
                                    <p:animEffect filter="circle(in)" transition="in">
                                      <p:cBhvr>
                                        <p:cTn dur="2000" id="7"/>
                                        <p:tgtEl>
                                          <p:spTgt spid="21"/>
                                        </p:tgtEl>
                                      </p:cBhvr>
                                    </p:animEffect>
                                  </p:childTnLst>
                                </p:cTn>
                              </p:par>
                              <p:par>
                                <p:cTn fill="hold" grpId="0" id="8" nodeType="withEffect" presetClass="entr" presetID="6" presetSubtype="16">
                                  <p:stCondLst>
                                    <p:cond delay="0"/>
                                  </p:stCondLst>
                                  <p:childTnLst>
                                    <p:set>
                                      <p:cBhvr>
                                        <p:cTn dur="1" fill="hold" id="9">
                                          <p:stCondLst>
                                            <p:cond delay="0"/>
                                          </p:stCondLst>
                                        </p:cTn>
                                        <p:tgtEl>
                                          <p:spTgt spid="2"/>
                                        </p:tgtEl>
                                        <p:attrNameLst>
                                          <p:attrName>style.visibility</p:attrName>
                                        </p:attrNameLst>
                                      </p:cBhvr>
                                      <p:to>
                                        <p:strVal val="visible"/>
                                      </p:to>
                                    </p:set>
                                    <p:animEffect filter="circle(in)" transition="in">
                                      <p:cBhvr>
                                        <p:cTn dur="2000" id="10"/>
                                        <p:tgtEl>
                                          <p:spTgt spid="2"/>
                                        </p:tgtEl>
                                      </p:cBhvr>
                                    </p:animEffect>
                                  </p:childTnLst>
                                </p:cTn>
                              </p:par>
                              <p:par>
                                <p:cTn fill="hold" grpId="0" id="11" nodeType="withEffect" presetClass="entr" presetID="6" presetSubtype="16">
                                  <p:stCondLst>
                                    <p:cond delay="0"/>
                                  </p:stCondLst>
                                  <p:childTnLst>
                                    <p:set>
                                      <p:cBhvr>
                                        <p:cTn dur="1" fill="hold" id="12">
                                          <p:stCondLst>
                                            <p:cond delay="0"/>
                                          </p:stCondLst>
                                        </p:cTn>
                                        <p:tgtEl>
                                          <p:spTgt spid="5"/>
                                        </p:tgtEl>
                                        <p:attrNameLst>
                                          <p:attrName>style.visibility</p:attrName>
                                        </p:attrNameLst>
                                      </p:cBhvr>
                                      <p:to>
                                        <p:strVal val="visible"/>
                                      </p:to>
                                    </p:set>
                                    <p:animEffect filter="circle(in)" transition="in">
                                      <p:cBhvr>
                                        <p:cTn dur="2000" id="13"/>
                                        <p:tgtEl>
                                          <p:spTgt spid="5"/>
                                        </p:tgtEl>
                                      </p:cBhvr>
                                    </p:animEffect>
                                  </p:childTnLst>
                                </p:cTn>
                              </p:par>
                              <p:par>
                                <p:cTn fill="hold" grpId="0" id="14" nodeType="withEffect" presetClass="entr" presetID="6" presetSubtype="16">
                                  <p:stCondLst>
                                    <p:cond delay="0"/>
                                  </p:stCondLst>
                                  <p:childTnLst>
                                    <p:set>
                                      <p:cBhvr>
                                        <p:cTn dur="1" fill="hold" id="15">
                                          <p:stCondLst>
                                            <p:cond delay="0"/>
                                          </p:stCondLst>
                                        </p:cTn>
                                        <p:tgtEl>
                                          <p:spTgt spid="6"/>
                                        </p:tgtEl>
                                        <p:attrNameLst>
                                          <p:attrName>style.visibility</p:attrName>
                                        </p:attrNameLst>
                                      </p:cBhvr>
                                      <p:to>
                                        <p:strVal val="visible"/>
                                      </p:to>
                                    </p:set>
                                    <p:animEffect filter="circle(in)" transition="in">
                                      <p:cBhvr>
                                        <p:cTn dur="2000" id="16"/>
                                        <p:tgtEl>
                                          <p:spTgt spid="6"/>
                                        </p:tgtEl>
                                      </p:cBhvr>
                                    </p:animEffect>
                                  </p:childTnLst>
                                </p:cTn>
                              </p:par>
                              <p:par>
                                <p:cTn fill="hold" grpId="0" id="17" nodeType="withEffect" presetClass="entr" presetID="6" presetSubtype="16">
                                  <p:stCondLst>
                                    <p:cond delay="0"/>
                                  </p:stCondLst>
                                  <p:childTnLst>
                                    <p:set>
                                      <p:cBhvr>
                                        <p:cTn dur="1" fill="hold" id="18">
                                          <p:stCondLst>
                                            <p:cond delay="0"/>
                                          </p:stCondLst>
                                        </p:cTn>
                                        <p:tgtEl>
                                          <p:spTgt spid="9"/>
                                        </p:tgtEl>
                                        <p:attrNameLst>
                                          <p:attrName>style.visibility</p:attrName>
                                        </p:attrNameLst>
                                      </p:cBhvr>
                                      <p:to>
                                        <p:strVal val="visible"/>
                                      </p:to>
                                    </p:set>
                                    <p:animEffect filter="circle(in)" transition="in">
                                      <p:cBhvr>
                                        <p:cTn dur="2000" id="19"/>
                                        <p:tgtEl>
                                          <p:spTgt spid="9"/>
                                        </p:tgtEl>
                                      </p:cBhvr>
                                    </p:animEffect>
                                  </p:childTnLst>
                                </p:cTn>
                              </p:par>
                              <p:par>
                                <p:cTn fill="hold" grpId="0" id="20" nodeType="withEffect" presetClass="entr" presetID="6" presetSubtype="16">
                                  <p:stCondLst>
                                    <p:cond delay="0"/>
                                  </p:stCondLst>
                                  <p:childTnLst>
                                    <p:set>
                                      <p:cBhvr>
                                        <p:cTn dur="1" fill="hold" id="21">
                                          <p:stCondLst>
                                            <p:cond delay="0"/>
                                          </p:stCondLst>
                                        </p:cTn>
                                        <p:tgtEl>
                                          <p:spTgt spid="20"/>
                                        </p:tgtEl>
                                        <p:attrNameLst>
                                          <p:attrName>style.visibility</p:attrName>
                                        </p:attrNameLst>
                                      </p:cBhvr>
                                      <p:to>
                                        <p:strVal val="visible"/>
                                      </p:to>
                                    </p:set>
                                    <p:animEffect filter="circle(in)" transition="in">
                                      <p:cBhvr>
                                        <p:cTn dur="2000" id="22"/>
                                        <p:tgtEl>
                                          <p:spTgt spid="20"/>
                                        </p:tgtEl>
                                      </p:cBhvr>
                                    </p:animEffect>
                                  </p:childTnLst>
                                </p:cTn>
                              </p:par>
                              <p:par>
                                <p:cTn fill="hold" grpId="0" id="23" nodeType="withEffect" presetClass="entr" presetID="6" presetSubtype="16">
                                  <p:stCondLst>
                                    <p:cond delay="0"/>
                                  </p:stCondLst>
                                  <p:childTnLst>
                                    <p:set>
                                      <p:cBhvr>
                                        <p:cTn dur="1" fill="hold" id="24">
                                          <p:stCondLst>
                                            <p:cond delay="0"/>
                                          </p:stCondLst>
                                        </p:cTn>
                                        <p:tgtEl>
                                          <p:spTgt spid="11"/>
                                        </p:tgtEl>
                                        <p:attrNameLst>
                                          <p:attrName>style.visibility</p:attrName>
                                        </p:attrNameLst>
                                      </p:cBhvr>
                                      <p:to>
                                        <p:strVal val="visible"/>
                                      </p:to>
                                    </p:set>
                                    <p:animEffect filter="circle(in)" transition="in">
                                      <p:cBhvr>
                                        <p:cTn dur="2000" id="25"/>
                                        <p:tgtEl>
                                          <p:spTgt spid="11"/>
                                        </p:tgtEl>
                                      </p:cBhvr>
                                    </p:animEffect>
                                  </p:childTnLst>
                                </p:cTn>
                              </p:par>
                              <p:par>
                                <p:cTn fill="hold" grpId="0" id="26" nodeType="withEffect" presetClass="entr" presetID="6" presetSubtype="16">
                                  <p:stCondLst>
                                    <p:cond delay="0"/>
                                  </p:stCondLst>
                                  <p:childTnLst>
                                    <p:set>
                                      <p:cBhvr>
                                        <p:cTn dur="1" fill="hold" id="27">
                                          <p:stCondLst>
                                            <p:cond delay="0"/>
                                          </p:stCondLst>
                                        </p:cTn>
                                        <p:tgtEl>
                                          <p:spTgt spid="14"/>
                                        </p:tgtEl>
                                        <p:attrNameLst>
                                          <p:attrName>style.visibility</p:attrName>
                                        </p:attrNameLst>
                                      </p:cBhvr>
                                      <p:to>
                                        <p:strVal val="visible"/>
                                      </p:to>
                                    </p:set>
                                    <p:animEffect filter="circle(in)" transition="in">
                                      <p:cBhvr>
                                        <p:cTn dur="2000" id="2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
      <p:bldP grpId="0" spid="5"/>
      <p:bldP grpId="0" spid="6"/>
      <p:bldP grpId="0" spid="9"/>
      <p:bldP grpId="0" spid="20"/>
      <p:bldP grpId="0" spid="11"/>
      <p:bldP grpId="0" spid="14"/>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3">
            <a:extLst>
              <a:ext uri="{28A0092B-C50C-407E-A947-70E740481C1C}">
                <a14:useLocalDpi/>
              </a:ext>
            </a:extLst>
          </a:blip>
          <a:stretch>
            <a:fillRect/>
          </a:stretch>
        </p:blipFill>
        <p:spPr>
          <a:xfrm>
            <a:off x="-123190" y="-48895"/>
            <a:ext cx="12419965" cy="6955790"/>
          </a:xfrm>
          <a:prstGeom prst="rect">
            <a:avLst/>
          </a:prstGeom>
        </p:spPr>
      </p:pic>
      <p:pic>
        <p:nvPicPr>
          <p:cNvPr descr="资源 3311" id="20" name="图片 19"/>
          <p:cNvPicPr>
            <a:picLocks noChangeAspect="1"/>
          </p:cNvPicPr>
          <p:nvPr/>
        </p:nvPicPr>
        <p:blipFill>
          <a:blip r:embed="rId4">
            <a:extLst>
              <a:ext uri="{28A0092B-C50C-407E-A947-70E740481C1C}">
                <a14:useLocalDpi/>
              </a:ext>
            </a:extLst>
          </a:blip>
          <a:stretch>
            <a:fillRect/>
          </a:stretch>
        </p:blipFill>
        <p:spPr>
          <a:xfrm>
            <a:off x="569595" y="454025"/>
            <a:ext cx="3613150" cy="3442970"/>
          </a:xfrm>
          <a:prstGeom prst="rect">
            <a:avLst/>
          </a:prstGeom>
        </p:spPr>
      </p:pic>
      <p:pic>
        <p:nvPicPr>
          <p:cNvPr descr="资源 2611" id="10" name="图片 9"/>
          <p:cNvPicPr>
            <a:picLocks noChangeAspect="1"/>
          </p:cNvPicPr>
          <p:nvPr/>
        </p:nvPicPr>
        <p:blipFill>
          <a:blip r:embed="rId5">
            <a:extLst>
              <a:ext uri="{28A0092B-C50C-407E-A947-70E740481C1C}">
                <a14:useLocalDpi/>
              </a:ext>
            </a:extLst>
          </a:blip>
          <a:stretch>
            <a:fillRect/>
          </a:stretch>
        </p:blipFill>
        <p:spPr>
          <a:xfrm>
            <a:off x="438785" y="4121785"/>
            <a:ext cx="2038350" cy="1758950"/>
          </a:xfrm>
          <a:prstGeom prst="rect">
            <a:avLst/>
          </a:prstGeom>
        </p:spPr>
      </p:pic>
      <p:pic>
        <p:nvPicPr>
          <p:cNvPr descr="资源 1311" id="34" name="图片 33"/>
          <p:cNvPicPr>
            <a:picLocks noChangeAspect="1"/>
          </p:cNvPicPr>
          <p:nvPr/>
        </p:nvPicPr>
        <p:blipFill>
          <a:blip r:embed="rId6">
            <a:extLst>
              <a:ext uri="{28A0092B-C50C-407E-A947-70E740481C1C}">
                <a14:useLocalDpi/>
              </a:ext>
            </a:extLst>
          </a:blip>
          <a:stretch>
            <a:fillRect/>
          </a:stretch>
        </p:blipFill>
        <p:spPr>
          <a:xfrm>
            <a:off x="2654935" y="3896995"/>
            <a:ext cx="1527810" cy="1630045"/>
          </a:xfrm>
          <a:prstGeom prst="rect">
            <a:avLst/>
          </a:prstGeom>
        </p:spPr>
      </p:pic>
      <p:pic>
        <p:nvPicPr>
          <p:cNvPr descr="资源 3011" id="17" name="图片 16"/>
          <p:cNvPicPr>
            <a:picLocks noChangeAspect="1"/>
          </p:cNvPicPr>
          <p:nvPr/>
        </p:nvPicPr>
        <p:blipFill>
          <a:blip r:embed="rId7">
            <a:extLst>
              <a:ext uri="{28A0092B-C50C-407E-A947-70E740481C1C}">
                <a14:useLocalDpi/>
              </a:ext>
            </a:extLst>
          </a:blip>
          <a:srcRect r="-3575" t="51908"/>
          <a:stretch>
            <a:fillRect/>
          </a:stretch>
        </p:blipFill>
        <p:spPr>
          <a:xfrm>
            <a:off x="4773295" y="-26035"/>
            <a:ext cx="2999105" cy="1464310"/>
          </a:xfrm>
          <a:prstGeom prst="rect">
            <a:avLst/>
          </a:prstGeom>
        </p:spPr>
      </p:pic>
      <p:pic>
        <p:nvPicPr>
          <p:cNvPr descr="资源 3211" id="19" name="图片 18"/>
          <p:cNvPicPr>
            <a:picLocks noChangeAspect="1"/>
          </p:cNvPicPr>
          <p:nvPr/>
        </p:nvPicPr>
        <p:blipFill>
          <a:blip r:embed="rId8">
            <a:extLst>
              <a:ext uri="{28A0092B-C50C-407E-A947-70E740481C1C}">
                <a14:useLocalDpi/>
              </a:ext>
            </a:extLst>
          </a:blip>
          <a:stretch>
            <a:fillRect/>
          </a:stretch>
        </p:blipFill>
        <p:spPr>
          <a:xfrm>
            <a:off x="4462145" y="1438275"/>
            <a:ext cx="1089025" cy="850900"/>
          </a:xfrm>
          <a:prstGeom prst="rect">
            <a:avLst/>
          </a:prstGeom>
        </p:spPr>
      </p:pic>
      <p:pic>
        <p:nvPicPr>
          <p:cNvPr descr="资源 3511" id="3" name="图片 2"/>
          <p:cNvPicPr>
            <a:picLocks noChangeAspect="1"/>
          </p:cNvPicPr>
          <p:nvPr/>
        </p:nvPicPr>
        <p:blipFill>
          <a:blip r:embed="rId9">
            <a:extLst>
              <a:ext uri="{28A0092B-C50C-407E-A947-70E740481C1C}">
                <a14:useLocalDpi/>
              </a:ext>
            </a:extLst>
          </a:blip>
          <a:stretch>
            <a:fillRect/>
          </a:stretch>
        </p:blipFill>
        <p:spPr>
          <a:xfrm>
            <a:off x="9098280" y="-48895"/>
            <a:ext cx="3079750" cy="3067050"/>
          </a:xfrm>
          <a:prstGeom prst="rect">
            <a:avLst/>
          </a:prstGeom>
        </p:spPr>
      </p:pic>
      <p:sp>
        <p:nvSpPr>
          <p:cNvPr id="13" name="文本框 12"/>
          <p:cNvSpPr txBox="1"/>
          <p:nvPr/>
        </p:nvSpPr>
        <p:spPr>
          <a:xfrm>
            <a:off x="5701030" y="3291840"/>
            <a:ext cx="6477000" cy="822960"/>
          </a:xfrm>
          <a:prstGeom prst="rect">
            <a:avLst/>
          </a:prstGeom>
          <a:noFill/>
        </p:spPr>
        <p:txBody>
          <a:bodyPr rtlCol="0" wrap="square">
            <a:spAutoFit/>
          </a:bodyPr>
          <a:lstStyle/>
          <a:p>
            <a:r>
              <a:rPr altLang="en-US" b="1" lang="zh-CN" sz="4800">
                <a:effectLst>
                  <a:outerShdw algn="tl" blurRad="38100" dir="2700000" dist="38100">
                    <a:srgbClr val="000000">
                      <a:alpha val="43137"/>
                    </a:srgbClr>
                  </a:outerShdw>
                </a:effectLst>
                <a:cs typeface="+mn-ea"/>
                <a:sym typeface="+mn-lt"/>
              </a:rPr>
              <a:t>感谢您的观看！</a:t>
            </a:r>
          </a:p>
        </p:txBody>
      </p:sp>
      <p:sp>
        <p:nvSpPr>
          <p:cNvPr id="6" name="Rectangle 4"/>
          <p:cNvSpPr txBox="1">
            <a:spLocks noChangeArrowheads="1"/>
          </p:cNvSpPr>
          <p:nvPr/>
        </p:nvSpPr>
        <p:spPr bwMode="auto">
          <a:xfrm>
            <a:off x="5184775" y="4364990"/>
            <a:ext cx="5923280" cy="3733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600" u="none">
                <a:ln>
                  <a:noFill/>
                </a:ln>
                <a:solidFill>
                  <a:schemeClr val="tx1"/>
                </a:solidFill>
                <a:effectLst>
                  <a:outerShdw algn="tl" blurRad="38100" dir="2700000" dist="38100">
                    <a:srgbClr val="000000">
                      <a:alpha val="43137"/>
                    </a:srgbClr>
                  </a:outerShdw>
                </a:effectLst>
                <a:uLnTx/>
                <a:uFillTx/>
                <a:latin typeface="+mn-lt"/>
                <a:ea typeface="+mn-ea"/>
                <a:cs typeface="+mn-ea"/>
                <a:sym typeface="+mn-lt"/>
              </a:rPr>
              <a:t>适用于工作总结，工作汇报，会议计划，个人述职等主题</a:t>
            </a:r>
          </a:p>
        </p:txBody>
      </p:sp>
      <p:sp>
        <p:nvSpPr>
          <p:cNvPr id="7" name="TextBox 25"/>
          <p:cNvSpPr txBox="1"/>
          <p:nvPr/>
        </p:nvSpPr>
        <p:spPr>
          <a:xfrm>
            <a:off x="6040756" y="5255259"/>
            <a:ext cx="2604135" cy="335280"/>
          </a:xfrm>
          <a:prstGeom prst="rect">
            <a:avLst/>
          </a:prstGeom>
          <a:noFill/>
        </p:spPr>
        <p:txBody>
          <a:bodyPr rtlCol="0" wrap="square">
            <a:spAutoFit/>
          </a:bodyPr>
          <a:lstStyle/>
          <a:p>
            <a:pPr defTabSz="685165" fontAlgn="base" indent="-285750" marL="285750">
              <a:spcBef>
                <a:spcPct val="0"/>
              </a:spcBef>
              <a:spcAft>
                <a:spcPct val="0"/>
              </a:spcAft>
              <a:buFont charset="0" panose="05000000000000000000" typeface="Wingdings"/>
              <a:buChar char=""/>
              <a:defRPr/>
            </a:pPr>
            <a:r>
              <a:rPr altLang="en-US" lang="zh-CN" sz="1600">
                <a:solidFill>
                  <a:schemeClr val="tx1"/>
                </a:solidFill>
                <a:cs typeface="+mn-ea"/>
                <a:sym typeface="+mn-lt"/>
              </a:rPr>
              <a:t>汇报人：优页PPT</a:t>
            </a:r>
          </a:p>
        </p:txBody>
      </p:sp>
      <p:sp>
        <p:nvSpPr>
          <p:cNvPr id="8" name="TextBox 26"/>
          <p:cNvSpPr txBox="1"/>
          <p:nvPr/>
        </p:nvSpPr>
        <p:spPr>
          <a:xfrm>
            <a:off x="8644891" y="5255259"/>
            <a:ext cx="2463165" cy="335280"/>
          </a:xfrm>
          <a:prstGeom prst="rect">
            <a:avLst/>
          </a:prstGeom>
          <a:noFill/>
          <a:ln w="9525">
            <a:noFill/>
          </a:ln>
        </p:spPr>
        <p:txBody>
          <a:bodyPr wrap="square">
            <a:spAutoFit/>
          </a:bodyPr>
          <a:lstStyle/>
          <a:p>
            <a:pPr defTabSz="685165" fontAlgn="base" indent="-285750" marL="285750">
              <a:spcBef>
                <a:spcPct val="0"/>
              </a:spcBef>
              <a:spcAft>
                <a:spcPct val="0"/>
              </a:spcAft>
              <a:buFont charset="0" panose="05000000000000000000" typeface="Wingdings"/>
              <a:buChar char=""/>
            </a:pPr>
            <a:r>
              <a:rPr altLang="en-US" lang="zh-CN" sz="1600">
                <a:solidFill>
                  <a:schemeClr val="tx1"/>
                </a:solidFill>
                <a:cs typeface="+mn-ea"/>
                <a:sym typeface="+mn-lt"/>
              </a:rPr>
              <a:t>时间：2021年12月</a:t>
            </a:r>
          </a:p>
        </p:txBody>
      </p:sp>
    </p:spTree>
    <p:extLst>
      <p:ext uri="{BB962C8B-B14F-4D97-AF65-F5344CB8AC3E}">
        <p14:creationId val="2208063620"/>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6" presetSubtype="0">
                                  <p:stCondLst>
                                    <p:cond delay="0"/>
                                  </p:stCondLst>
                                  <p:iterate type="lt">
                                    <p:tmPct val="10000"/>
                                  </p:iterate>
                                  <p:childTnLst>
                                    <p:set>
                                      <p:cBhvr>
                                        <p:cTn dur="1" fill="hold" id="6">
                                          <p:stCondLst>
                                            <p:cond delay="0"/>
                                          </p:stCondLst>
                                        </p:cTn>
                                        <p:tgtEl>
                                          <p:spTgt spid="13"/>
                                        </p:tgtEl>
                                        <p:attrNameLst>
                                          <p:attrName>style.visibility</p:attrName>
                                        </p:attrNameLst>
                                      </p:cBhvr>
                                      <p:to>
                                        <p:strVal val="visible"/>
                                      </p:to>
                                    </p:set>
                                    <p:anim by="(-#ppt_w*2)" calcmode="lin" valueType="num">
                                      <p:cBhvr rctx="PPT">
                                        <p:cTn autoRev="1" dur="500" fill="hold" id="7">
                                          <p:stCondLst>
                                            <p:cond delay="0"/>
                                          </p:stCondLst>
                                        </p:cTn>
                                        <p:tgtEl>
                                          <p:spTgt spid="13"/>
                                        </p:tgtEl>
                                        <p:attrNameLst>
                                          <p:attrName>ppt_w</p:attrName>
                                        </p:attrNameLst>
                                      </p:cBhvr>
                                    </p:anim>
                                    <p:anim by="(#ppt_w*0.50)" calcmode="lin" valueType="num">
                                      <p:cBhvr>
                                        <p:cTn autoRev="1" decel="50000" dur="500" fill="hold" id="8">
                                          <p:stCondLst>
                                            <p:cond delay="0"/>
                                          </p:stCondLst>
                                        </p:cTn>
                                        <p:tgtEl>
                                          <p:spTgt spid="13"/>
                                        </p:tgtEl>
                                        <p:attrNameLst>
                                          <p:attrName>ppt_x</p:attrName>
                                        </p:attrNameLst>
                                      </p:cBhvr>
                                    </p:anim>
                                    <p:anim calcmode="lin" from="(-#ppt_h/2)" to="(#ppt_y)" valueType="num">
                                      <p:cBhvr>
                                        <p:cTn dur="1000" fill="hold" id="9">
                                          <p:stCondLst>
                                            <p:cond delay="0"/>
                                          </p:stCondLst>
                                        </p:cTn>
                                        <p:tgtEl>
                                          <p:spTgt spid="13"/>
                                        </p:tgtEl>
                                        <p:attrNameLst>
                                          <p:attrName>ppt_y</p:attrName>
                                        </p:attrNameLst>
                                      </p:cBhvr>
                                    </p:anim>
                                    <p:animRot by="21600000">
                                      <p:cBhvr>
                                        <p:cTn dur="1000" fill="hold" id="10">
                                          <p:stCondLst>
                                            <p:cond delay="0"/>
                                          </p:stCondLst>
                                        </p:cTn>
                                        <p:tgtEl>
                                          <p:spTgt spid="13"/>
                                        </p:tgtEl>
                                        <p:attrNameLst>
                                          <p:attrName>r</p:attrName>
                                        </p:attrNameLst>
                                      </p:cBhvr>
                                    </p:animRot>
                                  </p:childTnLst>
                                </p:cTn>
                              </p:par>
                            </p:childTnLst>
                          </p:cTn>
                        </p:par>
                        <p:par>
                          <p:cTn fill="hold" id="11" nodeType="afterGroup">
                            <p:stCondLst>
                              <p:cond delay="1000"/>
                            </p:stCondLst>
                            <p:childTnLst>
                              <p:par>
                                <p:cTn fill="hold" grpId="0" id="12" nodeType="afterEffect" presetClass="entr" presetID="16" presetSubtype="21">
                                  <p:stCondLst>
                                    <p:cond delay="0"/>
                                  </p:stCondLst>
                                  <p:childTnLst>
                                    <p:set>
                                      <p:cBhvr>
                                        <p:cTn dur="1" fill="hold" id="13">
                                          <p:stCondLst>
                                            <p:cond delay="0"/>
                                          </p:stCondLst>
                                        </p:cTn>
                                        <p:tgtEl>
                                          <p:spTgt spid="6"/>
                                        </p:tgtEl>
                                        <p:attrNameLst>
                                          <p:attrName>style.visibility</p:attrName>
                                        </p:attrNameLst>
                                      </p:cBhvr>
                                      <p:to>
                                        <p:strVal val="visible"/>
                                      </p:to>
                                    </p:set>
                                    <p:animEffect filter="barn(inVertical)" transition="in">
                                      <p:cBhvr>
                                        <p:cTn dur="500" id="14"/>
                                        <p:tgtEl>
                                          <p:spTgt spid="6"/>
                                        </p:tgtEl>
                                      </p:cBhvr>
                                    </p:animEffect>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7"/>
                                        </p:tgtEl>
                                        <p:attrNameLst>
                                          <p:attrName>style.visibility</p:attrName>
                                        </p:attrNameLst>
                                      </p:cBhvr>
                                      <p:to>
                                        <p:strVal val="visible"/>
                                      </p:to>
                                    </p:set>
                                    <p:animEffect filter="wipe(left)" transition="in">
                                      <p:cBhvr>
                                        <p:cTn dur="500" id="18"/>
                                        <p:tgtEl>
                                          <p:spTgt spid="7"/>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8"/>
                                        </p:tgtEl>
                                        <p:attrNameLst>
                                          <p:attrName>style.visibility</p:attrName>
                                        </p:attrNameLst>
                                      </p:cBhvr>
                                      <p:to>
                                        <p:strVal val="visible"/>
                                      </p:to>
                                    </p:set>
                                    <p:animEffect filter="wipe(left)" transition="in">
                                      <p:cBhvr>
                                        <p:cTn dur="500" id="21"/>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6"/>
      <p:bldP grpId="0" spid="7"/>
      <p:bldP grpId="0" spid="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4">
            <a:extLst>
              <a:ext uri="{28A0092B-C50C-407E-A947-70E740481C1C}">
                <a14:useLocalDpi/>
              </a:ext>
            </a:extLst>
          </a:blip>
          <a:stretch>
            <a:fillRect/>
          </a:stretch>
        </p:blipFill>
        <p:spPr>
          <a:xfrm>
            <a:off x="-123190" y="-48895"/>
            <a:ext cx="12419965" cy="6955790"/>
          </a:xfrm>
          <a:prstGeom prst="rect">
            <a:avLst/>
          </a:prstGeom>
        </p:spPr>
      </p:pic>
      <p:pic>
        <p:nvPicPr>
          <p:cNvPr descr="资源 3711" id="38" name="图片 37"/>
          <p:cNvPicPr>
            <a:picLocks noChangeAspect="1"/>
          </p:cNvPicPr>
          <p:nvPr/>
        </p:nvPicPr>
        <p:blipFill>
          <a:blip r:embed="rId5">
            <a:extLst>
              <a:ext uri="{28A0092B-C50C-407E-A947-70E740481C1C}">
                <a14:useLocalDpi/>
              </a:ext>
            </a:extLst>
          </a:blip>
          <a:stretch>
            <a:fillRect/>
          </a:stretch>
        </p:blipFill>
        <p:spPr>
          <a:xfrm>
            <a:off x="1337945" y="2336800"/>
            <a:ext cx="2962275" cy="2686050"/>
          </a:xfrm>
          <a:prstGeom prst="rect">
            <a:avLst/>
          </a:prstGeom>
        </p:spPr>
      </p:pic>
      <p:pic>
        <p:nvPicPr>
          <p:cNvPr descr="资源 811" id="12" name="图片 11"/>
          <p:cNvPicPr>
            <a:picLocks noChangeAspect="1"/>
          </p:cNvPicPr>
          <p:nvPr/>
        </p:nvPicPr>
        <p:blipFill>
          <a:blip r:embed="rId6">
            <a:extLst>
              <a:ext uri="{28A0092B-C50C-407E-A947-70E740481C1C}">
                <a14:useLocalDpi/>
              </a:ext>
            </a:extLst>
          </a:blip>
          <a:stretch>
            <a:fillRect/>
          </a:stretch>
        </p:blipFill>
        <p:spPr>
          <a:xfrm>
            <a:off x="4465320" y="3714750"/>
            <a:ext cx="320675" cy="1308100"/>
          </a:xfrm>
          <a:prstGeom prst="rect">
            <a:avLst/>
          </a:prstGeom>
        </p:spPr>
      </p:pic>
      <p:pic>
        <p:nvPicPr>
          <p:cNvPr descr="资源 1611" id="23" name="图片 22"/>
          <p:cNvPicPr>
            <a:picLocks noChangeAspect="1"/>
          </p:cNvPicPr>
          <p:nvPr/>
        </p:nvPicPr>
        <p:blipFill>
          <a:blip r:embed="rId7">
            <a:extLst>
              <a:ext uri="{28A0092B-C50C-407E-A947-70E740481C1C}">
                <a14:useLocalDpi/>
              </a:ext>
            </a:extLst>
          </a:blip>
          <a:stretch>
            <a:fillRect/>
          </a:stretch>
        </p:blipFill>
        <p:spPr>
          <a:xfrm>
            <a:off x="3173095" y="1620520"/>
            <a:ext cx="1771650" cy="869950"/>
          </a:xfrm>
          <a:prstGeom prst="rect">
            <a:avLst/>
          </a:prstGeom>
        </p:spPr>
      </p:pic>
      <p:sp>
        <p:nvSpPr>
          <p:cNvPr id="7" name="矩形 6"/>
          <p:cNvSpPr/>
          <p:nvPr/>
        </p:nvSpPr>
        <p:spPr>
          <a:xfrm>
            <a:off x="5782944" y="3714750"/>
            <a:ext cx="4997450" cy="762000"/>
          </a:xfrm>
          <a:prstGeom prst="rect">
            <a:avLst/>
          </a:prstGeom>
        </p:spPr>
        <p:txBody>
          <a:bodyPr wrap="square">
            <a:spAutoFit/>
          </a:bodyPr>
          <a:lstStyle/>
          <a:p>
            <a:pPr algn="ctr"/>
            <a:r>
              <a:rPr altLang="en-US" b="1" lang="zh-CN" sz="4400">
                <a:solidFill>
                  <a:schemeClr val="tx1"/>
                </a:solidFill>
                <a:cs typeface="+mn-ea"/>
                <a:sym typeface="+mn-lt"/>
              </a:rPr>
              <a:t>点击此处添加标题</a:t>
            </a:r>
          </a:p>
        </p:txBody>
      </p:sp>
      <p:sp>
        <p:nvSpPr>
          <p:cNvPr id="3" name="矩形 2"/>
          <p:cNvSpPr/>
          <p:nvPr/>
        </p:nvSpPr>
        <p:spPr>
          <a:xfrm>
            <a:off x="6931583" y="1776641"/>
            <a:ext cx="2700655" cy="1097280"/>
          </a:xfrm>
          <a:prstGeom prst="rect">
            <a:avLst/>
          </a:prstGeom>
        </p:spPr>
        <p:txBody>
          <a:bodyPr wrap="none">
            <a:spAutoFit/>
          </a:bodyPr>
          <a:lstStyle/>
          <a:p>
            <a:pPr algn="ctr"/>
            <a:r>
              <a:rPr altLang="zh-CN" b="1" lang="en-US" sz="6600">
                <a:solidFill>
                  <a:schemeClr val="tx1"/>
                </a:solidFill>
                <a:cs typeface="+mn-ea"/>
                <a:sym typeface="+mn-lt"/>
              </a:rPr>
              <a:t>part01</a:t>
            </a:r>
          </a:p>
        </p:txBody>
      </p:sp>
      <p:sp>
        <p:nvSpPr>
          <p:cNvPr id="4" name="矩形 3"/>
          <p:cNvSpPr/>
          <p:nvPr/>
        </p:nvSpPr>
        <p:spPr>
          <a:xfrm>
            <a:off x="6262370" y="4624070"/>
            <a:ext cx="4369435" cy="396240"/>
          </a:xfrm>
          <a:prstGeom prst="rect">
            <a:avLst/>
          </a:prstGeom>
        </p:spPr>
        <p:txBody>
          <a:bodyPr wrap="square">
            <a:spAutoFit/>
          </a:bodyPr>
          <a:lstStyle/>
          <a:p>
            <a:pPr algn="ctr"/>
            <a:r>
              <a:rPr altLang="zh-CN" lang="en-US" sz="2000">
                <a:solidFill>
                  <a:schemeClr val="tx1"/>
                </a:solidFill>
                <a:cs typeface="+mn-ea"/>
                <a:sym typeface="+mn-lt"/>
              </a:rPr>
              <a:t>ADD YOUR TITLE HERE</a:t>
            </a:r>
          </a:p>
        </p:txBody>
      </p:sp>
      <p:cxnSp>
        <p:nvCxnSpPr>
          <p:cNvPr id="5" name="PA_直接连接符 14"/>
          <p:cNvCxnSpPr/>
          <p:nvPr>
            <p:custDataLst>
              <p:tags r:id="rId8"/>
            </p:custDataLst>
          </p:nvPr>
        </p:nvCxnSpPr>
        <p:spPr>
          <a:xfrm>
            <a:off x="7006227" y="3672595"/>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PA_直接连接符 14"/>
          <p:cNvCxnSpPr/>
          <p:nvPr>
            <p:custDataLst>
              <p:tags r:id="rId9"/>
            </p:custDataLst>
          </p:nvPr>
        </p:nvCxnSpPr>
        <p:spPr>
          <a:xfrm>
            <a:off x="8433230" y="3676559"/>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PA_椭圆 16"/>
          <p:cNvSpPr/>
          <p:nvPr>
            <p:custDataLst>
              <p:tags r:id="rId10"/>
            </p:custDataLst>
          </p:nvPr>
        </p:nvSpPr>
        <p:spPr>
          <a:xfrm>
            <a:off x="8240709" y="3637865"/>
            <a:ext cx="108000" cy="10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solidFill>
              <a:cs typeface="+mn-ea"/>
              <a:sym typeface="+mn-lt"/>
            </a:endParaRPr>
          </a:p>
        </p:txBody>
      </p:sp>
    </p:spTree>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fill="hold" grpId="0" id="5" nodeType="afterEffect" presetClass="entr" presetID="38" presetSubtype="0">
                                  <p:stCondLst>
                                    <p:cond delay="0"/>
                                  </p:stCondLst>
                                  <p:iterate type="lt">
                                    <p:tmPct val="50000"/>
                                  </p:iterate>
                                  <p:childTnLst>
                                    <p:set>
                                      <p:cBhvr>
                                        <p:cTn dur="1" fill="hold" id="6">
                                          <p:stCondLst>
                                            <p:cond delay="0"/>
                                          </p:stCondLst>
                                        </p:cTn>
                                        <p:tgtEl>
                                          <p:spTgt spid="3"/>
                                        </p:tgtEl>
                                        <p:attrNameLst>
                                          <p:attrName>style.visibility</p:attrName>
                                        </p:attrNameLst>
                                      </p:cBhvr>
                                      <p:to>
                                        <p:strVal val="visible"/>
                                      </p:to>
                                    </p:set>
                                    <p:set>
                                      <p:cBhvr>
                                        <p:cTn dur="227" fill="hold" id="7">
                                          <p:stCondLst>
                                            <p:cond delay="0"/>
                                          </p:stCondLst>
                                        </p:cTn>
                                        <p:tgtEl>
                                          <p:spTgt spid="3"/>
                                        </p:tgtEl>
                                        <p:attrNameLst>
                                          <p:attrName>style.rotation</p:attrName>
                                        </p:attrNameLst>
                                      </p:cBhvr>
                                      <p:to>
                                        <p:strVal val="-45.0"/>
                                      </p:to>
                                    </p:set>
                                    <p:anim calcmode="lin" valueType="num">
                                      <p:cBhvr>
                                        <p:cTn dur="227" fill="hold" id="8">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9">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78" fill="hold" id="10">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68" fill="hold" id="11">
                                          <p:stCondLst>
                                            <p:cond delay="432"/>
                                          </p:stCondLst>
                                        </p:cTn>
                                        <p:tgtEl>
                                          <p:spTgt spid="3"/>
                                        </p:tgtEl>
                                        <p:attrNameLst>
                                          <p:attrName>ppt_y</p:attrName>
                                        </p:attrNameLst>
                                      </p:cBhvr>
                                      <p:tavLst>
                                        <p:tav tm="0">
                                          <p:val>
                                            <p:strVal val="#ppt_y-(0.354*#ppt_w-0.172*#ppt_h)"/>
                                          </p:val>
                                        </p:tav>
                                        <p:tav tm="100000">
                                          <p:val>
                                            <p:strVal val="#ppt_y"/>
                                          </p:val>
                                        </p:tav>
                                      </p:tavLst>
                                    </p:anim>
                                  </p:childTnLst>
                                </p:cTn>
                              </p:par>
                            </p:childTnLst>
                          </p:cTn>
                        </p:par>
                        <p:par>
                          <p:cTn fill="hold" id="12" nodeType="afterGroup">
                            <p:stCondLst>
                              <p:cond delay="500"/>
                            </p:stCondLst>
                            <p:childTnLst>
                              <p:par>
                                <p:cTn fill="hold" id="13" nodeType="afterEffect" presetClass="entr" presetID="2" presetSubtype="8">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0-#ppt_w/2"/>
                                          </p:val>
                                        </p:tav>
                                        <p:tav tm="100000">
                                          <p:val>
                                            <p:strVal val="#ppt_x"/>
                                          </p:val>
                                        </p:tav>
                                      </p:tavLst>
                                    </p:anim>
                                    <p:anim calcmode="lin" valueType="num">
                                      <p:cBhvr additive="base">
                                        <p:cTn dur="500" fill="hold" id="16"/>
                                        <p:tgtEl>
                                          <p:spTgt spid="5"/>
                                        </p:tgtEl>
                                        <p:attrNameLst>
                                          <p:attrName>ppt_y</p:attrName>
                                        </p:attrNameLst>
                                      </p:cBhvr>
                                      <p:tavLst>
                                        <p:tav tm="0">
                                          <p:val>
                                            <p:strVal val="#ppt_y"/>
                                          </p:val>
                                        </p:tav>
                                        <p:tav tm="100000">
                                          <p:val>
                                            <p:strVal val="#ppt_y"/>
                                          </p:val>
                                        </p:tav>
                                      </p:tavLst>
                                    </p:anim>
                                  </p:childTnLst>
                                </p:cTn>
                              </p:par>
                              <p:par>
                                <p:cTn fill="hold" id="17" nodeType="withEffect" presetClass="entr" presetID="2" presetSubtype="2">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1+#ppt_w/2"/>
                                          </p:val>
                                        </p:tav>
                                        <p:tav tm="100000">
                                          <p:val>
                                            <p:strVal val="#ppt_x"/>
                                          </p:val>
                                        </p:tav>
                                      </p:tavLst>
                                    </p:anim>
                                    <p:anim calcmode="lin" valueType="num">
                                      <p:cBhvr additive="base">
                                        <p:cTn dur="500" fill="hold" id="20"/>
                                        <p:tgtEl>
                                          <p:spTgt spid="11"/>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1000"/>
                            </p:stCondLst>
                            <p:childTnLst>
                              <p:par>
                                <p:cTn fill="hold" grpId="0" id="22" nodeType="afterEffect" presetClass="entr" presetID="53" presetSubtype="0">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p:cTn dur="500" fill="hold" id="24"/>
                                        <p:tgtEl>
                                          <p:spTgt spid="6"/>
                                        </p:tgtEl>
                                        <p:attrNameLst>
                                          <p:attrName>ppt_w</p:attrName>
                                        </p:attrNameLst>
                                      </p:cBhvr>
                                      <p:tavLst>
                                        <p:tav tm="0">
                                          <p:val>
                                            <p:fltVal val="0"/>
                                          </p:val>
                                        </p:tav>
                                        <p:tav tm="100000">
                                          <p:val>
                                            <p:strVal val="#ppt_w"/>
                                          </p:val>
                                        </p:tav>
                                      </p:tavLst>
                                    </p:anim>
                                    <p:anim calcmode="lin" valueType="num">
                                      <p:cBhvr>
                                        <p:cTn dur="500" fill="hold" id="25"/>
                                        <p:tgtEl>
                                          <p:spTgt spid="6"/>
                                        </p:tgtEl>
                                        <p:attrNameLst>
                                          <p:attrName>ppt_h</p:attrName>
                                        </p:attrNameLst>
                                      </p:cBhvr>
                                      <p:tavLst>
                                        <p:tav tm="0">
                                          <p:val>
                                            <p:fltVal val="0"/>
                                          </p:val>
                                        </p:tav>
                                        <p:tav tm="100000">
                                          <p:val>
                                            <p:strVal val="#ppt_h"/>
                                          </p:val>
                                        </p:tav>
                                      </p:tavLst>
                                    </p:anim>
                                    <p:animEffect filter="fade" transition="in">
                                      <p:cBhvr>
                                        <p:cTn dur="500" id="26"/>
                                        <p:tgtEl>
                                          <p:spTgt spid="6"/>
                                        </p:tgtEl>
                                      </p:cBhvr>
                                    </p:animEffect>
                                  </p:childTnLst>
                                </p:cTn>
                              </p:par>
                            </p:childTnLst>
                          </p:cTn>
                        </p:par>
                        <p:par>
                          <p:cTn fill="hold" id="27" nodeType="afterGroup">
                            <p:stCondLst>
                              <p:cond delay="1500"/>
                            </p:stCondLst>
                            <p:childTnLst>
                              <p:par>
                                <p:cTn fill="hold" grpId="0" id="28" nodeType="afterEffect" presetClass="entr" presetID="42" presetSubtype="0">
                                  <p:stCondLst>
                                    <p:cond delay="0"/>
                                  </p:stCondLst>
                                  <p:childTnLst>
                                    <p:set>
                                      <p:cBhvr>
                                        <p:cTn dur="1" fill="hold" id="29">
                                          <p:stCondLst>
                                            <p:cond delay="0"/>
                                          </p:stCondLst>
                                        </p:cTn>
                                        <p:tgtEl>
                                          <p:spTgt spid="7"/>
                                        </p:tgtEl>
                                        <p:attrNameLst>
                                          <p:attrName>style.visibility</p:attrName>
                                        </p:attrNameLst>
                                      </p:cBhvr>
                                      <p:to>
                                        <p:strVal val="visible"/>
                                      </p:to>
                                    </p:set>
                                    <p:animEffect filter="fade" transition="in">
                                      <p:cBhvr>
                                        <p:cTn dur="750" id="30"/>
                                        <p:tgtEl>
                                          <p:spTgt spid="7"/>
                                        </p:tgtEl>
                                      </p:cBhvr>
                                    </p:animEffect>
                                    <p:anim calcmode="lin" valueType="num">
                                      <p:cBhvr>
                                        <p:cTn dur="750" fill="hold" id="31"/>
                                        <p:tgtEl>
                                          <p:spTgt spid="7"/>
                                        </p:tgtEl>
                                        <p:attrNameLst>
                                          <p:attrName>ppt_x</p:attrName>
                                        </p:attrNameLst>
                                      </p:cBhvr>
                                      <p:tavLst>
                                        <p:tav tm="0">
                                          <p:val>
                                            <p:strVal val="#ppt_x"/>
                                          </p:val>
                                        </p:tav>
                                        <p:tav tm="100000">
                                          <p:val>
                                            <p:strVal val="#ppt_x"/>
                                          </p:val>
                                        </p:tav>
                                      </p:tavLst>
                                    </p:anim>
                                    <p:anim calcmode="lin" valueType="num">
                                      <p:cBhvr>
                                        <p:cTn dur="750" fill="hold" id="32"/>
                                        <p:tgtEl>
                                          <p:spTgt spid="7"/>
                                        </p:tgtEl>
                                        <p:attrNameLst>
                                          <p:attrName>ppt_y</p:attrName>
                                        </p:attrNameLst>
                                      </p:cBhvr>
                                      <p:tavLst>
                                        <p:tav tm="0">
                                          <p:val>
                                            <p:strVal val="#ppt_y+.1"/>
                                          </p:val>
                                        </p:tav>
                                        <p:tav tm="100000">
                                          <p:val>
                                            <p:strVal val="#ppt_y"/>
                                          </p:val>
                                        </p:tav>
                                      </p:tavLst>
                                    </p:anim>
                                  </p:childTnLst>
                                </p:cTn>
                              </p:par>
                              <p:par>
                                <p:cTn fill="hold" grpId="0" id="33" nodeType="withEffect" presetClass="entr" presetID="47" presetSubtype="0">
                                  <p:stCondLst>
                                    <p:cond delay="0"/>
                                  </p:stCondLst>
                                  <p:childTnLst>
                                    <p:set>
                                      <p:cBhvr>
                                        <p:cTn dur="1" fill="hold" id="34">
                                          <p:stCondLst>
                                            <p:cond delay="0"/>
                                          </p:stCondLst>
                                        </p:cTn>
                                        <p:tgtEl>
                                          <p:spTgt spid="4"/>
                                        </p:tgtEl>
                                        <p:attrNameLst>
                                          <p:attrName>style.visibility</p:attrName>
                                        </p:attrNameLst>
                                      </p:cBhvr>
                                      <p:to>
                                        <p:strVal val="visible"/>
                                      </p:to>
                                    </p:set>
                                    <p:animEffect filter="fade" transition="in">
                                      <p:cBhvr>
                                        <p:cTn dur="750" id="35"/>
                                        <p:tgtEl>
                                          <p:spTgt spid="4"/>
                                        </p:tgtEl>
                                      </p:cBhvr>
                                    </p:animEffect>
                                    <p:anim calcmode="lin" valueType="num">
                                      <p:cBhvr>
                                        <p:cTn dur="750" fill="hold" id="36"/>
                                        <p:tgtEl>
                                          <p:spTgt spid="4"/>
                                        </p:tgtEl>
                                        <p:attrNameLst>
                                          <p:attrName>ppt_x</p:attrName>
                                        </p:attrNameLst>
                                      </p:cBhvr>
                                      <p:tavLst>
                                        <p:tav tm="0">
                                          <p:val>
                                            <p:strVal val="#ppt_x"/>
                                          </p:val>
                                        </p:tav>
                                        <p:tav tm="100000">
                                          <p:val>
                                            <p:strVal val="#ppt_x"/>
                                          </p:val>
                                        </p:tav>
                                      </p:tavLst>
                                    </p:anim>
                                    <p:anim calcmode="lin" valueType="num">
                                      <p:cBhvr>
                                        <p:cTn dur="750" fill="hold" id="37"/>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3"/>
      <p:bldP grpId="0" spid="4"/>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52" name="MH_Other_1"/>
          <p:cNvCxnSpPr/>
          <p:nvPr>
            <p:custDataLst>
              <p:tags r:id="rId4"/>
            </p:custDataLst>
          </p:nvPr>
        </p:nvCxnSpPr>
        <p:spPr>
          <a:xfrm>
            <a:off x="2242771" y="3390816"/>
            <a:ext cx="7706459"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49" name="MH_Other_2"/>
          <p:cNvSpPr/>
          <p:nvPr>
            <p:custDataLst>
              <p:tags r:id="rId5"/>
            </p:custDataLst>
          </p:nvPr>
        </p:nvSpPr>
        <p:spPr>
          <a:xfrm rot="2871886">
            <a:off x="2804408" y="2697195"/>
            <a:ext cx="558944" cy="1036216"/>
          </a:xfrm>
          <a:custGeom>
            <a:gdLst>
              <a:gd fmla="*/ 0 w 729762" name="connsiteX0"/>
              <a:gd fmla="*/ 0 h 1352892" name="connsiteY0"/>
              <a:gd fmla="*/ 729762 w 729762" name="connsiteX1"/>
              <a:gd fmla="*/ 0 h 1352892" name="connsiteY1"/>
              <a:gd fmla="*/ 729762 w 729762" name="connsiteX2"/>
              <a:gd fmla="*/ 546246 h 1352892" name="connsiteY2"/>
              <a:gd fmla="*/ 0 w 729762" name="connsiteX3"/>
              <a:gd fmla="*/ 1352892 h 1352892" name="connsiteY3"/>
            </a:gdLst>
            <a:cxnLst>
              <a:cxn ang="0">
                <a:pos x="connsiteX0" y="connsiteY0"/>
              </a:cxn>
              <a:cxn ang="0">
                <a:pos x="connsiteX1" y="connsiteY1"/>
              </a:cxn>
              <a:cxn ang="0">
                <a:pos x="connsiteX2" y="connsiteY2"/>
              </a:cxn>
              <a:cxn ang="0">
                <a:pos x="connsiteX3" y="connsiteY3"/>
              </a:cxn>
            </a:cxnLst>
            <a:rect b="b" l="l" r="r" t="t"/>
            <a:pathLst>
              <a:path h="1352892" w="729762">
                <a:moveTo>
                  <a:pt x="0" y="0"/>
                </a:moveTo>
                <a:lnTo>
                  <a:pt x="729762" y="0"/>
                </a:lnTo>
                <a:lnTo>
                  <a:pt x="729762" y="546246"/>
                </a:lnTo>
                <a:lnTo>
                  <a:pt x="0" y="13528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p>
            <a:pPr algn="ctr"/>
            <a:r>
              <a:rPr altLang="zh-CN" lang="en-US" sz="2400">
                <a:solidFill>
                  <a:srgbClr val="FEFFFF"/>
                </a:solidFill>
                <a:cs typeface="+mn-ea"/>
                <a:sym typeface="+mn-lt"/>
              </a:rPr>
              <a:t>01</a:t>
            </a:r>
          </a:p>
        </p:txBody>
      </p:sp>
      <p:sp>
        <p:nvSpPr>
          <p:cNvPr id="59" name="MH_Other_3"/>
          <p:cNvSpPr/>
          <p:nvPr>
            <p:custDataLst>
              <p:tags r:id="rId6"/>
            </p:custDataLst>
          </p:nvPr>
        </p:nvSpPr>
        <p:spPr>
          <a:xfrm>
            <a:off x="2512177" y="3452363"/>
            <a:ext cx="36000" cy="19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MH_SubTitle_1"/>
          <p:cNvSpPr txBox="1"/>
          <p:nvPr>
            <p:custDataLst>
              <p:tags r:id="rId7"/>
            </p:custDataLst>
          </p:nvPr>
        </p:nvSpPr>
        <p:spPr>
          <a:xfrm>
            <a:off x="2568718" y="3452363"/>
            <a:ext cx="1264375" cy="1944000"/>
          </a:xfrm>
          <a:prstGeom prst="rect">
            <a:avLst/>
          </a:prstGeom>
          <a:noFill/>
        </p:spPr>
        <p:txBody>
          <a:bodyPr anchor="ctr" rtlCol="0" wrap="square">
            <a:normAutofit/>
          </a:bodyPr>
          <a:lstStyle/>
          <a:p>
            <a:pPr>
              <a:lnSpc>
                <a:spcPct val="150000"/>
              </a:lnSpc>
            </a:pPr>
            <a:r>
              <a:rPr altLang="en-US" lang="zh-CN" sz="1600">
                <a:cs typeface="+mn-ea"/>
                <a:sym typeface="+mn-lt"/>
              </a:rPr>
              <a:t> 单击此处可编辑内容</a:t>
            </a:r>
          </a:p>
        </p:txBody>
      </p:sp>
      <p:sp>
        <p:nvSpPr>
          <p:cNvPr id="22" name="MH_Other_4"/>
          <p:cNvSpPr/>
          <p:nvPr>
            <p:custDataLst>
              <p:tags r:id="rId8"/>
            </p:custDataLst>
          </p:nvPr>
        </p:nvSpPr>
        <p:spPr>
          <a:xfrm rot="2871886">
            <a:off x="4354053" y="2697195"/>
            <a:ext cx="558944" cy="1036216"/>
          </a:xfrm>
          <a:custGeom>
            <a:gdLst>
              <a:gd fmla="*/ 0 w 729762" name="connsiteX0"/>
              <a:gd fmla="*/ 0 h 1352892" name="connsiteY0"/>
              <a:gd fmla="*/ 729762 w 729762" name="connsiteX1"/>
              <a:gd fmla="*/ 0 h 1352892" name="connsiteY1"/>
              <a:gd fmla="*/ 729762 w 729762" name="connsiteX2"/>
              <a:gd fmla="*/ 546246 h 1352892" name="connsiteY2"/>
              <a:gd fmla="*/ 0 w 729762" name="connsiteX3"/>
              <a:gd fmla="*/ 1352892 h 1352892" name="connsiteY3"/>
            </a:gdLst>
            <a:cxnLst>
              <a:cxn ang="0">
                <a:pos x="connsiteX0" y="connsiteY0"/>
              </a:cxn>
              <a:cxn ang="0">
                <a:pos x="connsiteX1" y="connsiteY1"/>
              </a:cxn>
              <a:cxn ang="0">
                <a:pos x="connsiteX2" y="connsiteY2"/>
              </a:cxn>
              <a:cxn ang="0">
                <a:pos x="connsiteX3" y="connsiteY3"/>
              </a:cxn>
            </a:cxnLst>
            <a:rect b="b" l="l" r="r" t="t"/>
            <a:pathLst>
              <a:path h="1352892" w="729762">
                <a:moveTo>
                  <a:pt x="0" y="0"/>
                </a:moveTo>
                <a:lnTo>
                  <a:pt x="729762" y="0"/>
                </a:lnTo>
                <a:lnTo>
                  <a:pt x="729762" y="546246"/>
                </a:lnTo>
                <a:lnTo>
                  <a:pt x="0" y="135289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p>
            <a:pPr algn="ctr"/>
            <a:r>
              <a:rPr altLang="zh-CN" lang="en-US" sz="2400">
                <a:solidFill>
                  <a:srgbClr val="FEFFFF"/>
                </a:solidFill>
                <a:cs typeface="+mn-ea"/>
                <a:sym typeface="+mn-lt"/>
              </a:rPr>
              <a:t>02</a:t>
            </a:r>
          </a:p>
        </p:txBody>
      </p:sp>
      <p:sp>
        <p:nvSpPr>
          <p:cNvPr id="23" name="MH_Other_5"/>
          <p:cNvSpPr/>
          <p:nvPr>
            <p:custDataLst>
              <p:tags r:id="rId9"/>
            </p:custDataLst>
          </p:nvPr>
        </p:nvSpPr>
        <p:spPr>
          <a:xfrm>
            <a:off x="4061823" y="3452363"/>
            <a:ext cx="36000" cy="19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MH_SubTitle_2"/>
          <p:cNvSpPr txBox="1"/>
          <p:nvPr>
            <p:custDataLst>
              <p:tags r:id="rId10"/>
            </p:custDataLst>
          </p:nvPr>
        </p:nvSpPr>
        <p:spPr>
          <a:xfrm>
            <a:off x="4118362" y="3452363"/>
            <a:ext cx="1264375" cy="1944000"/>
          </a:xfrm>
          <a:prstGeom prst="rect">
            <a:avLst/>
          </a:prstGeom>
          <a:noFill/>
        </p:spPr>
        <p:txBody>
          <a:bodyPr anchor="ctr" rtlCol="0" wrap="square">
            <a:normAutofit/>
          </a:bodyPr>
          <a:lstStyle/>
          <a:p>
            <a:pPr>
              <a:lnSpc>
                <a:spcPct val="150000"/>
              </a:lnSpc>
            </a:pPr>
            <a:r>
              <a:rPr altLang="en-US" lang="zh-CN" sz="1600">
                <a:cs typeface="+mn-ea"/>
                <a:sym typeface="+mn-lt"/>
              </a:rPr>
              <a:t> 单击此处可编辑内容</a:t>
            </a:r>
          </a:p>
        </p:txBody>
      </p:sp>
      <p:sp>
        <p:nvSpPr>
          <p:cNvPr id="26" name="MH_Other_6"/>
          <p:cNvSpPr/>
          <p:nvPr>
            <p:custDataLst>
              <p:tags r:id="rId11"/>
            </p:custDataLst>
          </p:nvPr>
        </p:nvSpPr>
        <p:spPr>
          <a:xfrm rot="2871886">
            <a:off x="5903699" y="2697195"/>
            <a:ext cx="558944" cy="1036216"/>
          </a:xfrm>
          <a:custGeom>
            <a:gdLst>
              <a:gd fmla="*/ 0 w 729762" name="connsiteX0"/>
              <a:gd fmla="*/ 0 h 1352892" name="connsiteY0"/>
              <a:gd fmla="*/ 729762 w 729762" name="connsiteX1"/>
              <a:gd fmla="*/ 0 h 1352892" name="connsiteY1"/>
              <a:gd fmla="*/ 729762 w 729762" name="connsiteX2"/>
              <a:gd fmla="*/ 546246 h 1352892" name="connsiteY2"/>
              <a:gd fmla="*/ 0 w 729762" name="connsiteX3"/>
              <a:gd fmla="*/ 1352892 h 1352892" name="connsiteY3"/>
            </a:gdLst>
            <a:cxnLst>
              <a:cxn ang="0">
                <a:pos x="connsiteX0" y="connsiteY0"/>
              </a:cxn>
              <a:cxn ang="0">
                <a:pos x="connsiteX1" y="connsiteY1"/>
              </a:cxn>
              <a:cxn ang="0">
                <a:pos x="connsiteX2" y="connsiteY2"/>
              </a:cxn>
              <a:cxn ang="0">
                <a:pos x="connsiteX3" y="connsiteY3"/>
              </a:cxn>
            </a:cxnLst>
            <a:rect b="b" l="l" r="r" t="t"/>
            <a:pathLst>
              <a:path h="1352892" w="729762">
                <a:moveTo>
                  <a:pt x="0" y="0"/>
                </a:moveTo>
                <a:lnTo>
                  <a:pt x="729762" y="0"/>
                </a:lnTo>
                <a:lnTo>
                  <a:pt x="729762" y="546246"/>
                </a:lnTo>
                <a:lnTo>
                  <a:pt x="0" y="135289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p>
            <a:pPr algn="ctr"/>
            <a:r>
              <a:rPr altLang="zh-CN" lang="en-US" sz="2400">
                <a:solidFill>
                  <a:srgbClr val="FEFFFF"/>
                </a:solidFill>
                <a:cs typeface="+mn-ea"/>
                <a:sym typeface="+mn-lt"/>
              </a:rPr>
              <a:t>03</a:t>
            </a:r>
          </a:p>
        </p:txBody>
      </p:sp>
      <p:sp>
        <p:nvSpPr>
          <p:cNvPr id="27" name="MH_Other_7"/>
          <p:cNvSpPr/>
          <p:nvPr>
            <p:custDataLst>
              <p:tags r:id="rId12"/>
            </p:custDataLst>
          </p:nvPr>
        </p:nvSpPr>
        <p:spPr>
          <a:xfrm>
            <a:off x="5611467" y="3452363"/>
            <a:ext cx="36000" cy="19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MH_SubTitle_3"/>
          <p:cNvSpPr txBox="1"/>
          <p:nvPr>
            <p:custDataLst>
              <p:tags r:id="rId13"/>
            </p:custDataLst>
          </p:nvPr>
        </p:nvSpPr>
        <p:spPr>
          <a:xfrm>
            <a:off x="5668007" y="3452363"/>
            <a:ext cx="1264375" cy="1944000"/>
          </a:xfrm>
          <a:prstGeom prst="rect">
            <a:avLst/>
          </a:prstGeom>
          <a:noFill/>
        </p:spPr>
        <p:txBody>
          <a:bodyPr anchor="ctr" rtlCol="0" wrap="square">
            <a:normAutofit/>
          </a:bodyPr>
          <a:lstStyle/>
          <a:p>
            <a:pPr>
              <a:lnSpc>
                <a:spcPct val="150000"/>
              </a:lnSpc>
            </a:pPr>
            <a:r>
              <a:rPr altLang="en-US" lang="zh-CN" sz="1600">
                <a:cs typeface="+mn-ea"/>
                <a:sym typeface="+mn-lt"/>
              </a:rPr>
              <a:t> 单击此处可编辑内容</a:t>
            </a:r>
          </a:p>
        </p:txBody>
      </p:sp>
      <p:sp>
        <p:nvSpPr>
          <p:cNvPr id="30" name="MH_Other_8"/>
          <p:cNvSpPr/>
          <p:nvPr>
            <p:custDataLst>
              <p:tags r:id="rId14"/>
            </p:custDataLst>
          </p:nvPr>
        </p:nvSpPr>
        <p:spPr>
          <a:xfrm rot="2871886">
            <a:off x="7453343" y="2697195"/>
            <a:ext cx="558944" cy="1036216"/>
          </a:xfrm>
          <a:custGeom>
            <a:gdLst>
              <a:gd fmla="*/ 0 w 729762" name="connsiteX0"/>
              <a:gd fmla="*/ 0 h 1352892" name="connsiteY0"/>
              <a:gd fmla="*/ 729762 w 729762" name="connsiteX1"/>
              <a:gd fmla="*/ 0 h 1352892" name="connsiteY1"/>
              <a:gd fmla="*/ 729762 w 729762" name="connsiteX2"/>
              <a:gd fmla="*/ 546246 h 1352892" name="connsiteY2"/>
              <a:gd fmla="*/ 0 w 729762" name="connsiteX3"/>
              <a:gd fmla="*/ 1352892 h 1352892" name="connsiteY3"/>
            </a:gdLst>
            <a:cxnLst>
              <a:cxn ang="0">
                <a:pos x="connsiteX0" y="connsiteY0"/>
              </a:cxn>
              <a:cxn ang="0">
                <a:pos x="connsiteX1" y="connsiteY1"/>
              </a:cxn>
              <a:cxn ang="0">
                <a:pos x="connsiteX2" y="connsiteY2"/>
              </a:cxn>
              <a:cxn ang="0">
                <a:pos x="connsiteX3" y="connsiteY3"/>
              </a:cxn>
            </a:cxnLst>
            <a:rect b="b" l="l" r="r" t="t"/>
            <a:pathLst>
              <a:path h="1352892" w="729762">
                <a:moveTo>
                  <a:pt x="0" y="0"/>
                </a:moveTo>
                <a:lnTo>
                  <a:pt x="729762" y="0"/>
                </a:lnTo>
                <a:lnTo>
                  <a:pt x="729762" y="546246"/>
                </a:lnTo>
                <a:lnTo>
                  <a:pt x="0" y="13528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p>
            <a:pPr algn="ctr"/>
            <a:r>
              <a:rPr altLang="zh-CN" lang="en-US" sz="2400">
                <a:solidFill>
                  <a:srgbClr val="FEFFFF"/>
                </a:solidFill>
                <a:cs typeface="+mn-ea"/>
                <a:sym typeface="+mn-lt"/>
              </a:rPr>
              <a:t>04</a:t>
            </a:r>
          </a:p>
        </p:txBody>
      </p:sp>
      <p:sp>
        <p:nvSpPr>
          <p:cNvPr id="31" name="MH_Other_9"/>
          <p:cNvSpPr/>
          <p:nvPr>
            <p:custDataLst>
              <p:tags r:id="rId15"/>
            </p:custDataLst>
          </p:nvPr>
        </p:nvSpPr>
        <p:spPr>
          <a:xfrm>
            <a:off x="7161112" y="3452363"/>
            <a:ext cx="36000" cy="19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MH_SubTitle_4"/>
          <p:cNvSpPr txBox="1"/>
          <p:nvPr>
            <p:custDataLst>
              <p:tags r:id="rId16"/>
            </p:custDataLst>
          </p:nvPr>
        </p:nvSpPr>
        <p:spPr>
          <a:xfrm>
            <a:off x="7217653" y="3452363"/>
            <a:ext cx="1264375" cy="1944000"/>
          </a:xfrm>
          <a:prstGeom prst="rect">
            <a:avLst/>
          </a:prstGeom>
          <a:noFill/>
        </p:spPr>
        <p:txBody>
          <a:bodyPr anchor="ctr" rtlCol="0" wrap="square">
            <a:normAutofit/>
          </a:bodyPr>
          <a:lstStyle/>
          <a:p>
            <a:pPr>
              <a:lnSpc>
                <a:spcPct val="150000"/>
              </a:lnSpc>
            </a:pPr>
            <a:r>
              <a:rPr altLang="en-US" lang="zh-CN" sz="1600">
                <a:cs typeface="+mn-ea"/>
                <a:sym typeface="+mn-lt"/>
              </a:rPr>
              <a:t> 单击此处可编辑内容</a:t>
            </a:r>
          </a:p>
        </p:txBody>
      </p:sp>
      <p:sp>
        <p:nvSpPr>
          <p:cNvPr id="38" name="MH_Other_10"/>
          <p:cNvSpPr/>
          <p:nvPr>
            <p:custDataLst>
              <p:tags r:id="rId17"/>
            </p:custDataLst>
          </p:nvPr>
        </p:nvSpPr>
        <p:spPr>
          <a:xfrm rot="2871886">
            <a:off x="9002988" y="2697195"/>
            <a:ext cx="558944" cy="1036216"/>
          </a:xfrm>
          <a:custGeom>
            <a:gdLst>
              <a:gd fmla="*/ 0 w 729762" name="connsiteX0"/>
              <a:gd fmla="*/ 0 h 1352892" name="connsiteY0"/>
              <a:gd fmla="*/ 729762 w 729762" name="connsiteX1"/>
              <a:gd fmla="*/ 0 h 1352892" name="connsiteY1"/>
              <a:gd fmla="*/ 729762 w 729762" name="connsiteX2"/>
              <a:gd fmla="*/ 546246 h 1352892" name="connsiteY2"/>
              <a:gd fmla="*/ 0 w 729762" name="connsiteX3"/>
              <a:gd fmla="*/ 1352892 h 1352892" name="connsiteY3"/>
            </a:gdLst>
            <a:cxnLst>
              <a:cxn ang="0">
                <a:pos x="connsiteX0" y="connsiteY0"/>
              </a:cxn>
              <a:cxn ang="0">
                <a:pos x="connsiteX1" y="connsiteY1"/>
              </a:cxn>
              <a:cxn ang="0">
                <a:pos x="connsiteX2" y="connsiteY2"/>
              </a:cxn>
              <a:cxn ang="0">
                <a:pos x="connsiteX3" y="connsiteY3"/>
              </a:cxn>
            </a:cxnLst>
            <a:rect b="b" l="l" r="r" t="t"/>
            <a:pathLst>
              <a:path h="1352892" w="729762">
                <a:moveTo>
                  <a:pt x="0" y="0"/>
                </a:moveTo>
                <a:lnTo>
                  <a:pt x="729762" y="0"/>
                </a:lnTo>
                <a:lnTo>
                  <a:pt x="729762" y="546246"/>
                </a:lnTo>
                <a:lnTo>
                  <a:pt x="0" y="135289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p>
            <a:pPr algn="ctr"/>
            <a:r>
              <a:rPr altLang="zh-CN" lang="en-US" sz="2400">
                <a:solidFill>
                  <a:srgbClr val="FEFFFF"/>
                </a:solidFill>
                <a:cs typeface="+mn-ea"/>
                <a:sym typeface="+mn-lt"/>
              </a:rPr>
              <a:t>05</a:t>
            </a:r>
          </a:p>
        </p:txBody>
      </p:sp>
      <p:sp>
        <p:nvSpPr>
          <p:cNvPr id="39" name="MH_Other_11"/>
          <p:cNvSpPr/>
          <p:nvPr>
            <p:custDataLst>
              <p:tags r:id="rId18"/>
            </p:custDataLst>
          </p:nvPr>
        </p:nvSpPr>
        <p:spPr>
          <a:xfrm>
            <a:off x="8710757" y="3452363"/>
            <a:ext cx="36000" cy="19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0" name="MH_SubTitle_5"/>
          <p:cNvSpPr txBox="1"/>
          <p:nvPr>
            <p:custDataLst>
              <p:tags r:id="rId19"/>
            </p:custDataLst>
          </p:nvPr>
        </p:nvSpPr>
        <p:spPr>
          <a:xfrm>
            <a:off x="8767298" y="3452363"/>
            <a:ext cx="1264375" cy="1944000"/>
          </a:xfrm>
          <a:prstGeom prst="rect">
            <a:avLst/>
          </a:prstGeom>
          <a:noFill/>
        </p:spPr>
        <p:txBody>
          <a:bodyPr anchor="ctr" rtlCol="0" wrap="square">
            <a:normAutofit/>
          </a:bodyPr>
          <a:lstStyle/>
          <a:p>
            <a:pPr>
              <a:lnSpc>
                <a:spcPct val="150000"/>
              </a:lnSpc>
            </a:pPr>
            <a:r>
              <a:rPr altLang="en-US" lang="zh-CN" sz="1600">
                <a:cs typeface="+mn-ea"/>
                <a:sym typeface="+mn-lt"/>
              </a:rPr>
              <a:t> 单击此处可编辑内容</a:t>
            </a:r>
          </a:p>
        </p:txBody>
      </p:sp>
    </p:spTree>
    <p:custDataLst>
      <p:tags r:id="rId20"/>
    </p:custDataLst>
    <p:extLst>
      <p:ext uri="{BB962C8B-B14F-4D97-AF65-F5344CB8AC3E}">
        <p14:creationId val="3985866414"/>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52"/>
                                        </p:tgtEl>
                                        <p:attrNameLst>
                                          <p:attrName>style.visibility</p:attrName>
                                        </p:attrNameLst>
                                      </p:cBhvr>
                                      <p:to>
                                        <p:strVal val="visible"/>
                                      </p:to>
                                    </p:set>
                                    <p:anim calcmode="lin" valueType="num">
                                      <p:cBhvr>
                                        <p:cTn dur="500" fill="hold" id="7"/>
                                        <p:tgtEl>
                                          <p:spTgt spid="52"/>
                                        </p:tgtEl>
                                        <p:attrNameLst>
                                          <p:attrName>ppt_w</p:attrName>
                                        </p:attrNameLst>
                                      </p:cBhvr>
                                      <p:tavLst>
                                        <p:tav tm="0">
                                          <p:val>
                                            <p:fltVal val="0"/>
                                          </p:val>
                                        </p:tav>
                                        <p:tav tm="100000">
                                          <p:val>
                                            <p:strVal val="#ppt_w"/>
                                          </p:val>
                                        </p:tav>
                                      </p:tavLst>
                                    </p:anim>
                                    <p:anim calcmode="lin" valueType="num">
                                      <p:cBhvr>
                                        <p:cTn dur="500" fill="hold" id="8"/>
                                        <p:tgtEl>
                                          <p:spTgt spid="52"/>
                                        </p:tgtEl>
                                        <p:attrNameLst>
                                          <p:attrName>ppt_h</p:attrName>
                                        </p:attrNameLst>
                                      </p:cBhvr>
                                      <p:tavLst>
                                        <p:tav tm="0">
                                          <p:val>
                                            <p:fltVal val="0"/>
                                          </p:val>
                                        </p:tav>
                                        <p:tav tm="100000">
                                          <p:val>
                                            <p:strVal val="#ppt_h"/>
                                          </p:val>
                                        </p:tav>
                                      </p:tavLst>
                                    </p:anim>
                                    <p:animEffect filter="fade" transition="in">
                                      <p:cBhvr>
                                        <p:cTn dur="500" id="9"/>
                                        <p:tgtEl>
                                          <p:spTgt spid="5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49"/>
                                        </p:tgtEl>
                                        <p:attrNameLst>
                                          <p:attrName>style.visibility</p:attrName>
                                        </p:attrNameLst>
                                      </p:cBhvr>
                                      <p:to>
                                        <p:strVal val="visible"/>
                                      </p:to>
                                    </p:set>
                                    <p:anim calcmode="lin" valueType="num">
                                      <p:cBhvr>
                                        <p:cTn dur="500" fill="hold" id="12"/>
                                        <p:tgtEl>
                                          <p:spTgt spid="49"/>
                                        </p:tgtEl>
                                        <p:attrNameLst>
                                          <p:attrName>ppt_w</p:attrName>
                                        </p:attrNameLst>
                                      </p:cBhvr>
                                      <p:tavLst>
                                        <p:tav tm="0">
                                          <p:val>
                                            <p:fltVal val="0"/>
                                          </p:val>
                                        </p:tav>
                                        <p:tav tm="100000">
                                          <p:val>
                                            <p:strVal val="#ppt_w"/>
                                          </p:val>
                                        </p:tav>
                                      </p:tavLst>
                                    </p:anim>
                                    <p:anim calcmode="lin" valueType="num">
                                      <p:cBhvr>
                                        <p:cTn dur="500" fill="hold" id="13"/>
                                        <p:tgtEl>
                                          <p:spTgt spid="49"/>
                                        </p:tgtEl>
                                        <p:attrNameLst>
                                          <p:attrName>ppt_h</p:attrName>
                                        </p:attrNameLst>
                                      </p:cBhvr>
                                      <p:tavLst>
                                        <p:tav tm="0">
                                          <p:val>
                                            <p:fltVal val="0"/>
                                          </p:val>
                                        </p:tav>
                                        <p:tav tm="100000">
                                          <p:val>
                                            <p:strVal val="#ppt_h"/>
                                          </p:val>
                                        </p:tav>
                                      </p:tavLst>
                                    </p:anim>
                                    <p:animEffect filter="fade" transition="in">
                                      <p:cBhvr>
                                        <p:cTn dur="500" id="14"/>
                                        <p:tgtEl>
                                          <p:spTgt spid="49"/>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59"/>
                                        </p:tgtEl>
                                        <p:attrNameLst>
                                          <p:attrName>style.visibility</p:attrName>
                                        </p:attrNameLst>
                                      </p:cBhvr>
                                      <p:to>
                                        <p:strVal val="visible"/>
                                      </p:to>
                                    </p:set>
                                    <p:anim calcmode="lin" valueType="num">
                                      <p:cBhvr>
                                        <p:cTn dur="500" fill="hold" id="17"/>
                                        <p:tgtEl>
                                          <p:spTgt spid="59"/>
                                        </p:tgtEl>
                                        <p:attrNameLst>
                                          <p:attrName>ppt_w</p:attrName>
                                        </p:attrNameLst>
                                      </p:cBhvr>
                                      <p:tavLst>
                                        <p:tav tm="0">
                                          <p:val>
                                            <p:fltVal val="0"/>
                                          </p:val>
                                        </p:tav>
                                        <p:tav tm="100000">
                                          <p:val>
                                            <p:strVal val="#ppt_w"/>
                                          </p:val>
                                        </p:tav>
                                      </p:tavLst>
                                    </p:anim>
                                    <p:anim calcmode="lin" valueType="num">
                                      <p:cBhvr>
                                        <p:cTn dur="500" fill="hold" id="18"/>
                                        <p:tgtEl>
                                          <p:spTgt spid="59"/>
                                        </p:tgtEl>
                                        <p:attrNameLst>
                                          <p:attrName>ppt_h</p:attrName>
                                        </p:attrNameLst>
                                      </p:cBhvr>
                                      <p:tavLst>
                                        <p:tav tm="0">
                                          <p:val>
                                            <p:fltVal val="0"/>
                                          </p:val>
                                        </p:tav>
                                        <p:tav tm="100000">
                                          <p:val>
                                            <p:strVal val="#ppt_h"/>
                                          </p:val>
                                        </p:tav>
                                      </p:tavLst>
                                    </p:anim>
                                    <p:animEffect filter="fade" transition="in">
                                      <p:cBhvr>
                                        <p:cTn dur="500" id="19"/>
                                        <p:tgtEl>
                                          <p:spTgt spid="59"/>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60"/>
                                        </p:tgtEl>
                                        <p:attrNameLst>
                                          <p:attrName>style.visibility</p:attrName>
                                        </p:attrNameLst>
                                      </p:cBhvr>
                                      <p:to>
                                        <p:strVal val="visible"/>
                                      </p:to>
                                    </p:set>
                                    <p:anim calcmode="lin" valueType="num">
                                      <p:cBhvr>
                                        <p:cTn dur="500" fill="hold" id="22"/>
                                        <p:tgtEl>
                                          <p:spTgt spid="60"/>
                                        </p:tgtEl>
                                        <p:attrNameLst>
                                          <p:attrName>ppt_w</p:attrName>
                                        </p:attrNameLst>
                                      </p:cBhvr>
                                      <p:tavLst>
                                        <p:tav tm="0">
                                          <p:val>
                                            <p:fltVal val="0"/>
                                          </p:val>
                                        </p:tav>
                                        <p:tav tm="100000">
                                          <p:val>
                                            <p:strVal val="#ppt_w"/>
                                          </p:val>
                                        </p:tav>
                                      </p:tavLst>
                                    </p:anim>
                                    <p:anim calcmode="lin" valueType="num">
                                      <p:cBhvr>
                                        <p:cTn dur="500" fill="hold" id="23"/>
                                        <p:tgtEl>
                                          <p:spTgt spid="60"/>
                                        </p:tgtEl>
                                        <p:attrNameLst>
                                          <p:attrName>ppt_h</p:attrName>
                                        </p:attrNameLst>
                                      </p:cBhvr>
                                      <p:tavLst>
                                        <p:tav tm="0">
                                          <p:val>
                                            <p:fltVal val="0"/>
                                          </p:val>
                                        </p:tav>
                                        <p:tav tm="100000">
                                          <p:val>
                                            <p:strVal val="#ppt_h"/>
                                          </p:val>
                                        </p:tav>
                                      </p:tavLst>
                                    </p:anim>
                                    <p:animEffect filter="fade" transition="in">
                                      <p:cBhvr>
                                        <p:cTn dur="500" id="24"/>
                                        <p:tgtEl>
                                          <p:spTgt spid="60"/>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22"/>
                                        </p:tgtEl>
                                        <p:attrNameLst>
                                          <p:attrName>style.visibility</p:attrName>
                                        </p:attrNameLst>
                                      </p:cBhvr>
                                      <p:to>
                                        <p:strVal val="visible"/>
                                      </p:to>
                                    </p:set>
                                    <p:anim calcmode="lin" valueType="num">
                                      <p:cBhvr>
                                        <p:cTn dur="500" fill="hold" id="27"/>
                                        <p:tgtEl>
                                          <p:spTgt spid="22"/>
                                        </p:tgtEl>
                                        <p:attrNameLst>
                                          <p:attrName>ppt_w</p:attrName>
                                        </p:attrNameLst>
                                      </p:cBhvr>
                                      <p:tavLst>
                                        <p:tav tm="0">
                                          <p:val>
                                            <p:fltVal val="0"/>
                                          </p:val>
                                        </p:tav>
                                        <p:tav tm="100000">
                                          <p:val>
                                            <p:strVal val="#ppt_w"/>
                                          </p:val>
                                        </p:tav>
                                      </p:tavLst>
                                    </p:anim>
                                    <p:anim calcmode="lin" valueType="num">
                                      <p:cBhvr>
                                        <p:cTn dur="500" fill="hold" id="28"/>
                                        <p:tgtEl>
                                          <p:spTgt spid="22"/>
                                        </p:tgtEl>
                                        <p:attrNameLst>
                                          <p:attrName>ppt_h</p:attrName>
                                        </p:attrNameLst>
                                      </p:cBhvr>
                                      <p:tavLst>
                                        <p:tav tm="0">
                                          <p:val>
                                            <p:fltVal val="0"/>
                                          </p:val>
                                        </p:tav>
                                        <p:tav tm="100000">
                                          <p:val>
                                            <p:strVal val="#ppt_h"/>
                                          </p:val>
                                        </p:tav>
                                      </p:tavLst>
                                    </p:anim>
                                    <p:animEffect filter="fade" transition="in">
                                      <p:cBhvr>
                                        <p:cTn dur="500" id="29"/>
                                        <p:tgtEl>
                                          <p:spTgt spid="22"/>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23"/>
                                        </p:tgtEl>
                                        <p:attrNameLst>
                                          <p:attrName>style.visibility</p:attrName>
                                        </p:attrNameLst>
                                      </p:cBhvr>
                                      <p:to>
                                        <p:strVal val="visible"/>
                                      </p:to>
                                    </p:set>
                                    <p:anim calcmode="lin" valueType="num">
                                      <p:cBhvr>
                                        <p:cTn dur="500" fill="hold" id="32"/>
                                        <p:tgtEl>
                                          <p:spTgt spid="23"/>
                                        </p:tgtEl>
                                        <p:attrNameLst>
                                          <p:attrName>ppt_w</p:attrName>
                                        </p:attrNameLst>
                                      </p:cBhvr>
                                      <p:tavLst>
                                        <p:tav tm="0">
                                          <p:val>
                                            <p:fltVal val="0"/>
                                          </p:val>
                                        </p:tav>
                                        <p:tav tm="100000">
                                          <p:val>
                                            <p:strVal val="#ppt_w"/>
                                          </p:val>
                                        </p:tav>
                                      </p:tavLst>
                                    </p:anim>
                                    <p:anim calcmode="lin" valueType="num">
                                      <p:cBhvr>
                                        <p:cTn dur="500" fill="hold" id="33"/>
                                        <p:tgtEl>
                                          <p:spTgt spid="23"/>
                                        </p:tgtEl>
                                        <p:attrNameLst>
                                          <p:attrName>ppt_h</p:attrName>
                                        </p:attrNameLst>
                                      </p:cBhvr>
                                      <p:tavLst>
                                        <p:tav tm="0">
                                          <p:val>
                                            <p:fltVal val="0"/>
                                          </p:val>
                                        </p:tav>
                                        <p:tav tm="100000">
                                          <p:val>
                                            <p:strVal val="#ppt_h"/>
                                          </p:val>
                                        </p:tav>
                                      </p:tavLst>
                                    </p:anim>
                                    <p:animEffect filter="fade" transition="in">
                                      <p:cBhvr>
                                        <p:cTn dur="500" id="34"/>
                                        <p:tgtEl>
                                          <p:spTgt spid="2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4"/>
                                        </p:tgtEl>
                                        <p:attrNameLst>
                                          <p:attrName>style.visibility</p:attrName>
                                        </p:attrNameLst>
                                      </p:cBhvr>
                                      <p:to>
                                        <p:strVal val="visible"/>
                                      </p:to>
                                    </p:set>
                                    <p:anim calcmode="lin" valueType="num">
                                      <p:cBhvr>
                                        <p:cTn dur="500" fill="hold" id="37"/>
                                        <p:tgtEl>
                                          <p:spTgt spid="24"/>
                                        </p:tgtEl>
                                        <p:attrNameLst>
                                          <p:attrName>ppt_w</p:attrName>
                                        </p:attrNameLst>
                                      </p:cBhvr>
                                      <p:tavLst>
                                        <p:tav tm="0">
                                          <p:val>
                                            <p:fltVal val="0"/>
                                          </p:val>
                                        </p:tav>
                                        <p:tav tm="100000">
                                          <p:val>
                                            <p:strVal val="#ppt_w"/>
                                          </p:val>
                                        </p:tav>
                                      </p:tavLst>
                                    </p:anim>
                                    <p:anim calcmode="lin" valueType="num">
                                      <p:cBhvr>
                                        <p:cTn dur="500" fill="hold" id="38"/>
                                        <p:tgtEl>
                                          <p:spTgt spid="24"/>
                                        </p:tgtEl>
                                        <p:attrNameLst>
                                          <p:attrName>ppt_h</p:attrName>
                                        </p:attrNameLst>
                                      </p:cBhvr>
                                      <p:tavLst>
                                        <p:tav tm="0">
                                          <p:val>
                                            <p:fltVal val="0"/>
                                          </p:val>
                                        </p:tav>
                                        <p:tav tm="100000">
                                          <p:val>
                                            <p:strVal val="#ppt_h"/>
                                          </p:val>
                                        </p:tav>
                                      </p:tavLst>
                                    </p:anim>
                                    <p:animEffect filter="fade" transition="in">
                                      <p:cBhvr>
                                        <p:cTn dur="500" id="39"/>
                                        <p:tgtEl>
                                          <p:spTgt spid="24"/>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26"/>
                                        </p:tgtEl>
                                        <p:attrNameLst>
                                          <p:attrName>style.visibility</p:attrName>
                                        </p:attrNameLst>
                                      </p:cBhvr>
                                      <p:to>
                                        <p:strVal val="visible"/>
                                      </p:to>
                                    </p:set>
                                    <p:anim calcmode="lin" valueType="num">
                                      <p:cBhvr>
                                        <p:cTn dur="500" fill="hold" id="42"/>
                                        <p:tgtEl>
                                          <p:spTgt spid="26"/>
                                        </p:tgtEl>
                                        <p:attrNameLst>
                                          <p:attrName>ppt_w</p:attrName>
                                        </p:attrNameLst>
                                      </p:cBhvr>
                                      <p:tavLst>
                                        <p:tav tm="0">
                                          <p:val>
                                            <p:fltVal val="0"/>
                                          </p:val>
                                        </p:tav>
                                        <p:tav tm="100000">
                                          <p:val>
                                            <p:strVal val="#ppt_w"/>
                                          </p:val>
                                        </p:tav>
                                      </p:tavLst>
                                    </p:anim>
                                    <p:anim calcmode="lin" valueType="num">
                                      <p:cBhvr>
                                        <p:cTn dur="500" fill="hold" id="43"/>
                                        <p:tgtEl>
                                          <p:spTgt spid="26"/>
                                        </p:tgtEl>
                                        <p:attrNameLst>
                                          <p:attrName>ppt_h</p:attrName>
                                        </p:attrNameLst>
                                      </p:cBhvr>
                                      <p:tavLst>
                                        <p:tav tm="0">
                                          <p:val>
                                            <p:fltVal val="0"/>
                                          </p:val>
                                        </p:tav>
                                        <p:tav tm="100000">
                                          <p:val>
                                            <p:strVal val="#ppt_h"/>
                                          </p:val>
                                        </p:tav>
                                      </p:tavLst>
                                    </p:anim>
                                    <p:animEffect filter="fade" transition="in">
                                      <p:cBhvr>
                                        <p:cTn dur="500" id="44"/>
                                        <p:tgtEl>
                                          <p:spTgt spid="26"/>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27"/>
                                        </p:tgtEl>
                                        <p:attrNameLst>
                                          <p:attrName>style.visibility</p:attrName>
                                        </p:attrNameLst>
                                      </p:cBhvr>
                                      <p:to>
                                        <p:strVal val="visible"/>
                                      </p:to>
                                    </p:set>
                                    <p:anim calcmode="lin" valueType="num">
                                      <p:cBhvr>
                                        <p:cTn dur="500" fill="hold" id="47"/>
                                        <p:tgtEl>
                                          <p:spTgt spid="27"/>
                                        </p:tgtEl>
                                        <p:attrNameLst>
                                          <p:attrName>ppt_w</p:attrName>
                                        </p:attrNameLst>
                                      </p:cBhvr>
                                      <p:tavLst>
                                        <p:tav tm="0">
                                          <p:val>
                                            <p:fltVal val="0"/>
                                          </p:val>
                                        </p:tav>
                                        <p:tav tm="100000">
                                          <p:val>
                                            <p:strVal val="#ppt_w"/>
                                          </p:val>
                                        </p:tav>
                                      </p:tavLst>
                                    </p:anim>
                                    <p:anim calcmode="lin" valueType="num">
                                      <p:cBhvr>
                                        <p:cTn dur="500" fill="hold" id="48"/>
                                        <p:tgtEl>
                                          <p:spTgt spid="27"/>
                                        </p:tgtEl>
                                        <p:attrNameLst>
                                          <p:attrName>ppt_h</p:attrName>
                                        </p:attrNameLst>
                                      </p:cBhvr>
                                      <p:tavLst>
                                        <p:tav tm="0">
                                          <p:val>
                                            <p:fltVal val="0"/>
                                          </p:val>
                                        </p:tav>
                                        <p:tav tm="100000">
                                          <p:val>
                                            <p:strVal val="#ppt_h"/>
                                          </p:val>
                                        </p:tav>
                                      </p:tavLst>
                                    </p:anim>
                                    <p:animEffect filter="fade" transition="in">
                                      <p:cBhvr>
                                        <p:cTn dur="500" id="49"/>
                                        <p:tgtEl>
                                          <p:spTgt spid="27"/>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28"/>
                                        </p:tgtEl>
                                        <p:attrNameLst>
                                          <p:attrName>style.visibility</p:attrName>
                                        </p:attrNameLst>
                                      </p:cBhvr>
                                      <p:to>
                                        <p:strVal val="visible"/>
                                      </p:to>
                                    </p:set>
                                    <p:anim calcmode="lin" valueType="num">
                                      <p:cBhvr>
                                        <p:cTn dur="500" fill="hold" id="52"/>
                                        <p:tgtEl>
                                          <p:spTgt spid="28"/>
                                        </p:tgtEl>
                                        <p:attrNameLst>
                                          <p:attrName>ppt_w</p:attrName>
                                        </p:attrNameLst>
                                      </p:cBhvr>
                                      <p:tavLst>
                                        <p:tav tm="0">
                                          <p:val>
                                            <p:fltVal val="0"/>
                                          </p:val>
                                        </p:tav>
                                        <p:tav tm="100000">
                                          <p:val>
                                            <p:strVal val="#ppt_w"/>
                                          </p:val>
                                        </p:tav>
                                      </p:tavLst>
                                    </p:anim>
                                    <p:anim calcmode="lin" valueType="num">
                                      <p:cBhvr>
                                        <p:cTn dur="500" fill="hold" id="53"/>
                                        <p:tgtEl>
                                          <p:spTgt spid="28"/>
                                        </p:tgtEl>
                                        <p:attrNameLst>
                                          <p:attrName>ppt_h</p:attrName>
                                        </p:attrNameLst>
                                      </p:cBhvr>
                                      <p:tavLst>
                                        <p:tav tm="0">
                                          <p:val>
                                            <p:fltVal val="0"/>
                                          </p:val>
                                        </p:tav>
                                        <p:tav tm="100000">
                                          <p:val>
                                            <p:strVal val="#ppt_h"/>
                                          </p:val>
                                        </p:tav>
                                      </p:tavLst>
                                    </p:anim>
                                    <p:animEffect filter="fade" transition="in">
                                      <p:cBhvr>
                                        <p:cTn dur="500" id="54"/>
                                        <p:tgtEl>
                                          <p:spTgt spid="28"/>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30"/>
                                        </p:tgtEl>
                                        <p:attrNameLst>
                                          <p:attrName>style.visibility</p:attrName>
                                        </p:attrNameLst>
                                      </p:cBhvr>
                                      <p:to>
                                        <p:strVal val="visible"/>
                                      </p:to>
                                    </p:set>
                                    <p:anim calcmode="lin" valueType="num">
                                      <p:cBhvr>
                                        <p:cTn dur="500" fill="hold" id="57"/>
                                        <p:tgtEl>
                                          <p:spTgt spid="30"/>
                                        </p:tgtEl>
                                        <p:attrNameLst>
                                          <p:attrName>ppt_w</p:attrName>
                                        </p:attrNameLst>
                                      </p:cBhvr>
                                      <p:tavLst>
                                        <p:tav tm="0">
                                          <p:val>
                                            <p:fltVal val="0"/>
                                          </p:val>
                                        </p:tav>
                                        <p:tav tm="100000">
                                          <p:val>
                                            <p:strVal val="#ppt_w"/>
                                          </p:val>
                                        </p:tav>
                                      </p:tavLst>
                                    </p:anim>
                                    <p:anim calcmode="lin" valueType="num">
                                      <p:cBhvr>
                                        <p:cTn dur="500" fill="hold" id="58"/>
                                        <p:tgtEl>
                                          <p:spTgt spid="30"/>
                                        </p:tgtEl>
                                        <p:attrNameLst>
                                          <p:attrName>ppt_h</p:attrName>
                                        </p:attrNameLst>
                                      </p:cBhvr>
                                      <p:tavLst>
                                        <p:tav tm="0">
                                          <p:val>
                                            <p:fltVal val="0"/>
                                          </p:val>
                                        </p:tav>
                                        <p:tav tm="100000">
                                          <p:val>
                                            <p:strVal val="#ppt_h"/>
                                          </p:val>
                                        </p:tav>
                                      </p:tavLst>
                                    </p:anim>
                                    <p:animEffect filter="fade" transition="in">
                                      <p:cBhvr>
                                        <p:cTn dur="500" id="59"/>
                                        <p:tgtEl>
                                          <p:spTgt spid="30"/>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31"/>
                                        </p:tgtEl>
                                        <p:attrNameLst>
                                          <p:attrName>style.visibility</p:attrName>
                                        </p:attrNameLst>
                                      </p:cBhvr>
                                      <p:to>
                                        <p:strVal val="visible"/>
                                      </p:to>
                                    </p:set>
                                    <p:anim calcmode="lin" valueType="num">
                                      <p:cBhvr>
                                        <p:cTn dur="500" fill="hold" id="62"/>
                                        <p:tgtEl>
                                          <p:spTgt spid="31"/>
                                        </p:tgtEl>
                                        <p:attrNameLst>
                                          <p:attrName>ppt_w</p:attrName>
                                        </p:attrNameLst>
                                      </p:cBhvr>
                                      <p:tavLst>
                                        <p:tav tm="0">
                                          <p:val>
                                            <p:fltVal val="0"/>
                                          </p:val>
                                        </p:tav>
                                        <p:tav tm="100000">
                                          <p:val>
                                            <p:strVal val="#ppt_w"/>
                                          </p:val>
                                        </p:tav>
                                      </p:tavLst>
                                    </p:anim>
                                    <p:anim calcmode="lin" valueType="num">
                                      <p:cBhvr>
                                        <p:cTn dur="500" fill="hold" id="63"/>
                                        <p:tgtEl>
                                          <p:spTgt spid="31"/>
                                        </p:tgtEl>
                                        <p:attrNameLst>
                                          <p:attrName>ppt_h</p:attrName>
                                        </p:attrNameLst>
                                      </p:cBhvr>
                                      <p:tavLst>
                                        <p:tav tm="0">
                                          <p:val>
                                            <p:fltVal val="0"/>
                                          </p:val>
                                        </p:tav>
                                        <p:tav tm="100000">
                                          <p:val>
                                            <p:strVal val="#ppt_h"/>
                                          </p:val>
                                        </p:tav>
                                      </p:tavLst>
                                    </p:anim>
                                    <p:animEffect filter="fade" transition="in">
                                      <p:cBhvr>
                                        <p:cTn dur="500" id="64"/>
                                        <p:tgtEl>
                                          <p:spTgt spid="31"/>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32"/>
                                        </p:tgtEl>
                                        <p:attrNameLst>
                                          <p:attrName>style.visibility</p:attrName>
                                        </p:attrNameLst>
                                      </p:cBhvr>
                                      <p:to>
                                        <p:strVal val="visible"/>
                                      </p:to>
                                    </p:set>
                                    <p:anim calcmode="lin" valueType="num">
                                      <p:cBhvr>
                                        <p:cTn dur="500" fill="hold" id="67"/>
                                        <p:tgtEl>
                                          <p:spTgt spid="32"/>
                                        </p:tgtEl>
                                        <p:attrNameLst>
                                          <p:attrName>ppt_w</p:attrName>
                                        </p:attrNameLst>
                                      </p:cBhvr>
                                      <p:tavLst>
                                        <p:tav tm="0">
                                          <p:val>
                                            <p:fltVal val="0"/>
                                          </p:val>
                                        </p:tav>
                                        <p:tav tm="100000">
                                          <p:val>
                                            <p:strVal val="#ppt_w"/>
                                          </p:val>
                                        </p:tav>
                                      </p:tavLst>
                                    </p:anim>
                                    <p:anim calcmode="lin" valueType="num">
                                      <p:cBhvr>
                                        <p:cTn dur="500" fill="hold" id="68"/>
                                        <p:tgtEl>
                                          <p:spTgt spid="32"/>
                                        </p:tgtEl>
                                        <p:attrNameLst>
                                          <p:attrName>ppt_h</p:attrName>
                                        </p:attrNameLst>
                                      </p:cBhvr>
                                      <p:tavLst>
                                        <p:tav tm="0">
                                          <p:val>
                                            <p:fltVal val="0"/>
                                          </p:val>
                                        </p:tav>
                                        <p:tav tm="100000">
                                          <p:val>
                                            <p:strVal val="#ppt_h"/>
                                          </p:val>
                                        </p:tav>
                                      </p:tavLst>
                                    </p:anim>
                                    <p:animEffect filter="fade" transition="in">
                                      <p:cBhvr>
                                        <p:cTn dur="500" id="69"/>
                                        <p:tgtEl>
                                          <p:spTgt spid="32"/>
                                        </p:tgtEl>
                                      </p:cBhvr>
                                    </p:animEffect>
                                  </p:childTnLst>
                                </p:cTn>
                              </p:par>
                              <p:par>
                                <p:cTn fill="hold" grpId="0" id="70" nodeType="withEffect" presetClass="entr" presetID="53" presetSubtype="0">
                                  <p:stCondLst>
                                    <p:cond delay="0"/>
                                  </p:stCondLst>
                                  <p:childTnLst>
                                    <p:set>
                                      <p:cBhvr>
                                        <p:cTn dur="1" fill="hold" id="71">
                                          <p:stCondLst>
                                            <p:cond delay="0"/>
                                          </p:stCondLst>
                                        </p:cTn>
                                        <p:tgtEl>
                                          <p:spTgt spid="38"/>
                                        </p:tgtEl>
                                        <p:attrNameLst>
                                          <p:attrName>style.visibility</p:attrName>
                                        </p:attrNameLst>
                                      </p:cBhvr>
                                      <p:to>
                                        <p:strVal val="visible"/>
                                      </p:to>
                                    </p:set>
                                    <p:anim calcmode="lin" valueType="num">
                                      <p:cBhvr>
                                        <p:cTn dur="500" fill="hold" id="72"/>
                                        <p:tgtEl>
                                          <p:spTgt spid="38"/>
                                        </p:tgtEl>
                                        <p:attrNameLst>
                                          <p:attrName>ppt_w</p:attrName>
                                        </p:attrNameLst>
                                      </p:cBhvr>
                                      <p:tavLst>
                                        <p:tav tm="0">
                                          <p:val>
                                            <p:fltVal val="0"/>
                                          </p:val>
                                        </p:tav>
                                        <p:tav tm="100000">
                                          <p:val>
                                            <p:strVal val="#ppt_w"/>
                                          </p:val>
                                        </p:tav>
                                      </p:tavLst>
                                    </p:anim>
                                    <p:anim calcmode="lin" valueType="num">
                                      <p:cBhvr>
                                        <p:cTn dur="500" fill="hold" id="73"/>
                                        <p:tgtEl>
                                          <p:spTgt spid="38"/>
                                        </p:tgtEl>
                                        <p:attrNameLst>
                                          <p:attrName>ppt_h</p:attrName>
                                        </p:attrNameLst>
                                      </p:cBhvr>
                                      <p:tavLst>
                                        <p:tav tm="0">
                                          <p:val>
                                            <p:fltVal val="0"/>
                                          </p:val>
                                        </p:tav>
                                        <p:tav tm="100000">
                                          <p:val>
                                            <p:strVal val="#ppt_h"/>
                                          </p:val>
                                        </p:tav>
                                      </p:tavLst>
                                    </p:anim>
                                    <p:animEffect filter="fade" transition="in">
                                      <p:cBhvr>
                                        <p:cTn dur="500" id="74"/>
                                        <p:tgtEl>
                                          <p:spTgt spid="38"/>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39"/>
                                        </p:tgtEl>
                                        <p:attrNameLst>
                                          <p:attrName>style.visibility</p:attrName>
                                        </p:attrNameLst>
                                      </p:cBhvr>
                                      <p:to>
                                        <p:strVal val="visible"/>
                                      </p:to>
                                    </p:set>
                                    <p:anim calcmode="lin" valueType="num">
                                      <p:cBhvr>
                                        <p:cTn dur="500" fill="hold" id="77"/>
                                        <p:tgtEl>
                                          <p:spTgt spid="39"/>
                                        </p:tgtEl>
                                        <p:attrNameLst>
                                          <p:attrName>ppt_w</p:attrName>
                                        </p:attrNameLst>
                                      </p:cBhvr>
                                      <p:tavLst>
                                        <p:tav tm="0">
                                          <p:val>
                                            <p:fltVal val="0"/>
                                          </p:val>
                                        </p:tav>
                                        <p:tav tm="100000">
                                          <p:val>
                                            <p:strVal val="#ppt_w"/>
                                          </p:val>
                                        </p:tav>
                                      </p:tavLst>
                                    </p:anim>
                                    <p:anim calcmode="lin" valueType="num">
                                      <p:cBhvr>
                                        <p:cTn dur="500" fill="hold" id="78"/>
                                        <p:tgtEl>
                                          <p:spTgt spid="39"/>
                                        </p:tgtEl>
                                        <p:attrNameLst>
                                          <p:attrName>ppt_h</p:attrName>
                                        </p:attrNameLst>
                                      </p:cBhvr>
                                      <p:tavLst>
                                        <p:tav tm="0">
                                          <p:val>
                                            <p:fltVal val="0"/>
                                          </p:val>
                                        </p:tav>
                                        <p:tav tm="100000">
                                          <p:val>
                                            <p:strVal val="#ppt_h"/>
                                          </p:val>
                                        </p:tav>
                                      </p:tavLst>
                                    </p:anim>
                                    <p:animEffect filter="fade" transition="in">
                                      <p:cBhvr>
                                        <p:cTn dur="500" id="79"/>
                                        <p:tgtEl>
                                          <p:spTgt spid="39"/>
                                        </p:tgtEl>
                                      </p:cBhvr>
                                    </p:animEffect>
                                  </p:childTnLst>
                                </p:cTn>
                              </p:par>
                              <p:par>
                                <p:cTn fill="hold" grpId="0" id="80" nodeType="withEffect" presetClass="entr" presetID="53" presetSubtype="0">
                                  <p:stCondLst>
                                    <p:cond delay="0"/>
                                  </p:stCondLst>
                                  <p:childTnLst>
                                    <p:set>
                                      <p:cBhvr>
                                        <p:cTn dur="1" fill="hold" id="81">
                                          <p:stCondLst>
                                            <p:cond delay="0"/>
                                          </p:stCondLst>
                                        </p:cTn>
                                        <p:tgtEl>
                                          <p:spTgt spid="40"/>
                                        </p:tgtEl>
                                        <p:attrNameLst>
                                          <p:attrName>style.visibility</p:attrName>
                                        </p:attrNameLst>
                                      </p:cBhvr>
                                      <p:to>
                                        <p:strVal val="visible"/>
                                      </p:to>
                                    </p:set>
                                    <p:anim calcmode="lin" valueType="num">
                                      <p:cBhvr>
                                        <p:cTn dur="500" fill="hold" id="82"/>
                                        <p:tgtEl>
                                          <p:spTgt spid="40"/>
                                        </p:tgtEl>
                                        <p:attrNameLst>
                                          <p:attrName>ppt_w</p:attrName>
                                        </p:attrNameLst>
                                      </p:cBhvr>
                                      <p:tavLst>
                                        <p:tav tm="0">
                                          <p:val>
                                            <p:fltVal val="0"/>
                                          </p:val>
                                        </p:tav>
                                        <p:tav tm="100000">
                                          <p:val>
                                            <p:strVal val="#ppt_w"/>
                                          </p:val>
                                        </p:tav>
                                      </p:tavLst>
                                    </p:anim>
                                    <p:anim calcmode="lin" valueType="num">
                                      <p:cBhvr>
                                        <p:cTn dur="500" fill="hold" id="83"/>
                                        <p:tgtEl>
                                          <p:spTgt spid="40"/>
                                        </p:tgtEl>
                                        <p:attrNameLst>
                                          <p:attrName>ppt_h</p:attrName>
                                        </p:attrNameLst>
                                      </p:cBhvr>
                                      <p:tavLst>
                                        <p:tav tm="0">
                                          <p:val>
                                            <p:fltVal val="0"/>
                                          </p:val>
                                        </p:tav>
                                        <p:tav tm="100000">
                                          <p:val>
                                            <p:strVal val="#ppt_h"/>
                                          </p:val>
                                        </p:tav>
                                      </p:tavLst>
                                    </p:anim>
                                    <p:animEffect filter="fade" transition="in">
                                      <p:cBhvr>
                                        <p:cTn dur="500" id="84"/>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59"/>
      <p:bldP grpId="0" spid="60"/>
      <p:bldP grpId="0" spid="22"/>
      <p:bldP grpId="0" spid="23"/>
      <p:bldP grpId="0" spid="24"/>
      <p:bldP grpId="0" spid="26"/>
      <p:bldP grpId="0" spid="27"/>
      <p:bldP grpId="0" spid="28"/>
      <p:bldP grpId="0" spid="30"/>
      <p:bldP grpId="0" spid="31"/>
      <p:bldP grpId="0" spid="32"/>
      <p:bldP grpId="0" spid="38"/>
      <p:bldP grpId="0" spid="39"/>
      <p:bldP grpId="0" spid="4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Shape 1301"/>
          <p:cNvSpPr>
            <a:spLocks noChangeArrowheads="1"/>
          </p:cNvSpPr>
          <p:nvPr/>
        </p:nvSpPr>
        <p:spPr bwMode="auto">
          <a:xfrm>
            <a:off x="5056191" y="2722052"/>
            <a:ext cx="2095500" cy="2095136"/>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0" lIns="0" rIns="0" tIns="0"/>
          <a:lstStyle/>
          <a:p>
            <a:pPr algn="ctr"/>
            <a:r>
              <a:rPr altLang="en-US" b="1" lang="zh-CN" sz="1600">
                <a:solidFill>
                  <a:schemeClr val="tx1">
                    <a:lumMod val="65000"/>
                    <a:lumOff val="35000"/>
                  </a:schemeClr>
                </a:solidFill>
                <a:cs typeface="+mn-ea"/>
                <a:sym typeface="+mn-lt"/>
              </a:rPr>
              <a:t>单击编辑标题</a:t>
            </a:r>
          </a:p>
        </p:txBody>
      </p:sp>
      <p:sp>
        <p:nvSpPr>
          <p:cNvPr id="5" name="Shape 1302"/>
          <p:cNvSpPr/>
          <p:nvPr/>
        </p:nvSpPr>
        <p:spPr bwMode="auto">
          <a:xfrm>
            <a:off x="6580193" y="1622741"/>
            <a:ext cx="952500" cy="95233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a:extLst/>
        </p:spPr>
        <p:txBody>
          <a:bodyPr anchor="ctr" bIns="0" lIns="0" rIns="0" tIns="0"/>
          <a:lstStyle/>
          <a:p>
            <a:pPr algn="ctr" defTabSz="584185"/>
            <a:r>
              <a:rPr altLang="zh-CN" b="1" lang="en-US" sz="2400">
                <a:solidFill>
                  <a:schemeClr val="bg1"/>
                </a:solidFill>
                <a:cs typeface="+mn-ea"/>
                <a:sym typeface="+mn-lt"/>
              </a:rPr>
              <a:t>02</a:t>
            </a:r>
          </a:p>
        </p:txBody>
      </p:sp>
      <p:sp>
        <p:nvSpPr>
          <p:cNvPr id="6" name="Shape 1305"/>
          <p:cNvSpPr/>
          <p:nvPr/>
        </p:nvSpPr>
        <p:spPr bwMode="auto">
          <a:xfrm>
            <a:off x="5772152" y="1824319"/>
            <a:ext cx="671512" cy="30157"/>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solidFill>
            <a:srgbClr val="9C9088"/>
          </a:solidFill>
          <a:ln cap="flat" w="38100">
            <a:solidFill>
              <a:srgbClr val="9C9088"/>
            </a:solidFill>
            <a:prstDash val="solid"/>
            <a:miter lim="400000"/>
            <a:tailEnd len="med" type="triangle" w="med"/>
          </a:ln>
          <a:effectLst/>
        </p:spPr>
        <p:txBody>
          <a:bodyPr anchor="ctr" bIns="0" lIns="0" rIns="0" tIns="0"/>
          <a:lstStyle/>
          <a:p>
            <a:pPr algn="ctr" defTabSz="292093">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667">
              <a:solidFill>
                <a:schemeClr val="tx2"/>
              </a:solidFill>
              <a:cs typeface="+mn-ea"/>
              <a:sym typeface="+mn-lt"/>
            </a:endParaRPr>
          </a:p>
        </p:txBody>
      </p:sp>
      <p:sp>
        <p:nvSpPr>
          <p:cNvPr id="7" name="Shape 1306"/>
          <p:cNvSpPr/>
          <p:nvPr/>
        </p:nvSpPr>
        <p:spPr bwMode="auto">
          <a:xfrm rot="7172730">
            <a:off x="7432737" y="4687667"/>
            <a:ext cx="671395" cy="30163"/>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solidFill>
            <a:srgbClr val="9C9088"/>
          </a:solidFill>
          <a:ln cap="flat" w="38100">
            <a:solidFill>
              <a:srgbClr val="9C9088"/>
            </a:solidFill>
            <a:prstDash val="solid"/>
            <a:miter lim="400000"/>
            <a:tailEnd len="med" type="triangle" w="med"/>
          </a:ln>
          <a:effectLst/>
        </p:spPr>
        <p:txBody>
          <a:bodyPr anchor="ctr" bIns="0" lIns="0" rIns="0" tIns="0"/>
          <a:lstStyle/>
          <a:p>
            <a:pPr algn="ctr" defTabSz="292093">
              <a:lnSpc>
                <a:spcPct val="110000"/>
              </a:lnSpc>
              <a:spcBef>
                <a:spcPts val="1500"/>
              </a:spcBef>
            </a:pPr>
            <a:endParaRPr sz="2400">
              <a:solidFill>
                <a:schemeClr val="tx2"/>
              </a:solidFill>
              <a:cs typeface="+mn-ea"/>
              <a:sym typeface="+mn-lt"/>
            </a:endParaRPr>
          </a:p>
        </p:txBody>
      </p:sp>
      <p:sp>
        <p:nvSpPr>
          <p:cNvPr id="8" name="Shape 1307"/>
          <p:cNvSpPr/>
          <p:nvPr/>
        </p:nvSpPr>
        <p:spPr bwMode="auto">
          <a:xfrm rot="3600000">
            <a:off x="7429564" y="2786173"/>
            <a:ext cx="671395" cy="30163"/>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solidFill>
            <a:srgbClr val="9C9088"/>
          </a:solidFill>
          <a:ln cap="flat" w="38100">
            <a:solidFill>
              <a:srgbClr val="9C9088"/>
            </a:solidFill>
            <a:prstDash val="solid"/>
            <a:miter lim="400000"/>
            <a:tailEnd len="med" type="triangle" w="med"/>
          </a:ln>
          <a:effectLst/>
        </p:spPr>
        <p:txBody>
          <a:bodyPr anchor="ctr" bIns="0" lIns="0" rIns="0" tIns="0"/>
          <a:lstStyle/>
          <a:p>
            <a:pPr algn="ctr" defTabSz="292093">
              <a:lnSpc>
                <a:spcPct val="110000"/>
              </a:lnSpc>
              <a:spcBef>
                <a:spcPts val="1500"/>
              </a:spcBef>
            </a:pPr>
            <a:endParaRPr sz="2400">
              <a:solidFill>
                <a:schemeClr val="tx2"/>
              </a:solidFill>
              <a:cs typeface="+mn-ea"/>
              <a:sym typeface="+mn-lt"/>
            </a:endParaRPr>
          </a:p>
        </p:txBody>
      </p:sp>
      <p:sp>
        <p:nvSpPr>
          <p:cNvPr id="9" name="Shape 1308"/>
          <p:cNvSpPr/>
          <p:nvPr/>
        </p:nvSpPr>
        <p:spPr bwMode="auto">
          <a:xfrm rot="10800000">
            <a:off x="5762631" y="5654292"/>
            <a:ext cx="673100" cy="30157"/>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solidFill>
            <a:srgbClr val="9C9088"/>
          </a:solidFill>
          <a:ln cap="flat" w="38100">
            <a:solidFill>
              <a:srgbClr val="9C9088"/>
            </a:solidFill>
            <a:prstDash val="solid"/>
            <a:miter lim="400000"/>
            <a:tailEnd len="med" type="triangle" w="med"/>
          </a:ln>
          <a:effectLst/>
        </p:spPr>
        <p:txBody>
          <a:bodyPr anchor="ctr" bIns="0" lIns="0" rIns="0" tIns="0"/>
          <a:lstStyle/>
          <a:p>
            <a:pPr algn="ctr" defTabSz="292093">
              <a:lnSpc>
                <a:spcPct val="110000"/>
              </a:lnSpc>
              <a:spcBef>
                <a:spcPts val="1500"/>
              </a:spcBef>
            </a:pPr>
            <a:endParaRPr sz="2400">
              <a:solidFill>
                <a:schemeClr val="tx2"/>
              </a:solidFill>
              <a:cs typeface="+mn-ea"/>
              <a:sym typeface="+mn-lt"/>
            </a:endParaRPr>
          </a:p>
        </p:txBody>
      </p:sp>
      <p:sp>
        <p:nvSpPr>
          <p:cNvPr id="10" name="Shape 1309"/>
          <p:cNvSpPr/>
          <p:nvPr/>
        </p:nvSpPr>
        <p:spPr bwMode="auto">
          <a:xfrm rot="18000000">
            <a:off x="4110103" y="2778238"/>
            <a:ext cx="672983" cy="28575"/>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solidFill>
            <a:srgbClr val="9C9088"/>
          </a:solidFill>
          <a:ln cap="flat" w="38100">
            <a:solidFill>
              <a:srgbClr val="9C9088"/>
            </a:solidFill>
            <a:prstDash val="solid"/>
            <a:miter lim="400000"/>
            <a:tailEnd len="med" type="triangle" w="med"/>
          </a:ln>
          <a:effectLst/>
        </p:spPr>
        <p:txBody>
          <a:bodyPr anchor="ctr" bIns="0" lIns="0" rIns="0" tIns="0"/>
          <a:lstStyle/>
          <a:p>
            <a:pPr algn="ctr" defTabSz="292093">
              <a:lnSpc>
                <a:spcPct val="110000"/>
              </a:lnSpc>
              <a:spcBef>
                <a:spcPts val="1500"/>
              </a:spcBef>
            </a:pPr>
            <a:endParaRPr sz="2400">
              <a:solidFill>
                <a:schemeClr val="bg1"/>
              </a:solidFill>
              <a:cs typeface="+mn-ea"/>
              <a:sym typeface="+mn-lt"/>
            </a:endParaRPr>
          </a:p>
        </p:txBody>
      </p:sp>
      <p:sp>
        <p:nvSpPr>
          <p:cNvPr id="11" name="Shape 1310"/>
          <p:cNvSpPr/>
          <p:nvPr/>
        </p:nvSpPr>
        <p:spPr bwMode="auto">
          <a:xfrm rot="14400000">
            <a:off x="4106926" y="4692428"/>
            <a:ext cx="671397" cy="30163"/>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solidFill>
            <a:srgbClr val="9C9088"/>
          </a:solidFill>
          <a:ln cap="flat" w="38100">
            <a:solidFill>
              <a:srgbClr val="9C9088"/>
            </a:solidFill>
            <a:prstDash val="solid"/>
            <a:miter lim="400000"/>
            <a:tailEnd len="med" type="triangle" w="med"/>
          </a:ln>
          <a:effectLst/>
        </p:spPr>
        <p:txBody>
          <a:bodyPr anchor="ctr" bIns="0" lIns="0" rIns="0" tIns="0"/>
          <a:lstStyle/>
          <a:p>
            <a:pPr algn="ctr" defTabSz="292093">
              <a:lnSpc>
                <a:spcPct val="110000"/>
              </a:lnSpc>
              <a:spcBef>
                <a:spcPts val="1500"/>
              </a:spcBef>
            </a:pPr>
            <a:endParaRPr sz="2400">
              <a:solidFill>
                <a:schemeClr val="bg1"/>
              </a:solidFill>
              <a:cs typeface="+mn-ea"/>
              <a:sym typeface="+mn-lt"/>
            </a:endParaRPr>
          </a:p>
        </p:txBody>
      </p:sp>
      <p:sp>
        <p:nvSpPr>
          <p:cNvPr id="12" name="Shape 1312"/>
          <p:cNvSpPr/>
          <p:nvPr/>
        </p:nvSpPr>
        <p:spPr bwMode="auto">
          <a:xfrm>
            <a:off x="7535867" y="3267107"/>
            <a:ext cx="952500" cy="950748"/>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3"/>
          </a:solidFill>
          <a:ln>
            <a:noFill/>
          </a:ln>
          <a:extLst/>
        </p:spPr>
        <p:txBody>
          <a:bodyPr anchor="ctr" bIns="0" lIns="0" rIns="0" tIns="0"/>
          <a:lstStyle/>
          <a:p>
            <a:pPr algn="ctr" defTabSz="584185"/>
            <a:r>
              <a:rPr altLang="zh-CN" b="1" lang="en-US" sz="2400">
                <a:solidFill>
                  <a:schemeClr val="bg1"/>
                </a:solidFill>
                <a:cs typeface="+mn-ea"/>
                <a:sym typeface="+mn-lt"/>
              </a:rPr>
              <a:t>03</a:t>
            </a:r>
          </a:p>
        </p:txBody>
      </p:sp>
      <p:sp>
        <p:nvSpPr>
          <p:cNvPr id="13" name="Shape 1315"/>
          <p:cNvSpPr/>
          <p:nvPr/>
        </p:nvSpPr>
        <p:spPr bwMode="auto">
          <a:xfrm>
            <a:off x="3721101" y="3267107"/>
            <a:ext cx="950912" cy="950748"/>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6"/>
          </a:solidFill>
          <a:ln>
            <a:noFill/>
          </a:ln>
          <a:extLst/>
        </p:spPr>
        <p:txBody>
          <a:bodyPr anchor="ctr" bIns="0" lIns="0" rIns="0" tIns="0"/>
          <a:lstStyle/>
          <a:p>
            <a:pPr algn="ctr" defTabSz="584185"/>
            <a:r>
              <a:rPr altLang="zh-CN" b="1" lang="en-US" sz="2400">
                <a:solidFill>
                  <a:schemeClr val="bg1"/>
                </a:solidFill>
                <a:cs typeface="+mn-ea"/>
                <a:sym typeface="+mn-lt"/>
              </a:rPr>
              <a:t>06</a:t>
            </a:r>
          </a:p>
        </p:txBody>
      </p:sp>
      <p:sp>
        <p:nvSpPr>
          <p:cNvPr id="14" name="Shape 1318"/>
          <p:cNvSpPr/>
          <p:nvPr/>
        </p:nvSpPr>
        <p:spPr bwMode="auto">
          <a:xfrm>
            <a:off x="4673606" y="1622741"/>
            <a:ext cx="952500" cy="95233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a:extLst/>
        </p:spPr>
        <p:txBody>
          <a:bodyPr anchor="ctr" bIns="0" lIns="0" rIns="0" tIns="0"/>
          <a:lstStyle>
            <a:lvl1pPr defTabSz="584200">
              <a:defRPr>
                <a:solidFill>
                  <a:schemeClr val="tx1"/>
                </a:solidFill>
                <a:latin typeface="Lato Light"/>
                <a:ea charset="-128" panose="020b0600070205080204" pitchFamily="34" typeface="MS PGothic"/>
              </a:defRPr>
            </a:lvl1pPr>
            <a:lvl2pPr defTabSz="584200">
              <a:defRPr>
                <a:solidFill>
                  <a:schemeClr val="tx1"/>
                </a:solidFill>
                <a:latin typeface="Lato Light"/>
                <a:ea charset="-128" panose="020b0600070205080204" pitchFamily="34" typeface="MS PGothic"/>
              </a:defRPr>
            </a:lvl2pPr>
            <a:lvl3pPr defTabSz="584200">
              <a:defRPr>
                <a:solidFill>
                  <a:schemeClr val="tx1"/>
                </a:solidFill>
                <a:latin typeface="Lato Light"/>
                <a:ea charset="-128" panose="020b0600070205080204" pitchFamily="34" typeface="MS PGothic"/>
              </a:defRPr>
            </a:lvl3pPr>
            <a:lvl4pPr defTabSz="584200">
              <a:defRPr>
                <a:solidFill>
                  <a:schemeClr val="tx1"/>
                </a:solidFill>
                <a:latin typeface="Lato Light"/>
                <a:ea charset="-128" panose="020b0600070205080204" pitchFamily="34" typeface="MS PGothic"/>
              </a:defRPr>
            </a:lvl4pPr>
            <a:lvl5pPr defTabSz="584200">
              <a:defRPr>
                <a:solidFill>
                  <a:schemeClr val="tx1"/>
                </a:solidFill>
                <a:latin typeface="Lato Light"/>
                <a:ea charset="-128" panose="020b0600070205080204" pitchFamily="34" typeface="MS PGothic"/>
              </a:defRPr>
            </a:lvl5pPr>
            <a:lvl6pPr defTabSz="584200" eaLnBrk="0" fontAlgn="base" hangingPunct="0" indent="-912813" marL="2284413">
              <a:spcBef>
                <a:spcPct val="0"/>
              </a:spcBef>
              <a:spcAft>
                <a:spcPct val="0"/>
              </a:spcAft>
              <a:defRPr>
                <a:solidFill>
                  <a:schemeClr val="tx1"/>
                </a:solidFill>
                <a:latin typeface="Lato Light"/>
                <a:ea charset="-128" panose="020b0600070205080204" pitchFamily="34" typeface="MS PGothic"/>
              </a:defRPr>
            </a:lvl6pPr>
            <a:lvl7pPr defTabSz="584200" eaLnBrk="0" fontAlgn="base" hangingPunct="0" indent="-912813" marL="2741613">
              <a:spcBef>
                <a:spcPct val="0"/>
              </a:spcBef>
              <a:spcAft>
                <a:spcPct val="0"/>
              </a:spcAft>
              <a:defRPr>
                <a:solidFill>
                  <a:schemeClr val="tx1"/>
                </a:solidFill>
                <a:latin typeface="Lato Light"/>
                <a:ea charset="-128" panose="020b0600070205080204" pitchFamily="34" typeface="MS PGothic"/>
              </a:defRPr>
            </a:lvl7pPr>
            <a:lvl8pPr defTabSz="584200" eaLnBrk="0" fontAlgn="base" hangingPunct="0" indent="-912813" marL="3198813">
              <a:spcBef>
                <a:spcPct val="0"/>
              </a:spcBef>
              <a:spcAft>
                <a:spcPct val="0"/>
              </a:spcAft>
              <a:defRPr>
                <a:solidFill>
                  <a:schemeClr val="tx1"/>
                </a:solidFill>
                <a:latin typeface="Lato Light"/>
                <a:ea charset="-128" panose="020b0600070205080204" pitchFamily="34" typeface="MS PGothic"/>
              </a:defRPr>
            </a:lvl8pPr>
            <a:lvl9pPr defTabSz="584200" eaLnBrk="0" fontAlgn="base" hangingPunct="0" indent="-912813" marL="3656013">
              <a:spcBef>
                <a:spcPct val="0"/>
              </a:spcBef>
              <a:spcAft>
                <a:spcPct val="0"/>
              </a:spcAft>
              <a:defRPr>
                <a:solidFill>
                  <a:schemeClr val="tx1"/>
                </a:solidFill>
                <a:latin typeface="Lato Light"/>
                <a:ea charset="-128" panose="020b0600070205080204" pitchFamily="34" typeface="MS PGothic"/>
              </a:defRPr>
            </a:lvl9pPr>
          </a:lstStyle>
          <a:p>
            <a:pPr algn="ctr" eaLnBrk="1" hangingPunct="1"/>
            <a:r>
              <a:rPr altLang="zh-CN" b="1" lang="en-US" sz="2400">
                <a:solidFill>
                  <a:schemeClr val="bg1"/>
                </a:solidFill>
                <a:latin typeface="+mn-lt"/>
                <a:ea typeface="+mn-ea"/>
                <a:cs typeface="+mn-ea"/>
                <a:sym typeface="+mn-lt"/>
              </a:rPr>
              <a:t>01</a:t>
            </a:r>
          </a:p>
        </p:txBody>
      </p:sp>
      <p:sp>
        <p:nvSpPr>
          <p:cNvPr id="15" name="Shape 1321"/>
          <p:cNvSpPr/>
          <p:nvPr/>
        </p:nvSpPr>
        <p:spPr bwMode="auto">
          <a:xfrm>
            <a:off x="4673606" y="4919406"/>
            <a:ext cx="952500" cy="95233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5"/>
          </a:solidFill>
          <a:ln>
            <a:noFill/>
          </a:ln>
          <a:extLst/>
        </p:spPr>
        <p:txBody>
          <a:bodyPr anchor="ctr" bIns="0" lIns="0" rIns="0" tIns="0"/>
          <a:lstStyle/>
          <a:p>
            <a:pPr algn="ctr" defTabSz="584185"/>
            <a:r>
              <a:rPr altLang="zh-CN" b="1" lang="en-US" sz="2400">
                <a:solidFill>
                  <a:schemeClr val="bg1"/>
                </a:solidFill>
                <a:cs typeface="+mn-ea"/>
                <a:sym typeface="+mn-lt"/>
              </a:rPr>
              <a:t>05</a:t>
            </a:r>
          </a:p>
        </p:txBody>
      </p:sp>
      <p:sp>
        <p:nvSpPr>
          <p:cNvPr id="16" name="Shape 1324"/>
          <p:cNvSpPr/>
          <p:nvPr/>
        </p:nvSpPr>
        <p:spPr bwMode="auto">
          <a:xfrm>
            <a:off x="6581781" y="4919406"/>
            <a:ext cx="952500" cy="95233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4"/>
          </a:solidFill>
          <a:ln>
            <a:noFill/>
          </a:ln>
          <a:extLst/>
        </p:spPr>
        <p:txBody>
          <a:bodyPr anchor="ctr" bIns="0" lIns="0" rIns="0" tIns="0"/>
          <a:lstStyle/>
          <a:p>
            <a:pPr algn="ctr" defTabSz="584185"/>
            <a:r>
              <a:rPr altLang="zh-CN" b="1" lang="en-US" sz="2400">
                <a:solidFill>
                  <a:schemeClr val="bg1"/>
                </a:solidFill>
                <a:cs typeface="+mn-ea"/>
                <a:sym typeface="+mn-lt"/>
              </a:rPr>
              <a:t>04</a:t>
            </a:r>
          </a:p>
        </p:txBody>
      </p:sp>
      <p:sp>
        <p:nvSpPr>
          <p:cNvPr id="17" name="Subtitle 2"/>
          <p:cNvSpPr txBox="1"/>
          <p:nvPr/>
        </p:nvSpPr>
        <p:spPr bwMode="auto">
          <a:xfrm>
            <a:off x="7708908" y="1963995"/>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18" name="TextBox 46"/>
          <p:cNvSpPr txBox="1">
            <a:spLocks noChangeArrowheads="1"/>
          </p:cNvSpPr>
          <p:nvPr/>
        </p:nvSpPr>
        <p:spPr bwMode="auto">
          <a:xfrm>
            <a:off x="7713665" y="1627503"/>
            <a:ext cx="2330452" cy="3657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1" lIns="121923" rIns="121923" tIns="60961">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r>
              <a:rPr altLang="en-US" b="1" lang="zh-CN" sz="1600">
                <a:solidFill>
                  <a:schemeClr val="tx1">
                    <a:lumMod val="65000"/>
                    <a:lumOff val="35000"/>
                  </a:schemeClr>
                </a:solidFill>
                <a:latin typeface="+mn-lt"/>
                <a:ea typeface="+mn-ea"/>
                <a:cs typeface="+mn-ea"/>
                <a:sym typeface="+mn-lt"/>
              </a:rPr>
              <a:t>单击编辑标题</a:t>
            </a:r>
          </a:p>
        </p:txBody>
      </p:sp>
      <p:sp>
        <p:nvSpPr>
          <p:cNvPr id="19" name="Subtitle 2"/>
          <p:cNvSpPr txBox="1"/>
          <p:nvPr/>
        </p:nvSpPr>
        <p:spPr bwMode="auto">
          <a:xfrm>
            <a:off x="8599494" y="3633753"/>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20" name="TextBox 46"/>
          <p:cNvSpPr txBox="1">
            <a:spLocks noChangeArrowheads="1"/>
          </p:cNvSpPr>
          <p:nvPr/>
        </p:nvSpPr>
        <p:spPr bwMode="auto">
          <a:xfrm>
            <a:off x="8604253" y="3297263"/>
            <a:ext cx="2330452" cy="3657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1" lIns="121923" rIns="121923" tIns="60961">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r>
              <a:rPr altLang="en-US" b="1" lang="zh-CN" sz="1600">
                <a:solidFill>
                  <a:schemeClr val="tx1">
                    <a:lumMod val="65000"/>
                    <a:lumOff val="35000"/>
                  </a:schemeClr>
                </a:solidFill>
                <a:latin typeface="+mn-lt"/>
                <a:ea typeface="+mn-ea"/>
                <a:cs typeface="+mn-ea"/>
                <a:sym typeface="+mn-lt"/>
              </a:rPr>
              <a:t>单击编辑标题</a:t>
            </a:r>
          </a:p>
        </p:txBody>
      </p:sp>
      <p:sp>
        <p:nvSpPr>
          <p:cNvPr id="21" name="Subtitle 2"/>
          <p:cNvSpPr txBox="1"/>
          <p:nvPr/>
        </p:nvSpPr>
        <p:spPr bwMode="auto">
          <a:xfrm>
            <a:off x="7680333" y="5389223"/>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22" name="TextBox 46"/>
          <p:cNvSpPr txBox="1">
            <a:spLocks noChangeArrowheads="1"/>
          </p:cNvSpPr>
          <p:nvPr/>
        </p:nvSpPr>
        <p:spPr bwMode="auto">
          <a:xfrm>
            <a:off x="7685091" y="5052733"/>
            <a:ext cx="2330452" cy="3657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1" lIns="121923" rIns="121923" tIns="60961">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r>
              <a:rPr altLang="en-US" b="1" lang="zh-CN" sz="1600">
                <a:solidFill>
                  <a:schemeClr val="tx1">
                    <a:lumMod val="65000"/>
                    <a:lumOff val="35000"/>
                  </a:schemeClr>
                </a:solidFill>
                <a:latin typeface="+mn-lt"/>
                <a:ea typeface="+mn-ea"/>
                <a:cs typeface="+mn-ea"/>
                <a:sym typeface="+mn-lt"/>
              </a:rPr>
              <a:t>单击编辑标题</a:t>
            </a:r>
          </a:p>
        </p:txBody>
      </p:sp>
      <p:sp>
        <p:nvSpPr>
          <p:cNvPr id="23" name="Subtitle 2"/>
          <p:cNvSpPr txBox="1"/>
          <p:nvPr/>
        </p:nvSpPr>
        <p:spPr bwMode="auto">
          <a:xfrm>
            <a:off x="1104315" y="1854473"/>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algn="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24" name="TextBox 46"/>
          <p:cNvSpPr txBox="1">
            <a:spLocks noChangeArrowheads="1"/>
          </p:cNvSpPr>
          <p:nvPr/>
        </p:nvSpPr>
        <p:spPr bwMode="auto">
          <a:xfrm>
            <a:off x="2805611" y="1517984"/>
            <a:ext cx="2330452" cy="3657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1" lIns="121923" rIns="121923" tIns="60961">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r>
              <a:rPr altLang="en-US" b="1" lang="zh-CN" sz="1600">
                <a:solidFill>
                  <a:schemeClr val="tx1">
                    <a:lumMod val="65000"/>
                    <a:lumOff val="35000"/>
                  </a:schemeClr>
                </a:solidFill>
                <a:latin typeface="+mn-lt"/>
                <a:ea typeface="+mn-ea"/>
                <a:cs typeface="+mn-ea"/>
                <a:sym typeface="+mn-lt"/>
              </a:rPr>
              <a:t>单击编辑标题</a:t>
            </a:r>
          </a:p>
        </p:txBody>
      </p:sp>
      <p:sp>
        <p:nvSpPr>
          <p:cNvPr id="25" name="Subtitle 2"/>
          <p:cNvSpPr txBox="1"/>
          <p:nvPr/>
        </p:nvSpPr>
        <p:spPr bwMode="auto">
          <a:xfrm>
            <a:off x="463555" y="3694068"/>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algn="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26" name="TextBox 46"/>
          <p:cNvSpPr txBox="1">
            <a:spLocks noChangeArrowheads="1"/>
          </p:cNvSpPr>
          <p:nvPr/>
        </p:nvSpPr>
        <p:spPr bwMode="auto">
          <a:xfrm>
            <a:off x="2133654" y="3357577"/>
            <a:ext cx="2330452" cy="365762"/>
          </a:xfrm>
          <a:prstGeom prst="rect">
            <a:avLst/>
          </a:prstGeom>
          <a:extLst/>
        </p:spPr>
        <p:txBody>
          <a:bodyPr bIns="60961" lIns="121923" rIns="121923" tIns="60961">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r>
              <a:rPr altLang="en-US" b="1" lang="zh-CN" sz="1600">
                <a:solidFill>
                  <a:schemeClr val="tx1">
                    <a:lumMod val="65000"/>
                    <a:lumOff val="35000"/>
                  </a:schemeClr>
                </a:solidFill>
                <a:latin typeface="+mn-lt"/>
                <a:ea typeface="+mn-ea"/>
                <a:cs typeface="+mn-ea"/>
                <a:sym typeface="+mn-lt"/>
              </a:rPr>
              <a:t>单击编辑标题</a:t>
            </a:r>
          </a:p>
        </p:txBody>
      </p:sp>
      <p:sp>
        <p:nvSpPr>
          <p:cNvPr id="27" name="Subtitle 2"/>
          <p:cNvSpPr txBox="1"/>
          <p:nvPr/>
        </p:nvSpPr>
        <p:spPr bwMode="auto">
          <a:xfrm>
            <a:off x="1104315" y="5389223"/>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algn="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28" name="TextBox 46"/>
          <p:cNvSpPr txBox="1">
            <a:spLocks noChangeArrowheads="1"/>
          </p:cNvSpPr>
          <p:nvPr/>
        </p:nvSpPr>
        <p:spPr bwMode="auto">
          <a:xfrm>
            <a:off x="2805611" y="5052733"/>
            <a:ext cx="2330452" cy="365762"/>
          </a:xfrm>
          <a:prstGeom prst="rect">
            <a:avLst/>
          </a:prstGeom>
          <a:extLst/>
        </p:spPr>
        <p:txBody>
          <a:bodyPr bIns="60961" lIns="121923" rIns="121923" tIns="60961">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r>
              <a:rPr altLang="en-US" b="1" lang="zh-CN" sz="1600">
                <a:solidFill>
                  <a:schemeClr val="tx1">
                    <a:lumMod val="65000"/>
                    <a:lumOff val="35000"/>
                  </a:schemeClr>
                </a:solidFill>
                <a:latin typeface="+mn-lt"/>
                <a:ea typeface="+mn-ea"/>
                <a:cs typeface="+mn-ea"/>
                <a:sym typeface="+mn-lt"/>
              </a:rPr>
              <a:t>单击编辑标题</a:t>
            </a:r>
          </a:p>
        </p:txBody>
      </p:sp>
    </p:spTree>
    <p:extLst>
      <p:ext uri="{BB962C8B-B14F-4D97-AF65-F5344CB8AC3E}">
        <p14:creationId val="1030086148"/>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p:cTn dur="500" fill="hold" id="17"/>
                                        <p:tgtEl>
                                          <p:spTgt spid="6"/>
                                        </p:tgtEl>
                                        <p:attrNameLst>
                                          <p:attrName>ppt_w</p:attrName>
                                        </p:attrNameLst>
                                      </p:cBhvr>
                                      <p:tavLst>
                                        <p:tav tm="0">
                                          <p:val>
                                            <p:fltVal val="0"/>
                                          </p:val>
                                        </p:tav>
                                        <p:tav tm="100000">
                                          <p:val>
                                            <p:strVal val="#ppt_w"/>
                                          </p:val>
                                        </p:tav>
                                      </p:tavLst>
                                    </p:anim>
                                    <p:anim calcmode="lin" valueType="num">
                                      <p:cBhvr>
                                        <p:cTn dur="500" fill="hold" id="18"/>
                                        <p:tgtEl>
                                          <p:spTgt spid="6"/>
                                        </p:tgtEl>
                                        <p:attrNameLst>
                                          <p:attrName>ppt_h</p:attrName>
                                        </p:attrNameLst>
                                      </p:cBhvr>
                                      <p:tavLst>
                                        <p:tav tm="0">
                                          <p:val>
                                            <p:fltVal val="0"/>
                                          </p:val>
                                        </p:tav>
                                        <p:tav tm="100000">
                                          <p:val>
                                            <p:strVal val="#ppt_h"/>
                                          </p:val>
                                        </p:tav>
                                      </p:tavLst>
                                    </p:anim>
                                    <p:animEffect filter="fade" transition="in">
                                      <p:cBhvr>
                                        <p:cTn dur="500" id="19"/>
                                        <p:tgtEl>
                                          <p:spTgt spid="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animEffect filter="fade" transition="in">
                                      <p:cBhvr>
                                        <p:cTn dur="500" id="24"/>
                                        <p:tgtEl>
                                          <p:spTgt spid="7"/>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
                                        </p:tgtEl>
                                        <p:attrNameLst>
                                          <p:attrName>style.visibility</p:attrName>
                                        </p:attrNameLst>
                                      </p:cBhvr>
                                      <p:to>
                                        <p:strVal val="visible"/>
                                      </p:to>
                                    </p:set>
                                    <p:anim calcmode="lin" valueType="num">
                                      <p:cBhvr>
                                        <p:cTn dur="500" fill="hold" id="27"/>
                                        <p:tgtEl>
                                          <p:spTgt spid="8"/>
                                        </p:tgtEl>
                                        <p:attrNameLst>
                                          <p:attrName>ppt_w</p:attrName>
                                        </p:attrNameLst>
                                      </p:cBhvr>
                                      <p:tavLst>
                                        <p:tav tm="0">
                                          <p:val>
                                            <p:fltVal val="0"/>
                                          </p:val>
                                        </p:tav>
                                        <p:tav tm="100000">
                                          <p:val>
                                            <p:strVal val="#ppt_w"/>
                                          </p:val>
                                        </p:tav>
                                      </p:tavLst>
                                    </p:anim>
                                    <p:anim calcmode="lin" valueType="num">
                                      <p:cBhvr>
                                        <p:cTn dur="500" fill="hold" id="28"/>
                                        <p:tgtEl>
                                          <p:spTgt spid="8"/>
                                        </p:tgtEl>
                                        <p:attrNameLst>
                                          <p:attrName>ppt_h</p:attrName>
                                        </p:attrNameLst>
                                      </p:cBhvr>
                                      <p:tavLst>
                                        <p:tav tm="0">
                                          <p:val>
                                            <p:fltVal val="0"/>
                                          </p:val>
                                        </p:tav>
                                        <p:tav tm="100000">
                                          <p:val>
                                            <p:strVal val="#ppt_h"/>
                                          </p:val>
                                        </p:tav>
                                      </p:tavLst>
                                    </p:anim>
                                    <p:animEffect filter="fade" transition="in">
                                      <p:cBhvr>
                                        <p:cTn dur="500" id="29"/>
                                        <p:tgtEl>
                                          <p:spTgt spid="8"/>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9"/>
                                        </p:tgtEl>
                                        <p:attrNameLst>
                                          <p:attrName>style.visibility</p:attrName>
                                        </p:attrNameLst>
                                      </p:cBhvr>
                                      <p:to>
                                        <p:strVal val="visible"/>
                                      </p:to>
                                    </p:set>
                                    <p:anim calcmode="lin" valueType="num">
                                      <p:cBhvr>
                                        <p:cTn dur="500" fill="hold" id="32"/>
                                        <p:tgtEl>
                                          <p:spTgt spid="9"/>
                                        </p:tgtEl>
                                        <p:attrNameLst>
                                          <p:attrName>ppt_w</p:attrName>
                                        </p:attrNameLst>
                                      </p:cBhvr>
                                      <p:tavLst>
                                        <p:tav tm="0">
                                          <p:val>
                                            <p:fltVal val="0"/>
                                          </p:val>
                                        </p:tav>
                                        <p:tav tm="100000">
                                          <p:val>
                                            <p:strVal val="#ppt_w"/>
                                          </p:val>
                                        </p:tav>
                                      </p:tavLst>
                                    </p:anim>
                                    <p:anim calcmode="lin" valueType="num">
                                      <p:cBhvr>
                                        <p:cTn dur="500" fill="hold" id="33"/>
                                        <p:tgtEl>
                                          <p:spTgt spid="9"/>
                                        </p:tgtEl>
                                        <p:attrNameLst>
                                          <p:attrName>ppt_h</p:attrName>
                                        </p:attrNameLst>
                                      </p:cBhvr>
                                      <p:tavLst>
                                        <p:tav tm="0">
                                          <p:val>
                                            <p:fltVal val="0"/>
                                          </p:val>
                                        </p:tav>
                                        <p:tav tm="100000">
                                          <p:val>
                                            <p:strVal val="#ppt_h"/>
                                          </p:val>
                                        </p:tav>
                                      </p:tavLst>
                                    </p:anim>
                                    <p:animEffect filter="fade" transition="in">
                                      <p:cBhvr>
                                        <p:cTn dur="500" id="34"/>
                                        <p:tgtEl>
                                          <p:spTgt spid="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11"/>
                                        </p:tgtEl>
                                        <p:attrNameLst>
                                          <p:attrName>style.visibility</p:attrName>
                                        </p:attrNameLst>
                                      </p:cBhvr>
                                      <p:to>
                                        <p:strVal val="visible"/>
                                      </p:to>
                                    </p:set>
                                    <p:anim calcmode="lin" valueType="num">
                                      <p:cBhvr>
                                        <p:cTn dur="500" fill="hold" id="42"/>
                                        <p:tgtEl>
                                          <p:spTgt spid="11"/>
                                        </p:tgtEl>
                                        <p:attrNameLst>
                                          <p:attrName>ppt_w</p:attrName>
                                        </p:attrNameLst>
                                      </p:cBhvr>
                                      <p:tavLst>
                                        <p:tav tm="0">
                                          <p:val>
                                            <p:fltVal val="0"/>
                                          </p:val>
                                        </p:tav>
                                        <p:tav tm="100000">
                                          <p:val>
                                            <p:strVal val="#ppt_w"/>
                                          </p:val>
                                        </p:tav>
                                      </p:tavLst>
                                    </p:anim>
                                    <p:anim calcmode="lin" valueType="num">
                                      <p:cBhvr>
                                        <p:cTn dur="500" fill="hold" id="43"/>
                                        <p:tgtEl>
                                          <p:spTgt spid="11"/>
                                        </p:tgtEl>
                                        <p:attrNameLst>
                                          <p:attrName>ppt_h</p:attrName>
                                        </p:attrNameLst>
                                      </p:cBhvr>
                                      <p:tavLst>
                                        <p:tav tm="0">
                                          <p:val>
                                            <p:fltVal val="0"/>
                                          </p:val>
                                        </p:tav>
                                        <p:tav tm="100000">
                                          <p:val>
                                            <p:strVal val="#ppt_h"/>
                                          </p:val>
                                        </p:tav>
                                      </p:tavLst>
                                    </p:anim>
                                    <p:animEffect filter="fade" transition="in">
                                      <p:cBhvr>
                                        <p:cTn dur="500" id="44"/>
                                        <p:tgtEl>
                                          <p:spTgt spid="11"/>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12"/>
                                        </p:tgtEl>
                                        <p:attrNameLst>
                                          <p:attrName>style.visibility</p:attrName>
                                        </p:attrNameLst>
                                      </p:cBhvr>
                                      <p:to>
                                        <p:strVal val="visible"/>
                                      </p:to>
                                    </p:set>
                                    <p:anim calcmode="lin" valueType="num">
                                      <p:cBhvr>
                                        <p:cTn dur="500" fill="hold" id="47"/>
                                        <p:tgtEl>
                                          <p:spTgt spid="12"/>
                                        </p:tgtEl>
                                        <p:attrNameLst>
                                          <p:attrName>ppt_w</p:attrName>
                                        </p:attrNameLst>
                                      </p:cBhvr>
                                      <p:tavLst>
                                        <p:tav tm="0">
                                          <p:val>
                                            <p:fltVal val="0"/>
                                          </p:val>
                                        </p:tav>
                                        <p:tav tm="100000">
                                          <p:val>
                                            <p:strVal val="#ppt_w"/>
                                          </p:val>
                                        </p:tav>
                                      </p:tavLst>
                                    </p:anim>
                                    <p:anim calcmode="lin" valueType="num">
                                      <p:cBhvr>
                                        <p:cTn dur="500" fill="hold" id="48"/>
                                        <p:tgtEl>
                                          <p:spTgt spid="12"/>
                                        </p:tgtEl>
                                        <p:attrNameLst>
                                          <p:attrName>ppt_h</p:attrName>
                                        </p:attrNameLst>
                                      </p:cBhvr>
                                      <p:tavLst>
                                        <p:tav tm="0">
                                          <p:val>
                                            <p:fltVal val="0"/>
                                          </p:val>
                                        </p:tav>
                                        <p:tav tm="100000">
                                          <p:val>
                                            <p:strVal val="#ppt_h"/>
                                          </p:val>
                                        </p:tav>
                                      </p:tavLst>
                                    </p:anim>
                                    <p:animEffect filter="fade" transition="in">
                                      <p:cBhvr>
                                        <p:cTn dur="500" id="49"/>
                                        <p:tgtEl>
                                          <p:spTgt spid="12"/>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13"/>
                                        </p:tgtEl>
                                        <p:attrNameLst>
                                          <p:attrName>style.visibility</p:attrName>
                                        </p:attrNameLst>
                                      </p:cBhvr>
                                      <p:to>
                                        <p:strVal val="visible"/>
                                      </p:to>
                                    </p:set>
                                    <p:anim calcmode="lin" valueType="num">
                                      <p:cBhvr>
                                        <p:cTn dur="500" fill="hold" id="52"/>
                                        <p:tgtEl>
                                          <p:spTgt spid="13"/>
                                        </p:tgtEl>
                                        <p:attrNameLst>
                                          <p:attrName>ppt_w</p:attrName>
                                        </p:attrNameLst>
                                      </p:cBhvr>
                                      <p:tavLst>
                                        <p:tav tm="0">
                                          <p:val>
                                            <p:fltVal val="0"/>
                                          </p:val>
                                        </p:tav>
                                        <p:tav tm="100000">
                                          <p:val>
                                            <p:strVal val="#ppt_w"/>
                                          </p:val>
                                        </p:tav>
                                      </p:tavLst>
                                    </p:anim>
                                    <p:anim calcmode="lin" valueType="num">
                                      <p:cBhvr>
                                        <p:cTn dur="500" fill="hold" id="53"/>
                                        <p:tgtEl>
                                          <p:spTgt spid="13"/>
                                        </p:tgtEl>
                                        <p:attrNameLst>
                                          <p:attrName>ppt_h</p:attrName>
                                        </p:attrNameLst>
                                      </p:cBhvr>
                                      <p:tavLst>
                                        <p:tav tm="0">
                                          <p:val>
                                            <p:fltVal val="0"/>
                                          </p:val>
                                        </p:tav>
                                        <p:tav tm="100000">
                                          <p:val>
                                            <p:strVal val="#ppt_h"/>
                                          </p:val>
                                        </p:tav>
                                      </p:tavLst>
                                    </p:anim>
                                    <p:animEffect filter="fade" transition="in">
                                      <p:cBhvr>
                                        <p:cTn dur="500" id="54"/>
                                        <p:tgtEl>
                                          <p:spTgt spid="13"/>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14"/>
                                        </p:tgtEl>
                                        <p:attrNameLst>
                                          <p:attrName>style.visibility</p:attrName>
                                        </p:attrNameLst>
                                      </p:cBhvr>
                                      <p:to>
                                        <p:strVal val="visible"/>
                                      </p:to>
                                    </p:set>
                                    <p:anim calcmode="lin" valueType="num">
                                      <p:cBhvr>
                                        <p:cTn dur="500" fill="hold" id="57"/>
                                        <p:tgtEl>
                                          <p:spTgt spid="14"/>
                                        </p:tgtEl>
                                        <p:attrNameLst>
                                          <p:attrName>ppt_w</p:attrName>
                                        </p:attrNameLst>
                                      </p:cBhvr>
                                      <p:tavLst>
                                        <p:tav tm="0">
                                          <p:val>
                                            <p:fltVal val="0"/>
                                          </p:val>
                                        </p:tav>
                                        <p:tav tm="100000">
                                          <p:val>
                                            <p:strVal val="#ppt_w"/>
                                          </p:val>
                                        </p:tav>
                                      </p:tavLst>
                                    </p:anim>
                                    <p:anim calcmode="lin" valueType="num">
                                      <p:cBhvr>
                                        <p:cTn dur="500" fill="hold" id="58"/>
                                        <p:tgtEl>
                                          <p:spTgt spid="14"/>
                                        </p:tgtEl>
                                        <p:attrNameLst>
                                          <p:attrName>ppt_h</p:attrName>
                                        </p:attrNameLst>
                                      </p:cBhvr>
                                      <p:tavLst>
                                        <p:tav tm="0">
                                          <p:val>
                                            <p:fltVal val="0"/>
                                          </p:val>
                                        </p:tav>
                                        <p:tav tm="100000">
                                          <p:val>
                                            <p:strVal val="#ppt_h"/>
                                          </p:val>
                                        </p:tav>
                                      </p:tavLst>
                                    </p:anim>
                                    <p:animEffect filter="fade" transition="in">
                                      <p:cBhvr>
                                        <p:cTn dur="500" id="59"/>
                                        <p:tgtEl>
                                          <p:spTgt spid="14"/>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15"/>
                                        </p:tgtEl>
                                        <p:attrNameLst>
                                          <p:attrName>style.visibility</p:attrName>
                                        </p:attrNameLst>
                                      </p:cBhvr>
                                      <p:to>
                                        <p:strVal val="visible"/>
                                      </p:to>
                                    </p:set>
                                    <p:anim calcmode="lin" valueType="num">
                                      <p:cBhvr>
                                        <p:cTn dur="500" fill="hold" id="62"/>
                                        <p:tgtEl>
                                          <p:spTgt spid="15"/>
                                        </p:tgtEl>
                                        <p:attrNameLst>
                                          <p:attrName>ppt_w</p:attrName>
                                        </p:attrNameLst>
                                      </p:cBhvr>
                                      <p:tavLst>
                                        <p:tav tm="0">
                                          <p:val>
                                            <p:fltVal val="0"/>
                                          </p:val>
                                        </p:tav>
                                        <p:tav tm="100000">
                                          <p:val>
                                            <p:strVal val="#ppt_w"/>
                                          </p:val>
                                        </p:tav>
                                      </p:tavLst>
                                    </p:anim>
                                    <p:anim calcmode="lin" valueType="num">
                                      <p:cBhvr>
                                        <p:cTn dur="500" fill="hold" id="63"/>
                                        <p:tgtEl>
                                          <p:spTgt spid="15"/>
                                        </p:tgtEl>
                                        <p:attrNameLst>
                                          <p:attrName>ppt_h</p:attrName>
                                        </p:attrNameLst>
                                      </p:cBhvr>
                                      <p:tavLst>
                                        <p:tav tm="0">
                                          <p:val>
                                            <p:fltVal val="0"/>
                                          </p:val>
                                        </p:tav>
                                        <p:tav tm="100000">
                                          <p:val>
                                            <p:strVal val="#ppt_h"/>
                                          </p:val>
                                        </p:tav>
                                      </p:tavLst>
                                    </p:anim>
                                    <p:animEffect filter="fade" transition="in">
                                      <p:cBhvr>
                                        <p:cTn dur="500" id="64"/>
                                        <p:tgtEl>
                                          <p:spTgt spid="15"/>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16"/>
                                        </p:tgtEl>
                                        <p:attrNameLst>
                                          <p:attrName>style.visibility</p:attrName>
                                        </p:attrNameLst>
                                      </p:cBhvr>
                                      <p:to>
                                        <p:strVal val="visible"/>
                                      </p:to>
                                    </p:set>
                                    <p:anim calcmode="lin" valueType="num">
                                      <p:cBhvr>
                                        <p:cTn dur="500" fill="hold" id="67"/>
                                        <p:tgtEl>
                                          <p:spTgt spid="16"/>
                                        </p:tgtEl>
                                        <p:attrNameLst>
                                          <p:attrName>ppt_w</p:attrName>
                                        </p:attrNameLst>
                                      </p:cBhvr>
                                      <p:tavLst>
                                        <p:tav tm="0">
                                          <p:val>
                                            <p:fltVal val="0"/>
                                          </p:val>
                                        </p:tav>
                                        <p:tav tm="100000">
                                          <p:val>
                                            <p:strVal val="#ppt_w"/>
                                          </p:val>
                                        </p:tav>
                                      </p:tavLst>
                                    </p:anim>
                                    <p:anim calcmode="lin" valueType="num">
                                      <p:cBhvr>
                                        <p:cTn dur="500" fill="hold" id="68"/>
                                        <p:tgtEl>
                                          <p:spTgt spid="16"/>
                                        </p:tgtEl>
                                        <p:attrNameLst>
                                          <p:attrName>ppt_h</p:attrName>
                                        </p:attrNameLst>
                                      </p:cBhvr>
                                      <p:tavLst>
                                        <p:tav tm="0">
                                          <p:val>
                                            <p:fltVal val="0"/>
                                          </p:val>
                                        </p:tav>
                                        <p:tav tm="100000">
                                          <p:val>
                                            <p:strVal val="#ppt_h"/>
                                          </p:val>
                                        </p:tav>
                                      </p:tavLst>
                                    </p:anim>
                                    <p:animEffect filter="fade" transition="in">
                                      <p:cBhvr>
                                        <p:cTn dur="500" id="69"/>
                                        <p:tgtEl>
                                          <p:spTgt spid="16"/>
                                        </p:tgtEl>
                                      </p:cBhvr>
                                    </p:animEffect>
                                  </p:childTnLst>
                                </p:cTn>
                              </p:par>
                            </p:childTnLst>
                          </p:cTn>
                        </p:par>
                        <p:par>
                          <p:cTn fill="hold" id="70" nodeType="afterGroup">
                            <p:stCondLst>
                              <p:cond delay="500"/>
                            </p:stCondLst>
                            <p:childTnLst>
                              <p:par>
                                <p:cTn fill="hold" grpId="0" id="71" nodeType="afterEffect" presetClass="entr" presetID="42" presetSubtype="0">
                                  <p:stCondLst>
                                    <p:cond delay="0"/>
                                  </p:stCondLst>
                                  <p:childTnLst>
                                    <p:set>
                                      <p:cBhvr>
                                        <p:cTn dur="1" fill="hold" id="72">
                                          <p:stCondLst>
                                            <p:cond delay="0"/>
                                          </p:stCondLst>
                                        </p:cTn>
                                        <p:tgtEl>
                                          <p:spTgt spid="24"/>
                                        </p:tgtEl>
                                        <p:attrNameLst>
                                          <p:attrName>style.visibility</p:attrName>
                                        </p:attrNameLst>
                                      </p:cBhvr>
                                      <p:to>
                                        <p:strVal val="visible"/>
                                      </p:to>
                                    </p:set>
                                    <p:animEffect filter="fade" transition="in">
                                      <p:cBhvr>
                                        <p:cTn dur="1000" id="73"/>
                                        <p:tgtEl>
                                          <p:spTgt spid="24"/>
                                        </p:tgtEl>
                                      </p:cBhvr>
                                    </p:animEffect>
                                    <p:anim calcmode="lin" valueType="num">
                                      <p:cBhvr>
                                        <p:cTn dur="1000" fill="hold" id="74"/>
                                        <p:tgtEl>
                                          <p:spTgt spid="24"/>
                                        </p:tgtEl>
                                        <p:attrNameLst>
                                          <p:attrName>ppt_x</p:attrName>
                                        </p:attrNameLst>
                                      </p:cBhvr>
                                      <p:tavLst>
                                        <p:tav tm="0">
                                          <p:val>
                                            <p:strVal val="#ppt_x"/>
                                          </p:val>
                                        </p:tav>
                                        <p:tav tm="100000">
                                          <p:val>
                                            <p:strVal val="#ppt_x"/>
                                          </p:val>
                                        </p:tav>
                                      </p:tavLst>
                                    </p:anim>
                                    <p:anim calcmode="lin" valueType="num">
                                      <p:cBhvr>
                                        <p:cTn dur="1000" fill="hold" id="75"/>
                                        <p:tgtEl>
                                          <p:spTgt spid="24"/>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23"/>
                                        </p:tgtEl>
                                        <p:attrNameLst>
                                          <p:attrName>style.visibility</p:attrName>
                                        </p:attrNameLst>
                                      </p:cBhvr>
                                      <p:to>
                                        <p:strVal val="visible"/>
                                      </p:to>
                                    </p:set>
                                    <p:animEffect filter="fade" transition="in">
                                      <p:cBhvr>
                                        <p:cTn dur="1000" id="78"/>
                                        <p:tgtEl>
                                          <p:spTgt spid="23"/>
                                        </p:tgtEl>
                                      </p:cBhvr>
                                    </p:animEffect>
                                    <p:anim calcmode="lin" valueType="num">
                                      <p:cBhvr>
                                        <p:cTn dur="1000" fill="hold" id="79"/>
                                        <p:tgtEl>
                                          <p:spTgt spid="23"/>
                                        </p:tgtEl>
                                        <p:attrNameLst>
                                          <p:attrName>ppt_x</p:attrName>
                                        </p:attrNameLst>
                                      </p:cBhvr>
                                      <p:tavLst>
                                        <p:tav tm="0">
                                          <p:val>
                                            <p:strVal val="#ppt_x"/>
                                          </p:val>
                                        </p:tav>
                                        <p:tav tm="100000">
                                          <p:val>
                                            <p:strVal val="#ppt_x"/>
                                          </p:val>
                                        </p:tav>
                                      </p:tavLst>
                                    </p:anim>
                                    <p:anim calcmode="lin" valueType="num">
                                      <p:cBhvr>
                                        <p:cTn dur="1000" fill="hold" id="80"/>
                                        <p:tgtEl>
                                          <p:spTgt spid="23"/>
                                        </p:tgtEl>
                                        <p:attrNameLst>
                                          <p:attrName>ppt_y</p:attrName>
                                        </p:attrNameLst>
                                      </p:cBhvr>
                                      <p:tavLst>
                                        <p:tav tm="0">
                                          <p:val>
                                            <p:strVal val="#ppt_y+.1"/>
                                          </p:val>
                                        </p:tav>
                                        <p:tav tm="100000">
                                          <p:val>
                                            <p:strVal val="#ppt_y"/>
                                          </p:val>
                                        </p:tav>
                                      </p:tavLst>
                                    </p:anim>
                                  </p:childTnLst>
                                </p:cTn>
                              </p:par>
                            </p:childTnLst>
                          </p:cTn>
                        </p:par>
                        <p:par>
                          <p:cTn fill="hold" id="81" nodeType="afterGroup">
                            <p:stCondLst>
                              <p:cond delay="1500"/>
                            </p:stCondLst>
                            <p:childTnLst>
                              <p:par>
                                <p:cTn fill="hold" grpId="0" id="82" nodeType="afterEffect" presetClass="entr" presetID="42" presetSubtype="0">
                                  <p:stCondLst>
                                    <p:cond delay="0"/>
                                  </p:stCondLst>
                                  <p:childTnLst>
                                    <p:set>
                                      <p:cBhvr>
                                        <p:cTn dur="1" fill="hold" id="83">
                                          <p:stCondLst>
                                            <p:cond delay="0"/>
                                          </p:stCondLst>
                                        </p:cTn>
                                        <p:tgtEl>
                                          <p:spTgt spid="26"/>
                                        </p:tgtEl>
                                        <p:attrNameLst>
                                          <p:attrName>style.visibility</p:attrName>
                                        </p:attrNameLst>
                                      </p:cBhvr>
                                      <p:to>
                                        <p:strVal val="visible"/>
                                      </p:to>
                                    </p:set>
                                    <p:animEffect filter="fade" transition="in">
                                      <p:cBhvr>
                                        <p:cTn dur="1000" id="84"/>
                                        <p:tgtEl>
                                          <p:spTgt spid="26"/>
                                        </p:tgtEl>
                                      </p:cBhvr>
                                    </p:animEffect>
                                    <p:anim calcmode="lin" valueType="num">
                                      <p:cBhvr>
                                        <p:cTn dur="1000" fill="hold" id="85"/>
                                        <p:tgtEl>
                                          <p:spTgt spid="26"/>
                                        </p:tgtEl>
                                        <p:attrNameLst>
                                          <p:attrName>ppt_x</p:attrName>
                                        </p:attrNameLst>
                                      </p:cBhvr>
                                      <p:tavLst>
                                        <p:tav tm="0">
                                          <p:val>
                                            <p:strVal val="#ppt_x"/>
                                          </p:val>
                                        </p:tav>
                                        <p:tav tm="100000">
                                          <p:val>
                                            <p:strVal val="#ppt_x"/>
                                          </p:val>
                                        </p:tav>
                                      </p:tavLst>
                                    </p:anim>
                                    <p:anim calcmode="lin" valueType="num">
                                      <p:cBhvr>
                                        <p:cTn dur="1000" fill="hold" id="86"/>
                                        <p:tgtEl>
                                          <p:spTgt spid="26"/>
                                        </p:tgtEl>
                                        <p:attrNameLst>
                                          <p:attrName>ppt_y</p:attrName>
                                        </p:attrNameLst>
                                      </p:cBhvr>
                                      <p:tavLst>
                                        <p:tav tm="0">
                                          <p:val>
                                            <p:strVal val="#ppt_y+.1"/>
                                          </p:val>
                                        </p:tav>
                                        <p:tav tm="100000">
                                          <p:val>
                                            <p:strVal val="#ppt_y"/>
                                          </p:val>
                                        </p:tav>
                                      </p:tavLst>
                                    </p:anim>
                                  </p:childTnLst>
                                </p:cTn>
                              </p:par>
                              <p:par>
                                <p:cTn fill="hold" grpId="0" id="87" nodeType="withEffect" presetClass="entr" presetID="42" presetSubtype="0">
                                  <p:stCondLst>
                                    <p:cond delay="0"/>
                                  </p:stCondLst>
                                  <p:childTnLst>
                                    <p:set>
                                      <p:cBhvr>
                                        <p:cTn dur="1" fill="hold" id="88">
                                          <p:stCondLst>
                                            <p:cond delay="0"/>
                                          </p:stCondLst>
                                        </p:cTn>
                                        <p:tgtEl>
                                          <p:spTgt spid="25"/>
                                        </p:tgtEl>
                                        <p:attrNameLst>
                                          <p:attrName>style.visibility</p:attrName>
                                        </p:attrNameLst>
                                      </p:cBhvr>
                                      <p:to>
                                        <p:strVal val="visible"/>
                                      </p:to>
                                    </p:set>
                                    <p:animEffect filter="fade" transition="in">
                                      <p:cBhvr>
                                        <p:cTn dur="1000" id="89"/>
                                        <p:tgtEl>
                                          <p:spTgt spid="25"/>
                                        </p:tgtEl>
                                      </p:cBhvr>
                                    </p:animEffect>
                                    <p:anim calcmode="lin" valueType="num">
                                      <p:cBhvr>
                                        <p:cTn dur="1000" fill="hold" id="90"/>
                                        <p:tgtEl>
                                          <p:spTgt spid="25"/>
                                        </p:tgtEl>
                                        <p:attrNameLst>
                                          <p:attrName>ppt_x</p:attrName>
                                        </p:attrNameLst>
                                      </p:cBhvr>
                                      <p:tavLst>
                                        <p:tav tm="0">
                                          <p:val>
                                            <p:strVal val="#ppt_x"/>
                                          </p:val>
                                        </p:tav>
                                        <p:tav tm="100000">
                                          <p:val>
                                            <p:strVal val="#ppt_x"/>
                                          </p:val>
                                        </p:tav>
                                      </p:tavLst>
                                    </p:anim>
                                    <p:anim calcmode="lin" valueType="num">
                                      <p:cBhvr>
                                        <p:cTn dur="1000" fill="hold" id="91"/>
                                        <p:tgtEl>
                                          <p:spTgt spid="25"/>
                                        </p:tgtEl>
                                        <p:attrNameLst>
                                          <p:attrName>ppt_y</p:attrName>
                                        </p:attrNameLst>
                                      </p:cBhvr>
                                      <p:tavLst>
                                        <p:tav tm="0">
                                          <p:val>
                                            <p:strVal val="#ppt_y+.1"/>
                                          </p:val>
                                        </p:tav>
                                        <p:tav tm="100000">
                                          <p:val>
                                            <p:strVal val="#ppt_y"/>
                                          </p:val>
                                        </p:tav>
                                      </p:tavLst>
                                    </p:anim>
                                  </p:childTnLst>
                                </p:cTn>
                              </p:par>
                            </p:childTnLst>
                          </p:cTn>
                        </p:par>
                        <p:par>
                          <p:cTn fill="hold" id="92" nodeType="afterGroup">
                            <p:stCondLst>
                              <p:cond delay="2500"/>
                            </p:stCondLst>
                            <p:childTnLst>
                              <p:par>
                                <p:cTn fill="hold" grpId="0" id="93" nodeType="afterEffect" presetClass="entr" presetID="42" presetSubtype="0">
                                  <p:stCondLst>
                                    <p:cond delay="0"/>
                                  </p:stCondLst>
                                  <p:childTnLst>
                                    <p:set>
                                      <p:cBhvr>
                                        <p:cTn dur="1" fill="hold" id="94">
                                          <p:stCondLst>
                                            <p:cond delay="0"/>
                                          </p:stCondLst>
                                        </p:cTn>
                                        <p:tgtEl>
                                          <p:spTgt spid="28"/>
                                        </p:tgtEl>
                                        <p:attrNameLst>
                                          <p:attrName>style.visibility</p:attrName>
                                        </p:attrNameLst>
                                      </p:cBhvr>
                                      <p:to>
                                        <p:strVal val="visible"/>
                                      </p:to>
                                    </p:set>
                                    <p:animEffect filter="fade" transition="in">
                                      <p:cBhvr>
                                        <p:cTn dur="1000" id="95"/>
                                        <p:tgtEl>
                                          <p:spTgt spid="28"/>
                                        </p:tgtEl>
                                      </p:cBhvr>
                                    </p:animEffect>
                                    <p:anim calcmode="lin" valueType="num">
                                      <p:cBhvr>
                                        <p:cTn dur="1000" fill="hold" id="96"/>
                                        <p:tgtEl>
                                          <p:spTgt spid="28"/>
                                        </p:tgtEl>
                                        <p:attrNameLst>
                                          <p:attrName>ppt_x</p:attrName>
                                        </p:attrNameLst>
                                      </p:cBhvr>
                                      <p:tavLst>
                                        <p:tav tm="0">
                                          <p:val>
                                            <p:strVal val="#ppt_x"/>
                                          </p:val>
                                        </p:tav>
                                        <p:tav tm="100000">
                                          <p:val>
                                            <p:strVal val="#ppt_x"/>
                                          </p:val>
                                        </p:tav>
                                      </p:tavLst>
                                    </p:anim>
                                    <p:anim calcmode="lin" valueType="num">
                                      <p:cBhvr>
                                        <p:cTn dur="1000" fill="hold" id="97"/>
                                        <p:tgtEl>
                                          <p:spTgt spid="28"/>
                                        </p:tgtEl>
                                        <p:attrNameLst>
                                          <p:attrName>ppt_y</p:attrName>
                                        </p:attrNameLst>
                                      </p:cBhvr>
                                      <p:tavLst>
                                        <p:tav tm="0">
                                          <p:val>
                                            <p:strVal val="#ppt_y+.1"/>
                                          </p:val>
                                        </p:tav>
                                        <p:tav tm="100000">
                                          <p:val>
                                            <p:strVal val="#ppt_y"/>
                                          </p:val>
                                        </p:tav>
                                      </p:tavLst>
                                    </p:anim>
                                  </p:childTnLst>
                                </p:cTn>
                              </p:par>
                              <p:par>
                                <p:cTn fill="hold" grpId="0" id="98" nodeType="withEffect" presetClass="entr" presetID="42" presetSubtype="0">
                                  <p:stCondLst>
                                    <p:cond delay="0"/>
                                  </p:stCondLst>
                                  <p:childTnLst>
                                    <p:set>
                                      <p:cBhvr>
                                        <p:cTn dur="1" fill="hold" id="99">
                                          <p:stCondLst>
                                            <p:cond delay="0"/>
                                          </p:stCondLst>
                                        </p:cTn>
                                        <p:tgtEl>
                                          <p:spTgt spid="27"/>
                                        </p:tgtEl>
                                        <p:attrNameLst>
                                          <p:attrName>style.visibility</p:attrName>
                                        </p:attrNameLst>
                                      </p:cBhvr>
                                      <p:to>
                                        <p:strVal val="visible"/>
                                      </p:to>
                                    </p:set>
                                    <p:animEffect filter="fade" transition="in">
                                      <p:cBhvr>
                                        <p:cTn dur="1000" id="100"/>
                                        <p:tgtEl>
                                          <p:spTgt spid="27"/>
                                        </p:tgtEl>
                                      </p:cBhvr>
                                    </p:animEffect>
                                    <p:anim calcmode="lin" valueType="num">
                                      <p:cBhvr>
                                        <p:cTn dur="1000" fill="hold" id="101"/>
                                        <p:tgtEl>
                                          <p:spTgt spid="27"/>
                                        </p:tgtEl>
                                        <p:attrNameLst>
                                          <p:attrName>ppt_x</p:attrName>
                                        </p:attrNameLst>
                                      </p:cBhvr>
                                      <p:tavLst>
                                        <p:tav tm="0">
                                          <p:val>
                                            <p:strVal val="#ppt_x"/>
                                          </p:val>
                                        </p:tav>
                                        <p:tav tm="100000">
                                          <p:val>
                                            <p:strVal val="#ppt_x"/>
                                          </p:val>
                                        </p:tav>
                                      </p:tavLst>
                                    </p:anim>
                                    <p:anim calcmode="lin" valueType="num">
                                      <p:cBhvr>
                                        <p:cTn dur="1000" fill="hold" id="102"/>
                                        <p:tgtEl>
                                          <p:spTgt spid="27"/>
                                        </p:tgtEl>
                                        <p:attrNameLst>
                                          <p:attrName>ppt_y</p:attrName>
                                        </p:attrNameLst>
                                      </p:cBhvr>
                                      <p:tavLst>
                                        <p:tav tm="0">
                                          <p:val>
                                            <p:strVal val="#ppt_y+.1"/>
                                          </p:val>
                                        </p:tav>
                                        <p:tav tm="100000">
                                          <p:val>
                                            <p:strVal val="#ppt_y"/>
                                          </p:val>
                                        </p:tav>
                                      </p:tavLst>
                                    </p:anim>
                                  </p:childTnLst>
                                </p:cTn>
                              </p:par>
                            </p:childTnLst>
                          </p:cTn>
                        </p:par>
                        <p:par>
                          <p:cTn fill="hold" id="103" nodeType="afterGroup">
                            <p:stCondLst>
                              <p:cond delay="3500"/>
                            </p:stCondLst>
                            <p:childTnLst>
                              <p:par>
                                <p:cTn fill="hold" grpId="0" id="104" nodeType="afterEffect" presetClass="entr" presetID="42" presetSubtype="0">
                                  <p:stCondLst>
                                    <p:cond delay="0"/>
                                  </p:stCondLst>
                                  <p:childTnLst>
                                    <p:set>
                                      <p:cBhvr>
                                        <p:cTn dur="1" fill="hold" id="105">
                                          <p:stCondLst>
                                            <p:cond delay="0"/>
                                          </p:stCondLst>
                                        </p:cTn>
                                        <p:tgtEl>
                                          <p:spTgt spid="18"/>
                                        </p:tgtEl>
                                        <p:attrNameLst>
                                          <p:attrName>style.visibility</p:attrName>
                                        </p:attrNameLst>
                                      </p:cBhvr>
                                      <p:to>
                                        <p:strVal val="visible"/>
                                      </p:to>
                                    </p:set>
                                    <p:animEffect filter="fade" transition="in">
                                      <p:cBhvr>
                                        <p:cTn dur="1000" id="106"/>
                                        <p:tgtEl>
                                          <p:spTgt spid="18"/>
                                        </p:tgtEl>
                                      </p:cBhvr>
                                    </p:animEffect>
                                    <p:anim calcmode="lin" valueType="num">
                                      <p:cBhvr>
                                        <p:cTn dur="1000" fill="hold" id="107"/>
                                        <p:tgtEl>
                                          <p:spTgt spid="18"/>
                                        </p:tgtEl>
                                        <p:attrNameLst>
                                          <p:attrName>ppt_x</p:attrName>
                                        </p:attrNameLst>
                                      </p:cBhvr>
                                      <p:tavLst>
                                        <p:tav tm="0">
                                          <p:val>
                                            <p:strVal val="#ppt_x"/>
                                          </p:val>
                                        </p:tav>
                                        <p:tav tm="100000">
                                          <p:val>
                                            <p:strVal val="#ppt_x"/>
                                          </p:val>
                                        </p:tav>
                                      </p:tavLst>
                                    </p:anim>
                                    <p:anim calcmode="lin" valueType="num">
                                      <p:cBhvr>
                                        <p:cTn dur="1000" fill="hold" id="108"/>
                                        <p:tgtEl>
                                          <p:spTgt spid="18"/>
                                        </p:tgtEl>
                                        <p:attrNameLst>
                                          <p:attrName>ppt_y</p:attrName>
                                        </p:attrNameLst>
                                      </p:cBhvr>
                                      <p:tavLst>
                                        <p:tav tm="0">
                                          <p:val>
                                            <p:strVal val="#ppt_y+.1"/>
                                          </p:val>
                                        </p:tav>
                                        <p:tav tm="100000">
                                          <p:val>
                                            <p:strVal val="#ppt_y"/>
                                          </p:val>
                                        </p:tav>
                                      </p:tavLst>
                                    </p:anim>
                                  </p:childTnLst>
                                </p:cTn>
                              </p:par>
                              <p:par>
                                <p:cTn fill="hold" grpId="0" id="109" nodeType="withEffect" presetClass="entr" presetID="42" presetSubtype="0">
                                  <p:stCondLst>
                                    <p:cond delay="0"/>
                                  </p:stCondLst>
                                  <p:childTnLst>
                                    <p:set>
                                      <p:cBhvr>
                                        <p:cTn dur="1" fill="hold" id="110">
                                          <p:stCondLst>
                                            <p:cond delay="0"/>
                                          </p:stCondLst>
                                        </p:cTn>
                                        <p:tgtEl>
                                          <p:spTgt spid="17"/>
                                        </p:tgtEl>
                                        <p:attrNameLst>
                                          <p:attrName>style.visibility</p:attrName>
                                        </p:attrNameLst>
                                      </p:cBhvr>
                                      <p:to>
                                        <p:strVal val="visible"/>
                                      </p:to>
                                    </p:set>
                                    <p:animEffect filter="fade" transition="in">
                                      <p:cBhvr>
                                        <p:cTn dur="1000" id="111"/>
                                        <p:tgtEl>
                                          <p:spTgt spid="17"/>
                                        </p:tgtEl>
                                      </p:cBhvr>
                                    </p:animEffect>
                                    <p:anim calcmode="lin" valueType="num">
                                      <p:cBhvr>
                                        <p:cTn dur="1000" fill="hold" id="112"/>
                                        <p:tgtEl>
                                          <p:spTgt spid="17"/>
                                        </p:tgtEl>
                                        <p:attrNameLst>
                                          <p:attrName>ppt_x</p:attrName>
                                        </p:attrNameLst>
                                      </p:cBhvr>
                                      <p:tavLst>
                                        <p:tav tm="0">
                                          <p:val>
                                            <p:strVal val="#ppt_x"/>
                                          </p:val>
                                        </p:tav>
                                        <p:tav tm="100000">
                                          <p:val>
                                            <p:strVal val="#ppt_x"/>
                                          </p:val>
                                        </p:tav>
                                      </p:tavLst>
                                    </p:anim>
                                    <p:anim calcmode="lin" valueType="num">
                                      <p:cBhvr>
                                        <p:cTn dur="1000" fill="hold" id="113"/>
                                        <p:tgtEl>
                                          <p:spTgt spid="17"/>
                                        </p:tgtEl>
                                        <p:attrNameLst>
                                          <p:attrName>ppt_y</p:attrName>
                                        </p:attrNameLst>
                                      </p:cBhvr>
                                      <p:tavLst>
                                        <p:tav tm="0">
                                          <p:val>
                                            <p:strVal val="#ppt_y+.1"/>
                                          </p:val>
                                        </p:tav>
                                        <p:tav tm="100000">
                                          <p:val>
                                            <p:strVal val="#ppt_y"/>
                                          </p:val>
                                        </p:tav>
                                      </p:tavLst>
                                    </p:anim>
                                  </p:childTnLst>
                                </p:cTn>
                              </p:par>
                            </p:childTnLst>
                          </p:cTn>
                        </p:par>
                        <p:par>
                          <p:cTn fill="hold" id="114" nodeType="afterGroup">
                            <p:stCondLst>
                              <p:cond delay="4500"/>
                            </p:stCondLst>
                            <p:childTnLst>
                              <p:par>
                                <p:cTn fill="hold" grpId="0" id="115" nodeType="afterEffect" presetClass="entr" presetID="42" presetSubtype="0">
                                  <p:stCondLst>
                                    <p:cond delay="0"/>
                                  </p:stCondLst>
                                  <p:childTnLst>
                                    <p:set>
                                      <p:cBhvr>
                                        <p:cTn dur="1" fill="hold" id="116">
                                          <p:stCondLst>
                                            <p:cond delay="0"/>
                                          </p:stCondLst>
                                        </p:cTn>
                                        <p:tgtEl>
                                          <p:spTgt spid="20"/>
                                        </p:tgtEl>
                                        <p:attrNameLst>
                                          <p:attrName>style.visibility</p:attrName>
                                        </p:attrNameLst>
                                      </p:cBhvr>
                                      <p:to>
                                        <p:strVal val="visible"/>
                                      </p:to>
                                    </p:set>
                                    <p:animEffect filter="fade" transition="in">
                                      <p:cBhvr>
                                        <p:cTn dur="1000" id="117"/>
                                        <p:tgtEl>
                                          <p:spTgt spid="20"/>
                                        </p:tgtEl>
                                      </p:cBhvr>
                                    </p:animEffect>
                                    <p:anim calcmode="lin" valueType="num">
                                      <p:cBhvr>
                                        <p:cTn dur="1000" fill="hold" id="118"/>
                                        <p:tgtEl>
                                          <p:spTgt spid="20"/>
                                        </p:tgtEl>
                                        <p:attrNameLst>
                                          <p:attrName>ppt_x</p:attrName>
                                        </p:attrNameLst>
                                      </p:cBhvr>
                                      <p:tavLst>
                                        <p:tav tm="0">
                                          <p:val>
                                            <p:strVal val="#ppt_x"/>
                                          </p:val>
                                        </p:tav>
                                        <p:tav tm="100000">
                                          <p:val>
                                            <p:strVal val="#ppt_x"/>
                                          </p:val>
                                        </p:tav>
                                      </p:tavLst>
                                    </p:anim>
                                    <p:anim calcmode="lin" valueType="num">
                                      <p:cBhvr>
                                        <p:cTn dur="1000" fill="hold" id="119"/>
                                        <p:tgtEl>
                                          <p:spTgt spid="20"/>
                                        </p:tgtEl>
                                        <p:attrNameLst>
                                          <p:attrName>ppt_y</p:attrName>
                                        </p:attrNameLst>
                                      </p:cBhvr>
                                      <p:tavLst>
                                        <p:tav tm="0">
                                          <p:val>
                                            <p:strVal val="#ppt_y+.1"/>
                                          </p:val>
                                        </p:tav>
                                        <p:tav tm="100000">
                                          <p:val>
                                            <p:strVal val="#ppt_y"/>
                                          </p:val>
                                        </p:tav>
                                      </p:tavLst>
                                    </p:anim>
                                  </p:childTnLst>
                                </p:cTn>
                              </p:par>
                              <p:par>
                                <p:cTn fill="hold" grpId="0" id="120" nodeType="withEffect" presetClass="entr" presetID="42" presetSubtype="0">
                                  <p:stCondLst>
                                    <p:cond delay="0"/>
                                  </p:stCondLst>
                                  <p:childTnLst>
                                    <p:set>
                                      <p:cBhvr>
                                        <p:cTn dur="1" fill="hold" id="121">
                                          <p:stCondLst>
                                            <p:cond delay="0"/>
                                          </p:stCondLst>
                                        </p:cTn>
                                        <p:tgtEl>
                                          <p:spTgt spid="19"/>
                                        </p:tgtEl>
                                        <p:attrNameLst>
                                          <p:attrName>style.visibility</p:attrName>
                                        </p:attrNameLst>
                                      </p:cBhvr>
                                      <p:to>
                                        <p:strVal val="visible"/>
                                      </p:to>
                                    </p:set>
                                    <p:animEffect filter="fade" transition="in">
                                      <p:cBhvr>
                                        <p:cTn dur="1000" id="122"/>
                                        <p:tgtEl>
                                          <p:spTgt spid="19"/>
                                        </p:tgtEl>
                                      </p:cBhvr>
                                    </p:animEffect>
                                    <p:anim calcmode="lin" valueType="num">
                                      <p:cBhvr>
                                        <p:cTn dur="1000" fill="hold" id="123"/>
                                        <p:tgtEl>
                                          <p:spTgt spid="19"/>
                                        </p:tgtEl>
                                        <p:attrNameLst>
                                          <p:attrName>ppt_x</p:attrName>
                                        </p:attrNameLst>
                                      </p:cBhvr>
                                      <p:tavLst>
                                        <p:tav tm="0">
                                          <p:val>
                                            <p:strVal val="#ppt_x"/>
                                          </p:val>
                                        </p:tav>
                                        <p:tav tm="100000">
                                          <p:val>
                                            <p:strVal val="#ppt_x"/>
                                          </p:val>
                                        </p:tav>
                                      </p:tavLst>
                                    </p:anim>
                                    <p:anim calcmode="lin" valueType="num">
                                      <p:cBhvr>
                                        <p:cTn dur="1000" fill="hold" id="124"/>
                                        <p:tgtEl>
                                          <p:spTgt spid="19"/>
                                        </p:tgtEl>
                                        <p:attrNameLst>
                                          <p:attrName>ppt_y</p:attrName>
                                        </p:attrNameLst>
                                      </p:cBhvr>
                                      <p:tavLst>
                                        <p:tav tm="0">
                                          <p:val>
                                            <p:strVal val="#ppt_y+.1"/>
                                          </p:val>
                                        </p:tav>
                                        <p:tav tm="100000">
                                          <p:val>
                                            <p:strVal val="#ppt_y"/>
                                          </p:val>
                                        </p:tav>
                                      </p:tavLst>
                                    </p:anim>
                                  </p:childTnLst>
                                </p:cTn>
                              </p:par>
                            </p:childTnLst>
                          </p:cTn>
                        </p:par>
                        <p:par>
                          <p:cTn fill="hold" id="125" nodeType="afterGroup">
                            <p:stCondLst>
                              <p:cond delay="5500"/>
                            </p:stCondLst>
                            <p:childTnLst>
                              <p:par>
                                <p:cTn fill="hold" grpId="0" id="126" nodeType="afterEffect" presetClass="entr" presetID="42" presetSubtype="0">
                                  <p:stCondLst>
                                    <p:cond delay="0"/>
                                  </p:stCondLst>
                                  <p:childTnLst>
                                    <p:set>
                                      <p:cBhvr>
                                        <p:cTn dur="1" fill="hold" id="127">
                                          <p:stCondLst>
                                            <p:cond delay="0"/>
                                          </p:stCondLst>
                                        </p:cTn>
                                        <p:tgtEl>
                                          <p:spTgt spid="22"/>
                                        </p:tgtEl>
                                        <p:attrNameLst>
                                          <p:attrName>style.visibility</p:attrName>
                                        </p:attrNameLst>
                                      </p:cBhvr>
                                      <p:to>
                                        <p:strVal val="visible"/>
                                      </p:to>
                                    </p:set>
                                    <p:animEffect filter="fade" transition="in">
                                      <p:cBhvr>
                                        <p:cTn dur="1000" id="128"/>
                                        <p:tgtEl>
                                          <p:spTgt spid="22"/>
                                        </p:tgtEl>
                                      </p:cBhvr>
                                    </p:animEffect>
                                    <p:anim calcmode="lin" valueType="num">
                                      <p:cBhvr>
                                        <p:cTn dur="1000" fill="hold" id="129"/>
                                        <p:tgtEl>
                                          <p:spTgt spid="22"/>
                                        </p:tgtEl>
                                        <p:attrNameLst>
                                          <p:attrName>ppt_x</p:attrName>
                                        </p:attrNameLst>
                                      </p:cBhvr>
                                      <p:tavLst>
                                        <p:tav tm="0">
                                          <p:val>
                                            <p:strVal val="#ppt_x"/>
                                          </p:val>
                                        </p:tav>
                                        <p:tav tm="100000">
                                          <p:val>
                                            <p:strVal val="#ppt_x"/>
                                          </p:val>
                                        </p:tav>
                                      </p:tavLst>
                                    </p:anim>
                                    <p:anim calcmode="lin" valueType="num">
                                      <p:cBhvr>
                                        <p:cTn dur="1000" fill="hold" id="130"/>
                                        <p:tgtEl>
                                          <p:spTgt spid="22"/>
                                        </p:tgtEl>
                                        <p:attrNameLst>
                                          <p:attrName>ppt_y</p:attrName>
                                        </p:attrNameLst>
                                      </p:cBhvr>
                                      <p:tavLst>
                                        <p:tav tm="0">
                                          <p:val>
                                            <p:strVal val="#ppt_y+.1"/>
                                          </p:val>
                                        </p:tav>
                                        <p:tav tm="100000">
                                          <p:val>
                                            <p:strVal val="#ppt_y"/>
                                          </p:val>
                                        </p:tav>
                                      </p:tavLst>
                                    </p:anim>
                                  </p:childTnLst>
                                </p:cTn>
                              </p:par>
                              <p:par>
                                <p:cTn fill="hold" grpId="0" id="131" nodeType="withEffect" presetClass="entr" presetID="42" presetSubtype="0">
                                  <p:stCondLst>
                                    <p:cond delay="0"/>
                                  </p:stCondLst>
                                  <p:childTnLst>
                                    <p:set>
                                      <p:cBhvr>
                                        <p:cTn dur="1" fill="hold" id="132">
                                          <p:stCondLst>
                                            <p:cond delay="0"/>
                                          </p:stCondLst>
                                        </p:cTn>
                                        <p:tgtEl>
                                          <p:spTgt spid="21"/>
                                        </p:tgtEl>
                                        <p:attrNameLst>
                                          <p:attrName>style.visibility</p:attrName>
                                        </p:attrNameLst>
                                      </p:cBhvr>
                                      <p:to>
                                        <p:strVal val="visible"/>
                                      </p:to>
                                    </p:set>
                                    <p:animEffect filter="fade" transition="in">
                                      <p:cBhvr>
                                        <p:cTn dur="1000" id="133"/>
                                        <p:tgtEl>
                                          <p:spTgt spid="21"/>
                                        </p:tgtEl>
                                      </p:cBhvr>
                                    </p:animEffect>
                                    <p:anim calcmode="lin" valueType="num">
                                      <p:cBhvr>
                                        <p:cTn dur="1000" fill="hold" id="134"/>
                                        <p:tgtEl>
                                          <p:spTgt spid="21"/>
                                        </p:tgtEl>
                                        <p:attrNameLst>
                                          <p:attrName>ppt_x</p:attrName>
                                        </p:attrNameLst>
                                      </p:cBhvr>
                                      <p:tavLst>
                                        <p:tav tm="0">
                                          <p:val>
                                            <p:strVal val="#ppt_x"/>
                                          </p:val>
                                        </p:tav>
                                        <p:tav tm="100000">
                                          <p:val>
                                            <p:strVal val="#ppt_x"/>
                                          </p:val>
                                        </p:tav>
                                      </p:tavLst>
                                    </p:anim>
                                    <p:anim calcmode="lin" valueType="num">
                                      <p:cBhvr>
                                        <p:cTn dur="1000" fill="hold" id="135"/>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MH_Other_1"/>
          <p:cNvSpPr>
            <a:spLocks noChangeShapeType="1"/>
          </p:cNvSpPr>
          <p:nvPr>
            <p:custDataLst>
              <p:tags r:id="rId4"/>
            </p:custDataLst>
          </p:nvPr>
        </p:nvSpPr>
        <p:spPr bwMode="auto">
          <a:xfrm flipH="1">
            <a:off x="6845300" y="3273425"/>
            <a:ext cx="0" cy="617539"/>
          </a:xfrm>
          <a:prstGeom prst="line">
            <a:avLst/>
          </a:prstGeom>
          <a:noFill/>
          <a:ln w="190500">
            <a:solidFill>
              <a:srgbClr val="F2F2F2"/>
            </a:solidFill>
            <a:round/>
            <a:tailEnd len="sm" type="triangle" w="sm"/>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latinLnBrk="1">
              <a:defRPr/>
            </a:pPr>
            <a:endParaRPr altLang="en-US" b="1" lang="zh-CN" sz="1600">
              <a:solidFill>
                <a:srgbClr val="000000"/>
              </a:solidFill>
              <a:cs typeface="+mn-ea"/>
              <a:sym typeface="+mn-lt"/>
            </a:endParaRPr>
          </a:p>
        </p:txBody>
      </p:sp>
      <p:sp>
        <p:nvSpPr>
          <p:cNvPr id="6" name="MH_Other_2"/>
          <p:cNvSpPr>
            <a:spLocks noChangeShapeType="1"/>
          </p:cNvSpPr>
          <p:nvPr>
            <p:custDataLst>
              <p:tags r:id="rId5"/>
            </p:custDataLst>
          </p:nvPr>
        </p:nvSpPr>
        <p:spPr bwMode="auto">
          <a:xfrm flipH="1">
            <a:off x="5480051" y="3273425"/>
            <a:ext cx="0" cy="617539"/>
          </a:xfrm>
          <a:prstGeom prst="line">
            <a:avLst/>
          </a:prstGeom>
          <a:noFill/>
          <a:ln w="190500">
            <a:solidFill>
              <a:srgbClr val="F2F2F2"/>
            </a:solidFill>
            <a:round/>
            <a:tailEnd len="sm" type="triangle" w="sm"/>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latinLnBrk="1">
              <a:defRPr/>
            </a:pPr>
            <a:endParaRPr altLang="en-US" b="1" lang="zh-CN" sz="1600">
              <a:solidFill>
                <a:srgbClr val="000000"/>
              </a:solidFill>
              <a:cs typeface="+mn-ea"/>
              <a:sym typeface="+mn-lt"/>
            </a:endParaRPr>
          </a:p>
        </p:txBody>
      </p:sp>
      <p:sp>
        <p:nvSpPr>
          <p:cNvPr id="7" name="MH_Other_3"/>
          <p:cNvSpPr/>
          <p:nvPr>
            <p:custDataLst>
              <p:tags r:id="rId6"/>
            </p:custDataLst>
          </p:nvPr>
        </p:nvSpPr>
        <p:spPr bwMode="auto">
          <a:xfrm flipH="1">
            <a:off x="7161213" y="3273426"/>
            <a:ext cx="1016000" cy="1296988"/>
          </a:xfrm>
          <a:custGeom>
            <a:gdLst>
              <a:gd fmla="*/ 0 w 635" name="T0"/>
              <a:gd fmla="*/ 0 h 953" name="T1"/>
              <a:gd fmla="*/ 0 w 635" name="T2"/>
              <a:gd fmla="*/ 1763712 h 953" name="T3"/>
              <a:gd fmla="*/ 935037 w 635" name="T4"/>
              <a:gd fmla="*/ 1763712 h 953" name="T5"/>
              <a:gd fmla="*/ 0 60000 65536" name="T6"/>
              <a:gd fmla="*/ 0 60000 65536" name="T7"/>
              <a:gd fmla="*/ 0 60000 65536" name="T8"/>
            </a:gdLst>
            <a:cxnLst>
              <a:cxn ang="T6">
                <a:pos x="T0" y="T1"/>
              </a:cxn>
              <a:cxn ang="T7">
                <a:pos x="T2" y="T3"/>
              </a:cxn>
              <a:cxn ang="T8">
                <a:pos x="T4" y="T5"/>
              </a:cxn>
            </a:cxnLst>
            <a:rect b="b" l="0" r="r" t="0"/>
            <a:pathLst>
              <a:path h="953" w="635">
                <a:moveTo>
                  <a:pt x="0" y="0"/>
                </a:moveTo>
                <a:lnTo>
                  <a:pt x="0" y="953"/>
                </a:lnTo>
                <a:lnTo>
                  <a:pt x="635" y="953"/>
                </a:lnTo>
              </a:path>
            </a:pathLst>
          </a:custGeom>
          <a:noFill/>
          <a:ln cap="flat" cmpd="sng" w="190500">
            <a:solidFill>
              <a:srgbClr val="F2F2F2"/>
            </a:solidFill>
            <a:round/>
            <a:tailEnd len="sm" type="triangle" w="sm"/>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lstStyle/>
          <a:p>
            <a:pPr latinLnBrk="1">
              <a:defRPr/>
            </a:pPr>
            <a:endParaRPr altLang="en-US" b="1" lang="zh-CN" sz="1600">
              <a:solidFill>
                <a:srgbClr val="000000"/>
              </a:solidFill>
              <a:cs typeface="+mn-ea"/>
              <a:sym typeface="+mn-lt"/>
            </a:endParaRPr>
          </a:p>
        </p:txBody>
      </p:sp>
      <p:sp>
        <p:nvSpPr>
          <p:cNvPr id="8" name="MH_Other_4"/>
          <p:cNvSpPr/>
          <p:nvPr>
            <p:custDataLst>
              <p:tags r:id="rId7"/>
            </p:custDataLst>
          </p:nvPr>
        </p:nvSpPr>
        <p:spPr bwMode="auto">
          <a:xfrm>
            <a:off x="4098926" y="3273426"/>
            <a:ext cx="1017588" cy="1296988"/>
          </a:xfrm>
          <a:custGeom>
            <a:gdLst>
              <a:gd fmla="*/ 0 w 635" name="T0"/>
              <a:gd fmla="*/ 0 h 953" name="T1"/>
              <a:gd fmla="*/ 0 w 635" name="T2"/>
              <a:gd fmla="*/ 1763712 h 953" name="T3"/>
              <a:gd fmla="*/ 900113 w 635" name="T4"/>
              <a:gd fmla="*/ 1763712 h 953" name="T5"/>
              <a:gd fmla="*/ 0 60000 65536" name="T6"/>
              <a:gd fmla="*/ 0 60000 65536" name="T7"/>
              <a:gd fmla="*/ 0 60000 65536" name="T8"/>
            </a:gdLst>
            <a:cxnLst>
              <a:cxn ang="T6">
                <a:pos x="T0" y="T1"/>
              </a:cxn>
              <a:cxn ang="T7">
                <a:pos x="T2" y="T3"/>
              </a:cxn>
              <a:cxn ang="T8">
                <a:pos x="T4" y="T5"/>
              </a:cxn>
            </a:cxnLst>
            <a:rect b="b" l="0" r="r" t="0"/>
            <a:pathLst>
              <a:path h="953" w="635">
                <a:moveTo>
                  <a:pt x="0" y="0"/>
                </a:moveTo>
                <a:lnTo>
                  <a:pt x="0" y="953"/>
                </a:lnTo>
                <a:lnTo>
                  <a:pt x="635" y="953"/>
                </a:lnTo>
              </a:path>
            </a:pathLst>
          </a:custGeom>
          <a:noFill/>
          <a:ln cap="flat" cmpd="sng" w="190500">
            <a:solidFill>
              <a:srgbClr val="F2F2F2"/>
            </a:solidFill>
            <a:round/>
            <a:tailEnd len="sm" type="triangle" w="sm"/>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lstStyle/>
          <a:p>
            <a:pPr latinLnBrk="1">
              <a:defRPr/>
            </a:pPr>
            <a:endParaRPr altLang="en-US" b="1" lang="zh-CN" sz="1600">
              <a:solidFill>
                <a:srgbClr val="000000"/>
              </a:solidFill>
              <a:cs typeface="+mn-ea"/>
              <a:sym typeface="+mn-lt"/>
            </a:endParaRPr>
          </a:p>
        </p:txBody>
      </p:sp>
      <p:sp>
        <p:nvSpPr>
          <p:cNvPr id="10" name="MH_Other_5"/>
          <p:cNvSpPr>
            <a:spLocks noChangeArrowheads="1"/>
          </p:cNvSpPr>
          <p:nvPr>
            <p:custDataLst>
              <p:tags r:id="rId8"/>
            </p:custDataLst>
          </p:nvPr>
        </p:nvSpPr>
        <p:spPr bwMode="auto">
          <a:xfrm>
            <a:off x="3508375" y="2084388"/>
            <a:ext cx="1187451" cy="1187451"/>
          </a:xfrm>
          <a:prstGeom prst="roundRect">
            <a:avLst>
              <a:gd fmla="val 11764" name="adj"/>
            </a:avLst>
          </a:prstGeom>
          <a:solidFill>
            <a:schemeClr val="accent2">
              <a:lumMod val="20000"/>
              <a:lumOff val="80000"/>
            </a:schemeClr>
          </a:solidFill>
          <a:ln>
            <a:noFill/>
          </a:ln>
          <a:effectLst/>
          <a:extLst/>
        </p:spPr>
        <p:txBody>
          <a:bodyPr anchor="ctr" wrap="none"/>
          <a:lstStyle>
            <a:lvl1pPr eaLnBrk="0" hangingPunct="0">
              <a:spcBef>
                <a:spcPct val="20000"/>
              </a:spcBef>
              <a:buChar char="•"/>
              <a:defRPr sz="2800">
                <a:solidFill>
                  <a:schemeClr val="tx1"/>
                </a:solidFill>
                <a:latin charset="0" panose="020b0604020202020204" pitchFamily="34" typeface="Arial"/>
              </a:defRPr>
            </a:lvl1pPr>
            <a:lvl2pPr eaLnBrk="0" hangingPunct="0" indent="-285750" marL="742950">
              <a:spcBef>
                <a:spcPct val="20000"/>
              </a:spcBef>
              <a:buChar char="–"/>
              <a:defRPr b="1" sz="2400">
                <a:solidFill>
                  <a:schemeClr val="tx1"/>
                </a:solidFill>
                <a:latin charset="0" panose="020b0604020202020204" pitchFamily="34" typeface="Arial"/>
              </a:defRPr>
            </a:lvl2pPr>
            <a:lvl3pPr eaLnBrk="0" hangingPunct="0" indent="-228600" marL="1143000">
              <a:spcBef>
                <a:spcPct val="20000"/>
              </a:spcBef>
              <a:buChar char="•"/>
              <a:defRPr sz="2400">
                <a:solidFill>
                  <a:schemeClr val="tx1"/>
                </a:solidFill>
                <a:latin charset="0" panose="020b0604020202020204" pitchFamily="34" typeface="Arial"/>
              </a:defRPr>
            </a:lvl3pPr>
            <a:lvl4pPr eaLnBrk="0" hangingPunct="0" indent="-228600" marL="1600200">
              <a:spcBef>
                <a:spcPct val="20000"/>
              </a:spcBef>
              <a:buChar char="–"/>
              <a:defRPr sz="2000">
                <a:solidFill>
                  <a:schemeClr val="tx1"/>
                </a:solidFill>
                <a:latin charset="0" panose="020b0604020202020204" pitchFamily="34" typeface="Arial"/>
              </a:defRPr>
            </a:lvl4pPr>
            <a:lvl5pPr eaLnBrk="0" hangingPunct="0" indent="-228600" marL="2057400">
              <a:spcBef>
                <a:spcPct val="20000"/>
              </a:spcBef>
              <a:buChar char="»"/>
              <a:defRPr sz="2000">
                <a:solidFill>
                  <a:schemeClr val="tx1"/>
                </a:solidFill>
                <a:latin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defRPr>
            </a:lvl9pPr>
          </a:lstStyle>
          <a:p>
            <a:pPr eaLnBrk="1" hangingPunct="1" latinLnBrk="1">
              <a:spcBef>
                <a:spcPct val="0"/>
              </a:spcBef>
              <a:buNone/>
              <a:defRPr/>
            </a:pPr>
            <a:endParaRPr altLang="en-US" b="1" lang="zh-CN" sz="1600">
              <a:solidFill>
                <a:srgbClr val="000000"/>
              </a:solidFill>
              <a:latin typeface="+mn-lt"/>
              <a:cs typeface="+mn-ea"/>
              <a:sym typeface="+mn-lt"/>
            </a:endParaRPr>
          </a:p>
        </p:txBody>
      </p:sp>
      <p:sp>
        <p:nvSpPr>
          <p:cNvPr id="13" name="MH_Other_6"/>
          <p:cNvSpPr>
            <a:spLocks noChangeArrowheads="1"/>
          </p:cNvSpPr>
          <p:nvPr>
            <p:custDataLst>
              <p:tags r:id="rId9"/>
            </p:custDataLst>
          </p:nvPr>
        </p:nvSpPr>
        <p:spPr bwMode="auto">
          <a:xfrm>
            <a:off x="4872037" y="2084388"/>
            <a:ext cx="1187451" cy="1187451"/>
          </a:xfrm>
          <a:prstGeom prst="roundRect">
            <a:avLst>
              <a:gd fmla="val 11764" name="adj"/>
            </a:avLst>
          </a:prstGeom>
          <a:solidFill>
            <a:schemeClr val="accent3">
              <a:lumMod val="20000"/>
              <a:lumOff val="80000"/>
            </a:schemeClr>
          </a:solidFill>
          <a:ln>
            <a:noFill/>
          </a:ln>
          <a:effectLst/>
          <a:extLst/>
        </p:spPr>
        <p:txBody>
          <a:bodyPr anchor="ctr" wrap="none"/>
          <a:lstStyle>
            <a:lvl1pPr eaLnBrk="0" hangingPunct="0">
              <a:spcBef>
                <a:spcPct val="20000"/>
              </a:spcBef>
              <a:buChar char="•"/>
              <a:defRPr sz="2800">
                <a:solidFill>
                  <a:schemeClr val="tx1"/>
                </a:solidFill>
                <a:latin charset="0" panose="020b0604020202020204" pitchFamily="34" typeface="Arial"/>
              </a:defRPr>
            </a:lvl1pPr>
            <a:lvl2pPr eaLnBrk="0" hangingPunct="0" indent="-285750" marL="742950">
              <a:spcBef>
                <a:spcPct val="20000"/>
              </a:spcBef>
              <a:buChar char="–"/>
              <a:defRPr b="1" sz="2400">
                <a:solidFill>
                  <a:schemeClr val="tx1"/>
                </a:solidFill>
                <a:latin charset="0" panose="020b0604020202020204" pitchFamily="34" typeface="Arial"/>
              </a:defRPr>
            </a:lvl2pPr>
            <a:lvl3pPr eaLnBrk="0" hangingPunct="0" indent="-228600" marL="1143000">
              <a:spcBef>
                <a:spcPct val="20000"/>
              </a:spcBef>
              <a:buChar char="•"/>
              <a:defRPr sz="2400">
                <a:solidFill>
                  <a:schemeClr val="tx1"/>
                </a:solidFill>
                <a:latin charset="0" panose="020b0604020202020204" pitchFamily="34" typeface="Arial"/>
              </a:defRPr>
            </a:lvl3pPr>
            <a:lvl4pPr eaLnBrk="0" hangingPunct="0" indent="-228600" marL="1600200">
              <a:spcBef>
                <a:spcPct val="20000"/>
              </a:spcBef>
              <a:buChar char="–"/>
              <a:defRPr sz="2000">
                <a:solidFill>
                  <a:schemeClr val="tx1"/>
                </a:solidFill>
                <a:latin charset="0" panose="020b0604020202020204" pitchFamily="34" typeface="Arial"/>
              </a:defRPr>
            </a:lvl4pPr>
            <a:lvl5pPr eaLnBrk="0" hangingPunct="0" indent="-228600" marL="2057400">
              <a:spcBef>
                <a:spcPct val="20000"/>
              </a:spcBef>
              <a:buChar char="»"/>
              <a:defRPr sz="2000">
                <a:solidFill>
                  <a:schemeClr val="tx1"/>
                </a:solidFill>
                <a:latin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defRPr>
            </a:lvl9pPr>
          </a:lstStyle>
          <a:p>
            <a:pPr eaLnBrk="1" hangingPunct="1" latinLnBrk="1">
              <a:spcBef>
                <a:spcPct val="0"/>
              </a:spcBef>
              <a:buNone/>
              <a:defRPr/>
            </a:pPr>
            <a:endParaRPr altLang="en-US" b="1" lang="zh-CN" sz="1600">
              <a:solidFill>
                <a:srgbClr val="000000"/>
              </a:solidFill>
              <a:latin typeface="+mn-lt"/>
              <a:cs typeface="+mn-ea"/>
              <a:sym typeface="+mn-lt"/>
            </a:endParaRPr>
          </a:p>
        </p:txBody>
      </p:sp>
      <p:sp>
        <p:nvSpPr>
          <p:cNvPr id="16" name="MH_Other_7"/>
          <p:cNvSpPr>
            <a:spLocks noChangeArrowheads="1"/>
          </p:cNvSpPr>
          <p:nvPr>
            <p:custDataLst>
              <p:tags r:id="rId10"/>
            </p:custDataLst>
          </p:nvPr>
        </p:nvSpPr>
        <p:spPr bwMode="auto">
          <a:xfrm>
            <a:off x="6235700" y="2084388"/>
            <a:ext cx="1187451" cy="1187451"/>
          </a:xfrm>
          <a:prstGeom prst="roundRect">
            <a:avLst>
              <a:gd fmla="val 11764" name="adj"/>
            </a:avLst>
          </a:prstGeom>
          <a:solidFill>
            <a:schemeClr val="accent2">
              <a:lumMod val="20000"/>
              <a:lumOff val="80000"/>
            </a:schemeClr>
          </a:solidFill>
          <a:ln>
            <a:noFill/>
          </a:ln>
          <a:effectLst/>
          <a:extLst/>
        </p:spPr>
        <p:txBody>
          <a:bodyPr anchor="ctr" wrap="none"/>
          <a:lstStyle>
            <a:lvl1pPr eaLnBrk="0" hangingPunct="0">
              <a:spcBef>
                <a:spcPct val="20000"/>
              </a:spcBef>
              <a:buChar char="•"/>
              <a:defRPr sz="2800">
                <a:solidFill>
                  <a:schemeClr val="tx1"/>
                </a:solidFill>
                <a:latin charset="0" panose="020b0604020202020204" pitchFamily="34" typeface="Arial"/>
              </a:defRPr>
            </a:lvl1pPr>
            <a:lvl2pPr eaLnBrk="0" hangingPunct="0" indent="-285750" marL="742950">
              <a:spcBef>
                <a:spcPct val="20000"/>
              </a:spcBef>
              <a:buChar char="–"/>
              <a:defRPr b="1" sz="2400">
                <a:solidFill>
                  <a:schemeClr val="tx1"/>
                </a:solidFill>
                <a:latin charset="0" panose="020b0604020202020204" pitchFamily="34" typeface="Arial"/>
              </a:defRPr>
            </a:lvl2pPr>
            <a:lvl3pPr eaLnBrk="0" hangingPunct="0" indent="-228600" marL="1143000">
              <a:spcBef>
                <a:spcPct val="20000"/>
              </a:spcBef>
              <a:buChar char="•"/>
              <a:defRPr sz="2400">
                <a:solidFill>
                  <a:schemeClr val="tx1"/>
                </a:solidFill>
                <a:latin charset="0" panose="020b0604020202020204" pitchFamily="34" typeface="Arial"/>
              </a:defRPr>
            </a:lvl3pPr>
            <a:lvl4pPr eaLnBrk="0" hangingPunct="0" indent="-228600" marL="1600200">
              <a:spcBef>
                <a:spcPct val="20000"/>
              </a:spcBef>
              <a:buChar char="–"/>
              <a:defRPr sz="2000">
                <a:solidFill>
                  <a:schemeClr val="tx1"/>
                </a:solidFill>
                <a:latin charset="0" panose="020b0604020202020204" pitchFamily="34" typeface="Arial"/>
              </a:defRPr>
            </a:lvl4pPr>
            <a:lvl5pPr eaLnBrk="0" hangingPunct="0" indent="-228600" marL="2057400">
              <a:spcBef>
                <a:spcPct val="20000"/>
              </a:spcBef>
              <a:buChar char="»"/>
              <a:defRPr sz="2000">
                <a:solidFill>
                  <a:schemeClr val="tx1"/>
                </a:solidFill>
                <a:latin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defRPr>
            </a:lvl9pPr>
          </a:lstStyle>
          <a:p>
            <a:pPr eaLnBrk="1" hangingPunct="1" latinLnBrk="1">
              <a:spcBef>
                <a:spcPct val="0"/>
              </a:spcBef>
              <a:buNone/>
              <a:defRPr/>
            </a:pPr>
            <a:endParaRPr altLang="en-US" b="1" lang="zh-CN" sz="1600">
              <a:solidFill>
                <a:srgbClr val="000000"/>
              </a:solidFill>
              <a:latin typeface="+mn-lt"/>
              <a:cs typeface="+mn-ea"/>
              <a:sym typeface="+mn-lt"/>
            </a:endParaRPr>
          </a:p>
        </p:txBody>
      </p:sp>
      <p:sp>
        <p:nvSpPr>
          <p:cNvPr id="19" name="MH_Other_8"/>
          <p:cNvSpPr>
            <a:spLocks noChangeArrowheads="1"/>
          </p:cNvSpPr>
          <p:nvPr>
            <p:custDataLst>
              <p:tags r:id="rId11"/>
            </p:custDataLst>
          </p:nvPr>
        </p:nvSpPr>
        <p:spPr bwMode="auto">
          <a:xfrm>
            <a:off x="7581900" y="2084388"/>
            <a:ext cx="1187451" cy="1187451"/>
          </a:xfrm>
          <a:prstGeom prst="roundRect">
            <a:avLst>
              <a:gd fmla="val 11764" name="adj"/>
            </a:avLst>
          </a:prstGeom>
          <a:solidFill>
            <a:schemeClr val="accent3">
              <a:lumMod val="20000"/>
              <a:lumOff val="80000"/>
            </a:schemeClr>
          </a:solidFill>
          <a:ln>
            <a:noFill/>
          </a:ln>
          <a:effectLst/>
          <a:extLst/>
        </p:spPr>
        <p:txBody>
          <a:bodyPr anchor="ctr" wrap="none"/>
          <a:lstStyle>
            <a:lvl1pPr eaLnBrk="0" hangingPunct="0">
              <a:spcBef>
                <a:spcPct val="20000"/>
              </a:spcBef>
              <a:buChar char="•"/>
              <a:defRPr sz="2800">
                <a:solidFill>
                  <a:schemeClr val="tx1"/>
                </a:solidFill>
                <a:latin charset="0" panose="020b0604020202020204" pitchFamily="34" typeface="Arial"/>
              </a:defRPr>
            </a:lvl1pPr>
            <a:lvl2pPr eaLnBrk="0" hangingPunct="0" indent="-285750" marL="742950">
              <a:spcBef>
                <a:spcPct val="20000"/>
              </a:spcBef>
              <a:buChar char="–"/>
              <a:defRPr b="1" sz="2400">
                <a:solidFill>
                  <a:schemeClr val="tx1"/>
                </a:solidFill>
                <a:latin charset="0" panose="020b0604020202020204" pitchFamily="34" typeface="Arial"/>
              </a:defRPr>
            </a:lvl2pPr>
            <a:lvl3pPr eaLnBrk="0" hangingPunct="0" indent="-228600" marL="1143000">
              <a:spcBef>
                <a:spcPct val="20000"/>
              </a:spcBef>
              <a:buChar char="•"/>
              <a:defRPr sz="2400">
                <a:solidFill>
                  <a:schemeClr val="tx1"/>
                </a:solidFill>
                <a:latin charset="0" panose="020b0604020202020204" pitchFamily="34" typeface="Arial"/>
              </a:defRPr>
            </a:lvl3pPr>
            <a:lvl4pPr eaLnBrk="0" hangingPunct="0" indent="-228600" marL="1600200">
              <a:spcBef>
                <a:spcPct val="20000"/>
              </a:spcBef>
              <a:buChar char="–"/>
              <a:defRPr sz="2000">
                <a:solidFill>
                  <a:schemeClr val="tx1"/>
                </a:solidFill>
                <a:latin charset="0" panose="020b0604020202020204" pitchFamily="34" typeface="Arial"/>
              </a:defRPr>
            </a:lvl4pPr>
            <a:lvl5pPr eaLnBrk="0" hangingPunct="0" indent="-228600" marL="2057400">
              <a:spcBef>
                <a:spcPct val="20000"/>
              </a:spcBef>
              <a:buChar char="»"/>
              <a:defRPr sz="2000">
                <a:solidFill>
                  <a:schemeClr val="tx1"/>
                </a:solidFill>
                <a:latin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defRPr>
            </a:lvl9pPr>
          </a:lstStyle>
          <a:p>
            <a:pPr eaLnBrk="1" hangingPunct="1" latinLnBrk="1">
              <a:spcBef>
                <a:spcPct val="0"/>
              </a:spcBef>
              <a:buNone/>
              <a:defRPr/>
            </a:pPr>
            <a:endParaRPr altLang="en-US" b="1" lang="zh-CN" sz="1600">
              <a:solidFill>
                <a:srgbClr val="000000"/>
              </a:solidFill>
              <a:latin typeface="+mn-lt"/>
              <a:cs typeface="+mn-ea"/>
              <a:sym typeface="+mn-lt"/>
            </a:endParaRPr>
          </a:p>
        </p:txBody>
      </p:sp>
      <p:sp>
        <p:nvSpPr>
          <p:cNvPr id="3082" name="MH_SubTitle_1"/>
          <p:cNvSpPr>
            <a:spLocks noChangeArrowheads="1"/>
          </p:cNvSpPr>
          <p:nvPr>
            <p:custDataLst>
              <p:tags r:id="rId12"/>
            </p:custDataLst>
          </p:nvPr>
        </p:nvSpPr>
        <p:spPr bwMode="auto">
          <a:xfrm>
            <a:off x="3549652" y="2112964"/>
            <a:ext cx="1103313" cy="695325"/>
          </a:xfrm>
          <a:prstGeom prst="roundRect">
            <a:avLst>
              <a:gd fmla="val 15806" name="adj"/>
            </a:avLst>
          </a:prstGeom>
          <a:solidFill>
            <a:schemeClr val="accent2"/>
          </a:solidFill>
          <a:ln>
            <a:noFill/>
          </a:ln>
        </p:spPr>
        <p:txBody>
          <a:bodyPr anchor="ctr">
            <a:normAutofit/>
          </a:bodyPr>
          <a:lstStyle>
            <a:lvl1pPr>
              <a:spcBef>
                <a:spcPct val="20000"/>
              </a:spcBef>
              <a:buFont charset="0" panose="020b0604020202020204" pitchFamily="34" typeface="Arial"/>
              <a:buChar char="•"/>
              <a:defRPr sz="3200">
                <a:solidFill>
                  <a:schemeClr val="tx1"/>
                </a:solidFill>
                <a:latin charset="0" panose="020b0606020202030204"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anose="020b0606020202030204"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anose="020b0606020202030204"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9pPr>
          </a:lstStyle>
          <a:p>
            <a:pPr algn="ctr" eaLnBrk="1" hangingPunct="1" latinLnBrk="1">
              <a:spcBef>
                <a:spcPct val="0"/>
              </a:spcBef>
              <a:buFontTx/>
              <a:buNone/>
              <a:defRPr/>
            </a:pPr>
            <a:r>
              <a:rPr altLang="en-US" b="1" lang="zh-CN" sz="1800">
                <a:solidFill>
                  <a:srgbClr val="FFFFFF"/>
                </a:solidFill>
                <a:latin typeface="+mn-lt"/>
                <a:ea typeface="+mn-ea"/>
                <a:cs typeface="+mn-ea"/>
                <a:sym typeface="+mn-lt"/>
              </a:rPr>
              <a:t>请输入标题内容</a:t>
            </a:r>
          </a:p>
        </p:txBody>
      </p:sp>
      <p:sp>
        <p:nvSpPr>
          <p:cNvPr id="3083" name="MH_SubTitle_2"/>
          <p:cNvSpPr>
            <a:spLocks noChangeArrowheads="1"/>
          </p:cNvSpPr>
          <p:nvPr>
            <p:custDataLst>
              <p:tags r:id="rId13"/>
            </p:custDataLst>
          </p:nvPr>
        </p:nvSpPr>
        <p:spPr bwMode="auto">
          <a:xfrm>
            <a:off x="4914900" y="2141539"/>
            <a:ext cx="1101725" cy="695325"/>
          </a:xfrm>
          <a:prstGeom prst="roundRect">
            <a:avLst>
              <a:gd fmla="val 15806" name="adj"/>
            </a:avLst>
          </a:prstGeom>
          <a:solidFill>
            <a:schemeClr val="accent3"/>
          </a:solidFill>
          <a:ln>
            <a:noFill/>
          </a:ln>
        </p:spPr>
        <p:txBody>
          <a:bodyPr anchor="ctr">
            <a:normAutofit/>
          </a:bodyPr>
          <a:lstStyle>
            <a:lvl1pPr>
              <a:spcBef>
                <a:spcPct val="20000"/>
              </a:spcBef>
              <a:buFont charset="0" panose="020b0604020202020204" pitchFamily="34" typeface="Arial"/>
              <a:buChar char="•"/>
              <a:defRPr sz="3200">
                <a:solidFill>
                  <a:schemeClr val="tx1"/>
                </a:solidFill>
                <a:latin charset="0" panose="020b0606020202030204"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anose="020b0606020202030204"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anose="020b0606020202030204"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9pPr>
          </a:lstStyle>
          <a:p>
            <a:pPr algn="ctr" eaLnBrk="1" hangingPunct="1" latinLnBrk="1">
              <a:spcBef>
                <a:spcPct val="0"/>
              </a:spcBef>
              <a:buFontTx/>
              <a:buNone/>
              <a:defRPr/>
            </a:pPr>
            <a:r>
              <a:rPr altLang="en-US" b="1" lang="zh-CN" sz="1800">
                <a:solidFill>
                  <a:srgbClr val="FFFFFF"/>
                </a:solidFill>
                <a:latin typeface="+mn-lt"/>
                <a:ea typeface="+mn-ea"/>
                <a:cs typeface="+mn-ea"/>
                <a:sym typeface="+mn-lt"/>
              </a:rPr>
              <a:t>请输入标题内容</a:t>
            </a:r>
          </a:p>
        </p:txBody>
      </p:sp>
      <p:sp>
        <p:nvSpPr>
          <p:cNvPr id="3084" name="MH_SubTitle_3"/>
          <p:cNvSpPr>
            <a:spLocks noChangeArrowheads="1"/>
          </p:cNvSpPr>
          <p:nvPr>
            <p:custDataLst>
              <p:tags r:id="rId14"/>
            </p:custDataLst>
          </p:nvPr>
        </p:nvSpPr>
        <p:spPr bwMode="auto">
          <a:xfrm>
            <a:off x="6278564" y="2141539"/>
            <a:ext cx="1101725" cy="695325"/>
          </a:xfrm>
          <a:prstGeom prst="roundRect">
            <a:avLst>
              <a:gd fmla="val 15806" name="adj"/>
            </a:avLst>
          </a:prstGeom>
          <a:solidFill>
            <a:schemeClr val="accent2"/>
          </a:solidFill>
          <a:ln>
            <a:noFill/>
          </a:ln>
        </p:spPr>
        <p:txBody>
          <a:bodyPr anchor="ctr">
            <a:normAutofit/>
          </a:bodyPr>
          <a:lstStyle>
            <a:lvl1pPr>
              <a:spcBef>
                <a:spcPct val="20000"/>
              </a:spcBef>
              <a:buFont charset="0" panose="020b0604020202020204" pitchFamily="34" typeface="Arial"/>
              <a:buChar char="•"/>
              <a:defRPr sz="3200">
                <a:solidFill>
                  <a:schemeClr val="tx1"/>
                </a:solidFill>
                <a:latin charset="0" panose="020b0606020202030204"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anose="020b0606020202030204"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anose="020b0606020202030204"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9pPr>
          </a:lstStyle>
          <a:p>
            <a:pPr algn="ctr" eaLnBrk="1" hangingPunct="1" latinLnBrk="1">
              <a:spcBef>
                <a:spcPct val="0"/>
              </a:spcBef>
              <a:buFontTx/>
              <a:buNone/>
              <a:defRPr/>
            </a:pPr>
            <a:r>
              <a:rPr altLang="en-US" b="1" lang="zh-CN" sz="1800">
                <a:solidFill>
                  <a:srgbClr val="FFFFFF"/>
                </a:solidFill>
                <a:latin typeface="+mn-lt"/>
                <a:ea typeface="+mn-ea"/>
                <a:cs typeface="+mn-ea"/>
                <a:sym typeface="+mn-lt"/>
              </a:rPr>
              <a:t>请输入标题内容</a:t>
            </a:r>
          </a:p>
        </p:txBody>
      </p:sp>
      <p:sp>
        <p:nvSpPr>
          <p:cNvPr id="3085" name="MH_SubTitle_4"/>
          <p:cNvSpPr>
            <a:spLocks noChangeArrowheads="1"/>
          </p:cNvSpPr>
          <p:nvPr>
            <p:custDataLst>
              <p:tags r:id="rId15"/>
            </p:custDataLst>
          </p:nvPr>
        </p:nvSpPr>
        <p:spPr bwMode="auto">
          <a:xfrm>
            <a:off x="7642226" y="2141539"/>
            <a:ext cx="1103313" cy="695325"/>
          </a:xfrm>
          <a:prstGeom prst="roundRect">
            <a:avLst>
              <a:gd fmla="val 15806" name="adj"/>
            </a:avLst>
          </a:prstGeom>
          <a:solidFill>
            <a:schemeClr val="accent3"/>
          </a:solidFill>
          <a:ln>
            <a:noFill/>
          </a:ln>
        </p:spPr>
        <p:txBody>
          <a:bodyPr anchor="ctr">
            <a:normAutofit/>
          </a:bodyPr>
          <a:lstStyle>
            <a:lvl1pPr>
              <a:spcBef>
                <a:spcPct val="20000"/>
              </a:spcBef>
              <a:buFont charset="0" panose="020b0604020202020204" pitchFamily="34" typeface="Arial"/>
              <a:buChar char="•"/>
              <a:defRPr sz="3200">
                <a:solidFill>
                  <a:schemeClr val="tx1"/>
                </a:solidFill>
                <a:latin charset="0" panose="020b0606020202030204" pitchFamily="34" typeface="Arial Narrow"/>
                <a:ea charset="-122" panose="020b0503020204020204" pitchFamily="34" typeface="微软雅黑"/>
              </a:defRPr>
            </a:lvl1pPr>
            <a:lvl2pPr indent="-285750" marL="742950">
              <a:spcBef>
                <a:spcPct val="20000"/>
              </a:spcBef>
              <a:buFont charset="0" panose="020b0604020202020204" pitchFamily="34" typeface="Arial"/>
              <a:buChar char="–"/>
              <a:defRPr sz="2800">
                <a:solidFill>
                  <a:schemeClr val="tx1"/>
                </a:solidFill>
                <a:latin charset="0" panose="020b0606020202030204" pitchFamily="34" typeface="Arial Narrow"/>
                <a:ea charset="-122" panose="020b0503020204020204" pitchFamily="34" typeface="微软雅黑"/>
              </a:defRPr>
            </a:lvl2pPr>
            <a:lvl3pPr indent="-228600" marL="1143000">
              <a:spcBef>
                <a:spcPct val="20000"/>
              </a:spcBef>
              <a:buFont charset="0" panose="020b0604020202020204" pitchFamily="34" typeface="Arial"/>
              <a:buChar char="•"/>
              <a:defRPr sz="2400">
                <a:solidFill>
                  <a:schemeClr val="tx1"/>
                </a:solidFill>
                <a:latin charset="0" panose="020b0606020202030204" pitchFamily="34" typeface="Arial Narrow"/>
                <a:ea charset="-122" panose="020b0503020204020204" pitchFamily="34" typeface="微软雅黑"/>
              </a:defRPr>
            </a:lvl3pPr>
            <a:lvl4pPr indent="-228600" marL="16002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4pPr>
            <a:lvl5pPr indent="-228600" marL="2057400">
              <a:spcBef>
                <a:spcPct val="20000"/>
              </a:spcBef>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b0606020202030204" pitchFamily="34" typeface="Arial Narrow"/>
                <a:ea charset="-122" panose="020b0503020204020204" pitchFamily="34" typeface="微软雅黑"/>
              </a:defRPr>
            </a:lvl9pPr>
          </a:lstStyle>
          <a:p>
            <a:pPr algn="ctr" eaLnBrk="1" hangingPunct="1" latinLnBrk="1">
              <a:spcBef>
                <a:spcPct val="0"/>
              </a:spcBef>
              <a:buFontTx/>
              <a:buNone/>
              <a:defRPr/>
            </a:pPr>
            <a:r>
              <a:rPr altLang="en-US" b="1" lang="zh-CN" sz="1800">
                <a:solidFill>
                  <a:srgbClr val="FFFFFF"/>
                </a:solidFill>
                <a:latin typeface="+mn-lt"/>
                <a:ea typeface="+mn-ea"/>
                <a:cs typeface="+mn-ea"/>
                <a:sym typeface="+mn-lt"/>
              </a:rPr>
              <a:t>请输入标题内容</a:t>
            </a:r>
          </a:p>
        </p:txBody>
      </p:sp>
      <p:sp>
        <p:nvSpPr>
          <p:cNvPr id="18" name="MH_Other_9"/>
          <p:cNvSpPr>
            <a:spLocks noChangeArrowheads="1"/>
          </p:cNvSpPr>
          <p:nvPr>
            <p:custDataLst>
              <p:tags r:id="rId16"/>
            </p:custDataLst>
          </p:nvPr>
        </p:nvSpPr>
        <p:spPr bwMode="auto">
          <a:xfrm>
            <a:off x="5094288" y="5208589"/>
            <a:ext cx="2159000" cy="576263"/>
          </a:xfrm>
          <a:prstGeom prst="ellipse">
            <a:avLst/>
          </a:prstGeom>
          <a:gradFill rotWithShape="1">
            <a:gsLst>
              <a:gs pos="0">
                <a:sysClr lastClr="FFFFFF" val="window">
                  <a:lumMod val="50000"/>
                </a:sysClr>
              </a:gs>
              <a:gs pos="100000">
                <a:sysClr lastClr="FFFFFF" val="window">
                  <a:alpha val="0"/>
                </a:sysClr>
              </a:gs>
            </a:gsLst>
            <a:path path="shape">
              <a:fillToRect b="50000" l="50000" r="50000" t="50000"/>
            </a:path>
          </a:gradFill>
          <a:ln>
            <a:noFill/>
          </a:ln>
          <a:effectLst/>
          <a:extLst/>
        </p:spPr>
        <p:txBody>
          <a:bodyPr anchor="ctr" wrap="none"/>
          <a:lstStyle>
            <a:lvl1pPr eaLnBrk="0" hangingPunct="0">
              <a:spcBef>
                <a:spcPct val="20000"/>
              </a:spcBef>
              <a:buChar char="•"/>
              <a:defRPr kumimoji="1" sz="3200">
                <a:solidFill>
                  <a:schemeClr val="bg1"/>
                </a:solidFill>
                <a:latin charset="-127" typeface="굴림"/>
                <a:ea charset="-127" typeface="굴림"/>
              </a:defRPr>
            </a:lvl1pPr>
            <a:lvl2pPr eaLnBrk="0" hangingPunct="0" indent="-285750" marL="742950">
              <a:spcBef>
                <a:spcPct val="20000"/>
              </a:spcBef>
              <a:buChar char="–"/>
              <a:defRPr kumimoji="1" sz="2800">
                <a:solidFill>
                  <a:schemeClr val="bg1"/>
                </a:solidFill>
                <a:latin charset="-127" typeface="굴림"/>
                <a:ea charset="-127" typeface="굴림"/>
              </a:defRPr>
            </a:lvl2pPr>
            <a:lvl3pPr eaLnBrk="0" hangingPunct="0" indent="-228600" marL="1143000">
              <a:spcBef>
                <a:spcPct val="20000"/>
              </a:spcBef>
              <a:buChar char="•"/>
              <a:defRPr kumimoji="1" sz="2400">
                <a:solidFill>
                  <a:schemeClr val="bg1"/>
                </a:solidFill>
                <a:latin charset="-127" typeface="굴림"/>
                <a:ea charset="-127" typeface="굴림"/>
              </a:defRPr>
            </a:lvl3pPr>
            <a:lvl4pPr eaLnBrk="0" hangingPunct="0" indent="-228600" marL="1600200">
              <a:spcBef>
                <a:spcPct val="20000"/>
              </a:spcBef>
              <a:buChar char="–"/>
              <a:defRPr kumimoji="1" sz="2000">
                <a:solidFill>
                  <a:schemeClr val="bg1"/>
                </a:solidFill>
                <a:latin charset="-127" typeface="굴림"/>
                <a:ea charset="-127" typeface="굴림"/>
              </a:defRPr>
            </a:lvl4pPr>
            <a:lvl5pPr eaLnBrk="0" hangingPunct="0" indent="-228600" marL="2057400">
              <a:spcBef>
                <a:spcPct val="20000"/>
              </a:spcBef>
              <a:buChar char="»"/>
              <a:defRPr kumimoji="1" sz="2000">
                <a:solidFill>
                  <a:schemeClr val="bg1"/>
                </a:solidFill>
                <a:latin charset="-127" typeface="굴림"/>
                <a:ea charset="-127" typeface="굴림"/>
              </a:defRPr>
            </a:lvl5pPr>
            <a:lvl6pPr eaLnBrk="0" fontAlgn="base" hangingPunct="0" indent="-228600" latinLnBrk="1" marL="2514600">
              <a:spcBef>
                <a:spcPct val="20000"/>
              </a:spcBef>
              <a:spcAft>
                <a:spcPct val="0"/>
              </a:spcAft>
              <a:buChar char="»"/>
              <a:defRPr kumimoji="1" sz="2000">
                <a:solidFill>
                  <a:schemeClr val="bg1"/>
                </a:solidFill>
                <a:latin charset="-127" typeface="굴림"/>
                <a:ea charset="-127" typeface="굴림"/>
              </a:defRPr>
            </a:lvl6pPr>
            <a:lvl7pPr eaLnBrk="0" fontAlgn="base" hangingPunct="0" indent="-228600" latinLnBrk="1" marL="2971800">
              <a:spcBef>
                <a:spcPct val="20000"/>
              </a:spcBef>
              <a:spcAft>
                <a:spcPct val="0"/>
              </a:spcAft>
              <a:buChar char="»"/>
              <a:defRPr kumimoji="1" sz="2000">
                <a:solidFill>
                  <a:schemeClr val="bg1"/>
                </a:solidFill>
                <a:latin charset="-127" typeface="굴림"/>
                <a:ea charset="-127" typeface="굴림"/>
              </a:defRPr>
            </a:lvl7pPr>
            <a:lvl8pPr eaLnBrk="0" fontAlgn="base" hangingPunct="0" indent="-228600" latinLnBrk="1" marL="3429000">
              <a:spcBef>
                <a:spcPct val="20000"/>
              </a:spcBef>
              <a:spcAft>
                <a:spcPct val="0"/>
              </a:spcAft>
              <a:buChar char="»"/>
              <a:defRPr kumimoji="1" sz="2000">
                <a:solidFill>
                  <a:schemeClr val="bg1"/>
                </a:solidFill>
                <a:latin charset="-127" typeface="굴림"/>
                <a:ea charset="-127" typeface="굴림"/>
              </a:defRPr>
            </a:lvl8pPr>
            <a:lvl9pPr eaLnBrk="0" fontAlgn="base" hangingPunct="0" indent="-228600" latinLnBrk="1" marL="3886200">
              <a:spcBef>
                <a:spcPct val="20000"/>
              </a:spcBef>
              <a:spcAft>
                <a:spcPct val="0"/>
              </a:spcAft>
              <a:buChar char="»"/>
              <a:defRPr kumimoji="1" sz="2000">
                <a:solidFill>
                  <a:schemeClr val="bg1"/>
                </a:solidFill>
                <a:latin charset="-127" typeface="굴림"/>
                <a:ea charset="-127" typeface="굴림"/>
              </a:defRPr>
            </a:lvl9pPr>
          </a:lstStyle>
          <a:p>
            <a:pPr eaLnBrk="1" hangingPunct="1" latinLnBrk="1">
              <a:spcBef>
                <a:spcPct val="0"/>
              </a:spcBef>
              <a:buNone/>
              <a:defRPr/>
            </a:pPr>
            <a:endParaRPr altLang="ko-KR" kern="0" lang="ko-KR" sz="1800">
              <a:solidFill>
                <a:prstClr val="black"/>
              </a:solidFill>
              <a:latin typeface="+mn-lt"/>
              <a:ea typeface="+mn-ea"/>
              <a:cs typeface="+mn-ea"/>
              <a:sym typeface="+mn-lt"/>
            </a:endParaRPr>
          </a:p>
        </p:txBody>
      </p:sp>
      <p:sp>
        <p:nvSpPr>
          <p:cNvPr id="23" name="MH_Title_1"/>
          <p:cNvSpPr>
            <a:spLocks noChangeArrowheads="1"/>
          </p:cNvSpPr>
          <p:nvPr>
            <p:custDataLst>
              <p:tags r:id="rId17"/>
            </p:custDataLst>
          </p:nvPr>
        </p:nvSpPr>
        <p:spPr bwMode="auto">
          <a:xfrm>
            <a:off x="5410202" y="3986213"/>
            <a:ext cx="1527175" cy="1525587"/>
          </a:xfrm>
          <a:prstGeom prst="ellipse">
            <a:avLst/>
          </a:prstGeom>
          <a:solidFill>
            <a:schemeClr val="accent1">
              <a:alpha val="97000"/>
            </a:schemeClr>
          </a:solidFill>
          <a:ln w="38100">
            <a:noFill/>
          </a:ln>
          <a:effectLst/>
          <a:extLst/>
        </p:spPr>
        <p:txBody>
          <a:bodyPr anchor="ctr" bIns="0" lIns="0" rIns="0" tIns="0">
            <a:normAutofit/>
          </a:bodyPr>
          <a:lstStyle>
            <a:lvl1pPr eaLnBrk="0" hangingPunct="0">
              <a:spcBef>
                <a:spcPct val="20000"/>
              </a:spcBef>
              <a:buChar char="•"/>
              <a:defRPr sz="2800">
                <a:solidFill>
                  <a:schemeClr val="tx1"/>
                </a:solidFill>
                <a:latin charset="0" panose="020b0604020202020204" pitchFamily="34" typeface="Arial"/>
              </a:defRPr>
            </a:lvl1pPr>
            <a:lvl2pPr eaLnBrk="0" hangingPunct="0" indent="-285750" marL="742950">
              <a:spcBef>
                <a:spcPct val="20000"/>
              </a:spcBef>
              <a:buChar char="–"/>
              <a:defRPr b="1" sz="2400">
                <a:solidFill>
                  <a:schemeClr val="tx1"/>
                </a:solidFill>
                <a:latin charset="0" panose="020b0604020202020204" pitchFamily="34" typeface="Arial"/>
              </a:defRPr>
            </a:lvl2pPr>
            <a:lvl3pPr eaLnBrk="0" hangingPunct="0" indent="-228600" marL="1143000">
              <a:spcBef>
                <a:spcPct val="20000"/>
              </a:spcBef>
              <a:buChar char="•"/>
              <a:defRPr sz="2400">
                <a:solidFill>
                  <a:schemeClr val="tx1"/>
                </a:solidFill>
                <a:latin charset="0" panose="020b0604020202020204" pitchFamily="34" typeface="Arial"/>
              </a:defRPr>
            </a:lvl3pPr>
            <a:lvl4pPr eaLnBrk="0" hangingPunct="0" indent="-228600" marL="1600200">
              <a:spcBef>
                <a:spcPct val="20000"/>
              </a:spcBef>
              <a:buChar char="–"/>
              <a:defRPr sz="2000">
                <a:solidFill>
                  <a:schemeClr val="tx1"/>
                </a:solidFill>
                <a:latin charset="0" panose="020b0604020202020204" pitchFamily="34" typeface="Arial"/>
              </a:defRPr>
            </a:lvl4pPr>
            <a:lvl5pPr eaLnBrk="0" hangingPunct="0" indent="-228600" marL="2057400">
              <a:spcBef>
                <a:spcPct val="20000"/>
              </a:spcBef>
              <a:buChar char="»"/>
              <a:defRPr sz="2000">
                <a:solidFill>
                  <a:schemeClr val="tx1"/>
                </a:solidFill>
                <a:latin charset="0" panose="020b0604020202020204" pitchFamily="34" typeface="Arial"/>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defRPr>
            </a:lvl9pPr>
          </a:lstStyle>
          <a:p>
            <a:pPr algn="ctr" eaLnBrk="1" hangingPunct="1" latinLnBrk="1">
              <a:lnSpc>
                <a:spcPct val="130000"/>
              </a:lnSpc>
              <a:spcBef>
                <a:spcPct val="0"/>
              </a:spcBef>
              <a:buNone/>
              <a:defRPr/>
            </a:pPr>
            <a:r>
              <a:rPr altLang="en-US" lang="zh-CN">
                <a:solidFill>
                  <a:srgbClr val="FFFFFF"/>
                </a:solidFill>
                <a:latin typeface="+mn-lt"/>
                <a:cs typeface="+mn-ea"/>
                <a:sym typeface="+mn-lt"/>
              </a:rPr>
              <a:t>请输入标题内容</a:t>
            </a:r>
          </a:p>
        </p:txBody>
      </p:sp>
      <p:sp>
        <p:nvSpPr>
          <p:cNvPr id="17" name="Subtitle 2"/>
          <p:cNvSpPr txBox="1"/>
          <p:nvPr/>
        </p:nvSpPr>
        <p:spPr bwMode="auto">
          <a:xfrm>
            <a:off x="1568451" y="1223447"/>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algn="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
        <p:nvSpPr>
          <p:cNvPr id="20" name="Subtitle 2"/>
          <p:cNvSpPr txBox="1"/>
          <p:nvPr/>
        </p:nvSpPr>
        <p:spPr bwMode="auto">
          <a:xfrm>
            <a:off x="6480043" y="1301785"/>
            <a:ext cx="3127375" cy="497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2" lIns="91425" rIns="91425" tIns="45712">
            <a:spAutoFit/>
          </a:bodyPr>
          <a:lstStyle>
            <a:lvl1pPr>
              <a:defRPr>
                <a:solidFill>
                  <a:schemeClr val="tx1"/>
                </a:solidFill>
                <a:latin typeface="Lato Light"/>
                <a:ea charset="-128" panose="020b0600070205080204" pitchFamily="34" typeface="MS PGothic"/>
              </a:defRPr>
            </a:lvl1pPr>
            <a:lvl2pPr indent="-285750" marL="742950">
              <a:defRPr>
                <a:solidFill>
                  <a:schemeClr val="tx1"/>
                </a:solidFill>
                <a:latin typeface="Lato Light"/>
                <a:ea charset="-128" panose="020b0600070205080204" pitchFamily="34" typeface="MS PGothic"/>
              </a:defRPr>
            </a:lvl2pPr>
            <a:lvl3pPr indent="-228600" marL="1143000">
              <a:defRPr>
                <a:solidFill>
                  <a:schemeClr val="tx1"/>
                </a:solidFill>
                <a:latin typeface="Lato Light"/>
                <a:ea charset="-128" panose="020b0600070205080204" pitchFamily="34" typeface="MS PGothic"/>
              </a:defRPr>
            </a:lvl3pPr>
            <a:lvl4pPr indent="-228600" marL="1600200">
              <a:defRPr>
                <a:solidFill>
                  <a:schemeClr val="tx1"/>
                </a:solidFill>
                <a:latin typeface="Lato Light"/>
                <a:ea charset="-128" panose="020b0600070205080204" pitchFamily="34" typeface="MS PGothic"/>
              </a:defRPr>
            </a:lvl4pPr>
            <a:lvl5pPr indent="-228600" marL="2057400">
              <a:defRPr>
                <a:solidFill>
                  <a:schemeClr val="tx1"/>
                </a:solidFill>
                <a:latin typeface="Lato Light"/>
                <a:ea charset="-128" panose="020b0600070205080204" pitchFamily="34" typeface="MS PGothic"/>
              </a:defRPr>
            </a:lvl5pPr>
            <a:lvl6pPr defTabSz="912813" eaLnBrk="0" fontAlgn="base" hangingPunct="0" indent="-228600" marL="2514600">
              <a:spcBef>
                <a:spcPct val="0"/>
              </a:spcBef>
              <a:spcAft>
                <a:spcPct val="0"/>
              </a:spcAft>
              <a:defRPr>
                <a:solidFill>
                  <a:schemeClr val="tx1"/>
                </a:solidFill>
                <a:latin typeface="Lato Light"/>
                <a:ea charset="-128" panose="020b0600070205080204" pitchFamily="34" typeface="MS PGothic"/>
              </a:defRPr>
            </a:lvl6pPr>
            <a:lvl7pPr defTabSz="912813" eaLnBrk="0" fontAlgn="base" hangingPunct="0" indent="-228600" marL="2971800">
              <a:spcBef>
                <a:spcPct val="0"/>
              </a:spcBef>
              <a:spcAft>
                <a:spcPct val="0"/>
              </a:spcAft>
              <a:defRPr>
                <a:solidFill>
                  <a:schemeClr val="tx1"/>
                </a:solidFill>
                <a:latin typeface="Lato Light"/>
                <a:ea charset="-128" panose="020b0600070205080204" pitchFamily="34" typeface="MS PGothic"/>
              </a:defRPr>
            </a:lvl7pPr>
            <a:lvl8pPr defTabSz="912813" eaLnBrk="0" fontAlgn="base" hangingPunct="0" indent="-228600" marL="3429000">
              <a:spcBef>
                <a:spcPct val="0"/>
              </a:spcBef>
              <a:spcAft>
                <a:spcPct val="0"/>
              </a:spcAft>
              <a:defRPr>
                <a:solidFill>
                  <a:schemeClr val="tx1"/>
                </a:solidFill>
                <a:latin typeface="Lato Light"/>
                <a:ea charset="-128" panose="020b0600070205080204" pitchFamily="34" typeface="MS PGothic"/>
              </a:defRPr>
            </a:lvl8pPr>
            <a:lvl9pPr defTabSz="912813" eaLnBrk="0" fontAlgn="base" hangingPunct="0" indent="-228600" marL="3886200">
              <a:spcBef>
                <a:spcPct val="0"/>
              </a:spcBef>
              <a:spcAft>
                <a:spcPct val="0"/>
              </a:spcAft>
              <a:defRPr>
                <a:solidFill>
                  <a:schemeClr val="tx1"/>
                </a:solidFill>
                <a:latin typeface="Lato Light"/>
                <a:ea charset="-128" panose="020b0600070205080204" pitchFamily="34" typeface="MS PGothic"/>
              </a:defRPr>
            </a:lvl9pPr>
          </a:lstStyle>
          <a:p>
            <a:pPr algn="r" defTabSz="1216787">
              <a:spcBef>
                <a:spcPct val="20000"/>
              </a:spcBef>
              <a:defRPr/>
            </a:pPr>
            <a:r>
              <a:rPr altLang="en-US" lang="zh-CN" sz="1333">
                <a:solidFill>
                  <a:schemeClr val="tx1">
                    <a:lumMod val="65000"/>
                    <a:lumOff val="35000"/>
                  </a:schemeClr>
                </a:solidFill>
                <a:latin typeface="+mn-lt"/>
                <a:ea typeface="+mn-ea"/>
                <a:cs typeface="+mn-ea"/>
                <a:sym typeface="+mn-lt"/>
              </a:rPr>
              <a:t>单击此处可编辑内容，根据您的需要自由拉伸文本框大小</a:t>
            </a:r>
          </a:p>
        </p:txBody>
      </p:sp>
    </p:spTree>
    <p:custDataLst>
      <p:tags r:id="rId18"/>
    </p:custDataLst>
    <p:extLst>
      <p:ext uri="{BB962C8B-B14F-4D97-AF65-F5344CB8AC3E}">
        <p14:creationId val="506142963"/>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1000" id="7"/>
                                        <p:tgtEl>
                                          <p:spTgt spid="23"/>
                                        </p:tgtEl>
                                      </p:cBhvr>
                                    </p:animEffect>
                                    <p:anim calcmode="lin" valueType="num">
                                      <p:cBhvr>
                                        <p:cTn dur="1000" fill="hold" id="8"/>
                                        <p:tgtEl>
                                          <p:spTgt spid="23"/>
                                        </p:tgtEl>
                                        <p:attrNameLst>
                                          <p:attrName>ppt_x</p:attrName>
                                        </p:attrNameLst>
                                      </p:cBhvr>
                                      <p:tavLst>
                                        <p:tav tm="0">
                                          <p:val>
                                            <p:strVal val="#ppt_x"/>
                                          </p:val>
                                        </p:tav>
                                        <p:tav tm="100000">
                                          <p:val>
                                            <p:strVal val="#ppt_x"/>
                                          </p:val>
                                        </p:tav>
                                      </p:tavLst>
                                    </p:anim>
                                    <p:anim calcmode="lin" valueType="num">
                                      <p:cBhvr>
                                        <p:cTn dur="1000" fill="hold" id="9"/>
                                        <p:tgtEl>
                                          <p:spTgt spid="23"/>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4">
                                  <p:stCondLst>
                                    <p:cond delay="0"/>
                                  </p:stCondLst>
                                  <p:childTnLst>
                                    <p:set>
                                      <p:cBhvr>
                                        <p:cTn dur="1" fill="hold" id="13">
                                          <p:stCondLst>
                                            <p:cond delay="0"/>
                                          </p:stCondLst>
                                        </p:cTn>
                                        <p:tgtEl>
                                          <p:spTgt spid="8"/>
                                        </p:tgtEl>
                                        <p:attrNameLst>
                                          <p:attrName>style.visibility</p:attrName>
                                        </p:attrNameLst>
                                      </p:cBhvr>
                                      <p:to>
                                        <p:strVal val="visible"/>
                                      </p:to>
                                    </p:set>
                                    <p:animEffect filter="wipe(down)" transition="in">
                                      <p:cBhvr>
                                        <p:cTn dur="500" id="14"/>
                                        <p:tgtEl>
                                          <p:spTgt spid="8"/>
                                        </p:tgtEl>
                                      </p:cBhvr>
                                    </p:animEffect>
                                  </p:childTnLst>
                                </p:cTn>
                              </p:par>
                              <p:par>
                                <p:cTn fill="hold" grpId="0" id="15" nodeType="withEffect" presetClass="entr" presetID="22" presetSubtype="4">
                                  <p:stCondLst>
                                    <p:cond delay="0"/>
                                  </p:stCondLst>
                                  <p:childTnLst>
                                    <p:set>
                                      <p:cBhvr>
                                        <p:cTn dur="1" fill="hold" id="16">
                                          <p:stCondLst>
                                            <p:cond delay="0"/>
                                          </p:stCondLst>
                                        </p:cTn>
                                        <p:tgtEl>
                                          <p:spTgt spid="7"/>
                                        </p:tgtEl>
                                        <p:attrNameLst>
                                          <p:attrName>style.visibility</p:attrName>
                                        </p:attrNameLst>
                                      </p:cBhvr>
                                      <p:to>
                                        <p:strVal val="visible"/>
                                      </p:to>
                                    </p:set>
                                    <p:animEffect filter="wipe(down)" transition="in">
                                      <p:cBhvr>
                                        <p:cTn dur="500" id="17"/>
                                        <p:tgtEl>
                                          <p:spTgt spid="7"/>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10"/>
                                        </p:tgtEl>
                                        <p:attrNameLst>
                                          <p:attrName>style.visibility</p:attrName>
                                        </p:attrNameLst>
                                      </p:cBhvr>
                                      <p:to>
                                        <p:strVal val="visible"/>
                                      </p:to>
                                    </p:set>
                                    <p:animEffect filter="fade" transition="in">
                                      <p:cBhvr>
                                        <p:cTn dur="500" id="22"/>
                                        <p:tgtEl>
                                          <p:spTgt spid="10"/>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13"/>
                                        </p:tgtEl>
                                        <p:attrNameLst>
                                          <p:attrName>style.visibility</p:attrName>
                                        </p:attrNameLst>
                                      </p:cBhvr>
                                      <p:to>
                                        <p:strVal val="visible"/>
                                      </p:to>
                                    </p:set>
                                    <p:animEffect filter="fade" transition="in">
                                      <p:cBhvr>
                                        <p:cTn dur="500" id="25"/>
                                        <p:tgtEl>
                                          <p:spTgt spid="13"/>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6"/>
                                        </p:tgtEl>
                                        <p:attrNameLst>
                                          <p:attrName>style.visibility</p:attrName>
                                        </p:attrNameLst>
                                      </p:cBhvr>
                                      <p:to>
                                        <p:strVal val="visible"/>
                                      </p:to>
                                    </p:set>
                                    <p:animEffect filter="fade" transition="in">
                                      <p:cBhvr>
                                        <p:cTn dur="500" id="28"/>
                                        <p:tgtEl>
                                          <p:spTgt spid="16"/>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9"/>
                                        </p:tgtEl>
                                        <p:attrNameLst>
                                          <p:attrName>style.visibility</p:attrName>
                                        </p:attrNameLst>
                                      </p:cBhvr>
                                      <p:to>
                                        <p:strVal val="visible"/>
                                      </p:to>
                                    </p:set>
                                    <p:animEffect filter="fade" transition="in">
                                      <p:cBhvr>
                                        <p:cTn dur="500" id="31"/>
                                        <p:tgtEl>
                                          <p:spTgt spid="19"/>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3082"/>
                                        </p:tgtEl>
                                        <p:attrNameLst>
                                          <p:attrName>style.visibility</p:attrName>
                                        </p:attrNameLst>
                                      </p:cBhvr>
                                      <p:to>
                                        <p:strVal val="visible"/>
                                      </p:to>
                                    </p:set>
                                    <p:animEffect filter="fade" transition="in">
                                      <p:cBhvr>
                                        <p:cTn dur="500" id="34"/>
                                        <p:tgtEl>
                                          <p:spTgt spid="3082"/>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3083"/>
                                        </p:tgtEl>
                                        <p:attrNameLst>
                                          <p:attrName>style.visibility</p:attrName>
                                        </p:attrNameLst>
                                      </p:cBhvr>
                                      <p:to>
                                        <p:strVal val="visible"/>
                                      </p:to>
                                    </p:set>
                                    <p:animEffect filter="fade" transition="in">
                                      <p:cBhvr>
                                        <p:cTn dur="500" id="37"/>
                                        <p:tgtEl>
                                          <p:spTgt spid="3083"/>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3084"/>
                                        </p:tgtEl>
                                        <p:attrNameLst>
                                          <p:attrName>style.visibility</p:attrName>
                                        </p:attrNameLst>
                                      </p:cBhvr>
                                      <p:to>
                                        <p:strVal val="visible"/>
                                      </p:to>
                                    </p:set>
                                    <p:animEffect filter="fade" transition="in">
                                      <p:cBhvr>
                                        <p:cTn dur="500" id="40"/>
                                        <p:tgtEl>
                                          <p:spTgt spid="3084"/>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3085"/>
                                        </p:tgtEl>
                                        <p:attrNameLst>
                                          <p:attrName>style.visibility</p:attrName>
                                        </p:attrNameLst>
                                      </p:cBhvr>
                                      <p:to>
                                        <p:strVal val="visible"/>
                                      </p:to>
                                    </p:set>
                                    <p:animEffect filter="fade" transition="in">
                                      <p:cBhvr>
                                        <p:cTn dur="500" id="43"/>
                                        <p:tgtEl>
                                          <p:spTgt spid="3085"/>
                                        </p:tgtEl>
                                      </p:cBhvr>
                                    </p:animEffect>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42" presetSubtype="0">
                                  <p:stCondLst>
                                    <p:cond delay="0"/>
                                  </p:stCondLst>
                                  <p:childTnLst>
                                    <p:set>
                                      <p:cBhvr>
                                        <p:cTn dur="1" fill="hold" id="47">
                                          <p:stCondLst>
                                            <p:cond delay="0"/>
                                          </p:stCondLst>
                                        </p:cTn>
                                        <p:tgtEl>
                                          <p:spTgt spid="17"/>
                                        </p:tgtEl>
                                        <p:attrNameLst>
                                          <p:attrName>style.visibility</p:attrName>
                                        </p:attrNameLst>
                                      </p:cBhvr>
                                      <p:to>
                                        <p:strVal val="visible"/>
                                      </p:to>
                                    </p:set>
                                    <p:animEffect filter="fade" transition="in">
                                      <p:cBhvr>
                                        <p:cTn dur="1000" id="48"/>
                                        <p:tgtEl>
                                          <p:spTgt spid="17"/>
                                        </p:tgtEl>
                                      </p:cBhvr>
                                    </p:animEffect>
                                    <p:anim calcmode="lin" valueType="num">
                                      <p:cBhvr>
                                        <p:cTn dur="1000" fill="hold" id="49"/>
                                        <p:tgtEl>
                                          <p:spTgt spid="17"/>
                                        </p:tgtEl>
                                        <p:attrNameLst>
                                          <p:attrName>ppt_x</p:attrName>
                                        </p:attrNameLst>
                                      </p:cBhvr>
                                      <p:tavLst>
                                        <p:tav tm="0">
                                          <p:val>
                                            <p:strVal val="#ppt_x"/>
                                          </p:val>
                                        </p:tav>
                                        <p:tav tm="100000">
                                          <p:val>
                                            <p:strVal val="#ppt_x"/>
                                          </p:val>
                                        </p:tav>
                                      </p:tavLst>
                                    </p:anim>
                                    <p:anim calcmode="lin" valueType="num">
                                      <p:cBhvr>
                                        <p:cTn dur="1000" fill="hold" id="50"/>
                                        <p:tgtEl>
                                          <p:spTgt spid="17"/>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20"/>
                                        </p:tgtEl>
                                        <p:attrNameLst>
                                          <p:attrName>style.visibility</p:attrName>
                                        </p:attrNameLst>
                                      </p:cBhvr>
                                      <p:to>
                                        <p:strVal val="visible"/>
                                      </p:to>
                                    </p:set>
                                    <p:animEffect filter="fade" transition="in">
                                      <p:cBhvr>
                                        <p:cTn dur="1000" id="53"/>
                                        <p:tgtEl>
                                          <p:spTgt spid="20"/>
                                        </p:tgtEl>
                                      </p:cBhvr>
                                    </p:animEffect>
                                    <p:anim calcmode="lin" valueType="num">
                                      <p:cBhvr>
                                        <p:cTn dur="1000" fill="hold" id="54"/>
                                        <p:tgtEl>
                                          <p:spTgt spid="20"/>
                                        </p:tgtEl>
                                        <p:attrNameLst>
                                          <p:attrName>ppt_x</p:attrName>
                                        </p:attrNameLst>
                                      </p:cBhvr>
                                      <p:tavLst>
                                        <p:tav tm="0">
                                          <p:val>
                                            <p:strVal val="#ppt_x"/>
                                          </p:val>
                                        </p:tav>
                                        <p:tav tm="100000">
                                          <p:val>
                                            <p:strVal val="#ppt_x"/>
                                          </p:val>
                                        </p:tav>
                                      </p:tavLst>
                                    </p:anim>
                                    <p:anim calcmode="lin" valueType="num">
                                      <p:cBhvr>
                                        <p:cTn dur="1000" fill="hold" id="55"/>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0"/>
      <p:bldP grpId="0" spid="13"/>
      <p:bldP grpId="0" spid="16"/>
      <p:bldP grpId="0" spid="19"/>
      <p:bldP grpId="0" spid="3082"/>
      <p:bldP grpId="0" spid="3083"/>
      <p:bldP grpId="0" spid="3084"/>
      <p:bldP grpId="0" spid="3085"/>
      <p:bldP grpId="0" spid="23"/>
      <p:bldP grpId="0" spid="17"/>
      <p:bldP grpId="0" spid="2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5" name="Title Line"/>
          <p:cNvCxnSpPr/>
          <p:nvPr/>
        </p:nvCxnSpPr>
        <p:spPr>
          <a:xfrm flipV="1">
            <a:off x="5600247" y="3081069"/>
            <a:ext cx="5422749" cy="6771"/>
          </a:xfrm>
          <a:prstGeom prst="line">
            <a:avLst/>
          </a:prstGeom>
          <a:solidFill>
            <a:schemeClr val="tx1"/>
          </a:solidFill>
          <a:ln w="12700">
            <a:solidFill>
              <a:schemeClr val="tx2">
                <a:lumMod val="90000"/>
                <a:lumOff val="10000"/>
              </a:schemeClr>
            </a:solidFill>
            <a:headEnd len="med" type="none" w="med"/>
            <a:tailEnd len="med" type="none" w="med"/>
          </a:ln>
        </p:spPr>
      </p:cxnSp>
      <p:sp>
        <p:nvSpPr>
          <p:cNvPr id="6" name="5 Rectángulo redondeado"/>
          <p:cNvSpPr/>
          <p:nvPr/>
        </p:nvSpPr>
        <p:spPr>
          <a:xfrm>
            <a:off x="6151762" y="2376795"/>
            <a:ext cx="276332" cy="803328"/>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7" name="6 Rectángulo redondeado"/>
          <p:cNvSpPr/>
          <p:nvPr/>
        </p:nvSpPr>
        <p:spPr>
          <a:xfrm>
            <a:off x="6517205" y="2140478"/>
            <a:ext cx="276332" cy="1039647"/>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8" name="7 Rectángulo redondeado"/>
          <p:cNvSpPr/>
          <p:nvPr/>
        </p:nvSpPr>
        <p:spPr>
          <a:xfrm>
            <a:off x="5786319" y="2522222"/>
            <a:ext cx="276332" cy="657903"/>
          </a:xfrm>
          <a:prstGeom prst="roundRect">
            <a:avLst>
              <a:gd fmla="val 50000"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13" name="12 Rectángulo redondeado"/>
          <p:cNvSpPr/>
          <p:nvPr/>
        </p:nvSpPr>
        <p:spPr>
          <a:xfrm>
            <a:off x="7524325" y="2376795"/>
            <a:ext cx="276332" cy="803328"/>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14" name="13 Rectángulo redondeado"/>
          <p:cNvSpPr/>
          <p:nvPr/>
        </p:nvSpPr>
        <p:spPr>
          <a:xfrm>
            <a:off x="7889767" y="2376795"/>
            <a:ext cx="276332" cy="803328"/>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15" name="14 Rectángulo redondeado"/>
          <p:cNvSpPr/>
          <p:nvPr/>
        </p:nvSpPr>
        <p:spPr>
          <a:xfrm>
            <a:off x="7158879" y="2229604"/>
            <a:ext cx="276332" cy="950520"/>
          </a:xfrm>
          <a:prstGeom prst="roundRect">
            <a:avLst>
              <a:gd fmla="val 50000"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25" name="24 Rectángulo redondeado"/>
          <p:cNvSpPr/>
          <p:nvPr/>
        </p:nvSpPr>
        <p:spPr>
          <a:xfrm>
            <a:off x="8896887" y="2072105"/>
            <a:ext cx="276332" cy="1108019"/>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26" name="25 Rectángulo redondeado"/>
          <p:cNvSpPr/>
          <p:nvPr/>
        </p:nvSpPr>
        <p:spPr>
          <a:xfrm>
            <a:off x="9262331" y="2626198"/>
            <a:ext cx="276332" cy="554009"/>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27" name="26 Rectángulo redondeado"/>
          <p:cNvSpPr/>
          <p:nvPr/>
        </p:nvSpPr>
        <p:spPr>
          <a:xfrm>
            <a:off x="8531442" y="2274603"/>
            <a:ext cx="276332" cy="905520"/>
          </a:xfrm>
          <a:prstGeom prst="roundRect">
            <a:avLst>
              <a:gd fmla="val 50000"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33" name="32 Rectángulo redondeado"/>
          <p:cNvSpPr/>
          <p:nvPr/>
        </p:nvSpPr>
        <p:spPr>
          <a:xfrm>
            <a:off x="10263655" y="2229604"/>
            <a:ext cx="276332" cy="950520"/>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34" name="33 Rectángulo redondeado"/>
          <p:cNvSpPr/>
          <p:nvPr/>
        </p:nvSpPr>
        <p:spPr>
          <a:xfrm>
            <a:off x="10629099" y="1914609"/>
            <a:ext cx="276332" cy="1265519"/>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35" name="34 Rectángulo redondeado"/>
          <p:cNvSpPr/>
          <p:nvPr/>
        </p:nvSpPr>
        <p:spPr>
          <a:xfrm>
            <a:off x="9898213" y="2376877"/>
            <a:ext cx="276332" cy="803329"/>
          </a:xfrm>
          <a:prstGeom prst="roundRect">
            <a:avLst>
              <a:gd fmla="val 50000"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533" lIns="45143" rIns="45143" rtlCol="0" tIns="22533"/>
          <a:lstStyle/>
          <a:p>
            <a:pPr algn="ctr" defTabSz="1192334"/>
            <a:endParaRPr lang="es-SV" sz="2400">
              <a:solidFill>
                <a:srgbClr val="FFFFFF"/>
              </a:solidFill>
              <a:cs typeface="+mn-ea"/>
              <a:sym typeface="+mn-lt"/>
            </a:endParaRPr>
          </a:p>
        </p:txBody>
      </p:sp>
      <p:sp>
        <p:nvSpPr>
          <p:cNvPr id="53" name="87 Rectángulo"/>
          <p:cNvSpPr/>
          <p:nvPr/>
        </p:nvSpPr>
        <p:spPr>
          <a:xfrm>
            <a:off x="10174543" y="3377181"/>
            <a:ext cx="416908" cy="333330"/>
          </a:xfrm>
          <a:prstGeom prst="rect">
            <a:avLst/>
          </a:prstGeom>
        </p:spPr>
        <p:txBody>
          <a:bodyPr bIns="44745" lIns="0" rIns="0" tIns="44745" wrap="square">
            <a:spAutoFit/>
          </a:bodyPr>
          <a:lstStyle/>
          <a:p>
            <a:pPr algn="ctr" defTabSz="1192334" lvl="1" marL="0"/>
            <a:r>
              <a:rPr lang="en-US" sz="1600">
                <a:solidFill>
                  <a:srgbClr val="1F1F1F"/>
                </a:solidFill>
                <a:cs typeface="+mn-ea"/>
                <a:sym typeface="+mn-lt"/>
              </a:rPr>
              <a:t>Q4</a:t>
            </a:r>
          </a:p>
        </p:txBody>
      </p:sp>
      <p:sp>
        <p:nvSpPr>
          <p:cNvPr id="54" name="87 Rectángulo"/>
          <p:cNvSpPr/>
          <p:nvPr/>
        </p:nvSpPr>
        <p:spPr>
          <a:xfrm>
            <a:off x="8810187" y="3377181"/>
            <a:ext cx="416908" cy="333330"/>
          </a:xfrm>
          <a:prstGeom prst="rect">
            <a:avLst/>
          </a:prstGeom>
        </p:spPr>
        <p:txBody>
          <a:bodyPr bIns="44745" lIns="0" rIns="0" tIns="44745" wrap="square">
            <a:spAutoFit/>
          </a:bodyPr>
          <a:lstStyle/>
          <a:p>
            <a:pPr algn="ctr" defTabSz="1192334" lvl="1" marL="0"/>
            <a:r>
              <a:rPr lang="en-US" sz="1600">
                <a:solidFill>
                  <a:srgbClr val="1F1F1F"/>
                </a:solidFill>
                <a:cs typeface="+mn-ea"/>
                <a:sym typeface="+mn-lt"/>
              </a:rPr>
              <a:t>Q3</a:t>
            </a:r>
          </a:p>
        </p:txBody>
      </p:sp>
      <p:sp>
        <p:nvSpPr>
          <p:cNvPr id="55" name="87 Rectángulo"/>
          <p:cNvSpPr/>
          <p:nvPr/>
        </p:nvSpPr>
        <p:spPr>
          <a:xfrm>
            <a:off x="7445829" y="3377181"/>
            <a:ext cx="416908" cy="333330"/>
          </a:xfrm>
          <a:prstGeom prst="rect">
            <a:avLst/>
          </a:prstGeom>
        </p:spPr>
        <p:txBody>
          <a:bodyPr bIns="44745" lIns="0" rIns="0" tIns="44745" wrap="square">
            <a:spAutoFit/>
          </a:bodyPr>
          <a:lstStyle/>
          <a:p>
            <a:pPr algn="ctr" defTabSz="1192334" lvl="1" marL="0"/>
            <a:r>
              <a:rPr lang="en-US" sz="1600">
                <a:solidFill>
                  <a:srgbClr val="1F1F1F"/>
                </a:solidFill>
                <a:cs typeface="+mn-ea"/>
                <a:sym typeface="+mn-lt"/>
              </a:rPr>
              <a:t>Q2</a:t>
            </a:r>
          </a:p>
        </p:txBody>
      </p:sp>
      <p:sp>
        <p:nvSpPr>
          <p:cNvPr id="56" name="87 Rectángulo"/>
          <p:cNvSpPr/>
          <p:nvPr/>
        </p:nvSpPr>
        <p:spPr>
          <a:xfrm>
            <a:off x="6081474" y="3377181"/>
            <a:ext cx="416908" cy="333330"/>
          </a:xfrm>
          <a:prstGeom prst="rect">
            <a:avLst/>
          </a:prstGeom>
        </p:spPr>
        <p:txBody>
          <a:bodyPr bIns="44745" lIns="0" rIns="0" tIns="44745" wrap="square">
            <a:spAutoFit/>
          </a:bodyPr>
          <a:lstStyle/>
          <a:p>
            <a:pPr algn="ctr" defTabSz="1192334" lvl="1" marL="0"/>
            <a:r>
              <a:rPr lang="en-US" sz="1600">
                <a:solidFill>
                  <a:srgbClr val="1F1F1F"/>
                </a:solidFill>
                <a:cs typeface="+mn-ea"/>
                <a:sym typeface="+mn-lt"/>
              </a:rPr>
              <a:t>Q1</a:t>
            </a:r>
          </a:p>
        </p:txBody>
      </p:sp>
      <p:sp>
        <p:nvSpPr>
          <p:cNvPr id="57" name="Rectángulo 49"/>
          <p:cNvSpPr/>
          <p:nvPr/>
        </p:nvSpPr>
        <p:spPr>
          <a:xfrm>
            <a:off x="5600247" y="3889014"/>
            <a:ext cx="5422749" cy="1020426"/>
          </a:xfrm>
          <a:prstGeom prst="rect">
            <a:avLst/>
          </a:prstGeom>
        </p:spPr>
        <p:txBody>
          <a:bodyPr bIns="22533" lIns="45143" rIns="45143" tIns="22533" wrap="square">
            <a:spAutoFit/>
          </a:bodyPr>
          <a:lstStyle/>
          <a:p>
            <a:pPr algn="ctr" defTabSz="1187949"/>
            <a:r>
              <a:rPr altLang="en-US" lang="zh-CN" sz="1600">
                <a:solidFill>
                  <a:schemeClr val="tx1">
                    <a:lumMod val="75000"/>
                    <a:lumOff val="25000"/>
                  </a:schemeClr>
                </a:solidFill>
                <a:cs typeface="+mn-ea"/>
                <a:sym typeface="+mn-lt"/>
              </a:rPr>
              <a:t>单击添加标题</a:t>
            </a:r>
          </a:p>
          <a:p>
            <a:pPr algn="ctr" defTabSz="1187949"/>
            <a:r>
              <a:rPr altLang="en-US" lang="zh-CN" sz="1600">
                <a:solidFill>
                  <a:schemeClr val="tx1">
                    <a:lumMod val="75000"/>
                    <a:lumOff val="25000"/>
                  </a:schemeClr>
                </a:solidFill>
                <a:cs typeface="+mn-ea"/>
                <a:sym typeface="+mn-lt"/>
              </a:rPr>
              <a:t>此处添加详细文本描述，建议与标题相关并符合整体语言风格此处添加详细文本描述，建议与标题相关并符合整体语言风格</a:t>
            </a:r>
          </a:p>
        </p:txBody>
      </p:sp>
      <p:sp>
        <p:nvSpPr>
          <p:cNvPr id="58" name="Freeform 263"/>
          <p:cNvSpPr/>
          <p:nvPr/>
        </p:nvSpPr>
        <p:spPr bwMode="auto">
          <a:xfrm>
            <a:off x="2746019" y="1718528"/>
            <a:ext cx="1767836" cy="2140755"/>
          </a:xfrm>
          <a:custGeom>
            <a:gdLst>
              <a:gd fmla="*/ 4 w 1092" name="T0"/>
              <a:gd fmla="*/ 0 h 1319" name="T1"/>
              <a:gd fmla="*/ 124 w 1092" name="T2"/>
              <a:gd fmla="*/ 13 h 1319" name="T3"/>
              <a:gd fmla="*/ 238 w 1092" name="T4"/>
              <a:gd fmla="*/ 37 h 1319" name="T5"/>
              <a:gd fmla="*/ 348 w 1092" name="T6"/>
              <a:gd fmla="*/ 72 h 1319" name="T7"/>
              <a:gd fmla="*/ 454 w 1092" name="T8"/>
              <a:gd fmla="*/ 119 h 1319" name="T9"/>
              <a:gd fmla="*/ 554 w 1092" name="T10"/>
              <a:gd fmla="*/ 174 h 1319" name="T11"/>
              <a:gd fmla="*/ 646 w 1092" name="T12"/>
              <a:gd fmla="*/ 241 h 1319" name="T13"/>
              <a:gd fmla="*/ 732 w 1092" name="T14"/>
              <a:gd fmla="*/ 314 h 1319" name="T15"/>
              <a:gd fmla="*/ 811 w 1092" name="T16"/>
              <a:gd fmla="*/ 396 h 1319" name="T17"/>
              <a:gd fmla="*/ 880 w 1092" name="T18"/>
              <a:gd fmla="*/ 487 h 1319" name="T19"/>
              <a:gd fmla="*/ 941 w 1092" name="T20"/>
              <a:gd fmla="*/ 583 h 1319" name="T21"/>
              <a:gd fmla="*/ 994 w 1092" name="T22"/>
              <a:gd fmla="*/ 685 h 1319" name="T23"/>
              <a:gd fmla="*/ 1035 w 1092" name="T24"/>
              <a:gd fmla="*/ 791 h 1319" name="T25"/>
              <a:gd fmla="*/ 1064 w 1092" name="T26"/>
              <a:gd fmla="*/ 905 h 1319" name="T27"/>
              <a:gd fmla="*/ 1084 w 1092" name="T28"/>
              <a:gd fmla="*/ 1021 h 1319" name="T29"/>
              <a:gd fmla="*/ 1092 w 1092" name="T30"/>
              <a:gd fmla="*/ 1142 h 1319" name="T31"/>
              <a:gd fmla="*/ 768 w 1092" name="T32"/>
              <a:gd fmla="*/ 1319 h 1319" name="T33"/>
              <a:gd fmla="*/ 442 w 1092" name="T34"/>
              <a:gd fmla="*/ 1142 h 1319" name="T35"/>
              <a:gd fmla="*/ 436 w 1092" name="T36"/>
              <a:gd fmla="*/ 1068 h 1319" name="T37"/>
              <a:gd fmla="*/ 418 w 1092" name="T38"/>
              <a:gd fmla="*/ 995 h 1319" name="T39"/>
              <a:gd fmla="*/ 391 w 1092" name="T40"/>
              <a:gd fmla="*/ 930 h 1319" name="T41"/>
              <a:gd fmla="*/ 355 w 1092" name="T42"/>
              <a:gd fmla="*/ 868 h 1319" name="T43"/>
              <a:gd fmla="*/ 312 w 1092" name="T44"/>
              <a:gd fmla="*/ 813 h 1319" name="T45"/>
              <a:gd fmla="*/ 261 w 1092" name="T46"/>
              <a:gd fmla="*/ 764 h 1319" name="T47"/>
              <a:gd fmla="*/ 204 w 1092" name="T48"/>
              <a:gd fmla="*/ 722 h 1319" name="T49"/>
              <a:gd fmla="*/ 141 w 1092" name="T50"/>
              <a:gd fmla="*/ 689 h 1319" name="T51"/>
              <a:gd fmla="*/ 73 w 1092" name="T52"/>
              <a:gd fmla="*/ 665 h 1319" name="T53"/>
              <a:gd fmla="*/ 0 w 1092" name="T54"/>
              <a:gd fmla="*/ 652 h 1319" name="T55"/>
              <a:gd fmla="*/ 181 w 1092" name="T56"/>
              <a:gd fmla="*/ 320 h 1319" name="T57"/>
              <a:gd fmla="*/ 4 w 1092" name="T58"/>
              <a:gd fmla="*/ 0 h 1319"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319" w="1092">
                <a:moveTo>
                  <a:pt x="4" y="0"/>
                </a:moveTo>
                <a:lnTo>
                  <a:pt x="124" y="13"/>
                </a:lnTo>
                <a:lnTo>
                  <a:pt x="238" y="37"/>
                </a:lnTo>
                <a:lnTo>
                  <a:pt x="348" y="72"/>
                </a:lnTo>
                <a:lnTo>
                  <a:pt x="454" y="119"/>
                </a:lnTo>
                <a:lnTo>
                  <a:pt x="554" y="174"/>
                </a:lnTo>
                <a:lnTo>
                  <a:pt x="646" y="241"/>
                </a:lnTo>
                <a:lnTo>
                  <a:pt x="732" y="314"/>
                </a:lnTo>
                <a:lnTo>
                  <a:pt x="811" y="396"/>
                </a:lnTo>
                <a:lnTo>
                  <a:pt x="880" y="487"/>
                </a:lnTo>
                <a:lnTo>
                  <a:pt x="941" y="583"/>
                </a:lnTo>
                <a:lnTo>
                  <a:pt x="994" y="685"/>
                </a:lnTo>
                <a:lnTo>
                  <a:pt x="1035" y="791"/>
                </a:lnTo>
                <a:lnTo>
                  <a:pt x="1064" y="905"/>
                </a:lnTo>
                <a:lnTo>
                  <a:pt x="1084" y="1021"/>
                </a:lnTo>
                <a:lnTo>
                  <a:pt x="1092" y="1142"/>
                </a:lnTo>
                <a:lnTo>
                  <a:pt x="768" y="1319"/>
                </a:lnTo>
                <a:lnTo>
                  <a:pt x="442" y="1142"/>
                </a:lnTo>
                <a:lnTo>
                  <a:pt x="436" y="1068"/>
                </a:lnTo>
                <a:lnTo>
                  <a:pt x="418" y="995"/>
                </a:lnTo>
                <a:lnTo>
                  <a:pt x="391" y="930"/>
                </a:lnTo>
                <a:lnTo>
                  <a:pt x="355" y="868"/>
                </a:lnTo>
                <a:lnTo>
                  <a:pt x="312" y="813"/>
                </a:lnTo>
                <a:lnTo>
                  <a:pt x="261" y="764"/>
                </a:lnTo>
                <a:lnTo>
                  <a:pt x="204" y="722"/>
                </a:lnTo>
                <a:lnTo>
                  <a:pt x="141" y="689"/>
                </a:lnTo>
                <a:lnTo>
                  <a:pt x="73" y="665"/>
                </a:lnTo>
                <a:lnTo>
                  <a:pt x="0" y="652"/>
                </a:lnTo>
                <a:lnTo>
                  <a:pt x="181" y="320"/>
                </a:lnTo>
                <a:lnTo>
                  <a:pt x="4" y="0"/>
                </a:lnTo>
                <a:close/>
              </a:path>
            </a:pathLst>
          </a:custGeom>
          <a:solidFill>
            <a:schemeClr val="accent1"/>
          </a:solidFill>
          <a:ln w="0">
            <a:noFill/>
            <a:prstDash val="solid"/>
            <a:round/>
          </a:ln>
        </p:spPr>
        <p:txBody>
          <a:bodyPr anchor="t" anchorCtr="0" bIns="22533" compatLnSpc="1" lIns="45143" numCol="1" rIns="45143" tIns="22533" vert="horz" wrap="square">
            <a:prstTxWarp prst="textNoShape">
              <a:avLst/>
            </a:prstTxWarp>
          </a:bodyPr>
          <a:lstStyle/>
          <a:p>
            <a:pPr defTabSz="1192334"/>
            <a:endParaRPr lang="es-SV" sz="2400">
              <a:solidFill>
                <a:srgbClr val="000000"/>
              </a:solidFill>
              <a:cs typeface="+mn-ea"/>
              <a:sym typeface="+mn-lt"/>
            </a:endParaRPr>
          </a:p>
        </p:txBody>
      </p:sp>
      <p:sp>
        <p:nvSpPr>
          <p:cNvPr id="59" name="Freeform 264"/>
          <p:cNvSpPr/>
          <p:nvPr/>
        </p:nvSpPr>
        <p:spPr bwMode="auto">
          <a:xfrm>
            <a:off x="780319" y="1715288"/>
            <a:ext cx="2140863" cy="1767745"/>
          </a:xfrm>
          <a:custGeom>
            <a:gdLst>
              <a:gd fmla="*/ 1143 w 1320" name="T0"/>
              <a:gd fmla="*/ 0 h 1090" name="T1"/>
              <a:gd fmla="*/ 1320 w 1320" name="T2"/>
              <a:gd fmla="*/ 322 h 1090" name="T3"/>
              <a:gd fmla="*/ 1141 w 1320" name="T4"/>
              <a:gd fmla="*/ 650 h 1090" name="T5"/>
              <a:gd fmla="*/ 1067 w 1320" name="T6"/>
              <a:gd fmla="*/ 656 h 1090" name="T7"/>
              <a:gd fmla="*/ 996 w 1320" name="T8"/>
              <a:gd fmla="*/ 673 h 1090" name="T9"/>
              <a:gd fmla="*/ 929 w 1320" name="T10"/>
              <a:gd fmla="*/ 699 h 1090" name="T11"/>
              <a:gd fmla="*/ 868 w 1320" name="T12"/>
              <a:gd fmla="*/ 736 h 1090" name="T13"/>
              <a:gd fmla="*/ 813 w 1320" name="T14"/>
              <a:gd fmla="*/ 779 h 1090" name="T15"/>
              <a:gd fmla="*/ 764 w 1320" name="T16"/>
              <a:gd fmla="*/ 830 h 1090" name="T17"/>
              <a:gd fmla="*/ 723 w 1320" name="T18"/>
              <a:gd fmla="*/ 887 h 1090" name="T19"/>
              <a:gd fmla="*/ 690 w 1320" name="T20"/>
              <a:gd fmla="*/ 950 h 1090" name="T21"/>
              <a:gd fmla="*/ 666 w 1320" name="T22"/>
              <a:gd fmla="*/ 1019 h 1090" name="T23"/>
              <a:gd fmla="*/ 650 w 1320" name="T24"/>
              <a:gd fmla="*/ 1090 h 1090" name="T25"/>
              <a:gd fmla="*/ 321 w 1320" name="T26"/>
              <a:gd fmla="*/ 911 h 1090" name="T27"/>
              <a:gd fmla="*/ 0 w 1320" name="T28"/>
              <a:gd fmla="*/ 1088 h 1090" name="T29"/>
              <a:gd fmla="*/ 12 w 1320" name="T30"/>
              <a:gd fmla="*/ 968 h 1090" name="T31"/>
              <a:gd fmla="*/ 38 w 1320" name="T32"/>
              <a:gd fmla="*/ 852 h 1090" name="T33"/>
              <a:gd fmla="*/ 73 w 1320" name="T34"/>
              <a:gd fmla="*/ 742 h 1090" name="T35"/>
              <a:gd fmla="*/ 120 w 1320" name="T36"/>
              <a:gd fmla="*/ 638 h 1090" name="T37"/>
              <a:gd fmla="*/ 175 w 1320" name="T38"/>
              <a:gd fmla="*/ 538 h 1090" name="T39"/>
              <a:gd fmla="*/ 242 w 1320" name="T40"/>
              <a:gd fmla="*/ 445 h 1090" name="T41"/>
              <a:gd fmla="*/ 315 w 1320" name="T42"/>
              <a:gd fmla="*/ 359 h 1090" name="T43"/>
              <a:gd fmla="*/ 397 w 1320" name="T44"/>
              <a:gd fmla="*/ 280 h 1090" name="T45"/>
              <a:gd fmla="*/ 485 w 1320" name="T46"/>
              <a:gd fmla="*/ 210 h 1090" name="T47"/>
              <a:gd fmla="*/ 582 w 1320" name="T48"/>
              <a:gd fmla="*/ 149 h 1090" name="T49"/>
              <a:gd fmla="*/ 684 w 1320" name="T50"/>
              <a:gd fmla="*/ 98 h 1090" name="T51"/>
              <a:gd fmla="*/ 792 w 1320" name="T52"/>
              <a:gd fmla="*/ 57 h 1090" name="T53"/>
              <a:gd fmla="*/ 906 w 1320" name="T54"/>
              <a:gd fmla="*/ 27 h 1090" name="T55"/>
              <a:gd fmla="*/ 1022 w 1320" name="T56"/>
              <a:gd fmla="*/ 8 h 1090" name="T57"/>
              <a:gd fmla="*/ 1143 w 1320" name="T58"/>
              <a:gd fmla="*/ 0 h 109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090" w="1320">
                <a:moveTo>
                  <a:pt x="1143" y="0"/>
                </a:moveTo>
                <a:lnTo>
                  <a:pt x="1320" y="322"/>
                </a:lnTo>
                <a:lnTo>
                  <a:pt x="1141" y="650"/>
                </a:lnTo>
                <a:lnTo>
                  <a:pt x="1067" y="656"/>
                </a:lnTo>
                <a:lnTo>
                  <a:pt x="996" y="673"/>
                </a:lnTo>
                <a:lnTo>
                  <a:pt x="929" y="699"/>
                </a:lnTo>
                <a:lnTo>
                  <a:pt x="868" y="736"/>
                </a:lnTo>
                <a:lnTo>
                  <a:pt x="813" y="779"/>
                </a:lnTo>
                <a:lnTo>
                  <a:pt x="764" y="830"/>
                </a:lnTo>
                <a:lnTo>
                  <a:pt x="723" y="887"/>
                </a:lnTo>
                <a:lnTo>
                  <a:pt x="690" y="950"/>
                </a:lnTo>
                <a:lnTo>
                  <a:pt x="666" y="1019"/>
                </a:lnTo>
                <a:lnTo>
                  <a:pt x="650" y="1090"/>
                </a:lnTo>
                <a:lnTo>
                  <a:pt x="321" y="911"/>
                </a:lnTo>
                <a:lnTo>
                  <a:pt x="0" y="1088"/>
                </a:lnTo>
                <a:lnTo>
                  <a:pt x="12" y="968"/>
                </a:lnTo>
                <a:lnTo>
                  <a:pt x="38" y="852"/>
                </a:lnTo>
                <a:lnTo>
                  <a:pt x="73" y="742"/>
                </a:lnTo>
                <a:lnTo>
                  <a:pt x="120" y="638"/>
                </a:lnTo>
                <a:lnTo>
                  <a:pt x="175" y="538"/>
                </a:lnTo>
                <a:lnTo>
                  <a:pt x="242" y="445"/>
                </a:lnTo>
                <a:lnTo>
                  <a:pt x="315" y="359"/>
                </a:lnTo>
                <a:lnTo>
                  <a:pt x="397" y="280"/>
                </a:lnTo>
                <a:lnTo>
                  <a:pt x="485" y="210"/>
                </a:lnTo>
                <a:lnTo>
                  <a:pt x="582" y="149"/>
                </a:lnTo>
                <a:lnTo>
                  <a:pt x="684" y="98"/>
                </a:lnTo>
                <a:lnTo>
                  <a:pt x="792" y="57"/>
                </a:lnTo>
                <a:lnTo>
                  <a:pt x="906" y="27"/>
                </a:lnTo>
                <a:lnTo>
                  <a:pt x="1022" y="8"/>
                </a:lnTo>
                <a:lnTo>
                  <a:pt x="1143" y="0"/>
                </a:lnTo>
                <a:close/>
              </a:path>
            </a:pathLst>
          </a:custGeom>
          <a:solidFill>
            <a:schemeClr val="accent4"/>
          </a:solidFill>
          <a:ln w="0">
            <a:noFill/>
            <a:prstDash val="solid"/>
            <a:round/>
          </a:ln>
        </p:spPr>
        <p:txBody>
          <a:bodyPr anchor="t" anchorCtr="0" bIns="22533" compatLnSpc="1" lIns="45143" numCol="1" rIns="45143" tIns="22533" vert="horz" wrap="square">
            <a:prstTxWarp prst="textNoShape">
              <a:avLst/>
            </a:prstTxWarp>
          </a:bodyPr>
          <a:lstStyle/>
          <a:p>
            <a:pPr defTabSz="1192334"/>
            <a:endParaRPr lang="es-SV" sz="2400">
              <a:solidFill>
                <a:srgbClr val="000000"/>
              </a:solidFill>
              <a:cs typeface="+mn-ea"/>
              <a:sym typeface="+mn-lt"/>
            </a:endParaRPr>
          </a:p>
        </p:txBody>
      </p:sp>
      <p:sp>
        <p:nvSpPr>
          <p:cNvPr id="60" name="Freeform 265"/>
          <p:cNvSpPr/>
          <p:nvPr/>
        </p:nvSpPr>
        <p:spPr bwMode="auto">
          <a:xfrm>
            <a:off x="2372987" y="3687373"/>
            <a:ext cx="2137621" cy="1767745"/>
          </a:xfrm>
          <a:custGeom>
            <a:gdLst>
              <a:gd fmla="*/ 668 w 1320" name="T0"/>
              <a:gd fmla="*/ 0 h 1090" name="T1"/>
              <a:gd fmla="*/ 1000 w 1320" name="T2"/>
              <a:gd fmla="*/ 179 h 1090" name="T3"/>
              <a:gd fmla="*/ 1320 w 1320" name="T4"/>
              <a:gd fmla="*/ 2 h 1090" name="T5"/>
              <a:gd fmla="*/ 1306 w 1320" name="T6"/>
              <a:gd fmla="*/ 122 h 1090" name="T7"/>
              <a:gd fmla="*/ 1283 w 1320" name="T8"/>
              <a:gd fmla="*/ 236 h 1090" name="T9"/>
              <a:gd fmla="*/ 1245 w 1320" name="T10"/>
              <a:gd fmla="*/ 348 h 1090" name="T11"/>
              <a:gd fmla="*/ 1200 w 1320" name="T12"/>
              <a:gd fmla="*/ 452 h 1090" name="T13"/>
              <a:gd fmla="*/ 1143 w 1320" name="T14"/>
              <a:gd fmla="*/ 552 h 1090" name="T15"/>
              <a:gd fmla="*/ 1078 w 1320" name="T16"/>
              <a:gd fmla="*/ 644 h 1090" name="T17"/>
              <a:gd fmla="*/ 1004 w 1320" name="T18"/>
              <a:gd fmla="*/ 731 h 1090" name="T19"/>
              <a:gd fmla="*/ 923 w 1320" name="T20"/>
              <a:gd fmla="*/ 809 h 1090" name="T21"/>
              <a:gd fmla="*/ 833 w 1320" name="T22"/>
              <a:gd fmla="*/ 878 h 1090" name="T23"/>
              <a:gd fmla="*/ 737 w 1320" name="T24"/>
              <a:gd fmla="*/ 941 h 1090" name="T25"/>
              <a:gd fmla="*/ 635 w 1320" name="T26"/>
              <a:gd fmla="*/ 992 h 1090" name="T27"/>
              <a:gd fmla="*/ 527 w 1320" name="T28"/>
              <a:gd fmla="*/ 1033 h 1090" name="T29"/>
              <a:gd fmla="*/ 415 w 1320" name="T30"/>
              <a:gd fmla="*/ 1063 h 1090" name="T31"/>
              <a:gd fmla="*/ 297 w 1320" name="T32"/>
              <a:gd fmla="*/ 1082 h 1090" name="T33"/>
              <a:gd fmla="*/ 177 w 1320" name="T34"/>
              <a:gd fmla="*/ 1090 h 1090" name="T35"/>
              <a:gd fmla="*/ 0 w 1320" name="T36"/>
              <a:gd fmla="*/ 768 h 1090" name="T37"/>
              <a:gd fmla="*/ 177 w 1320" name="T38"/>
              <a:gd fmla="*/ 440 h 1090" name="T39"/>
              <a:gd fmla="*/ 252 w 1320" name="T40"/>
              <a:gd fmla="*/ 434 h 1090" name="T41"/>
              <a:gd fmla="*/ 322 w 1320" name="T42"/>
              <a:gd fmla="*/ 416 h 1090" name="T43"/>
              <a:gd fmla="*/ 389 w 1320" name="T44"/>
              <a:gd fmla="*/ 389 h 1090" name="T45"/>
              <a:gd fmla="*/ 450 w 1320" name="T46"/>
              <a:gd fmla="*/ 354 h 1090" name="T47"/>
              <a:gd fmla="*/ 507 w 1320" name="T48"/>
              <a:gd fmla="*/ 310 h 1090" name="T49"/>
              <a:gd fmla="*/ 556 w 1320" name="T50"/>
              <a:gd fmla="*/ 259 h 1090" name="T51"/>
              <a:gd fmla="*/ 597 w 1320" name="T52"/>
              <a:gd fmla="*/ 202 h 1090" name="T53"/>
              <a:gd fmla="*/ 631 w 1320" name="T54"/>
              <a:gd fmla="*/ 140 h 1090" name="T55"/>
              <a:gd fmla="*/ 654 w 1320" name="T56"/>
              <a:gd fmla="*/ 71 h 1090" name="T57"/>
              <a:gd fmla="*/ 668 w 1320" name="T58"/>
              <a:gd fmla="*/ 0 h 109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090" w="1320">
                <a:moveTo>
                  <a:pt x="668" y="0"/>
                </a:moveTo>
                <a:lnTo>
                  <a:pt x="1000" y="179"/>
                </a:lnTo>
                <a:lnTo>
                  <a:pt x="1320" y="2"/>
                </a:lnTo>
                <a:lnTo>
                  <a:pt x="1306" y="122"/>
                </a:lnTo>
                <a:lnTo>
                  <a:pt x="1283" y="236"/>
                </a:lnTo>
                <a:lnTo>
                  <a:pt x="1245" y="348"/>
                </a:lnTo>
                <a:lnTo>
                  <a:pt x="1200" y="452"/>
                </a:lnTo>
                <a:lnTo>
                  <a:pt x="1143" y="552"/>
                </a:lnTo>
                <a:lnTo>
                  <a:pt x="1078" y="644"/>
                </a:lnTo>
                <a:lnTo>
                  <a:pt x="1004" y="731"/>
                </a:lnTo>
                <a:lnTo>
                  <a:pt x="923" y="809"/>
                </a:lnTo>
                <a:lnTo>
                  <a:pt x="833" y="878"/>
                </a:lnTo>
                <a:lnTo>
                  <a:pt x="737" y="941"/>
                </a:lnTo>
                <a:lnTo>
                  <a:pt x="635" y="992"/>
                </a:lnTo>
                <a:lnTo>
                  <a:pt x="527" y="1033"/>
                </a:lnTo>
                <a:lnTo>
                  <a:pt x="415" y="1063"/>
                </a:lnTo>
                <a:lnTo>
                  <a:pt x="297" y="1082"/>
                </a:lnTo>
                <a:lnTo>
                  <a:pt x="177" y="1090"/>
                </a:lnTo>
                <a:lnTo>
                  <a:pt x="0" y="768"/>
                </a:lnTo>
                <a:lnTo>
                  <a:pt x="177" y="440"/>
                </a:lnTo>
                <a:lnTo>
                  <a:pt x="252" y="434"/>
                </a:lnTo>
                <a:lnTo>
                  <a:pt x="322" y="416"/>
                </a:lnTo>
                <a:lnTo>
                  <a:pt x="389" y="389"/>
                </a:lnTo>
                <a:lnTo>
                  <a:pt x="450" y="354"/>
                </a:lnTo>
                <a:lnTo>
                  <a:pt x="507" y="310"/>
                </a:lnTo>
                <a:lnTo>
                  <a:pt x="556" y="259"/>
                </a:lnTo>
                <a:lnTo>
                  <a:pt x="597" y="202"/>
                </a:lnTo>
                <a:lnTo>
                  <a:pt x="631" y="140"/>
                </a:lnTo>
                <a:lnTo>
                  <a:pt x="654" y="71"/>
                </a:lnTo>
                <a:lnTo>
                  <a:pt x="668" y="0"/>
                </a:lnTo>
                <a:close/>
              </a:path>
            </a:pathLst>
          </a:custGeom>
          <a:solidFill>
            <a:schemeClr val="accent2"/>
          </a:solidFill>
          <a:ln w="0">
            <a:noFill/>
            <a:prstDash val="solid"/>
            <a:round/>
          </a:ln>
        </p:spPr>
        <p:txBody>
          <a:bodyPr anchor="t" anchorCtr="0" bIns="22533" compatLnSpc="1" lIns="45143" numCol="1" rIns="45143" tIns="22533" vert="horz" wrap="square">
            <a:prstTxWarp prst="textNoShape">
              <a:avLst/>
            </a:prstTxWarp>
          </a:bodyPr>
          <a:lstStyle/>
          <a:p>
            <a:pPr defTabSz="1192334"/>
            <a:endParaRPr lang="es-SV" sz="2400">
              <a:solidFill>
                <a:srgbClr val="000000"/>
              </a:solidFill>
              <a:cs typeface="+mn-ea"/>
              <a:sym typeface="+mn-lt"/>
            </a:endParaRPr>
          </a:p>
        </p:txBody>
      </p:sp>
      <p:sp>
        <p:nvSpPr>
          <p:cNvPr id="61" name="Freeform 266"/>
          <p:cNvSpPr/>
          <p:nvPr/>
        </p:nvSpPr>
        <p:spPr bwMode="auto">
          <a:xfrm>
            <a:off x="777075" y="3311119"/>
            <a:ext cx="1767836" cy="2140755"/>
          </a:xfrm>
          <a:custGeom>
            <a:gdLst>
              <a:gd fmla="*/ 323 w 1090" name="T0"/>
              <a:gd fmla="*/ 0 h 1320" name="T1"/>
              <a:gd fmla="*/ 648 w 1090" name="T2"/>
              <a:gd fmla="*/ 177 h 1320" name="T3"/>
              <a:gd fmla="*/ 656 w 1090" name="T4"/>
              <a:gd fmla="*/ 252 h 1320" name="T5"/>
              <a:gd fmla="*/ 674 w 1090" name="T6"/>
              <a:gd fmla="*/ 323 h 1320" name="T7"/>
              <a:gd fmla="*/ 700 w 1090" name="T8"/>
              <a:gd fmla="*/ 389 h 1320" name="T9"/>
              <a:gd fmla="*/ 735 w 1090" name="T10"/>
              <a:gd fmla="*/ 452 h 1320" name="T11"/>
              <a:gd fmla="*/ 780 w 1090" name="T12"/>
              <a:gd fmla="*/ 507 h 1320" name="T13"/>
              <a:gd fmla="*/ 831 w 1090" name="T14"/>
              <a:gd fmla="*/ 556 h 1320" name="T15"/>
              <a:gd fmla="*/ 888 w 1090" name="T16"/>
              <a:gd fmla="*/ 597 h 1320" name="T17"/>
              <a:gd fmla="*/ 951 w 1090" name="T18"/>
              <a:gd fmla="*/ 631 h 1320" name="T19"/>
              <a:gd fmla="*/ 1020 w 1090" name="T20"/>
              <a:gd fmla="*/ 654 h 1320" name="T21"/>
              <a:gd fmla="*/ 1090 w 1090" name="T22"/>
              <a:gd fmla="*/ 668 h 1320" name="T23"/>
              <a:gd fmla="*/ 912 w 1090" name="T24"/>
              <a:gd fmla="*/ 1000 h 1320" name="T25"/>
              <a:gd fmla="*/ 1086 w 1090" name="T26"/>
              <a:gd fmla="*/ 1320 h 1320" name="T27"/>
              <a:gd fmla="*/ 969 w 1090" name="T28"/>
              <a:gd fmla="*/ 1306 h 1320" name="T29"/>
              <a:gd fmla="*/ 853 w 1090" name="T30"/>
              <a:gd fmla="*/ 1283 h 1320" name="T31"/>
              <a:gd fmla="*/ 743 w 1090" name="T32"/>
              <a:gd fmla="*/ 1247 h 1320" name="T33"/>
              <a:gd fmla="*/ 639 w 1090" name="T34"/>
              <a:gd fmla="*/ 1200 h 1320" name="T35"/>
              <a:gd fmla="*/ 539 w 1090" name="T36"/>
              <a:gd fmla="*/ 1143 h 1320" name="T37"/>
              <a:gd fmla="*/ 446 w 1090" name="T38"/>
              <a:gd fmla="*/ 1079 h 1320" name="T39"/>
              <a:gd fmla="*/ 360 w 1090" name="T40"/>
              <a:gd fmla="*/ 1006 h 1320" name="T41"/>
              <a:gd fmla="*/ 281 w 1090" name="T42"/>
              <a:gd fmla="*/ 923 h 1320" name="T43"/>
              <a:gd fmla="*/ 211 w 1090" name="T44"/>
              <a:gd fmla="*/ 833 h 1320" name="T45"/>
              <a:gd fmla="*/ 150 w 1090" name="T46"/>
              <a:gd fmla="*/ 737 h 1320" name="T47"/>
              <a:gd fmla="*/ 99 w 1090" name="T48"/>
              <a:gd fmla="*/ 635 h 1320" name="T49"/>
              <a:gd fmla="*/ 57 w 1090" name="T50"/>
              <a:gd fmla="*/ 527 h 1320" name="T51"/>
              <a:gd fmla="*/ 26 w 1090" name="T52"/>
              <a:gd fmla="*/ 415 h 1320" name="T53"/>
              <a:gd fmla="*/ 8 w 1090" name="T54"/>
              <a:gd fmla="*/ 299 h 1320" name="T55"/>
              <a:gd fmla="*/ 0 w 1090" name="T56"/>
              <a:gd fmla="*/ 177 h 1320" name="T57"/>
              <a:gd fmla="*/ 323 w 1090" name="T58"/>
              <a:gd fmla="*/ 0 h 132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320" w="1090">
                <a:moveTo>
                  <a:pt x="323" y="0"/>
                </a:moveTo>
                <a:lnTo>
                  <a:pt x="648" y="177"/>
                </a:lnTo>
                <a:lnTo>
                  <a:pt x="656" y="252"/>
                </a:lnTo>
                <a:lnTo>
                  <a:pt x="674" y="323"/>
                </a:lnTo>
                <a:lnTo>
                  <a:pt x="700" y="389"/>
                </a:lnTo>
                <a:lnTo>
                  <a:pt x="735" y="452"/>
                </a:lnTo>
                <a:lnTo>
                  <a:pt x="780" y="507"/>
                </a:lnTo>
                <a:lnTo>
                  <a:pt x="831" y="556"/>
                </a:lnTo>
                <a:lnTo>
                  <a:pt x="888" y="597"/>
                </a:lnTo>
                <a:lnTo>
                  <a:pt x="951" y="631"/>
                </a:lnTo>
                <a:lnTo>
                  <a:pt x="1020" y="654"/>
                </a:lnTo>
                <a:lnTo>
                  <a:pt x="1090" y="668"/>
                </a:lnTo>
                <a:lnTo>
                  <a:pt x="912" y="1000"/>
                </a:lnTo>
                <a:lnTo>
                  <a:pt x="1086" y="1320"/>
                </a:lnTo>
                <a:lnTo>
                  <a:pt x="969" y="1306"/>
                </a:lnTo>
                <a:lnTo>
                  <a:pt x="853" y="1283"/>
                </a:lnTo>
                <a:lnTo>
                  <a:pt x="743" y="1247"/>
                </a:lnTo>
                <a:lnTo>
                  <a:pt x="639" y="1200"/>
                </a:lnTo>
                <a:lnTo>
                  <a:pt x="539" y="1143"/>
                </a:lnTo>
                <a:lnTo>
                  <a:pt x="446" y="1079"/>
                </a:lnTo>
                <a:lnTo>
                  <a:pt x="360" y="1006"/>
                </a:lnTo>
                <a:lnTo>
                  <a:pt x="281" y="923"/>
                </a:lnTo>
                <a:lnTo>
                  <a:pt x="211" y="833"/>
                </a:lnTo>
                <a:lnTo>
                  <a:pt x="150" y="737"/>
                </a:lnTo>
                <a:lnTo>
                  <a:pt x="99" y="635"/>
                </a:lnTo>
                <a:lnTo>
                  <a:pt x="57" y="527"/>
                </a:lnTo>
                <a:lnTo>
                  <a:pt x="26" y="415"/>
                </a:lnTo>
                <a:lnTo>
                  <a:pt x="8" y="299"/>
                </a:lnTo>
                <a:lnTo>
                  <a:pt x="0" y="177"/>
                </a:lnTo>
                <a:lnTo>
                  <a:pt x="323" y="0"/>
                </a:lnTo>
                <a:close/>
              </a:path>
            </a:pathLst>
          </a:custGeom>
          <a:solidFill>
            <a:schemeClr val="accent3"/>
          </a:solidFill>
          <a:ln w="0">
            <a:noFill/>
            <a:prstDash val="solid"/>
            <a:round/>
          </a:ln>
        </p:spPr>
        <p:txBody>
          <a:bodyPr anchor="t" anchorCtr="0" bIns="22533" compatLnSpc="1" lIns="45143" numCol="1" rIns="45143" tIns="22533" vert="horz" wrap="square">
            <a:prstTxWarp prst="textNoShape">
              <a:avLst/>
            </a:prstTxWarp>
          </a:bodyPr>
          <a:lstStyle/>
          <a:p>
            <a:pPr defTabSz="1192334"/>
            <a:endParaRPr lang="es-SV" sz="2400">
              <a:solidFill>
                <a:srgbClr val="000000"/>
              </a:solidFill>
              <a:cs typeface="+mn-ea"/>
              <a:sym typeface="+mn-lt"/>
            </a:endParaRPr>
          </a:p>
        </p:txBody>
      </p:sp>
      <p:sp>
        <p:nvSpPr>
          <p:cNvPr id="62" name="4 Elipse"/>
          <p:cNvSpPr>
            <a:spLocks noChangeAspect="1"/>
          </p:cNvSpPr>
          <p:nvPr/>
        </p:nvSpPr>
        <p:spPr bwMode="auto">
          <a:xfrm>
            <a:off x="3755892" y="3243438"/>
            <a:ext cx="473963" cy="473916"/>
          </a:xfrm>
          <a:prstGeom prst="ellipse">
            <a:avLst/>
          </a:prstGeom>
          <a:noFill/>
          <a:ln algn="ctr" cap="flat" cmpd="sng" w="38100">
            <a:solidFill>
              <a:schemeClr val="bg1"/>
            </a:solidFill>
            <a:prstDash val="solid"/>
            <a:miter lim="800000"/>
          </a:ln>
          <a:effectLst/>
          <a:extLst/>
        </p:spPr>
        <p:txBody>
          <a:bodyPr anchor="ctr" bIns="0" lIns="0" rIns="0" rtlCol="0" tIns="0"/>
          <a:lstStyle/>
          <a:p>
            <a:pPr algn="ctr" defTabSz="169109">
              <a:defRPr/>
            </a:pPr>
            <a:r>
              <a:rPr kern="0" lang="es-MX" sz="1733">
                <a:solidFill>
                  <a:srgbClr val="FFFFFF"/>
                </a:solidFill>
                <a:cs typeface="+mn-ea"/>
                <a:sym typeface="+mn-lt"/>
              </a:rPr>
              <a:t>01</a:t>
            </a:r>
          </a:p>
        </p:txBody>
      </p:sp>
      <p:sp>
        <p:nvSpPr>
          <p:cNvPr id="63" name="Rectángulo 2281"/>
          <p:cNvSpPr/>
          <p:nvPr/>
        </p:nvSpPr>
        <p:spPr>
          <a:xfrm>
            <a:off x="3230832" y="2522078"/>
            <a:ext cx="952665" cy="532746"/>
          </a:xfrm>
          <a:prstGeom prst="rect">
            <a:avLst/>
          </a:prstGeom>
        </p:spPr>
        <p:txBody>
          <a:bodyPr bIns="22533" lIns="45143" rIns="45143" tIns="22533" wrap="square">
            <a:spAutoFit/>
          </a:bodyPr>
          <a:lstStyle/>
          <a:p>
            <a:pPr algn="ctr" defTabSz="1187949"/>
            <a:r>
              <a:rPr altLang="en-US" lang="zh-CN" sz="1600">
                <a:solidFill>
                  <a:schemeClr val="bg1">
                    <a:lumMod val="95000"/>
                  </a:schemeClr>
                </a:solidFill>
                <a:cs typeface="+mn-ea"/>
                <a:sym typeface="+mn-lt"/>
              </a:rPr>
              <a:t>单击添加标题</a:t>
            </a:r>
          </a:p>
        </p:txBody>
      </p:sp>
      <p:sp>
        <p:nvSpPr>
          <p:cNvPr id="64" name="4 Elipse"/>
          <p:cNvSpPr>
            <a:spLocks noChangeAspect="1"/>
          </p:cNvSpPr>
          <p:nvPr/>
        </p:nvSpPr>
        <p:spPr bwMode="auto">
          <a:xfrm>
            <a:off x="2489144" y="4714769"/>
            <a:ext cx="473963" cy="473916"/>
          </a:xfrm>
          <a:prstGeom prst="ellipse">
            <a:avLst/>
          </a:prstGeom>
          <a:noFill/>
          <a:ln algn="ctr" cap="flat" cmpd="sng" w="38100">
            <a:solidFill>
              <a:schemeClr val="bg1"/>
            </a:solidFill>
            <a:prstDash val="solid"/>
            <a:miter lim="800000"/>
          </a:ln>
          <a:effectLst/>
          <a:extLst/>
        </p:spPr>
        <p:txBody>
          <a:bodyPr anchor="ctr" bIns="0" lIns="0" rIns="0" rtlCol="0" tIns="0"/>
          <a:lstStyle/>
          <a:p>
            <a:pPr algn="ctr" defTabSz="169109">
              <a:defRPr/>
            </a:pPr>
            <a:r>
              <a:rPr kern="0" lang="es-MX" sz="1733">
                <a:solidFill>
                  <a:srgbClr val="FFFFFF"/>
                </a:solidFill>
                <a:cs typeface="+mn-ea"/>
                <a:sym typeface="+mn-lt"/>
              </a:rPr>
              <a:t>02</a:t>
            </a:r>
          </a:p>
        </p:txBody>
      </p:sp>
      <p:sp>
        <p:nvSpPr>
          <p:cNvPr id="65" name="Rectángulo 2283"/>
          <p:cNvSpPr/>
          <p:nvPr/>
        </p:nvSpPr>
        <p:spPr>
          <a:xfrm>
            <a:off x="3043111" y="4359521"/>
            <a:ext cx="1052761" cy="532746"/>
          </a:xfrm>
          <a:prstGeom prst="rect">
            <a:avLst/>
          </a:prstGeom>
        </p:spPr>
        <p:txBody>
          <a:bodyPr bIns="22533" lIns="45143" rIns="45143" tIns="22533" wrap="square">
            <a:spAutoFit/>
          </a:bodyPr>
          <a:lstStyle/>
          <a:p>
            <a:pPr algn="ctr" defTabSz="1187949"/>
            <a:r>
              <a:rPr altLang="en-US" lang="zh-CN" sz="1600">
                <a:solidFill>
                  <a:schemeClr val="bg1">
                    <a:lumMod val="95000"/>
                  </a:schemeClr>
                </a:solidFill>
                <a:cs typeface="+mn-ea"/>
                <a:sym typeface="+mn-lt"/>
              </a:rPr>
              <a:t>单击添加标题</a:t>
            </a:r>
          </a:p>
        </p:txBody>
      </p:sp>
      <p:sp>
        <p:nvSpPr>
          <p:cNvPr id="66" name="4 Elipse"/>
          <p:cNvSpPr>
            <a:spLocks noChangeAspect="1"/>
          </p:cNvSpPr>
          <p:nvPr/>
        </p:nvSpPr>
        <p:spPr bwMode="auto">
          <a:xfrm>
            <a:off x="1074204" y="3437522"/>
            <a:ext cx="473963" cy="473916"/>
          </a:xfrm>
          <a:prstGeom prst="ellipse">
            <a:avLst/>
          </a:prstGeom>
          <a:noFill/>
          <a:ln algn="ctr" cap="flat" cmpd="sng" w="38100">
            <a:solidFill>
              <a:schemeClr val="bg1"/>
            </a:solidFill>
            <a:prstDash val="solid"/>
            <a:miter lim="800000"/>
          </a:ln>
          <a:effectLst/>
          <a:extLst/>
        </p:spPr>
        <p:txBody>
          <a:bodyPr anchor="ctr" bIns="0" lIns="0" rIns="0" rtlCol="0" tIns="0"/>
          <a:lstStyle/>
          <a:p>
            <a:pPr algn="ctr" defTabSz="169109">
              <a:defRPr/>
            </a:pPr>
            <a:r>
              <a:rPr kern="0" lang="es-MX" sz="1733">
                <a:solidFill>
                  <a:srgbClr val="FFFFFF"/>
                </a:solidFill>
                <a:cs typeface="+mn-ea"/>
                <a:sym typeface="+mn-lt"/>
              </a:rPr>
              <a:t>03</a:t>
            </a:r>
          </a:p>
        </p:txBody>
      </p:sp>
      <p:sp>
        <p:nvSpPr>
          <p:cNvPr id="67" name="Rectángulo 2285"/>
          <p:cNvSpPr/>
          <p:nvPr/>
        </p:nvSpPr>
        <p:spPr>
          <a:xfrm>
            <a:off x="1033370" y="4204402"/>
            <a:ext cx="1052761" cy="532746"/>
          </a:xfrm>
          <a:prstGeom prst="rect">
            <a:avLst/>
          </a:prstGeom>
        </p:spPr>
        <p:txBody>
          <a:bodyPr bIns="22533" lIns="45143" rIns="45143" tIns="22533" wrap="square">
            <a:spAutoFit/>
          </a:bodyPr>
          <a:lstStyle/>
          <a:p>
            <a:pPr algn="ctr" defTabSz="1187949"/>
            <a:r>
              <a:rPr altLang="en-US" lang="zh-CN" sz="1600">
                <a:solidFill>
                  <a:schemeClr val="bg1">
                    <a:lumMod val="95000"/>
                  </a:schemeClr>
                </a:solidFill>
                <a:cs typeface="+mn-ea"/>
                <a:sym typeface="+mn-lt"/>
              </a:rPr>
              <a:t>单击添加标题</a:t>
            </a:r>
          </a:p>
        </p:txBody>
      </p:sp>
      <p:sp>
        <p:nvSpPr>
          <p:cNvPr id="68" name="4 Elipse"/>
          <p:cNvSpPr>
            <a:spLocks noChangeAspect="1"/>
          </p:cNvSpPr>
          <p:nvPr/>
        </p:nvSpPr>
        <p:spPr bwMode="auto">
          <a:xfrm>
            <a:off x="2311137" y="1997529"/>
            <a:ext cx="473963" cy="473916"/>
          </a:xfrm>
          <a:prstGeom prst="ellipse">
            <a:avLst/>
          </a:prstGeom>
          <a:noFill/>
          <a:ln algn="ctr" cap="flat" cmpd="sng" w="38100">
            <a:solidFill>
              <a:schemeClr val="bg1"/>
            </a:solidFill>
            <a:prstDash val="solid"/>
            <a:miter lim="800000"/>
          </a:ln>
          <a:effectLst/>
          <a:extLst/>
        </p:spPr>
        <p:txBody>
          <a:bodyPr anchor="ctr" bIns="0" lIns="0" rIns="0" rtlCol="0" tIns="0"/>
          <a:lstStyle/>
          <a:p>
            <a:pPr algn="ctr" defTabSz="169109">
              <a:defRPr/>
            </a:pPr>
            <a:r>
              <a:rPr kern="0" lang="es-MX" sz="1733">
                <a:solidFill>
                  <a:srgbClr val="FFFFFF"/>
                </a:solidFill>
                <a:cs typeface="+mn-ea"/>
                <a:sym typeface="+mn-lt"/>
              </a:rPr>
              <a:t>04</a:t>
            </a:r>
          </a:p>
        </p:txBody>
      </p:sp>
      <p:sp>
        <p:nvSpPr>
          <p:cNvPr id="69" name="Rectángulo 2287"/>
          <p:cNvSpPr/>
          <p:nvPr/>
        </p:nvSpPr>
        <p:spPr>
          <a:xfrm>
            <a:off x="1325788" y="2349006"/>
            <a:ext cx="1052761" cy="532746"/>
          </a:xfrm>
          <a:prstGeom prst="rect">
            <a:avLst/>
          </a:prstGeom>
        </p:spPr>
        <p:txBody>
          <a:bodyPr bIns="22533" lIns="45143" rIns="45143" tIns="22533" wrap="square">
            <a:spAutoFit/>
          </a:bodyPr>
          <a:lstStyle/>
          <a:p>
            <a:pPr algn="ctr" defTabSz="1187949"/>
            <a:r>
              <a:rPr altLang="en-US" lang="zh-CN" sz="1600">
                <a:solidFill>
                  <a:schemeClr val="bg1">
                    <a:lumMod val="95000"/>
                  </a:schemeClr>
                </a:solidFill>
                <a:cs typeface="+mn-ea"/>
                <a:sym typeface="+mn-lt"/>
              </a:rPr>
              <a:t>单击添加标题</a:t>
            </a:r>
          </a:p>
        </p:txBody>
      </p:sp>
    </p:spTree>
    <p:extLst>
      <p:ext uri="{BB962C8B-B14F-4D97-AF65-F5344CB8AC3E}">
        <p14:creationId val="4159617166"/>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58"/>
                                        </p:tgtEl>
                                        <p:attrNameLst>
                                          <p:attrName>style.visibility</p:attrName>
                                        </p:attrNameLst>
                                      </p:cBhvr>
                                      <p:to>
                                        <p:strVal val="visible"/>
                                      </p:to>
                                    </p:set>
                                    <p:animEffect filter="fade" transition="in">
                                      <p:cBhvr>
                                        <p:cTn dur="500" id="7"/>
                                        <p:tgtEl>
                                          <p:spTgt spid="58"/>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60"/>
                                        </p:tgtEl>
                                        <p:attrNameLst>
                                          <p:attrName>style.visibility</p:attrName>
                                        </p:attrNameLst>
                                      </p:cBhvr>
                                      <p:to>
                                        <p:strVal val="visible"/>
                                      </p:to>
                                    </p:set>
                                    <p:animEffect filter="fade" transition="in">
                                      <p:cBhvr>
                                        <p:cTn dur="500" id="10"/>
                                        <p:tgtEl>
                                          <p:spTgt spid="60"/>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61"/>
                                        </p:tgtEl>
                                        <p:attrNameLst>
                                          <p:attrName>style.visibility</p:attrName>
                                        </p:attrNameLst>
                                      </p:cBhvr>
                                      <p:to>
                                        <p:strVal val="visible"/>
                                      </p:to>
                                    </p:set>
                                    <p:animEffect filter="fade" transition="in">
                                      <p:cBhvr>
                                        <p:cTn dur="500" id="13"/>
                                        <p:tgtEl>
                                          <p:spTgt spid="61"/>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59"/>
                                        </p:tgtEl>
                                        <p:attrNameLst>
                                          <p:attrName>style.visibility</p:attrName>
                                        </p:attrNameLst>
                                      </p:cBhvr>
                                      <p:to>
                                        <p:strVal val="visible"/>
                                      </p:to>
                                    </p:set>
                                    <p:animEffect filter="fade" transition="in">
                                      <p:cBhvr>
                                        <p:cTn dur="500" id="16"/>
                                        <p:tgtEl>
                                          <p:spTgt spid="59"/>
                                        </p:tgtEl>
                                      </p:cBhvr>
                                    </p:animEffect>
                                  </p:childTnLst>
                                </p:cTn>
                              </p:par>
                            </p:childTnLst>
                          </p:cTn>
                        </p:par>
                        <p:par>
                          <p:cTn fill="hold" id="17" nodeType="afterGroup">
                            <p:stCondLst>
                              <p:cond delay="500"/>
                            </p:stCondLst>
                            <p:childTnLst>
                              <p:par>
                                <p:cTn fill="hold" grpId="0" id="18" nodeType="afterEffect" presetClass="entr" presetID="10" presetSubtype="0">
                                  <p:stCondLst>
                                    <p:cond delay="0"/>
                                  </p:stCondLst>
                                  <p:childTnLst>
                                    <p:set>
                                      <p:cBhvr>
                                        <p:cTn dur="1" fill="hold" id="19">
                                          <p:stCondLst>
                                            <p:cond delay="0"/>
                                          </p:stCondLst>
                                        </p:cTn>
                                        <p:tgtEl>
                                          <p:spTgt spid="62"/>
                                        </p:tgtEl>
                                        <p:attrNameLst>
                                          <p:attrName>style.visibility</p:attrName>
                                        </p:attrNameLst>
                                      </p:cBhvr>
                                      <p:to>
                                        <p:strVal val="visible"/>
                                      </p:to>
                                    </p:set>
                                    <p:animEffect filter="fade" transition="in">
                                      <p:cBhvr>
                                        <p:cTn dur="500" id="20"/>
                                        <p:tgtEl>
                                          <p:spTgt spid="62"/>
                                        </p:tgtEl>
                                      </p:cBhvr>
                                    </p:animEffect>
                                  </p:childTnLst>
                                </p:cTn>
                              </p:par>
                              <p:par>
                                <p:cTn fill="hold" grpId="0" id="21" nodeType="withEffect" presetClass="entr" presetID="10" presetSubtype="0">
                                  <p:stCondLst>
                                    <p:cond delay="0"/>
                                  </p:stCondLst>
                                  <p:childTnLst>
                                    <p:set>
                                      <p:cBhvr>
                                        <p:cTn dur="1" fill="hold" id="22">
                                          <p:stCondLst>
                                            <p:cond delay="0"/>
                                          </p:stCondLst>
                                        </p:cTn>
                                        <p:tgtEl>
                                          <p:spTgt spid="63"/>
                                        </p:tgtEl>
                                        <p:attrNameLst>
                                          <p:attrName>style.visibility</p:attrName>
                                        </p:attrNameLst>
                                      </p:cBhvr>
                                      <p:to>
                                        <p:strVal val="visible"/>
                                      </p:to>
                                    </p:set>
                                    <p:animEffect filter="fade" transition="in">
                                      <p:cBhvr>
                                        <p:cTn dur="500" id="23"/>
                                        <p:tgtEl>
                                          <p:spTgt spid="63"/>
                                        </p:tgtEl>
                                      </p:cBhvr>
                                    </p:animEffect>
                                  </p:childTnLst>
                                </p:cTn>
                              </p:par>
                            </p:childTnLst>
                          </p:cTn>
                        </p:par>
                        <p:par>
                          <p:cTn fill="hold" id="24" nodeType="afterGroup">
                            <p:stCondLst>
                              <p:cond delay="1000"/>
                            </p:stCondLst>
                            <p:childTnLst>
                              <p:par>
                                <p:cTn fill="hold" grpId="0" id="25" nodeType="afterEffect" presetClass="entr" presetID="10" presetSubtype="0">
                                  <p:stCondLst>
                                    <p:cond delay="0"/>
                                  </p:stCondLst>
                                  <p:childTnLst>
                                    <p:set>
                                      <p:cBhvr>
                                        <p:cTn dur="1" fill="hold" id="26">
                                          <p:stCondLst>
                                            <p:cond delay="0"/>
                                          </p:stCondLst>
                                        </p:cTn>
                                        <p:tgtEl>
                                          <p:spTgt spid="64"/>
                                        </p:tgtEl>
                                        <p:attrNameLst>
                                          <p:attrName>style.visibility</p:attrName>
                                        </p:attrNameLst>
                                      </p:cBhvr>
                                      <p:to>
                                        <p:strVal val="visible"/>
                                      </p:to>
                                    </p:set>
                                    <p:animEffect filter="fade" transition="in">
                                      <p:cBhvr>
                                        <p:cTn dur="500" id="27"/>
                                        <p:tgtEl>
                                          <p:spTgt spid="64"/>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65"/>
                                        </p:tgtEl>
                                        <p:attrNameLst>
                                          <p:attrName>style.visibility</p:attrName>
                                        </p:attrNameLst>
                                      </p:cBhvr>
                                      <p:to>
                                        <p:strVal val="visible"/>
                                      </p:to>
                                    </p:set>
                                    <p:animEffect filter="fade" transition="in">
                                      <p:cBhvr>
                                        <p:cTn dur="500" id="30"/>
                                        <p:tgtEl>
                                          <p:spTgt spid="65"/>
                                        </p:tgtEl>
                                      </p:cBhvr>
                                    </p:animEffect>
                                  </p:childTnLst>
                                </p:cTn>
                              </p:par>
                            </p:childTnLst>
                          </p:cTn>
                        </p:par>
                        <p:par>
                          <p:cTn fill="hold" id="31" nodeType="afterGroup">
                            <p:stCondLst>
                              <p:cond delay="1500"/>
                            </p:stCondLst>
                            <p:childTnLst>
                              <p:par>
                                <p:cTn fill="hold" grpId="0" id="32" nodeType="afterEffect" presetClass="entr" presetID="10" presetSubtype="0">
                                  <p:stCondLst>
                                    <p:cond delay="0"/>
                                  </p:stCondLst>
                                  <p:childTnLst>
                                    <p:set>
                                      <p:cBhvr>
                                        <p:cTn dur="1" fill="hold" id="33">
                                          <p:stCondLst>
                                            <p:cond delay="0"/>
                                          </p:stCondLst>
                                        </p:cTn>
                                        <p:tgtEl>
                                          <p:spTgt spid="66"/>
                                        </p:tgtEl>
                                        <p:attrNameLst>
                                          <p:attrName>style.visibility</p:attrName>
                                        </p:attrNameLst>
                                      </p:cBhvr>
                                      <p:to>
                                        <p:strVal val="visible"/>
                                      </p:to>
                                    </p:set>
                                    <p:animEffect filter="fade" transition="in">
                                      <p:cBhvr>
                                        <p:cTn dur="500" id="34"/>
                                        <p:tgtEl>
                                          <p:spTgt spid="66"/>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67"/>
                                        </p:tgtEl>
                                        <p:attrNameLst>
                                          <p:attrName>style.visibility</p:attrName>
                                        </p:attrNameLst>
                                      </p:cBhvr>
                                      <p:to>
                                        <p:strVal val="visible"/>
                                      </p:to>
                                    </p:set>
                                    <p:animEffect filter="fade" transition="in">
                                      <p:cBhvr>
                                        <p:cTn dur="500" id="37"/>
                                        <p:tgtEl>
                                          <p:spTgt spid="67"/>
                                        </p:tgtEl>
                                      </p:cBhvr>
                                    </p:animEffect>
                                  </p:childTnLst>
                                </p:cTn>
                              </p:par>
                            </p:childTnLst>
                          </p:cTn>
                        </p:par>
                        <p:par>
                          <p:cTn fill="hold" id="38" nodeType="afterGroup">
                            <p:stCondLst>
                              <p:cond delay="2000"/>
                            </p:stCondLst>
                            <p:childTnLst>
                              <p:par>
                                <p:cTn fill="hold" grpId="0" id="39" nodeType="afterEffect" presetClass="entr" presetID="10" presetSubtype="0">
                                  <p:stCondLst>
                                    <p:cond delay="0"/>
                                  </p:stCondLst>
                                  <p:childTnLst>
                                    <p:set>
                                      <p:cBhvr>
                                        <p:cTn dur="1" fill="hold" id="40">
                                          <p:stCondLst>
                                            <p:cond delay="0"/>
                                          </p:stCondLst>
                                        </p:cTn>
                                        <p:tgtEl>
                                          <p:spTgt spid="68"/>
                                        </p:tgtEl>
                                        <p:attrNameLst>
                                          <p:attrName>style.visibility</p:attrName>
                                        </p:attrNameLst>
                                      </p:cBhvr>
                                      <p:to>
                                        <p:strVal val="visible"/>
                                      </p:to>
                                    </p:set>
                                    <p:animEffect filter="fade" transition="in">
                                      <p:cBhvr>
                                        <p:cTn dur="500" id="41"/>
                                        <p:tgtEl>
                                          <p:spTgt spid="68"/>
                                        </p:tgtEl>
                                      </p:cBhvr>
                                    </p:animEffect>
                                  </p:childTnLst>
                                </p:cTn>
                              </p:par>
                              <p:par>
                                <p:cTn fill="hold" grpId="0" id="42" nodeType="withEffect" presetClass="entr" presetID="10" presetSubtype="0">
                                  <p:stCondLst>
                                    <p:cond delay="0"/>
                                  </p:stCondLst>
                                  <p:childTnLst>
                                    <p:set>
                                      <p:cBhvr>
                                        <p:cTn dur="1" fill="hold" id="43">
                                          <p:stCondLst>
                                            <p:cond delay="0"/>
                                          </p:stCondLst>
                                        </p:cTn>
                                        <p:tgtEl>
                                          <p:spTgt spid="69"/>
                                        </p:tgtEl>
                                        <p:attrNameLst>
                                          <p:attrName>style.visibility</p:attrName>
                                        </p:attrNameLst>
                                      </p:cBhvr>
                                      <p:to>
                                        <p:strVal val="visible"/>
                                      </p:to>
                                    </p:set>
                                    <p:animEffect filter="fade" transition="in">
                                      <p:cBhvr>
                                        <p:cTn dur="500" id="44"/>
                                        <p:tgtEl>
                                          <p:spTgt spid="69"/>
                                        </p:tgtEl>
                                      </p:cBhvr>
                                    </p:animEffect>
                                  </p:childTnLst>
                                </p:cTn>
                              </p:par>
                            </p:childTnLst>
                          </p:cTn>
                        </p:par>
                        <p:par>
                          <p:cTn fill="hold" id="45" nodeType="afterGroup">
                            <p:stCondLst>
                              <p:cond delay="2500"/>
                            </p:stCondLst>
                            <p:childTnLst>
                              <p:par>
                                <p:cTn fill="hold" id="46" nodeType="afterEffect" presetClass="entr" presetID="10" presetSubtype="0">
                                  <p:stCondLst>
                                    <p:cond delay="0"/>
                                  </p:stCondLst>
                                  <p:childTnLst>
                                    <p:set>
                                      <p:cBhvr>
                                        <p:cTn dur="1" fill="hold" id="47">
                                          <p:stCondLst>
                                            <p:cond delay="0"/>
                                          </p:stCondLst>
                                        </p:cTn>
                                        <p:tgtEl>
                                          <p:spTgt spid="5"/>
                                        </p:tgtEl>
                                        <p:attrNameLst>
                                          <p:attrName>style.visibility</p:attrName>
                                        </p:attrNameLst>
                                      </p:cBhvr>
                                      <p:to>
                                        <p:strVal val="visible"/>
                                      </p:to>
                                    </p:set>
                                    <p:animEffect filter="fade" transition="in">
                                      <p:cBhvr>
                                        <p:cTn dur="500" id="48"/>
                                        <p:tgtEl>
                                          <p:spTgt spid="5"/>
                                        </p:tgtEl>
                                      </p:cBhvr>
                                    </p:animEffect>
                                  </p:childTnLst>
                                </p:cTn>
                              </p:par>
                            </p:childTnLst>
                          </p:cTn>
                        </p:par>
                        <p:par>
                          <p:cTn fill="hold" id="49" nodeType="afterGroup">
                            <p:stCondLst>
                              <p:cond delay="3000"/>
                            </p:stCondLst>
                            <p:childTnLst>
                              <p:par>
                                <p:cTn fill="hold" grpId="0" id="50" nodeType="afterEffect" presetClass="entr" presetID="17" presetSubtype="8">
                                  <p:stCondLst>
                                    <p:cond delay="0"/>
                                  </p:stCondLst>
                                  <p:childTnLst>
                                    <p:set>
                                      <p:cBhvr>
                                        <p:cTn dur="1" fill="hold" id="51">
                                          <p:stCondLst>
                                            <p:cond delay="0"/>
                                          </p:stCondLst>
                                        </p:cTn>
                                        <p:tgtEl>
                                          <p:spTgt spid="8"/>
                                        </p:tgtEl>
                                        <p:attrNameLst>
                                          <p:attrName>style.visibility</p:attrName>
                                        </p:attrNameLst>
                                      </p:cBhvr>
                                      <p:to>
                                        <p:strVal val="visible"/>
                                      </p:to>
                                    </p:set>
                                    <p:anim calcmode="lin" valueType="num">
                                      <p:cBhvr>
                                        <p:cTn dur="750" fill="hold" id="52"/>
                                        <p:tgtEl>
                                          <p:spTgt spid="8"/>
                                        </p:tgtEl>
                                        <p:attrNameLst>
                                          <p:attrName>ppt_x</p:attrName>
                                        </p:attrNameLst>
                                      </p:cBhvr>
                                      <p:tavLst>
                                        <p:tav tm="0">
                                          <p:val>
                                            <p:strVal val="#ppt_x-#ppt_w/2"/>
                                          </p:val>
                                        </p:tav>
                                        <p:tav tm="100000">
                                          <p:val>
                                            <p:strVal val="#ppt_x"/>
                                          </p:val>
                                        </p:tav>
                                      </p:tavLst>
                                    </p:anim>
                                    <p:anim calcmode="lin" valueType="num">
                                      <p:cBhvr>
                                        <p:cTn dur="750" fill="hold" id="53"/>
                                        <p:tgtEl>
                                          <p:spTgt spid="8"/>
                                        </p:tgtEl>
                                        <p:attrNameLst>
                                          <p:attrName>ppt_y</p:attrName>
                                        </p:attrNameLst>
                                      </p:cBhvr>
                                      <p:tavLst>
                                        <p:tav tm="0">
                                          <p:val>
                                            <p:strVal val="#ppt_y"/>
                                          </p:val>
                                        </p:tav>
                                        <p:tav tm="100000">
                                          <p:val>
                                            <p:strVal val="#ppt_y"/>
                                          </p:val>
                                        </p:tav>
                                      </p:tavLst>
                                    </p:anim>
                                    <p:anim calcmode="lin" valueType="num">
                                      <p:cBhvr>
                                        <p:cTn dur="750" fill="hold" id="54"/>
                                        <p:tgtEl>
                                          <p:spTgt spid="8"/>
                                        </p:tgtEl>
                                        <p:attrNameLst>
                                          <p:attrName>ppt_w</p:attrName>
                                        </p:attrNameLst>
                                      </p:cBhvr>
                                      <p:tavLst>
                                        <p:tav tm="0">
                                          <p:val>
                                            <p:fltVal val="0"/>
                                          </p:val>
                                        </p:tav>
                                        <p:tav tm="100000">
                                          <p:val>
                                            <p:strVal val="#ppt_w"/>
                                          </p:val>
                                        </p:tav>
                                      </p:tavLst>
                                    </p:anim>
                                    <p:anim calcmode="lin" valueType="num">
                                      <p:cBhvr>
                                        <p:cTn dur="750" fill="hold" id="55"/>
                                        <p:tgtEl>
                                          <p:spTgt spid="8"/>
                                        </p:tgtEl>
                                        <p:attrNameLst>
                                          <p:attrName>ppt_h</p:attrName>
                                        </p:attrNameLst>
                                      </p:cBhvr>
                                      <p:tavLst>
                                        <p:tav tm="0">
                                          <p:val>
                                            <p:strVal val="#ppt_h"/>
                                          </p:val>
                                        </p:tav>
                                        <p:tav tm="100000">
                                          <p:val>
                                            <p:strVal val="#ppt_h"/>
                                          </p:val>
                                        </p:tav>
                                      </p:tavLst>
                                    </p:anim>
                                  </p:childTnLst>
                                </p:cTn>
                              </p:par>
                              <p:par>
                                <p:cTn fill="hold" grpId="0" id="56" nodeType="withEffect" presetClass="entr" presetID="17" presetSubtype="8">
                                  <p:stCondLst>
                                    <p:cond delay="0"/>
                                  </p:stCondLst>
                                  <p:childTnLst>
                                    <p:set>
                                      <p:cBhvr>
                                        <p:cTn dur="1" fill="hold" id="57">
                                          <p:stCondLst>
                                            <p:cond delay="0"/>
                                          </p:stCondLst>
                                        </p:cTn>
                                        <p:tgtEl>
                                          <p:spTgt spid="6"/>
                                        </p:tgtEl>
                                        <p:attrNameLst>
                                          <p:attrName>style.visibility</p:attrName>
                                        </p:attrNameLst>
                                      </p:cBhvr>
                                      <p:to>
                                        <p:strVal val="visible"/>
                                      </p:to>
                                    </p:set>
                                    <p:anim calcmode="lin" valueType="num">
                                      <p:cBhvr>
                                        <p:cTn dur="750" fill="hold" id="58"/>
                                        <p:tgtEl>
                                          <p:spTgt spid="6"/>
                                        </p:tgtEl>
                                        <p:attrNameLst>
                                          <p:attrName>ppt_x</p:attrName>
                                        </p:attrNameLst>
                                      </p:cBhvr>
                                      <p:tavLst>
                                        <p:tav tm="0">
                                          <p:val>
                                            <p:strVal val="#ppt_x-#ppt_w/2"/>
                                          </p:val>
                                        </p:tav>
                                        <p:tav tm="100000">
                                          <p:val>
                                            <p:strVal val="#ppt_x"/>
                                          </p:val>
                                        </p:tav>
                                      </p:tavLst>
                                    </p:anim>
                                    <p:anim calcmode="lin" valueType="num">
                                      <p:cBhvr>
                                        <p:cTn dur="750" fill="hold" id="59"/>
                                        <p:tgtEl>
                                          <p:spTgt spid="6"/>
                                        </p:tgtEl>
                                        <p:attrNameLst>
                                          <p:attrName>ppt_y</p:attrName>
                                        </p:attrNameLst>
                                      </p:cBhvr>
                                      <p:tavLst>
                                        <p:tav tm="0">
                                          <p:val>
                                            <p:strVal val="#ppt_y"/>
                                          </p:val>
                                        </p:tav>
                                        <p:tav tm="100000">
                                          <p:val>
                                            <p:strVal val="#ppt_y"/>
                                          </p:val>
                                        </p:tav>
                                      </p:tavLst>
                                    </p:anim>
                                    <p:anim calcmode="lin" valueType="num">
                                      <p:cBhvr>
                                        <p:cTn dur="750" fill="hold" id="60"/>
                                        <p:tgtEl>
                                          <p:spTgt spid="6"/>
                                        </p:tgtEl>
                                        <p:attrNameLst>
                                          <p:attrName>ppt_w</p:attrName>
                                        </p:attrNameLst>
                                      </p:cBhvr>
                                      <p:tavLst>
                                        <p:tav tm="0">
                                          <p:val>
                                            <p:fltVal val="0"/>
                                          </p:val>
                                        </p:tav>
                                        <p:tav tm="100000">
                                          <p:val>
                                            <p:strVal val="#ppt_w"/>
                                          </p:val>
                                        </p:tav>
                                      </p:tavLst>
                                    </p:anim>
                                    <p:anim calcmode="lin" valueType="num">
                                      <p:cBhvr>
                                        <p:cTn dur="750" fill="hold" id="61"/>
                                        <p:tgtEl>
                                          <p:spTgt spid="6"/>
                                        </p:tgtEl>
                                        <p:attrNameLst>
                                          <p:attrName>ppt_h</p:attrName>
                                        </p:attrNameLst>
                                      </p:cBhvr>
                                      <p:tavLst>
                                        <p:tav tm="0">
                                          <p:val>
                                            <p:strVal val="#ppt_h"/>
                                          </p:val>
                                        </p:tav>
                                        <p:tav tm="100000">
                                          <p:val>
                                            <p:strVal val="#ppt_h"/>
                                          </p:val>
                                        </p:tav>
                                      </p:tavLst>
                                    </p:anim>
                                  </p:childTnLst>
                                </p:cTn>
                              </p:par>
                              <p:par>
                                <p:cTn fill="hold" grpId="0" id="62" nodeType="withEffect" presetClass="entr" presetID="17" presetSubtype="8">
                                  <p:stCondLst>
                                    <p:cond delay="0"/>
                                  </p:stCondLst>
                                  <p:childTnLst>
                                    <p:set>
                                      <p:cBhvr>
                                        <p:cTn dur="1" fill="hold" id="63">
                                          <p:stCondLst>
                                            <p:cond delay="0"/>
                                          </p:stCondLst>
                                        </p:cTn>
                                        <p:tgtEl>
                                          <p:spTgt spid="7"/>
                                        </p:tgtEl>
                                        <p:attrNameLst>
                                          <p:attrName>style.visibility</p:attrName>
                                        </p:attrNameLst>
                                      </p:cBhvr>
                                      <p:to>
                                        <p:strVal val="visible"/>
                                      </p:to>
                                    </p:set>
                                    <p:anim calcmode="lin" valueType="num">
                                      <p:cBhvr>
                                        <p:cTn dur="750" fill="hold" id="64"/>
                                        <p:tgtEl>
                                          <p:spTgt spid="7"/>
                                        </p:tgtEl>
                                        <p:attrNameLst>
                                          <p:attrName>ppt_x</p:attrName>
                                        </p:attrNameLst>
                                      </p:cBhvr>
                                      <p:tavLst>
                                        <p:tav tm="0">
                                          <p:val>
                                            <p:strVal val="#ppt_x-#ppt_w/2"/>
                                          </p:val>
                                        </p:tav>
                                        <p:tav tm="100000">
                                          <p:val>
                                            <p:strVal val="#ppt_x"/>
                                          </p:val>
                                        </p:tav>
                                      </p:tavLst>
                                    </p:anim>
                                    <p:anim calcmode="lin" valueType="num">
                                      <p:cBhvr>
                                        <p:cTn dur="750" fill="hold" id="65"/>
                                        <p:tgtEl>
                                          <p:spTgt spid="7"/>
                                        </p:tgtEl>
                                        <p:attrNameLst>
                                          <p:attrName>ppt_y</p:attrName>
                                        </p:attrNameLst>
                                      </p:cBhvr>
                                      <p:tavLst>
                                        <p:tav tm="0">
                                          <p:val>
                                            <p:strVal val="#ppt_y"/>
                                          </p:val>
                                        </p:tav>
                                        <p:tav tm="100000">
                                          <p:val>
                                            <p:strVal val="#ppt_y"/>
                                          </p:val>
                                        </p:tav>
                                      </p:tavLst>
                                    </p:anim>
                                    <p:anim calcmode="lin" valueType="num">
                                      <p:cBhvr>
                                        <p:cTn dur="750" fill="hold" id="66"/>
                                        <p:tgtEl>
                                          <p:spTgt spid="7"/>
                                        </p:tgtEl>
                                        <p:attrNameLst>
                                          <p:attrName>ppt_w</p:attrName>
                                        </p:attrNameLst>
                                      </p:cBhvr>
                                      <p:tavLst>
                                        <p:tav tm="0">
                                          <p:val>
                                            <p:fltVal val="0"/>
                                          </p:val>
                                        </p:tav>
                                        <p:tav tm="100000">
                                          <p:val>
                                            <p:strVal val="#ppt_w"/>
                                          </p:val>
                                        </p:tav>
                                      </p:tavLst>
                                    </p:anim>
                                    <p:anim calcmode="lin" valueType="num">
                                      <p:cBhvr>
                                        <p:cTn dur="750" fill="hold" id="67"/>
                                        <p:tgtEl>
                                          <p:spTgt spid="7"/>
                                        </p:tgtEl>
                                        <p:attrNameLst>
                                          <p:attrName>ppt_h</p:attrName>
                                        </p:attrNameLst>
                                      </p:cBhvr>
                                      <p:tavLst>
                                        <p:tav tm="0">
                                          <p:val>
                                            <p:strVal val="#ppt_h"/>
                                          </p:val>
                                        </p:tav>
                                        <p:tav tm="100000">
                                          <p:val>
                                            <p:strVal val="#ppt_h"/>
                                          </p:val>
                                        </p:tav>
                                      </p:tavLst>
                                    </p:anim>
                                  </p:childTnLst>
                                </p:cTn>
                              </p:par>
                              <p:par>
                                <p:cTn fill="hold" grpId="0" id="68" nodeType="withEffect" presetClass="entr" presetID="17" presetSubtype="8">
                                  <p:stCondLst>
                                    <p:cond delay="0"/>
                                  </p:stCondLst>
                                  <p:childTnLst>
                                    <p:set>
                                      <p:cBhvr>
                                        <p:cTn dur="1" fill="hold" id="69">
                                          <p:stCondLst>
                                            <p:cond delay="0"/>
                                          </p:stCondLst>
                                        </p:cTn>
                                        <p:tgtEl>
                                          <p:spTgt spid="15"/>
                                        </p:tgtEl>
                                        <p:attrNameLst>
                                          <p:attrName>style.visibility</p:attrName>
                                        </p:attrNameLst>
                                      </p:cBhvr>
                                      <p:to>
                                        <p:strVal val="visible"/>
                                      </p:to>
                                    </p:set>
                                    <p:anim calcmode="lin" valueType="num">
                                      <p:cBhvr>
                                        <p:cTn dur="750" fill="hold" id="70"/>
                                        <p:tgtEl>
                                          <p:spTgt spid="15"/>
                                        </p:tgtEl>
                                        <p:attrNameLst>
                                          <p:attrName>ppt_x</p:attrName>
                                        </p:attrNameLst>
                                      </p:cBhvr>
                                      <p:tavLst>
                                        <p:tav tm="0">
                                          <p:val>
                                            <p:strVal val="#ppt_x-#ppt_w/2"/>
                                          </p:val>
                                        </p:tav>
                                        <p:tav tm="100000">
                                          <p:val>
                                            <p:strVal val="#ppt_x"/>
                                          </p:val>
                                        </p:tav>
                                      </p:tavLst>
                                    </p:anim>
                                    <p:anim calcmode="lin" valueType="num">
                                      <p:cBhvr>
                                        <p:cTn dur="750" fill="hold" id="71"/>
                                        <p:tgtEl>
                                          <p:spTgt spid="15"/>
                                        </p:tgtEl>
                                        <p:attrNameLst>
                                          <p:attrName>ppt_y</p:attrName>
                                        </p:attrNameLst>
                                      </p:cBhvr>
                                      <p:tavLst>
                                        <p:tav tm="0">
                                          <p:val>
                                            <p:strVal val="#ppt_y"/>
                                          </p:val>
                                        </p:tav>
                                        <p:tav tm="100000">
                                          <p:val>
                                            <p:strVal val="#ppt_y"/>
                                          </p:val>
                                        </p:tav>
                                      </p:tavLst>
                                    </p:anim>
                                    <p:anim calcmode="lin" valueType="num">
                                      <p:cBhvr>
                                        <p:cTn dur="750" fill="hold" id="72"/>
                                        <p:tgtEl>
                                          <p:spTgt spid="15"/>
                                        </p:tgtEl>
                                        <p:attrNameLst>
                                          <p:attrName>ppt_w</p:attrName>
                                        </p:attrNameLst>
                                      </p:cBhvr>
                                      <p:tavLst>
                                        <p:tav tm="0">
                                          <p:val>
                                            <p:fltVal val="0"/>
                                          </p:val>
                                        </p:tav>
                                        <p:tav tm="100000">
                                          <p:val>
                                            <p:strVal val="#ppt_w"/>
                                          </p:val>
                                        </p:tav>
                                      </p:tavLst>
                                    </p:anim>
                                    <p:anim calcmode="lin" valueType="num">
                                      <p:cBhvr>
                                        <p:cTn dur="750" fill="hold" id="73"/>
                                        <p:tgtEl>
                                          <p:spTgt spid="15"/>
                                        </p:tgtEl>
                                        <p:attrNameLst>
                                          <p:attrName>ppt_h</p:attrName>
                                        </p:attrNameLst>
                                      </p:cBhvr>
                                      <p:tavLst>
                                        <p:tav tm="0">
                                          <p:val>
                                            <p:strVal val="#ppt_h"/>
                                          </p:val>
                                        </p:tav>
                                        <p:tav tm="100000">
                                          <p:val>
                                            <p:strVal val="#ppt_h"/>
                                          </p:val>
                                        </p:tav>
                                      </p:tavLst>
                                    </p:anim>
                                  </p:childTnLst>
                                </p:cTn>
                              </p:par>
                              <p:par>
                                <p:cTn fill="hold" grpId="0" id="74" nodeType="withEffect" presetClass="entr" presetID="17" presetSubtype="8">
                                  <p:stCondLst>
                                    <p:cond delay="0"/>
                                  </p:stCondLst>
                                  <p:childTnLst>
                                    <p:set>
                                      <p:cBhvr>
                                        <p:cTn dur="1" fill="hold" id="75">
                                          <p:stCondLst>
                                            <p:cond delay="0"/>
                                          </p:stCondLst>
                                        </p:cTn>
                                        <p:tgtEl>
                                          <p:spTgt spid="13"/>
                                        </p:tgtEl>
                                        <p:attrNameLst>
                                          <p:attrName>style.visibility</p:attrName>
                                        </p:attrNameLst>
                                      </p:cBhvr>
                                      <p:to>
                                        <p:strVal val="visible"/>
                                      </p:to>
                                    </p:set>
                                    <p:anim calcmode="lin" valueType="num">
                                      <p:cBhvr>
                                        <p:cTn dur="750" fill="hold" id="76"/>
                                        <p:tgtEl>
                                          <p:spTgt spid="13"/>
                                        </p:tgtEl>
                                        <p:attrNameLst>
                                          <p:attrName>ppt_x</p:attrName>
                                        </p:attrNameLst>
                                      </p:cBhvr>
                                      <p:tavLst>
                                        <p:tav tm="0">
                                          <p:val>
                                            <p:strVal val="#ppt_x-#ppt_w/2"/>
                                          </p:val>
                                        </p:tav>
                                        <p:tav tm="100000">
                                          <p:val>
                                            <p:strVal val="#ppt_x"/>
                                          </p:val>
                                        </p:tav>
                                      </p:tavLst>
                                    </p:anim>
                                    <p:anim calcmode="lin" valueType="num">
                                      <p:cBhvr>
                                        <p:cTn dur="750" fill="hold" id="77"/>
                                        <p:tgtEl>
                                          <p:spTgt spid="13"/>
                                        </p:tgtEl>
                                        <p:attrNameLst>
                                          <p:attrName>ppt_y</p:attrName>
                                        </p:attrNameLst>
                                      </p:cBhvr>
                                      <p:tavLst>
                                        <p:tav tm="0">
                                          <p:val>
                                            <p:strVal val="#ppt_y"/>
                                          </p:val>
                                        </p:tav>
                                        <p:tav tm="100000">
                                          <p:val>
                                            <p:strVal val="#ppt_y"/>
                                          </p:val>
                                        </p:tav>
                                      </p:tavLst>
                                    </p:anim>
                                    <p:anim calcmode="lin" valueType="num">
                                      <p:cBhvr>
                                        <p:cTn dur="750" fill="hold" id="78"/>
                                        <p:tgtEl>
                                          <p:spTgt spid="13"/>
                                        </p:tgtEl>
                                        <p:attrNameLst>
                                          <p:attrName>ppt_w</p:attrName>
                                        </p:attrNameLst>
                                      </p:cBhvr>
                                      <p:tavLst>
                                        <p:tav tm="0">
                                          <p:val>
                                            <p:fltVal val="0"/>
                                          </p:val>
                                        </p:tav>
                                        <p:tav tm="100000">
                                          <p:val>
                                            <p:strVal val="#ppt_w"/>
                                          </p:val>
                                        </p:tav>
                                      </p:tavLst>
                                    </p:anim>
                                    <p:anim calcmode="lin" valueType="num">
                                      <p:cBhvr>
                                        <p:cTn dur="750" fill="hold" id="79"/>
                                        <p:tgtEl>
                                          <p:spTgt spid="13"/>
                                        </p:tgtEl>
                                        <p:attrNameLst>
                                          <p:attrName>ppt_h</p:attrName>
                                        </p:attrNameLst>
                                      </p:cBhvr>
                                      <p:tavLst>
                                        <p:tav tm="0">
                                          <p:val>
                                            <p:strVal val="#ppt_h"/>
                                          </p:val>
                                        </p:tav>
                                        <p:tav tm="100000">
                                          <p:val>
                                            <p:strVal val="#ppt_h"/>
                                          </p:val>
                                        </p:tav>
                                      </p:tavLst>
                                    </p:anim>
                                  </p:childTnLst>
                                </p:cTn>
                              </p:par>
                              <p:par>
                                <p:cTn fill="hold" grpId="0" id="80" nodeType="withEffect" presetClass="entr" presetID="17" presetSubtype="8">
                                  <p:stCondLst>
                                    <p:cond delay="0"/>
                                  </p:stCondLst>
                                  <p:childTnLst>
                                    <p:set>
                                      <p:cBhvr>
                                        <p:cTn dur="1" fill="hold" id="81">
                                          <p:stCondLst>
                                            <p:cond delay="0"/>
                                          </p:stCondLst>
                                        </p:cTn>
                                        <p:tgtEl>
                                          <p:spTgt spid="14"/>
                                        </p:tgtEl>
                                        <p:attrNameLst>
                                          <p:attrName>style.visibility</p:attrName>
                                        </p:attrNameLst>
                                      </p:cBhvr>
                                      <p:to>
                                        <p:strVal val="visible"/>
                                      </p:to>
                                    </p:set>
                                    <p:anim calcmode="lin" valueType="num">
                                      <p:cBhvr>
                                        <p:cTn dur="750" fill="hold" id="82"/>
                                        <p:tgtEl>
                                          <p:spTgt spid="14"/>
                                        </p:tgtEl>
                                        <p:attrNameLst>
                                          <p:attrName>ppt_x</p:attrName>
                                        </p:attrNameLst>
                                      </p:cBhvr>
                                      <p:tavLst>
                                        <p:tav tm="0">
                                          <p:val>
                                            <p:strVal val="#ppt_x-#ppt_w/2"/>
                                          </p:val>
                                        </p:tav>
                                        <p:tav tm="100000">
                                          <p:val>
                                            <p:strVal val="#ppt_x"/>
                                          </p:val>
                                        </p:tav>
                                      </p:tavLst>
                                    </p:anim>
                                    <p:anim calcmode="lin" valueType="num">
                                      <p:cBhvr>
                                        <p:cTn dur="750" fill="hold" id="83"/>
                                        <p:tgtEl>
                                          <p:spTgt spid="14"/>
                                        </p:tgtEl>
                                        <p:attrNameLst>
                                          <p:attrName>ppt_y</p:attrName>
                                        </p:attrNameLst>
                                      </p:cBhvr>
                                      <p:tavLst>
                                        <p:tav tm="0">
                                          <p:val>
                                            <p:strVal val="#ppt_y"/>
                                          </p:val>
                                        </p:tav>
                                        <p:tav tm="100000">
                                          <p:val>
                                            <p:strVal val="#ppt_y"/>
                                          </p:val>
                                        </p:tav>
                                      </p:tavLst>
                                    </p:anim>
                                    <p:anim calcmode="lin" valueType="num">
                                      <p:cBhvr>
                                        <p:cTn dur="750" fill="hold" id="84"/>
                                        <p:tgtEl>
                                          <p:spTgt spid="14"/>
                                        </p:tgtEl>
                                        <p:attrNameLst>
                                          <p:attrName>ppt_w</p:attrName>
                                        </p:attrNameLst>
                                      </p:cBhvr>
                                      <p:tavLst>
                                        <p:tav tm="0">
                                          <p:val>
                                            <p:fltVal val="0"/>
                                          </p:val>
                                        </p:tav>
                                        <p:tav tm="100000">
                                          <p:val>
                                            <p:strVal val="#ppt_w"/>
                                          </p:val>
                                        </p:tav>
                                      </p:tavLst>
                                    </p:anim>
                                    <p:anim calcmode="lin" valueType="num">
                                      <p:cBhvr>
                                        <p:cTn dur="750" fill="hold" id="85"/>
                                        <p:tgtEl>
                                          <p:spTgt spid="14"/>
                                        </p:tgtEl>
                                        <p:attrNameLst>
                                          <p:attrName>ppt_h</p:attrName>
                                        </p:attrNameLst>
                                      </p:cBhvr>
                                      <p:tavLst>
                                        <p:tav tm="0">
                                          <p:val>
                                            <p:strVal val="#ppt_h"/>
                                          </p:val>
                                        </p:tav>
                                        <p:tav tm="100000">
                                          <p:val>
                                            <p:strVal val="#ppt_h"/>
                                          </p:val>
                                        </p:tav>
                                      </p:tavLst>
                                    </p:anim>
                                  </p:childTnLst>
                                </p:cTn>
                              </p:par>
                              <p:par>
                                <p:cTn fill="hold" grpId="0" id="86" nodeType="withEffect" presetClass="entr" presetID="17" presetSubtype="8">
                                  <p:stCondLst>
                                    <p:cond delay="0"/>
                                  </p:stCondLst>
                                  <p:childTnLst>
                                    <p:set>
                                      <p:cBhvr>
                                        <p:cTn dur="1" fill="hold" id="87">
                                          <p:stCondLst>
                                            <p:cond delay="0"/>
                                          </p:stCondLst>
                                        </p:cTn>
                                        <p:tgtEl>
                                          <p:spTgt spid="27"/>
                                        </p:tgtEl>
                                        <p:attrNameLst>
                                          <p:attrName>style.visibility</p:attrName>
                                        </p:attrNameLst>
                                      </p:cBhvr>
                                      <p:to>
                                        <p:strVal val="visible"/>
                                      </p:to>
                                    </p:set>
                                    <p:anim calcmode="lin" valueType="num">
                                      <p:cBhvr>
                                        <p:cTn dur="750" fill="hold" id="88"/>
                                        <p:tgtEl>
                                          <p:spTgt spid="27"/>
                                        </p:tgtEl>
                                        <p:attrNameLst>
                                          <p:attrName>ppt_x</p:attrName>
                                        </p:attrNameLst>
                                      </p:cBhvr>
                                      <p:tavLst>
                                        <p:tav tm="0">
                                          <p:val>
                                            <p:strVal val="#ppt_x-#ppt_w/2"/>
                                          </p:val>
                                        </p:tav>
                                        <p:tav tm="100000">
                                          <p:val>
                                            <p:strVal val="#ppt_x"/>
                                          </p:val>
                                        </p:tav>
                                      </p:tavLst>
                                    </p:anim>
                                    <p:anim calcmode="lin" valueType="num">
                                      <p:cBhvr>
                                        <p:cTn dur="750" fill="hold" id="89"/>
                                        <p:tgtEl>
                                          <p:spTgt spid="27"/>
                                        </p:tgtEl>
                                        <p:attrNameLst>
                                          <p:attrName>ppt_y</p:attrName>
                                        </p:attrNameLst>
                                      </p:cBhvr>
                                      <p:tavLst>
                                        <p:tav tm="0">
                                          <p:val>
                                            <p:strVal val="#ppt_y"/>
                                          </p:val>
                                        </p:tav>
                                        <p:tav tm="100000">
                                          <p:val>
                                            <p:strVal val="#ppt_y"/>
                                          </p:val>
                                        </p:tav>
                                      </p:tavLst>
                                    </p:anim>
                                    <p:anim calcmode="lin" valueType="num">
                                      <p:cBhvr>
                                        <p:cTn dur="750" fill="hold" id="90"/>
                                        <p:tgtEl>
                                          <p:spTgt spid="27"/>
                                        </p:tgtEl>
                                        <p:attrNameLst>
                                          <p:attrName>ppt_w</p:attrName>
                                        </p:attrNameLst>
                                      </p:cBhvr>
                                      <p:tavLst>
                                        <p:tav tm="0">
                                          <p:val>
                                            <p:fltVal val="0"/>
                                          </p:val>
                                        </p:tav>
                                        <p:tav tm="100000">
                                          <p:val>
                                            <p:strVal val="#ppt_w"/>
                                          </p:val>
                                        </p:tav>
                                      </p:tavLst>
                                    </p:anim>
                                    <p:anim calcmode="lin" valueType="num">
                                      <p:cBhvr>
                                        <p:cTn dur="750" fill="hold" id="91"/>
                                        <p:tgtEl>
                                          <p:spTgt spid="27"/>
                                        </p:tgtEl>
                                        <p:attrNameLst>
                                          <p:attrName>ppt_h</p:attrName>
                                        </p:attrNameLst>
                                      </p:cBhvr>
                                      <p:tavLst>
                                        <p:tav tm="0">
                                          <p:val>
                                            <p:strVal val="#ppt_h"/>
                                          </p:val>
                                        </p:tav>
                                        <p:tav tm="100000">
                                          <p:val>
                                            <p:strVal val="#ppt_h"/>
                                          </p:val>
                                        </p:tav>
                                      </p:tavLst>
                                    </p:anim>
                                  </p:childTnLst>
                                </p:cTn>
                              </p:par>
                              <p:par>
                                <p:cTn fill="hold" grpId="0" id="92" nodeType="withEffect" presetClass="entr" presetID="17" presetSubtype="8">
                                  <p:stCondLst>
                                    <p:cond delay="0"/>
                                  </p:stCondLst>
                                  <p:childTnLst>
                                    <p:set>
                                      <p:cBhvr>
                                        <p:cTn dur="1" fill="hold" id="93">
                                          <p:stCondLst>
                                            <p:cond delay="0"/>
                                          </p:stCondLst>
                                        </p:cTn>
                                        <p:tgtEl>
                                          <p:spTgt spid="25"/>
                                        </p:tgtEl>
                                        <p:attrNameLst>
                                          <p:attrName>style.visibility</p:attrName>
                                        </p:attrNameLst>
                                      </p:cBhvr>
                                      <p:to>
                                        <p:strVal val="visible"/>
                                      </p:to>
                                    </p:set>
                                    <p:anim calcmode="lin" valueType="num">
                                      <p:cBhvr>
                                        <p:cTn dur="750" fill="hold" id="94"/>
                                        <p:tgtEl>
                                          <p:spTgt spid="25"/>
                                        </p:tgtEl>
                                        <p:attrNameLst>
                                          <p:attrName>ppt_x</p:attrName>
                                        </p:attrNameLst>
                                      </p:cBhvr>
                                      <p:tavLst>
                                        <p:tav tm="0">
                                          <p:val>
                                            <p:strVal val="#ppt_x-#ppt_w/2"/>
                                          </p:val>
                                        </p:tav>
                                        <p:tav tm="100000">
                                          <p:val>
                                            <p:strVal val="#ppt_x"/>
                                          </p:val>
                                        </p:tav>
                                      </p:tavLst>
                                    </p:anim>
                                    <p:anim calcmode="lin" valueType="num">
                                      <p:cBhvr>
                                        <p:cTn dur="750" fill="hold" id="95"/>
                                        <p:tgtEl>
                                          <p:spTgt spid="25"/>
                                        </p:tgtEl>
                                        <p:attrNameLst>
                                          <p:attrName>ppt_y</p:attrName>
                                        </p:attrNameLst>
                                      </p:cBhvr>
                                      <p:tavLst>
                                        <p:tav tm="0">
                                          <p:val>
                                            <p:strVal val="#ppt_y"/>
                                          </p:val>
                                        </p:tav>
                                        <p:tav tm="100000">
                                          <p:val>
                                            <p:strVal val="#ppt_y"/>
                                          </p:val>
                                        </p:tav>
                                      </p:tavLst>
                                    </p:anim>
                                    <p:anim calcmode="lin" valueType="num">
                                      <p:cBhvr>
                                        <p:cTn dur="750" fill="hold" id="96"/>
                                        <p:tgtEl>
                                          <p:spTgt spid="25"/>
                                        </p:tgtEl>
                                        <p:attrNameLst>
                                          <p:attrName>ppt_w</p:attrName>
                                        </p:attrNameLst>
                                      </p:cBhvr>
                                      <p:tavLst>
                                        <p:tav tm="0">
                                          <p:val>
                                            <p:fltVal val="0"/>
                                          </p:val>
                                        </p:tav>
                                        <p:tav tm="100000">
                                          <p:val>
                                            <p:strVal val="#ppt_w"/>
                                          </p:val>
                                        </p:tav>
                                      </p:tavLst>
                                    </p:anim>
                                    <p:anim calcmode="lin" valueType="num">
                                      <p:cBhvr>
                                        <p:cTn dur="750" fill="hold" id="97"/>
                                        <p:tgtEl>
                                          <p:spTgt spid="25"/>
                                        </p:tgtEl>
                                        <p:attrNameLst>
                                          <p:attrName>ppt_h</p:attrName>
                                        </p:attrNameLst>
                                      </p:cBhvr>
                                      <p:tavLst>
                                        <p:tav tm="0">
                                          <p:val>
                                            <p:strVal val="#ppt_h"/>
                                          </p:val>
                                        </p:tav>
                                        <p:tav tm="100000">
                                          <p:val>
                                            <p:strVal val="#ppt_h"/>
                                          </p:val>
                                        </p:tav>
                                      </p:tavLst>
                                    </p:anim>
                                  </p:childTnLst>
                                </p:cTn>
                              </p:par>
                              <p:par>
                                <p:cTn fill="hold" grpId="0" id="98" nodeType="withEffect" presetClass="entr" presetID="17" presetSubtype="8">
                                  <p:stCondLst>
                                    <p:cond delay="0"/>
                                  </p:stCondLst>
                                  <p:childTnLst>
                                    <p:set>
                                      <p:cBhvr>
                                        <p:cTn dur="1" fill="hold" id="99">
                                          <p:stCondLst>
                                            <p:cond delay="0"/>
                                          </p:stCondLst>
                                        </p:cTn>
                                        <p:tgtEl>
                                          <p:spTgt spid="26"/>
                                        </p:tgtEl>
                                        <p:attrNameLst>
                                          <p:attrName>style.visibility</p:attrName>
                                        </p:attrNameLst>
                                      </p:cBhvr>
                                      <p:to>
                                        <p:strVal val="visible"/>
                                      </p:to>
                                    </p:set>
                                    <p:anim calcmode="lin" valueType="num">
                                      <p:cBhvr>
                                        <p:cTn dur="750" fill="hold" id="100"/>
                                        <p:tgtEl>
                                          <p:spTgt spid="26"/>
                                        </p:tgtEl>
                                        <p:attrNameLst>
                                          <p:attrName>ppt_x</p:attrName>
                                        </p:attrNameLst>
                                      </p:cBhvr>
                                      <p:tavLst>
                                        <p:tav tm="0">
                                          <p:val>
                                            <p:strVal val="#ppt_x-#ppt_w/2"/>
                                          </p:val>
                                        </p:tav>
                                        <p:tav tm="100000">
                                          <p:val>
                                            <p:strVal val="#ppt_x"/>
                                          </p:val>
                                        </p:tav>
                                      </p:tavLst>
                                    </p:anim>
                                    <p:anim calcmode="lin" valueType="num">
                                      <p:cBhvr>
                                        <p:cTn dur="750" fill="hold" id="101"/>
                                        <p:tgtEl>
                                          <p:spTgt spid="26"/>
                                        </p:tgtEl>
                                        <p:attrNameLst>
                                          <p:attrName>ppt_y</p:attrName>
                                        </p:attrNameLst>
                                      </p:cBhvr>
                                      <p:tavLst>
                                        <p:tav tm="0">
                                          <p:val>
                                            <p:strVal val="#ppt_y"/>
                                          </p:val>
                                        </p:tav>
                                        <p:tav tm="100000">
                                          <p:val>
                                            <p:strVal val="#ppt_y"/>
                                          </p:val>
                                        </p:tav>
                                      </p:tavLst>
                                    </p:anim>
                                    <p:anim calcmode="lin" valueType="num">
                                      <p:cBhvr>
                                        <p:cTn dur="750" fill="hold" id="102"/>
                                        <p:tgtEl>
                                          <p:spTgt spid="26"/>
                                        </p:tgtEl>
                                        <p:attrNameLst>
                                          <p:attrName>ppt_w</p:attrName>
                                        </p:attrNameLst>
                                      </p:cBhvr>
                                      <p:tavLst>
                                        <p:tav tm="0">
                                          <p:val>
                                            <p:fltVal val="0"/>
                                          </p:val>
                                        </p:tav>
                                        <p:tav tm="100000">
                                          <p:val>
                                            <p:strVal val="#ppt_w"/>
                                          </p:val>
                                        </p:tav>
                                      </p:tavLst>
                                    </p:anim>
                                    <p:anim calcmode="lin" valueType="num">
                                      <p:cBhvr>
                                        <p:cTn dur="750" fill="hold" id="103"/>
                                        <p:tgtEl>
                                          <p:spTgt spid="26"/>
                                        </p:tgtEl>
                                        <p:attrNameLst>
                                          <p:attrName>ppt_h</p:attrName>
                                        </p:attrNameLst>
                                      </p:cBhvr>
                                      <p:tavLst>
                                        <p:tav tm="0">
                                          <p:val>
                                            <p:strVal val="#ppt_h"/>
                                          </p:val>
                                        </p:tav>
                                        <p:tav tm="100000">
                                          <p:val>
                                            <p:strVal val="#ppt_h"/>
                                          </p:val>
                                        </p:tav>
                                      </p:tavLst>
                                    </p:anim>
                                  </p:childTnLst>
                                </p:cTn>
                              </p:par>
                              <p:par>
                                <p:cTn fill="hold" grpId="0" id="104" nodeType="withEffect" presetClass="entr" presetID="17" presetSubtype="8">
                                  <p:stCondLst>
                                    <p:cond delay="0"/>
                                  </p:stCondLst>
                                  <p:childTnLst>
                                    <p:set>
                                      <p:cBhvr>
                                        <p:cTn dur="1" fill="hold" id="105">
                                          <p:stCondLst>
                                            <p:cond delay="0"/>
                                          </p:stCondLst>
                                        </p:cTn>
                                        <p:tgtEl>
                                          <p:spTgt spid="35"/>
                                        </p:tgtEl>
                                        <p:attrNameLst>
                                          <p:attrName>style.visibility</p:attrName>
                                        </p:attrNameLst>
                                      </p:cBhvr>
                                      <p:to>
                                        <p:strVal val="visible"/>
                                      </p:to>
                                    </p:set>
                                    <p:anim calcmode="lin" valueType="num">
                                      <p:cBhvr>
                                        <p:cTn dur="750" fill="hold" id="106"/>
                                        <p:tgtEl>
                                          <p:spTgt spid="35"/>
                                        </p:tgtEl>
                                        <p:attrNameLst>
                                          <p:attrName>ppt_x</p:attrName>
                                        </p:attrNameLst>
                                      </p:cBhvr>
                                      <p:tavLst>
                                        <p:tav tm="0">
                                          <p:val>
                                            <p:strVal val="#ppt_x-#ppt_w/2"/>
                                          </p:val>
                                        </p:tav>
                                        <p:tav tm="100000">
                                          <p:val>
                                            <p:strVal val="#ppt_x"/>
                                          </p:val>
                                        </p:tav>
                                      </p:tavLst>
                                    </p:anim>
                                    <p:anim calcmode="lin" valueType="num">
                                      <p:cBhvr>
                                        <p:cTn dur="750" fill="hold" id="107"/>
                                        <p:tgtEl>
                                          <p:spTgt spid="35"/>
                                        </p:tgtEl>
                                        <p:attrNameLst>
                                          <p:attrName>ppt_y</p:attrName>
                                        </p:attrNameLst>
                                      </p:cBhvr>
                                      <p:tavLst>
                                        <p:tav tm="0">
                                          <p:val>
                                            <p:strVal val="#ppt_y"/>
                                          </p:val>
                                        </p:tav>
                                        <p:tav tm="100000">
                                          <p:val>
                                            <p:strVal val="#ppt_y"/>
                                          </p:val>
                                        </p:tav>
                                      </p:tavLst>
                                    </p:anim>
                                    <p:anim calcmode="lin" valueType="num">
                                      <p:cBhvr>
                                        <p:cTn dur="750" fill="hold" id="108"/>
                                        <p:tgtEl>
                                          <p:spTgt spid="35"/>
                                        </p:tgtEl>
                                        <p:attrNameLst>
                                          <p:attrName>ppt_w</p:attrName>
                                        </p:attrNameLst>
                                      </p:cBhvr>
                                      <p:tavLst>
                                        <p:tav tm="0">
                                          <p:val>
                                            <p:fltVal val="0"/>
                                          </p:val>
                                        </p:tav>
                                        <p:tav tm="100000">
                                          <p:val>
                                            <p:strVal val="#ppt_w"/>
                                          </p:val>
                                        </p:tav>
                                      </p:tavLst>
                                    </p:anim>
                                    <p:anim calcmode="lin" valueType="num">
                                      <p:cBhvr>
                                        <p:cTn dur="750" fill="hold" id="109"/>
                                        <p:tgtEl>
                                          <p:spTgt spid="35"/>
                                        </p:tgtEl>
                                        <p:attrNameLst>
                                          <p:attrName>ppt_h</p:attrName>
                                        </p:attrNameLst>
                                      </p:cBhvr>
                                      <p:tavLst>
                                        <p:tav tm="0">
                                          <p:val>
                                            <p:strVal val="#ppt_h"/>
                                          </p:val>
                                        </p:tav>
                                        <p:tav tm="100000">
                                          <p:val>
                                            <p:strVal val="#ppt_h"/>
                                          </p:val>
                                        </p:tav>
                                      </p:tavLst>
                                    </p:anim>
                                  </p:childTnLst>
                                </p:cTn>
                              </p:par>
                              <p:par>
                                <p:cTn fill="hold" grpId="0" id="110" nodeType="withEffect" presetClass="entr" presetID="17" presetSubtype="8">
                                  <p:stCondLst>
                                    <p:cond delay="0"/>
                                  </p:stCondLst>
                                  <p:childTnLst>
                                    <p:set>
                                      <p:cBhvr>
                                        <p:cTn dur="1" fill="hold" id="111">
                                          <p:stCondLst>
                                            <p:cond delay="0"/>
                                          </p:stCondLst>
                                        </p:cTn>
                                        <p:tgtEl>
                                          <p:spTgt spid="33"/>
                                        </p:tgtEl>
                                        <p:attrNameLst>
                                          <p:attrName>style.visibility</p:attrName>
                                        </p:attrNameLst>
                                      </p:cBhvr>
                                      <p:to>
                                        <p:strVal val="visible"/>
                                      </p:to>
                                    </p:set>
                                    <p:anim calcmode="lin" valueType="num">
                                      <p:cBhvr>
                                        <p:cTn dur="750" fill="hold" id="112"/>
                                        <p:tgtEl>
                                          <p:spTgt spid="33"/>
                                        </p:tgtEl>
                                        <p:attrNameLst>
                                          <p:attrName>ppt_x</p:attrName>
                                        </p:attrNameLst>
                                      </p:cBhvr>
                                      <p:tavLst>
                                        <p:tav tm="0">
                                          <p:val>
                                            <p:strVal val="#ppt_x-#ppt_w/2"/>
                                          </p:val>
                                        </p:tav>
                                        <p:tav tm="100000">
                                          <p:val>
                                            <p:strVal val="#ppt_x"/>
                                          </p:val>
                                        </p:tav>
                                      </p:tavLst>
                                    </p:anim>
                                    <p:anim calcmode="lin" valueType="num">
                                      <p:cBhvr>
                                        <p:cTn dur="750" fill="hold" id="113"/>
                                        <p:tgtEl>
                                          <p:spTgt spid="33"/>
                                        </p:tgtEl>
                                        <p:attrNameLst>
                                          <p:attrName>ppt_y</p:attrName>
                                        </p:attrNameLst>
                                      </p:cBhvr>
                                      <p:tavLst>
                                        <p:tav tm="0">
                                          <p:val>
                                            <p:strVal val="#ppt_y"/>
                                          </p:val>
                                        </p:tav>
                                        <p:tav tm="100000">
                                          <p:val>
                                            <p:strVal val="#ppt_y"/>
                                          </p:val>
                                        </p:tav>
                                      </p:tavLst>
                                    </p:anim>
                                    <p:anim calcmode="lin" valueType="num">
                                      <p:cBhvr>
                                        <p:cTn dur="750" fill="hold" id="114"/>
                                        <p:tgtEl>
                                          <p:spTgt spid="33"/>
                                        </p:tgtEl>
                                        <p:attrNameLst>
                                          <p:attrName>ppt_w</p:attrName>
                                        </p:attrNameLst>
                                      </p:cBhvr>
                                      <p:tavLst>
                                        <p:tav tm="0">
                                          <p:val>
                                            <p:fltVal val="0"/>
                                          </p:val>
                                        </p:tav>
                                        <p:tav tm="100000">
                                          <p:val>
                                            <p:strVal val="#ppt_w"/>
                                          </p:val>
                                        </p:tav>
                                      </p:tavLst>
                                    </p:anim>
                                    <p:anim calcmode="lin" valueType="num">
                                      <p:cBhvr>
                                        <p:cTn dur="750" fill="hold" id="115"/>
                                        <p:tgtEl>
                                          <p:spTgt spid="33"/>
                                        </p:tgtEl>
                                        <p:attrNameLst>
                                          <p:attrName>ppt_h</p:attrName>
                                        </p:attrNameLst>
                                      </p:cBhvr>
                                      <p:tavLst>
                                        <p:tav tm="0">
                                          <p:val>
                                            <p:strVal val="#ppt_h"/>
                                          </p:val>
                                        </p:tav>
                                        <p:tav tm="100000">
                                          <p:val>
                                            <p:strVal val="#ppt_h"/>
                                          </p:val>
                                        </p:tav>
                                      </p:tavLst>
                                    </p:anim>
                                  </p:childTnLst>
                                </p:cTn>
                              </p:par>
                              <p:par>
                                <p:cTn fill="hold" grpId="0" id="116" nodeType="withEffect" presetClass="entr" presetID="17" presetSubtype="8">
                                  <p:stCondLst>
                                    <p:cond delay="0"/>
                                  </p:stCondLst>
                                  <p:childTnLst>
                                    <p:set>
                                      <p:cBhvr>
                                        <p:cTn dur="1" fill="hold" id="117">
                                          <p:stCondLst>
                                            <p:cond delay="0"/>
                                          </p:stCondLst>
                                        </p:cTn>
                                        <p:tgtEl>
                                          <p:spTgt spid="34"/>
                                        </p:tgtEl>
                                        <p:attrNameLst>
                                          <p:attrName>style.visibility</p:attrName>
                                        </p:attrNameLst>
                                      </p:cBhvr>
                                      <p:to>
                                        <p:strVal val="visible"/>
                                      </p:to>
                                    </p:set>
                                    <p:anim calcmode="lin" valueType="num">
                                      <p:cBhvr>
                                        <p:cTn dur="750" fill="hold" id="118"/>
                                        <p:tgtEl>
                                          <p:spTgt spid="34"/>
                                        </p:tgtEl>
                                        <p:attrNameLst>
                                          <p:attrName>ppt_x</p:attrName>
                                        </p:attrNameLst>
                                      </p:cBhvr>
                                      <p:tavLst>
                                        <p:tav tm="0">
                                          <p:val>
                                            <p:strVal val="#ppt_x-#ppt_w/2"/>
                                          </p:val>
                                        </p:tav>
                                        <p:tav tm="100000">
                                          <p:val>
                                            <p:strVal val="#ppt_x"/>
                                          </p:val>
                                        </p:tav>
                                      </p:tavLst>
                                    </p:anim>
                                    <p:anim calcmode="lin" valueType="num">
                                      <p:cBhvr>
                                        <p:cTn dur="750" fill="hold" id="119"/>
                                        <p:tgtEl>
                                          <p:spTgt spid="34"/>
                                        </p:tgtEl>
                                        <p:attrNameLst>
                                          <p:attrName>ppt_y</p:attrName>
                                        </p:attrNameLst>
                                      </p:cBhvr>
                                      <p:tavLst>
                                        <p:tav tm="0">
                                          <p:val>
                                            <p:strVal val="#ppt_y"/>
                                          </p:val>
                                        </p:tav>
                                        <p:tav tm="100000">
                                          <p:val>
                                            <p:strVal val="#ppt_y"/>
                                          </p:val>
                                        </p:tav>
                                      </p:tavLst>
                                    </p:anim>
                                    <p:anim calcmode="lin" valueType="num">
                                      <p:cBhvr>
                                        <p:cTn dur="750" fill="hold" id="120"/>
                                        <p:tgtEl>
                                          <p:spTgt spid="34"/>
                                        </p:tgtEl>
                                        <p:attrNameLst>
                                          <p:attrName>ppt_w</p:attrName>
                                        </p:attrNameLst>
                                      </p:cBhvr>
                                      <p:tavLst>
                                        <p:tav tm="0">
                                          <p:val>
                                            <p:fltVal val="0"/>
                                          </p:val>
                                        </p:tav>
                                        <p:tav tm="100000">
                                          <p:val>
                                            <p:strVal val="#ppt_w"/>
                                          </p:val>
                                        </p:tav>
                                      </p:tavLst>
                                    </p:anim>
                                    <p:anim calcmode="lin" valueType="num">
                                      <p:cBhvr>
                                        <p:cTn dur="750" fill="hold" id="121"/>
                                        <p:tgtEl>
                                          <p:spTgt spid="34"/>
                                        </p:tgtEl>
                                        <p:attrNameLst>
                                          <p:attrName>ppt_h</p:attrName>
                                        </p:attrNameLst>
                                      </p:cBhvr>
                                      <p:tavLst>
                                        <p:tav tm="0">
                                          <p:val>
                                            <p:strVal val="#ppt_h"/>
                                          </p:val>
                                        </p:tav>
                                        <p:tav tm="100000">
                                          <p:val>
                                            <p:strVal val="#ppt_h"/>
                                          </p:val>
                                        </p:tav>
                                      </p:tavLst>
                                    </p:anim>
                                  </p:childTnLst>
                                </p:cTn>
                              </p:par>
                            </p:childTnLst>
                          </p:cTn>
                        </p:par>
                        <p:par>
                          <p:cTn fill="hold" id="122" nodeType="afterGroup">
                            <p:stCondLst>
                              <p:cond delay="3750"/>
                            </p:stCondLst>
                            <p:childTnLst>
                              <p:par>
                                <p:cTn fill="hold" grpId="0" id="123" nodeType="afterEffect" presetClass="entr" presetID="42" presetSubtype="0">
                                  <p:stCondLst>
                                    <p:cond delay="0"/>
                                  </p:stCondLst>
                                  <p:childTnLst>
                                    <p:set>
                                      <p:cBhvr>
                                        <p:cTn dur="1" fill="hold" id="124">
                                          <p:stCondLst>
                                            <p:cond delay="0"/>
                                          </p:stCondLst>
                                        </p:cTn>
                                        <p:tgtEl>
                                          <p:spTgt spid="56"/>
                                        </p:tgtEl>
                                        <p:attrNameLst>
                                          <p:attrName>style.visibility</p:attrName>
                                        </p:attrNameLst>
                                      </p:cBhvr>
                                      <p:to>
                                        <p:strVal val="visible"/>
                                      </p:to>
                                    </p:set>
                                    <p:animEffect filter="fade" transition="in">
                                      <p:cBhvr>
                                        <p:cTn dur="500" id="125"/>
                                        <p:tgtEl>
                                          <p:spTgt spid="56"/>
                                        </p:tgtEl>
                                      </p:cBhvr>
                                    </p:animEffect>
                                    <p:anim calcmode="lin" valueType="num">
                                      <p:cBhvr>
                                        <p:cTn dur="500" fill="hold" id="126"/>
                                        <p:tgtEl>
                                          <p:spTgt spid="56"/>
                                        </p:tgtEl>
                                        <p:attrNameLst>
                                          <p:attrName>ppt_x</p:attrName>
                                        </p:attrNameLst>
                                      </p:cBhvr>
                                      <p:tavLst>
                                        <p:tav tm="0">
                                          <p:val>
                                            <p:strVal val="#ppt_x"/>
                                          </p:val>
                                        </p:tav>
                                        <p:tav tm="100000">
                                          <p:val>
                                            <p:strVal val="#ppt_x"/>
                                          </p:val>
                                        </p:tav>
                                      </p:tavLst>
                                    </p:anim>
                                    <p:anim calcmode="lin" valueType="num">
                                      <p:cBhvr>
                                        <p:cTn dur="500" fill="hold" id="127"/>
                                        <p:tgtEl>
                                          <p:spTgt spid="56"/>
                                        </p:tgtEl>
                                        <p:attrNameLst>
                                          <p:attrName>ppt_y</p:attrName>
                                        </p:attrNameLst>
                                      </p:cBhvr>
                                      <p:tavLst>
                                        <p:tav tm="0">
                                          <p:val>
                                            <p:strVal val="#ppt_y+.1"/>
                                          </p:val>
                                        </p:tav>
                                        <p:tav tm="100000">
                                          <p:val>
                                            <p:strVal val="#ppt_y"/>
                                          </p:val>
                                        </p:tav>
                                      </p:tavLst>
                                    </p:anim>
                                  </p:childTnLst>
                                </p:cTn>
                              </p:par>
                              <p:par>
                                <p:cTn fill="hold" grpId="0" id="128" nodeType="withEffect" presetClass="entr" presetID="42" presetSubtype="0">
                                  <p:stCondLst>
                                    <p:cond delay="0"/>
                                  </p:stCondLst>
                                  <p:childTnLst>
                                    <p:set>
                                      <p:cBhvr>
                                        <p:cTn dur="1" fill="hold" id="129">
                                          <p:stCondLst>
                                            <p:cond delay="0"/>
                                          </p:stCondLst>
                                        </p:cTn>
                                        <p:tgtEl>
                                          <p:spTgt spid="55"/>
                                        </p:tgtEl>
                                        <p:attrNameLst>
                                          <p:attrName>style.visibility</p:attrName>
                                        </p:attrNameLst>
                                      </p:cBhvr>
                                      <p:to>
                                        <p:strVal val="visible"/>
                                      </p:to>
                                    </p:set>
                                    <p:animEffect filter="fade" transition="in">
                                      <p:cBhvr>
                                        <p:cTn dur="500" id="130"/>
                                        <p:tgtEl>
                                          <p:spTgt spid="55"/>
                                        </p:tgtEl>
                                      </p:cBhvr>
                                    </p:animEffect>
                                    <p:anim calcmode="lin" valueType="num">
                                      <p:cBhvr>
                                        <p:cTn dur="500" fill="hold" id="131"/>
                                        <p:tgtEl>
                                          <p:spTgt spid="55"/>
                                        </p:tgtEl>
                                        <p:attrNameLst>
                                          <p:attrName>ppt_x</p:attrName>
                                        </p:attrNameLst>
                                      </p:cBhvr>
                                      <p:tavLst>
                                        <p:tav tm="0">
                                          <p:val>
                                            <p:strVal val="#ppt_x"/>
                                          </p:val>
                                        </p:tav>
                                        <p:tav tm="100000">
                                          <p:val>
                                            <p:strVal val="#ppt_x"/>
                                          </p:val>
                                        </p:tav>
                                      </p:tavLst>
                                    </p:anim>
                                    <p:anim calcmode="lin" valueType="num">
                                      <p:cBhvr>
                                        <p:cTn dur="500" fill="hold" id="132"/>
                                        <p:tgtEl>
                                          <p:spTgt spid="55"/>
                                        </p:tgtEl>
                                        <p:attrNameLst>
                                          <p:attrName>ppt_y</p:attrName>
                                        </p:attrNameLst>
                                      </p:cBhvr>
                                      <p:tavLst>
                                        <p:tav tm="0">
                                          <p:val>
                                            <p:strVal val="#ppt_y+.1"/>
                                          </p:val>
                                        </p:tav>
                                        <p:tav tm="100000">
                                          <p:val>
                                            <p:strVal val="#ppt_y"/>
                                          </p:val>
                                        </p:tav>
                                      </p:tavLst>
                                    </p:anim>
                                  </p:childTnLst>
                                </p:cTn>
                              </p:par>
                              <p:par>
                                <p:cTn fill="hold" grpId="0" id="133" nodeType="withEffect" presetClass="entr" presetID="42" presetSubtype="0">
                                  <p:stCondLst>
                                    <p:cond delay="0"/>
                                  </p:stCondLst>
                                  <p:childTnLst>
                                    <p:set>
                                      <p:cBhvr>
                                        <p:cTn dur="1" fill="hold" id="134">
                                          <p:stCondLst>
                                            <p:cond delay="0"/>
                                          </p:stCondLst>
                                        </p:cTn>
                                        <p:tgtEl>
                                          <p:spTgt spid="54"/>
                                        </p:tgtEl>
                                        <p:attrNameLst>
                                          <p:attrName>style.visibility</p:attrName>
                                        </p:attrNameLst>
                                      </p:cBhvr>
                                      <p:to>
                                        <p:strVal val="visible"/>
                                      </p:to>
                                    </p:set>
                                    <p:animEffect filter="fade" transition="in">
                                      <p:cBhvr>
                                        <p:cTn dur="500" id="135"/>
                                        <p:tgtEl>
                                          <p:spTgt spid="54"/>
                                        </p:tgtEl>
                                      </p:cBhvr>
                                    </p:animEffect>
                                    <p:anim calcmode="lin" valueType="num">
                                      <p:cBhvr>
                                        <p:cTn dur="500" fill="hold" id="136"/>
                                        <p:tgtEl>
                                          <p:spTgt spid="54"/>
                                        </p:tgtEl>
                                        <p:attrNameLst>
                                          <p:attrName>ppt_x</p:attrName>
                                        </p:attrNameLst>
                                      </p:cBhvr>
                                      <p:tavLst>
                                        <p:tav tm="0">
                                          <p:val>
                                            <p:strVal val="#ppt_x"/>
                                          </p:val>
                                        </p:tav>
                                        <p:tav tm="100000">
                                          <p:val>
                                            <p:strVal val="#ppt_x"/>
                                          </p:val>
                                        </p:tav>
                                      </p:tavLst>
                                    </p:anim>
                                    <p:anim calcmode="lin" valueType="num">
                                      <p:cBhvr>
                                        <p:cTn dur="500" fill="hold" id="137"/>
                                        <p:tgtEl>
                                          <p:spTgt spid="54"/>
                                        </p:tgtEl>
                                        <p:attrNameLst>
                                          <p:attrName>ppt_y</p:attrName>
                                        </p:attrNameLst>
                                      </p:cBhvr>
                                      <p:tavLst>
                                        <p:tav tm="0">
                                          <p:val>
                                            <p:strVal val="#ppt_y+.1"/>
                                          </p:val>
                                        </p:tav>
                                        <p:tav tm="100000">
                                          <p:val>
                                            <p:strVal val="#ppt_y"/>
                                          </p:val>
                                        </p:tav>
                                      </p:tavLst>
                                    </p:anim>
                                  </p:childTnLst>
                                </p:cTn>
                              </p:par>
                              <p:par>
                                <p:cTn fill="hold" grpId="0" id="138" nodeType="withEffect" presetClass="entr" presetID="42" presetSubtype="0">
                                  <p:stCondLst>
                                    <p:cond delay="0"/>
                                  </p:stCondLst>
                                  <p:childTnLst>
                                    <p:set>
                                      <p:cBhvr>
                                        <p:cTn dur="1" fill="hold" id="139">
                                          <p:stCondLst>
                                            <p:cond delay="0"/>
                                          </p:stCondLst>
                                        </p:cTn>
                                        <p:tgtEl>
                                          <p:spTgt spid="53"/>
                                        </p:tgtEl>
                                        <p:attrNameLst>
                                          <p:attrName>style.visibility</p:attrName>
                                        </p:attrNameLst>
                                      </p:cBhvr>
                                      <p:to>
                                        <p:strVal val="visible"/>
                                      </p:to>
                                    </p:set>
                                    <p:animEffect filter="fade" transition="in">
                                      <p:cBhvr>
                                        <p:cTn dur="500" id="140"/>
                                        <p:tgtEl>
                                          <p:spTgt spid="53"/>
                                        </p:tgtEl>
                                      </p:cBhvr>
                                    </p:animEffect>
                                    <p:anim calcmode="lin" valueType="num">
                                      <p:cBhvr>
                                        <p:cTn dur="500" fill="hold" id="141"/>
                                        <p:tgtEl>
                                          <p:spTgt spid="53"/>
                                        </p:tgtEl>
                                        <p:attrNameLst>
                                          <p:attrName>ppt_x</p:attrName>
                                        </p:attrNameLst>
                                      </p:cBhvr>
                                      <p:tavLst>
                                        <p:tav tm="0">
                                          <p:val>
                                            <p:strVal val="#ppt_x"/>
                                          </p:val>
                                        </p:tav>
                                        <p:tav tm="100000">
                                          <p:val>
                                            <p:strVal val="#ppt_x"/>
                                          </p:val>
                                        </p:tav>
                                      </p:tavLst>
                                    </p:anim>
                                    <p:anim calcmode="lin" valueType="num">
                                      <p:cBhvr>
                                        <p:cTn dur="500" fill="hold" id="142"/>
                                        <p:tgtEl>
                                          <p:spTgt spid="53"/>
                                        </p:tgtEl>
                                        <p:attrNameLst>
                                          <p:attrName>ppt_y</p:attrName>
                                        </p:attrNameLst>
                                      </p:cBhvr>
                                      <p:tavLst>
                                        <p:tav tm="0">
                                          <p:val>
                                            <p:strVal val="#ppt_y+.1"/>
                                          </p:val>
                                        </p:tav>
                                        <p:tav tm="100000">
                                          <p:val>
                                            <p:strVal val="#ppt_y"/>
                                          </p:val>
                                        </p:tav>
                                      </p:tavLst>
                                    </p:anim>
                                  </p:childTnLst>
                                </p:cTn>
                              </p:par>
                              <p:par>
                                <p:cTn fill="hold" grpId="0" id="143" nodeType="withEffect" presetClass="entr" presetID="42" presetSubtype="0">
                                  <p:stCondLst>
                                    <p:cond delay="0"/>
                                  </p:stCondLst>
                                  <p:childTnLst>
                                    <p:set>
                                      <p:cBhvr>
                                        <p:cTn dur="1" fill="hold" id="144">
                                          <p:stCondLst>
                                            <p:cond delay="0"/>
                                          </p:stCondLst>
                                        </p:cTn>
                                        <p:tgtEl>
                                          <p:spTgt spid="57"/>
                                        </p:tgtEl>
                                        <p:attrNameLst>
                                          <p:attrName>style.visibility</p:attrName>
                                        </p:attrNameLst>
                                      </p:cBhvr>
                                      <p:to>
                                        <p:strVal val="visible"/>
                                      </p:to>
                                    </p:set>
                                    <p:animEffect filter="fade" transition="in">
                                      <p:cBhvr>
                                        <p:cTn dur="750" id="145"/>
                                        <p:tgtEl>
                                          <p:spTgt spid="57"/>
                                        </p:tgtEl>
                                      </p:cBhvr>
                                    </p:animEffect>
                                    <p:anim calcmode="lin" valueType="num">
                                      <p:cBhvr>
                                        <p:cTn dur="750" fill="hold" id="146"/>
                                        <p:tgtEl>
                                          <p:spTgt spid="57"/>
                                        </p:tgtEl>
                                        <p:attrNameLst>
                                          <p:attrName>ppt_x</p:attrName>
                                        </p:attrNameLst>
                                      </p:cBhvr>
                                      <p:tavLst>
                                        <p:tav tm="0">
                                          <p:val>
                                            <p:strVal val="#ppt_x"/>
                                          </p:val>
                                        </p:tav>
                                        <p:tav tm="100000">
                                          <p:val>
                                            <p:strVal val="#ppt_x"/>
                                          </p:val>
                                        </p:tav>
                                      </p:tavLst>
                                    </p:anim>
                                    <p:anim calcmode="lin" valueType="num">
                                      <p:cBhvr>
                                        <p:cTn dur="750" fill="hold" id="147"/>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3"/>
      <p:bldP grpId="0" spid="14"/>
      <p:bldP grpId="0" spid="15"/>
      <p:bldP grpId="0" spid="25"/>
      <p:bldP grpId="0" spid="26"/>
      <p:bldP grpId="0" spid="27"/>
      <p:bldP grpId="0" spid="33"/>
      <p:bldP grpId="0" spid="34"/>
      <p:bldP grpId="0" spid="35"/>
      <p:bldP grpId="0" spid="53"/>
      <p:bldP grpId="0" spid="54"/>
      <p:bldP grpId="0" spid="55"/>
      <p:bldP grpId="0" spid="56"/>
      <p:bldP grpId="0" spid="57"/>
      <p:bldP grpId="0" spid="58"/>
      <p:bldP grpId="0" spid="59"/>
      <p:bldP grpId="0" spid="60"/>
      <p:bldP grpId="0" spid="61"/>
      <p:bldP grpId="0" spid="62"/>
      <p:bldP grpId="0" spid="63"/>
      <p:bldP grpId="0" spid="64"/>
      <p:bldP grpId="0" spid="65"/>
      <p:bldP grpId="0" spid="66"/>
      <p:bldP grpId="0" spid="67"/>
      <p:bldP grpId="0" spid="68"/>
      <p:bldP grpId="0" spid="6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Rectángulo 49"/>
          <p:cNvSpPr/>
          <p:nvPr/>
        </p:nvSpPr>
        <p:spPr>
          <a:xfrm>
            <a:off x="671398" y="1605362"/>
            <a:ext cx="4429917" cy="2239626"/>
          </a:xfrm>
          <a:prstGeom prst="rect">
            <a:avLst/>
          </a:prstGeom>
        </p:spPr>
        <p:txBody>
          <a:bodyPr bIns="22533" lIns="45143" rIns="45143" tIns="22533" wrap="square">
            <a:spAutoFit/>
          </a:bodyPr>
          <a:lstStyle/>
          <a:p>
            <a:pPr algn="ctr" defTabSz="1187949"/>
            <a:r>
              <a:rPr altLang="en-US" lang="zh-CN" sz="1600">
                <a:solidFill>
                  <a:schemeClr val="tx1">
                    <a:lumMod val="75000"/>
                    <a:lumOff val="25000"/>
                  </a:schemeClr>
                </a:solidFill>
                <a:cs typeface="+mn-ea"/>
                <a:sym typeface="+mn-lt"/>
              </a:rPr>
              <a:t>单击添加标题</a:t>
            </a:r>
          </a:p>
          <a:p>
            <a:pPr algn="ctr" defTabSz="1187949"/>
            <a:r>
              <a:rPr altLang="en-US" lang="zh-CN" sz="1600">
                <a:solidFill>
                  <a:schemeClr val="tx1">
                    <a:lumMod val="75000"/>
                    <a:lumOff val="25000"/>
                  </a:schemeClr>
                </a:solidFill>
                <a:cs typeface="+mn-ea"/>
                <a:sym typeface="+mn-lt"/>
              </a:rPr>
              <a:t>此处添加详细文本描述，建议与标题相关并符合整体语言风格，语言描述尽量简洁。此处添加详细文本描述，建议与标题相关并符合整体语言风格此处添加详细文本描述</a:t>
            </a:r>
          </a:p>
          <a:p>
            <a:pPr algn="ctr" defTabSz="1187949"/>
            <a:endParaRPr altLang="en-US" lang="zh-CN" sz="1600">
              <a:solidFill>
                <a:schemeClr val="tx1">
                  <a:lumMod val="75000"/>
                  <a:lumOff val="25000"/>
                </a:schemeClr>
              </a:solidFill>
              <a:cs typeface="+mn-ea"/>
              <a:sym typeface="+mn-lt"/>
            </a:endParaRPr>
          </a:p>
          <a:p>
            <a:pPr algn="ctr" defTabSz="1187949"/>
            <a:r>
              <a:rPr altLang="en-US" lang="zh-CN" sz="1600">
                <a:solidFill>
                  <a:schemeClr val="tx1">
                    <a:lumMod val="75000"/>
                    <a:lumOff val="25000"/>
                  </a:schemeClr>
                </a:solidFill>
                <a:cs typeface="+mn-ea"/>
                <a:sym typeface="+mn-lt"/>
              </a:rPr>
              <a:t>此处添加详细文本描述，建议与标题相关并符合整体语言风格，语言描述尽量简洁。此处添加详细文本描述</a:t>
            </a:r>
          </a:p>
        </p:txBody>
      </p:sp>
      <p:sp>
        <p:nvSpPr>
          <p:cNvPr id="39" name="Textbox 1"/>
          <p:cNvSpPr/>
          <p:nvPr/>
        </p:nvSpPr>
        <p:spPr>
          <a:xfrm>
            <a:off x="1006715" y="4196850"/>
            <a:ext cx="1692075" cy="363066"/>
          </a:xfrm>
          <a:prstGeom prst="rect">
            <a:avLst/>
          </a:prstGeom>
        </p:spPr>
        <p:txBody>
          <a:bodyPr bIns="59613" lIns="119265" rIns="119265" tIns="59613" wrap="square">
            <a:spAutoFit/>
          </a:bodyPr>
          <a:lstStyle/>
          <a:p>
            <a:pPr algn="ctr" defTabSz="1187949"/>
            <a:r>
              <a:rPr altLang="en-US" lang="zh-CN" sz="1600">
                <a:solidFill>
                  <a:schemeClr val="tx1">
                    <a:lumMod val="75000"/>
                    <a:lumOff val="25000"/>
                  </a:schemeClr>
                </a:solidFill>
                <a:cs typeface="+mn-ea"/>
                <a:sym typeface="+mn-lt"/>
              </a:rPr>
              <a:t>单击添加标题</a:t>
            </a:r>
          </a:p>
        </p:txBody>
      </p:sp>
      <p:sp>
        <p:nvSpPr>
          <p:cNvPr id="40" name="11 Rectángulo redondeado"/>
          <p:cNvSpPr>
            <a:spLocks noChangeAspect="1"/>
          </p:cNvSpPr>
          <p:nvPr/>
        </p:nvSpPr>
        <p:spPr>
          <a:xfrm rot="16200000">
            <a:off x="839903" y="4266550"/>
            <a:ext cx="218541" cy="196033"/>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1"/>
          </a:solidFill>
          <a:ln>
            <a:noFill/>
          </a:ln>
          <a:scene3d>
            <a:camera prst="orthographicFront"/>
            <a:lightRig dir="t" rig="soft"/>
          </a:scene3d>
          <a:sp3d extrusionH="508000" prstMaterial="flat"/>
        </p:spPr>
        <p:txBody>
          <a:bodyPr anchor="ctr" bIns="0" lIns="0" rIns="0" rtlCol="0" tIns="0"/>
          <a:lstStyle/>
          <a:p>
            <a:pPr algn="ctr" defTabSz="1192334"/>
            <a:endParaRPr lang="en-US" sz="2400">
              <a:solidFill>
                <a:srgbClr val="000000"/>
              </a:solidFill>
              <a:cs typeface="+mn-ea"/>
              <a:sym typeface="+mn-lt"/>
            </a:endParaRPr>
          </a:p>
        </p:txBody>
      </p:sp>
      <p:sp>
        <p:nvSpPr>
          <p:cNvPr id="41" name="11 Rectángulo redondeado"/>
          <p:cNvSpPr>
            <a:spLocks noChangeAspect="1"/>
          </p:cNvSpPr>
          <p:nvPr/>
        </p:nvSpPr>
        <p:spPr>
          <a:xfrm rot="16200000">
            <a:off x="2664926" y="4266550"/>
            <a:ext cx="218541" cy="196033"/>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2"/>
          </a:solidFill>
          <a:ln>
            <a:noFill/>
          </a:ln>
          <a:scene3d>
            <a:camera prst="orthographicFront"/>
            <a:lightRig dir="t" rig="soft"/>
          </a:scene3d>
          <a:sp3d extrusionH="508000" prstMaterial="flat"/>
        </p:spPr>
        <p:txBody>
          <a:bodyPr anchor="ctr" bIns="0" lIns="0" rIns="0" rtlCol="0" tIns="0"/>
          <a:lstStyle/>
          <a:p>
            <a:pPr algn="ctr" defTabSz="1192334"/>
            <a:endParaRPr lang="en-US" sz="2400">
              <a:solidFill>
                <a:srgbClr val="000000"/>
              </a:solidFill>
              <a:cs typeface="+mn-ea"/>
              <a:sym typeface="+mn-lt"/>
            </a:endParaRPr>
          </a:p>
        </p:txBody>
      </p:sp>
      <p:sp>
        <p:nvSpPr>
          <p:cNvPr id="42" name="Textbox 1"/>
          <p:cNvSpPr/>
          <p:nvPr/>
        </p:nvSpPr>
        <p:spPr>
          <a:xfrm>
            <a:off x="2831737" y="4196850"/>
            <a:ext cx="1692075" cy="363066"/>
          </a:xfrm>
          <a:prstGeom prst="rect">
            <a:avLst/>
          </a:prstGeom>
        </p:spPr>
        <p:txBody>
          <a:bodyPr bIns="59613" lIns="119265" rIns="119265" tIns="59613" wrap="square">
            <a:spAutoFit/>
          </a:bodyPr>
          <a:lstStyle/>
          <a:p>
            <a:pPr algn="ctr" defTabSz="1187949"/>
            <a:r>
              <a:rPr altLang="en-US" lang="zh-CN" sz="1600">
                <a:solidFill>
                  <a:schemeClr val="tx1">
                    <a:lumMod val="75000"/>
                    <a:lumOff val="25000"/>
                  </a:schemeClr>
                </a:solidFill>
                <a:cs typeface="+mn-ea"/>
                <a:sym typeface="+mn-lt"/>
              </a:rPr>
              <a:t>单击添加标题</a:t>
            </a:r>
          </a:p>
        </p:txBody>
      </p:sp>
      <p:sp>
        <p:nvSpPr>
          <p:cNvPr id="43" name="11 Rectángulo redondeado"/>
          <p:cNvSpPr>
            <a:spLocks noChangeAspect="1"/>
          </p:cNvSpPr>
          <p:nvPr/>
        </p:nvSpPr>
        <p:spPr>
          <a:xfrm rot="16200000">
            <a:off x="839903" y="4843526"/>
            <a:ext cx="218541" cy="196033"/>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3"/>
          </a:solidFill>
          <a:ln>
            <a:noFill/>
          </a:ln>
          <a:scene3d>
            <a:camera prst="orthographicFront"/>
            <a:lightRig dir="t" rig="soft"/>
          </a:scene3d>
          <a:sp3d extrusionH="508000" prstMaterial="flat"/>
        </p:spPr>
        <p:txBody>
          <a:bodyPr anchor="ctr" bIns="0" lIns="0" rIns="0" rtlCol="0" tIns="0"/>
          <a:lstStyle/>
          <a:p>
            <a:pPr algn="ctr" defTabSz="1192334"/>
            <a:endParaRPr lang="en-US" sz="2400">
              <a:solidFill>
                <a:srgbClr val="000000"/>
              </a:solidFill>
              <a:cs typeface="+mn-ea"/>
              <a:sym typeface="+mn-lt"/>
            </a:endParaRPr>
          </a:p>
        </p:txBody>
      </p:sp>
      <p:sp>
        <p:nvSpPr>
          <p:cNvPr id="44" name="11 Rectángulo redondeado"/>
          <p:cNvSpPr>
            <a:spLocks noChangeAspect="1"/>
          </p:cNvSpPr>
          <p:nvPr/>
        </p:nvSpPr>
        <p:spPr>
          <a:xfrm rot="16200000">
            <a:off x="2664926" y="4843526"/>
            <a:ext cx="218541" cy="196033"/>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4"/>
          </a:solidFill>
          <a:ln>
            <a:noFill/>
          </a:ln>
          <a:scene3d>
            <a:camera prst="orthographicFront"/>
            <a:lightRig dir="t" rig="soft"/>
          </a:scene3d>
          <a:sp3d extrusionH="508000" prstMaterial="flat"/>
        </p:spPr>
        <p:txBody>
          <a:bodyPr anchor="ctr" bIns="0" lIns="0" rIns="0" rtlCol="0" tIns="0"/>
          <a:lstStyle/>
          <a:p>
            <a:pPr algn="ctr" defTabSz="1192334"/>
            <a:endParaRPr lang="en-US" sz="2400">
              <a:solidFill>
                <a:srgbClr val="000000"/>
              </a:solidFill>
              <a:cs typeface="+mn-ea"/>
              <a:sym typeface="+mn-lt"/>
            </a:endParaRPr>
          </a:p>
        </p:txBody>
      </p:sp>
      <p:sp>
        <p:nvSpPr>
          <p:cNvPr id="45" name="Textbox 1"/>
          <p:cNvSpPr/>
          <p:nvPr/>
        </p:nvSpPr>
        <p:spPr>
          <a:xfrm>
            <a:off x="1006715" y="4772736"/>
            <a:ext cx="1692075" cy="363066"/>
          </a:xfrm>
          <a:prstGeom prst="rect">
            <a:avLst/>
          </a:prstGeom>
        </p:spPr>
        <p:txBody>
          <a:bodyPr bIns="59613" lIns="119265" rIns="119265" tIns="59613" wrap="square">
            <a:spAutoFit/>
          </a:bodyPr>
          <a:lstStyle/>
          <a:p>
            <a:pPr algn="ctr" defTabSz="1187949"/>
            <a:r>
              <a:rPr altLang="en-US" lang="zh-CN" sz="1600">
                <a:solidFill>
                  <a:schemeClr val="tx1">
                    <a:lumMod val="75000"/>
                    <a:lumOff val="25000"/>
                  </a:schemeClr>
                </a:solidFill>
                <a:cs typeface="+mn-ea"/>
                <a:sym typeface="+mn-lt"/>
              </a:rPr>
              <a:t>单击添加标题</a:t>
            </a:r>
          </a:p>
        </p:txBody>
      </p:sp>
      <p:sp>
        <p:nvSpPr>
          <p:cNvPr id="46" name="Textbox 1"/>
          <p:cNvSpPr/>
          <p:nvPr/>
        </p:nvSpPr>
        <p:spPr>
          <a:xfrm>
            <a:off x="2831737" y="4772736"/>
            <a:ext cx="1692075" cy="363066"/>
          </a:xfrm>
          <a:prstGeom prst="rect">
            <a:avLst/>
          </a:prstGeom>
        </p:spPr>
        <p:txBody>
          <a:bodyPr bIns="59613" lIns="119265" rIns="119265" tIns="59613" wrap="square">
            <a:spAutoFit/>
          </a:bodyPr>
          <a:lstStyle/>
          <a:p>
            <a:pPr algn="ctr" defTabSz="1187949"/>
            <a:r>
              <a:rPr altLang="en-US" lang="zh-CN" sz="1600">
                <a:solidFill>
                  <a:schemeClr val="tx1">
                    <a:lumMod val="75000"/>
                    <a:lumOff val="25000"/>
                  </a:schemeClr>
                </a:solidFill>
                <a:cs typeface="+mn-ea"/>
                <a:sym typeface="+mn-lt"/>
              </a:rPr>
              <a:t>单击添加标题</a:t>
            </a:r>
          </a:p>
        </p:txBody>
      </p:sp>
      <p:sp>
        <p:nvSpPr>
          <p:cNvPr id="47" name="11 Rectángulo redondeado"/>
          <p:cNvSpPr>
            <a:spLocks noChangeAspect="1"/>
          </p:cNvSpPr>
          <p:nvPr/>
        </p:nvSpPr>
        <p:spPr>
          <a:xfrm rot="16200000">
            <a:off x="839903" y="5409369"/>
            <a:ext cx="218541" cy="196033"/>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1"/>
          </a:solidFill>
          <a:ln>
            <a:noFill/>
          </a:ln>
          <a:scene3d>
            <a:camera prst="orthographicFront"/>
            <a:lightRig dir="t" rig="soft"/>
          </a:scene3d>
          <a:sp3d extrusionH="508000" prstMaterial="flat"/>
        </p:spPr>
        <p:txBody>
          <a:bodyPr anchor="ctr" bIns="0" lIns="0" rIns="0" rtlCol="0" tIns="0"/>
          <a:lstStyle/>
          <a:p>
            <a:pPr algn="ctr" defTabSz="1192334"/>
            <a:endParaRPr lang="en-US" sz="2400">
              <a:solidFill>
                <a:srgbClr val="000000"/>
              </a:solidFill>
              <a:cs typeface="+mn-ea"/>
              <a:sym typeface="+mn-lt"/>
            </a:endParaRPr>
          </a:p>
        </p:txBody>
      </p:sp>
      <p:sp>
        <p:nvSpPr>
          <p:cNvPr id="48" name="Textbox 1"/>
          <p:cNvSpPr/>
          <p:nvPr/>
        </p:nvSpPr>
        <p:spPr>
          <a:xfrm>
            <a:off x="1006715" y="5300631"/>
            <a:ext cx="1692075" cy="363066"/>
          </a:xfrm>
          <a:prstGeom prst="rect">
            <a:avLst/>
          </a:prstGeom>
        </p:spPr>
        <p:txBody>
          <a:bodyPr bIns="59613" lIns="119265" rIns="119265" tIns="59613" wrap="square">
            <a:spAutoFit/>
          </a:bodyPr>
          <a:lstStyle/>
          <a:p>
            <a:pPr algn="ctr" defTabSz="1187949"/>
            <a:r>
              <a:rPr altLang="en-US" lang="zh-CN" sz="1600">
                <a:solidFill>
                  <a:schemeClr val="tx1">
                    <a:lumMod val="75000"/>
                    <a:lumOff val="25000"/>
                  </a:schemeClr>
                </a:solidFill>
                <a:cs typeface="+mn-ea"/>
                <a:sym typeface="+mn-lt"/>
              </a:rPr>
              <a:t>单击添加标题</a:t>
            </a:r>
          </a:p>
        </p:txBody>
      </p:sp>
      <p:pic>
        <p:nvPicPr>
          <p:cNvPr descr="资源 3811" id="49" name="图片 48"/>
          <p:cNvPicPr>
            <a:picLocks noChangeAspect="1"/>
          </p:cNvPicPr>
          <p:nvPr/>
        </p:nvPicPr>
        <p:blipFill>
          <a:blip r:embed="rId4">
            <a:extLst>
              <a:ext uri="{28A0092B-C50C-407E-A947-70E740481C1C}">
                <a14:useLocalDpi/>
              </a:ext>
            </a:extLst>
          </a:blip>
          <a:stretch>
            <a:fillRect/>
          </a:stretch>
        </p:blipFill>
        <p:spPr>
          <a:xfrm>
            <a:off x="5810332" y="1935773"/>
            <a:ext cx="2460625" cy="3203575"/>
          </a:xfrm>
          <a:prstGeom prst="rect">
            <a:avLst/>
          </a:prstGeom>
        </p:spPr>
      </p:pic>
      <p:pic>
        <p:nvPicPr>
          <p:cNvPr descr="资源 1711" id="50" name="图片 49"/>
          <p:cNvPicPr>
            <a:picLocks noChangeAspect="1"/>
          </p:cNvPicPr>
          <p:nvPr/>
        </p:nvPicPr>
        <p:blipFill>
          <a:blip r:embed="rId5">
            <a:extLst>
              <a:ext uri="{28A0092B-C50C-407E-A947-70E740481C1C}">
                <a14:useLocalDpi/>
              </a:ext>
            </a:extLst>
          </a:blip>
          <a:stretch>
            <a:fillRect/>
          </a:stretch>
        </p:blipFill>
        <p:spPr>
          <a:xfrm>
            <a:off x="8628581" y="3559083"/>
            <a:ext cx="1400175" cy="2600325"/>
          </a:xfrm>
          <a:prstGeom prst="rect">
            <a:avLst/>
          </a:prstGeom>
        </p:spPr>
      </p:pic>
    </p:spTree>
    <p:extLst>
      <p:ext uri="{BB962C8B-B14F-4D97-AF65-F5344CB8AC3E}">
        <p14:creationId val="3829102045"/>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2"/>
                                        </p:tgtEl>
                                        <p:attrNameLst>
                                          <p:attrName>style.visibility</p:attrName>
                                        </p:attrNameLst>
                                      </p:cBhvr>
                                      <p:to>
                                        <p:strVal val="visible"/>
                                      </p:to>
                                    </p:set>
                                    <p:animEffect filter="fade" transition="in">
                                      <p:cBhvr>
                                        <p:cTn dur="750" id="7"/>
                                        <p:tgtEl>
                                          <p:spTgt spid="22"/>
                                        </p:tgtEl>
                                      </p:cBhvr>
                                    </p:animEffect>
                                    <p:anim calcmode="lin" valueType="num">
                                      <p:cBhvr>
                                        <p:cTn dur="750" fill="hold" id="8"/>
                                        <p:tgtEl>
                                          <p:spTgt spid="22"/>
                                        </p:tgtEl>
                                        <p:attrNameLst>
                                          <p:attrName>ppt_x</p:attrName>
                                        </p:attrNameLst>
                                      </p:cBhvr>
                                      <p:tavLst>
                                        <p:tav tm="0">
                                          <p:val>
                                            <p:strVal val="#ppt_x"/>
                                          </p:val>
                                        </p:tav>
                                        <p:tav tm="100000">
                                          <p:val>
                                            <p:strVal val="#ppt_x"/>
                                          </p:val>
                                        </p:tav>
                                      </p:tavLst>
                                    </p:anim>
                                    <p:anim calcmode="lin" valueType="num">
                                      <p:cBhvr>
                                        <p:cTn dur="750" fill="hold" id="9"/>
                                        <p:tgtEl>
                                          <p:spTgt spid="2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10" presetSubtype="0">
                                  <p:stCondLst>
                                    <p:cond delay="0"/>
                                  </p:stCondLst>
                                  <p:childTnLst>
                                    <p:set>
                                      <p:cBhvr>
                                        <p:cTn dur="1" fill="hold" id="12">
                                          <p:stCondLst>
                                            <p:cond delay="0"/>
                                          </p:stCondLst>
                                        </p:cTn>
                                        <p:tgtEl>
                                          <p:spTgt spid="40"/>
                                        </p:tgtEl>
                                        <p:attrNameLst>
                                          <p:attrName>style.visibility</p:attrName>
                                        </p:attrNameLst>
                                      </p:cBhvr>
                                      <p:to>
                                        <p:strVal val="visible"/>
                                      </p:to>
                                    </p:set>
                                    <p:animEffect filter="fade" transition="in">
                                      <p:cBhvr>
                                        <p:cTn dur="500" id="13"/>
                                        <p:tgtEl>
                                          <p:spTgt spid="40"/>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39"/>
                                        </p:tgtEl>
                                        <p:attrNameLst>
                                          <p:attrName>style.visibility</p:attrName>
                                        </p:attrNameLst>
                                      </p:cBhvr>
                                      <p:to>
                                        <p:strVal val="visible"/>
                                      </p:to>
                                    </p:set>
                                    <p:animEffect filter="fade" transition="in">
                                      <p:cBhvr>
                                        <p:cTn dur="350" id="16"/>
                                        <p:tgtEl>
                                          <p:spTgt spid="39"/>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41"/>
                                        </p:tgtEl>
                                        <p:attrNameLst>
                                          <p:attrName>style.visibility</p:attrName>
                                        </p:attrNameLst>
                                      </p:cBhvr>
                                      <p:to>
                                        <p:strVal val="visible"/>
                                      </p:to>
                                    </p:set>
                                    <p:animEffect filter="fade" transition="in">
                                      <p:cBhvr>
                                        <p:cTn dur="500" id="19"/>
                                        <p:tgtEl>
                                          <p:spTgt spid="41"/>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42"/>
                                        </p:tgtEl>
                                        <p:attrNameLst>
                                          <p:attrName>style.visibility</p:attrName>
                                        </p:attrNameLst>
                                      </p:cBhvr>
                                      <p:to>
                                        <p:strVal val="visible"/>
                                      </p:to>
                                    </p:set>
                                    <p:animEffect filter="fade" transition="in">
                                      <p:cBhvr>
                                        <p:cTn dur="350" id="22"/>
                                        <p:tgtEl>
                                          <p:spTgt spid="42"/>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43"/>
                                        </p:tgtEl>
                                        <p:attrNameLst>
                                          <p:attrName>style.visibility</p:attrName>
                                        </p:attrNameLst>
                                      </p:cBhvr>
                                      <p:to>
                                        <p:strVal val="visible"/>
                                      </p:to>
                                    </p:set>
                                    <p:animEffect filter="fade" transition="in">
                                      <p:cBhvr>
                                        <p:cTn dur="500" id="25"/>
                                        <p:tgtEl>
                                          <p:spTgt spid="43"/>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45"/>
                                        </p:tgtEl>
                                        <p:attrNameLst>
                                          <p:attrName>style.visibility</p:attrName>
                                        </p:attrNameLst>
                                      </p:cBhvr>
                                      <p:to>
                                        <p:strVal val="visible"/>
                                      </p:to>
                                    </p:set>
                                    <p:animEffect filter="fade" transition="in">
                                      <p:cBhvr>
                                        <p:cTn dur="350" id="28"/>
                                        <p:tgtEl>
                                          <p:spTgt spid="45"/>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44"/>
                                        </p:tgtEl>
                                        <p:attrNameLst>
                                          <p:attrName>style.visibility</p:attrName>
                                        </p:attrNameLst>
                                      </p:cBhvr>
                                      <p:to>
                                        <p:strVal val="visible"/>
                                      </p:to>
                                    </p:set>
                                    <p:animEffect filter="fade" transition="in">
                                      <p:cBhvr>
                                        <p:cTn dur="500" id="31"/>
                                        <p:tgtEl>
                                          <p:spTgt spid="44"/>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46"/>
                                        </p:tgtEl>
                                        <p:attrNameLst>
                                          <p:attrName>style.visibility</p:attrName>
                                        </p:attrNameLst>
                                      </p:cBhvr>
                                      <p:to>
                                        <p:strVal val="visible"/>
                                      </p:to>
                                    </p:set>
                                    <p:animEffect filter="fade" transition="in">
                                      <p:cBhvr>
                                        <p:cTn dur="350" id="34"/>
                                        <p:tgtEl>
                                          <p:spTgt spid="46"/>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47"/>
                                        </p:tgtEl>
                                        <p:attrNameLst>
                                          <p:attrName>style.visibility</p:attrName>
                                        </p:attrNameLst>
                                      </p:cBhvr>
                                      <p:to>
                                        <p:strVal val="visible"/>
                                      </p:to>
                                    </p:set>
                                    <p:animEffect filter="fade" transition="in">
                                      <p:cBhvr>
                                        <p:cTn dur="500" id="37"/>
                                        <p:tgtEl>
                                          <p:spTgt spid="47"/>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48"/>
                                        </p:tgtEl>
                                        <p:attrNameLst>
                                          <p:attrName>style.visibility</p:attrName>
                                        </p:attrNameLst>
                                      </p:cBhvr>
                                      <p:to>
                                        <p:strVal val="visible"/>
                                      </p:to>
                                    </p:set>
                                    <p:animEffect filter="fade" transition="in">
                                      <p:cBhvr>
                                        <p:cTn dur="350" id="40"/>
                                        <p:tgtEl>
                                          <p:spTgt spid="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39"/>
      <p:bldP grpId="0" spid="40"/>
      <p:bldP grpId="0" spid="41"/>
      <p:bldP grpId="0" spid="42"/>
      <p:bldP grpId="0" spid="43"/>
      <p:bldP grpId="0" spid="44"/>
      <p:bldP grpId="0" spid="45"/>
      <p:bldP grpId="0" spid="46"/>
      <p:bldP grpId="0" spid="47"/>
      <p:bldP grpId="0" spid="4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资源 211" id="30" name="图片 29"/>
          <p:cNvPicPr>
            <a:picLocks noChangeAspect="1"/>
          </p:cNvPicPr>
          <p:nvPr/>
        </p:nvPicPr>
        <p:blipFill>
          <a:blip r:embed="rId3">
            <a:extLst>
              <a:ext uri="{28A0092B-C50C-407E-A947-70E740481C1C}">
                <a14:useLocalDpi/>
              </a:ext>
            </a:extLst>
          </a:blip>
          <a:stretch>
            <a:fillRect/>
          </a:stretch>
        </p:blipFill>
        <p:spPr>
          <a:xfrm>
            <a:off x="-123190" y="-48895"/>
            <a:ext cx="12419965" cy="6955790"/>
          </a:xfrm>
          <a:prstGeom prst="rect">
            <a:avLst/>
          </a:prstGeom>
        </p:spPr>
      </p:pic>
      <p:pic>
        <p:nvPicPr>
          <p:cNvPr descr="资源 3711" id="38" name="图片 37"/>
          <p:cNvPicPr>
            <a:picLocks noChangeAspect="1"/>
          </p:cNvPicPr>
          <p:nvPr/>
        </p:nvPicPr>
        <p:blipFill>
          <a:blip r:embed="rId4">
            <a:extLst>
              <a:ext uri="{28A0092B-C50C-407E-A947-70E740481C1C}">
                <a14:useLocalDpi/>
              </a:ext>
            </a:extLst>
          </a:blip>
          <a:stretch>
            <a:fillRect/>
          </a:stretch>
        </p:blipFill>
        <p:spPr>
          <a:xfrm>
            <a:off x="1337945" y="2336800"/>
            <a:ext cx="2962275" cy="2686050"/>
          </a:xfrm>
          <a:prstGeom prst="rect">
            <a:avLst/>
          </a:prstGeom>
        </p:spPr>
      </p:pic>
      <p:pic>
        <p:nvPicPr>
          <p:cNvPr descr="资源 811" id="12" name="图片 11"/>
          <p:cNvPicPr>
            <a:picLocks noChangeAspect="1"/>
          </p:cNvPicPr>
          <p:nvPr/>
        </p:nvPicPr>
        <p:blipFill>
          <a:blip r:embed="rId5">
            <a:extLst>
              <a:ext uri="{28A0092B-C50C-407E-A947-70E740481C1C}">
                <a14:useLocalDpi/>
              </a:ext>
            </a:extLst>
          </a:blip>
          <a:stretch>
            <a:fillRect/>
          </a:stretch>
        </p:blipFill>
        <p:spPr>
          <a:xfrm>
            <a:off x="4465320" y="3714750"/>
            <a:ext cx="320675" cy="1308100"/>
          </a:xfrm>
          <a:prstGeom prst="rect">
            <a:avLst/>
          </a:prstGeom>
        </p:spPr>
      </p:pic>
      <p:pic>
        <p:nvPicPr>
          <p:cNvPr descr="资源 1611" id="23" name="图片 22"/>
          <p:cNvPicPr>
            <a:picLocks noChangeAspect="1"/>
          </p:cNvPicPr>
          <p:nvPr/>
        </p:nvPicPr>
        <p:blipFill>
          <a:blip r:embed="rId6">
            <a:extLst>
              <a:ext uri="{28A0092B-C50C-407E-A947-70E740481C1C}">
                <a14:useLocalDpi/>
              </a:ext>
            </a:extLst>
          </a:blip>
          <a:stretch>
            <a:fillRect/>
          </a:stretch>
        </p:blipFill>
        <p:spPr>
          <a:xfrm>
            <a:off x="3173095" y="1620520"/>
            <a:ext cx="1771650" cy="869950"/>
          </a:xfrm>
          <a:prstGeom prst="rect">
            <a:avLst/>
          </a:prstGeom>
        </p:spPr>
      </p:pic>
      <p:sp>
        <p:nvSpPr>
          <p:cNvPr id="7" name="矩形 6"/>
          <p:cNvSpPr/>
          <p:nvPr/>
        </p:nvSpPr>
        <p:spPr>
          <a:xfrm>
            <a:off x="5782944" y="3714750"/>
            <a:ext cx="4997450" cy="762000"/>
          </a:xfrm>
          <a:prstGeom prst="rect">
            <a:avLst/>
          </a:prstGeom>
        </p:spPr>
        <p:txBody>
          <a:bodyPr wrap="square">
            <a:spAutoFit/>
          </a:bodyPr>
          <a:lstStyle/>
          <a:p>
            <a:pPr algn="ctr"/>
            <a:r>
              <a:rPr altLang="en-US" b="1" lang="zh-CN" sz="4400">
                <a:solidFill>
                  <a:schemeClr val="tx1"/>
                </a:solidFill>
                <a:cs typeface="+mn-ea"/>
                <a:sym typeface="+mn-lt"/>
              </a:rPr>
              <a:t>点击此处添加标题</a:t>
            </a:r>
          </a:p>
        </p:txBody>
      </p:sp>
      <p:sp>
        <p:nvSpPr>
          <p:cNvPr id="3" name="矩形 2"/>
          <p:cNvSpPr/>
          <p:nvPr/>
        </p:nvSpPr>
        <p:spPr>
          <a:xfrm>
            <a:off x="6931583" y="1776641"/>
            <a:ext cx="2700655" cy="1097280"/>
          </a:xfrm>
          <a:prstGeom prst="rect">
            <a:avLst/>
          </a:prstGeom>
        </p:spPr>
        <p:txBody>
          <a:bodyPr wrap="none">
            <a:spAutoFit/>
          </a:bodyPr>
          <a:lstStyle/>
          <a:p>
            <a:pPr algn="ctr"/>
            <a:r>
              <a:rPr altLang="zh-CN" b="1" lang="en-US" sz="6600">
                <a:solidFill>
                  <a:schemeClr val="tx1"/>
                </a:solidFill>
                <a:cs typeface="+mn-ea"/>
                <a:sym typeface="+mn-lt"/>
              </a:rPr>
              <a:t>part02</a:t>
            </a:r>
          </a:p>
        </p:txBody>
      </p:sp>
      <p:sp>
        <p:nvSpPr>
          <p:cNvPr id="4" name="矩形 3"/>
          <p:cNvSpPr/>
          <p:nvPr/>
        </p:nvSpPr>
        <p:spPr>
          <a:xfrm>
            <a:off x="6262370" y="4624070"/>
            <a:ext cx="4369435" cy="396240"/>
          </a:xfrm>
          <a:prstGeom prst="rect">
            <a:avLst/>
          </a:prstGeom>
        </p:spPr>
        <p:txBody>
          <a:bodyPr wrap="square">
            <a:spAutoFit/>
          </a:bodyPr>
          <a:lstStyle/>
          <a:p>
            <a:pPr algn="ctr"/>
            <a:r>
              <a:rPr altLang="zh-CN" lang="en-US" sz="2000">
                <a:solidFill>
                  <a:schemeClr val="tx1"/>
                </a:solidFill>
                <a:cs typeface="+mn-ea"/>
                <a:sym typeface="+mn-lt"/>
              </a:rPr>
              <a:t>ADD YOUR TITLE HERE</a:t>
            </a:r>
          </a:p>
        </p:txBody>
      </p:sp>
      <p:cxnSp>
        <p:nvCxnSpPr>
          <p:cNvPr id="5" name="PA_直接连接符 14"/>
          <p:cNvCxnSpPr/>
          <p:nvPr>
            <p:custDataLst>
              <p:tags r:id="rId7"/>
            </p:custDataLst>
          </p:nvPr>
        </p:nvCxnSpPr>
        <p:spPr>
          <a:xfrm>
            <a:off x="7006227" y="3672595"/>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PA_直接连接符 14"/>
          <p:cNvCxnSpPr/>
          <p:nvPr>
            <p:custDataLst>
              <p:tags r:id="rId8"/>
            </p:custDataLst>
          </p:nvPr>
        </p:nvCxnSpPr>
        <p:spPr>
          <a:xfrm>
            <a:off x="8433230" y="3676559"/>
            <a:ext cx="11340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PA_椭圆 16"/>
          <p:cNvSpPr/>
          <p:nvPr>
            <p:custDataLst>
              <p:tags r:id="rId9"/>
            </p:custDataLst>
          </p:nvPr>
        </p:nvSpPr>
        <p:spPr>
          <a:xfrm>
            <a:off x="8240709" y="3637865"/>
            <a:ext cx="108000" cy="10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schemeClr val="tx1"/>
              </a:solidFill>
              <a:cs typeface="+mn-ea"/>
              <a:sym typeface="+mn-lt"/>
            </a:endParaRPr>
          </a:p>
        </p:txBody>
      </p:sp>
    </p:spTree>
    <p:extLst>
      <p:ext uri="{BB962C8B-B14F-4D97-AF65-F5344CB8AC3E}">
        <p14:creationId val="2597050657"/>
      </p:ext>
    </p:extLst>
  </p:cSld>
  <p:clrMapOvr>
    <a:masterClrMapping/>
  </p:clrMapOvr>
  <mc:AlternateContent>
    <mc:Choice Requires="p14">
      <p:transition advClick="0" advTm="3000" p14:dur="0"/>
    </mc:Choice>
    <mc:Fallback>
      <p:transition advClick="0" advTm="3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fill="hold" grpId="0" id="5" nodeType="afterEffect" presetClass="entr" presetID="38" presetSubtype="0">
                                  <p:stCondLst>
                                    <p:cond delay="0"/>
                                  </p:stCondLst>
                                  <p:iterate type="lt">
                                    <p:tmPct val="50000"/>
                                  </p:iterate>
                                  <p:childTnLst>
                                    <p:set>
                                      <p:cBhvr>
                                        <p:cTn dur="1" fill="hold" id="6">
                                          <p:stCondLst>
                                            <p:cond delay="0"/>
                                          </p:stCondLst>
                                        </p:cTn>
                                        <p:tgtEl>
                                          <p:spTgt spid="3"/>
                                        </p:tgtEl>
                                        <p:attrNameLst>
                                          <p:attrName>style.visibility</p:attrName>
                                        </p:attrNameLst>
                                      </p:cBhvr>
                                      <p:to>
                                        <p:strVal val="visible"/>
                                      </p:to>
                                    </p:set>
                                    <p:set>
                                      <p:cBhvr>
                                        <p:cTn dur="227" fill="hold" id="7">
                                          <p:stCondLst>
                                            <p:cond delay="0"/>
                                          </p:stCondLst>
                                        </p:cTn>
                                        <p:tgtEl>
                                          <p:spTgt spid="3"/>
                                        </p:tgtEl>
                                        <p:attrNameLst>
                                          <p:attrName>style.rotation</p:attrName>
                                        </p:attrNameLst>
                                      </p:cBhvr>
                                      <p:to>
                                        <p:strVal val="-45.0"/>
                                      </p:to>
                                    </p:set>
                                    <p:anim calcmode="lin" valueType="num">
                                      <p:cBhvr>
                                        <p:cTn dur="227" fill="hold" id="8">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9">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78" fill="hold" id="10">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68" fill="hold" id="11">
                                          <p:stCondLst>
                                            <p:cond delay="432"/>
                                          </p:stCondLst>
                                        </p:cTn>
                                        <p:tgtEl>
                                          <p:spTgt spid="3"/>
                                        </p:tgtEl>
                                        <p:attrNameLst>
                                          <p:attrName>ppt_y</p:attrName>
                                        </p:attrNameLst>
                                      </p:cBhvr>
                                      <p:tavLst>
                                        <p:tav tm="0">
                                          <p:val>
                                            <p:strVal val="#ppt_y-(0.354*#ppt_w-0.172*#ppt_h)"/>
                                          </p:val>
                                        </p:tav>
                                        <p:tav tm="100000">
                                          <p:val>
                                            <p:strVal val="#ppt_y"/>
                                          </p:val>
                                        </p:tav>
                                      </p:tavLst>
                                    </p:anim>
                                  </p:childTnLst>
                                </p:cTn>
                              </p:par>
                            </p:childTnLst>
                          </p:cTn>
                        </p:par>
                        <p:par>
                          <p:cTn fill="hold" id="12" nodeType="afterGroup">
                            <p:stCondLst>
                              <p:cond delay="500"/>
                            </p:stCondLst>
                            <p:childTnLst>
                              <p:par>
                                <p:cTn fill="hold" id="13" nodeType="afterEffect" presetClass="entr" presetID="2" presetSubtype="8">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0-#ppt_w/2"/>
                                          </p:val>
                                        </p:tav>
                                        <p:tav tm="100000">
                                          <p:val>
                                            <p:strVal val="#ppt_x"/>
                                          </p:val>
                                        </p:tav>
                                      </p:tavLst>
                                    </p:anim>
                                    <p:anim calcmode="lin" valueType="num">
                                      <p:cBhvr additive="base">
                                        <p:cTn dur="500" fill="hold" id="16"/>
                                        <p:tgtEl>
                                          <p:spTgt spid="5"/>
                                        </p:tgtEl>
                                        <p:attrNameLst>
                                          <p:attrName>ppt_y</p:attrName>
                                        </p:attrNameLst>
                                      </p:cBhvr>
                                      <p:tavLst>
                                        <p:tav tm="0">
                                          <p:val>
                                            <p:strVal val="#ppt_y"/>
                                          </p:val>
                                        </p:tav>
                                        <p:tav tm="100000">
                                          <p:val>
                                            <p:strVal val="#ppt_y"/>
                                          </p:val>
                                        </p:tav>
                                      </p:tavLst>
                                    </p:anim>
                                  </p:childTnLst>
                                </p:cTn>
                              </p:par>
                              <p:par>
                                <p:cTn fill="hold" id="17" nodeType="withEffect" presetClass="entr" presetID="2" presetSubtype="2">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1+#ppt_w/2"/>
                                          </p:val>
                                        </p:tav>
                                        <p:tav tm="100000">
                                          <p:val>
                                            <p:strVal val="#ppt_x"/>
                                          </p:val>
                                        </p:tav>
                                      </p:tavLst>
                                    </p:anim>
                                    <p:anim calcmode="lin" valueType="num">
                                      <p:cBhvr additive="base">
                                        <p:cTn dur="500" fill="hold" id="20"/>
                                        <p:tgtEl>
                                          <p:spTgt spid="11"/>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1000"/>
                            </p:stCondLst>
                            <p:childTnLst>
                              <p:par>
                                <p:cTn fill="hold" grpId="0" id="22" nodeType="afterEffect" presetClass="entr" presetID="53" presetSubtype="0">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p:cTn dur="500" fill="hold" id="24"/>
                                        <p:tgtEl>
                                          <p:spTgt spid="6"/>
                                        </p:tgtEl>
                                        <p:attrNameLst>
                                          <p:attrName>ppt_w</p:attrName>
                                        </p:attrNameLst>
                                      </p:cBhvr>
                                      <p:tavLst>
                                        <p:tav tm="0">
                                          <p:val>
                                            <p:fltVal val="0"/>
                                          </p:val>
                                        </p:tav>
                                        <p:tav tm="100000">
                                          <p:val>
                                            <p:strVal val="#ppt_w"/>
                                          </p:val>
                                        </p:tav>
                                      </p:tavLst>
                                    </p:anim>
                                    <p:anim calcmode="lin" valueType="num">
                                      <p:cBhvr>
                                        <p:cTn dur="500" fill="hold" id="25"/>
                                        <p:tgtEl>
                                          <p:spTgt spid="6"/>
                                        </p:tgtEl>
                                        <p:attrNameLst>
                                          <p:attrName>ppt_h</p:attrName>
                                        </p:attrNameLst>
                                      </p:cBhvr>
                                      <p:tavLst>
                                        <p:tav tm="0">
                                          <p:val>
                                            <p:fltVal val="0"/>
                                          </p:val>
                                        </p:tav>
                                        <p:tav tm="100000">
                                          <p:val>
                                            <p:strVal val="#ppt_h"/>
                                          </p:val>
                                        </p:tav>
                                      </p:tavLst>
                                    </p:anim>
                                    <p:animEffect filter="fade" transition="in">
                                      <p:cBhvr>
                                        <p:cTn dur="500" id="26"/>
                                        <p:tgtEl>
                                          <p:spTgt spid="6"/>
                                        </p:tgtEl>
                                      </p:cBhvr>
                                    </p:animEffect>
                                  </p:childTnLst>
                                </p:cTn>
                              </p:par>
                            </p:childTnLst>
                          </p:cTn>
                        </p:par>
                        <p:par>
                          <p:cTn fill="hold" id="27" nodeType="afterGroup">
                            <p:stCondLst>
                              <p:cond delay="1500"/>
                            </p:stCondLst>
                            <p:childTnLst>
                              <p:par>
                                <p:cTn fill="hold" grpId="0" id="28" nodeType="afterEffect" presetClass="entr" presetID="42" presetSubtype="0">
                                  <p:stCondLst>
                                    <p:cond delay="0"/>
                                  </p:stCondLst>
                                  <p:childTnLst>
                                    <p:set>
                                      <p:cBhvr>
                                        <p:cTn dur="1" fill="hold" id="29">
                                          <p:stCondLst>
                                            <p:cond delay="0"/>
                                          </p:stCondLst>
                                        </p:cTn>
                                        <p:tgtEl>
                                          <p:spTgt spid="7"/>
                                        </p:tgtEl>
                                        <p:attrNameLst>
                                          <p:attrName>style.visibility</p:attrName>
                                        </p:attrNameLst>
                                      </p:cBhvr>
                                      <p:to>
                                        <p:strVal val="visible"/>
                                      </p:to>
                                    </p:set>
                                    <p:animEffect filter="fade" transition="in">
                                      <p:cBhvr>
                                        <p:cTn dur="750" id="30"/>
                                        <p:tgtEl>
                                          <p:spTgt spid="7"/>
                                        </p:tgtEl>
                                      </p:cBhvr>
                                    </p:animEffect>
                                    <p:anim calcmode="lin" valueType="num">
                                      <p:cBhvr>
                                        <p:cTn dur="750" fill="hold" id="31"/>
                                        <p:tgtEl>
                                          <p:spTgt spid="7"/>
                                        </p:tgtEl>
                                        <p:attrNameLst>
                                          <p:attrName>ppt_x</p:attrName>
                                        </p:attrNameLst>
                                      </p:cBhvr>
                                      <p:tavLst>
                                        <p:tav tm="0">
                                          <p:val>
                                            <p:strVal val="#ppt_x"/>
                                          </p:val>
                                        </p:tav>
                                        <p:tav tm="100000">
                                          <p:val>
                                            <p:strVal val="#ppt_x"/>
                                          </p:val>
                                        </p:tav>
                                      </p:tavLst>
                                    </p:anim>
                                    <p:anim calcmode="lin" valueType="num">
                                      <p:cBhvr>
                                        <p:cTn dur="750" fill="hold" id="32"/>
                                        <p:tgtEl>
                                          <p:spTgt spid="7"/>
                                        </p:tgtEl>
                                        <p:attrNameLst>
                                          <p:attrName>ppt_y</p:attrName>
                                        </p:attrNameLst>
                                      </p:cBhvr>
                                      <p:tavLst>
                                        <p:tav tm="0">
                                          <p:val>
                                            <p:strVal val="#ppt_y+.1"/>
                                          </p:val>
                                        </p:tav>
                                        <p:tav tm="100000">
                                          <p:val>
                                            <p:strVal val="#ppt_y"/>
                                          </p:val>
                                        </p:tav>
                                      </p:tavLst>
                                    </p:anim>
                                  </p:childTnLst>
                                </p:cTn>
                              </p:par>
                              <p:par>
                                <p:cTn fill="hold" grpId="0" id="33" nodeType="withEffect" presetClass="entr" presetID="47" presetSubtype="0">
                                  <p:stCondLst>
                                    <p:cond delay="0"/>
                                  </p:stCondLst>
                                  <p:childTnLst>
                                    <p:set>
                                      <p:cBhvr>
                                        <p:cTn dur="1" fill="hold" id="34">
                                          <p:stCondLst>
                                            <p:cond delay="0"/>
                                          </p:stCondLst>
                                        </p:cTn>
                                        <p:tgtEl>
                                          <p:spTgt spid="4"/>
                                        </p:tgtEl>
                                        <p:attrNameLst>
                                          <p:attrName>style.visibility</p:attrName>
                                        </p:attrNameLst>
                                      </p:cBhvr>
                                      <p:to>
                                        <p:strVal val="visible"/>
                                      </p:to>
                                    </p:set>
                                    <p:animEffect filter="fade" transition="in">
                                      <p:cBhvr>
                                        <p:cTn dur="750" id="35"/>
                                        <p:tgtEl>
                                          <p:spTgt spid="4"/>
                                        </p:tgtEl>
                                      </p:cBhvr>
                                    </p:animEffect>
                                    <p:anim calcmode="lin" valueType="num">
                                      <p:cBhvr>
                                        <p:cTn dur="750" fill="hold" id="36"/>
                                        <p:tgtEl>
                                          <p:spTgt spid="4"/>
                                        </p:tgtEl>
                                        <p:attrNameLst>
                                          <p:attrName>ppt_x</p:attrName>
                                        </p:attrNameLst>
                                      </p:cBhvr>
                                      <p:tavLst>
                                        <p:tav tm="0">
                                          <p:val>
                                            <p:strVal val="#ppt_x"/>
                                          </p:val>
                                        </p:tav>
                                        <p:tav tm="100000">
                                          <p:val>
                                            <p:strVal val="#ppt_x"/>
                                          </p:val>
                                        </p:tav>
                                      </p:tavLst>
                                    </p:anim>
                                    <p:anim calcmode="lin" valueType="num">
                                      <p:cBhvr>
                                        <p:cTn dur="750" fill="hold" id="37"/>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3"/>
      <p:bldP grpId="0" spid="4"/>
      <p:bldP grpId="0" spid="6"/>
    </p:bldLst>
  </p:timing>
</p:sld>
</file>

<file path=ppt/tags/tag1.xml><?xml version="1.0" encoding="utf-8"?>
<p:tagLst xmlns:p="http://schemas.openxmlformats.org/presentationml/2006/main">
  <p:tag name="PA" val="v3.2.0"/>
</p:tagLst>
</file>

<file path=ppt/tags/tag10.xml><?xml version="1.0" encoding="utf-8"?>
<p:tagLst xmlns:p="http://schemas.openxmlformats.org/presentationml/2006/main">
  <p:tag name="MH" val="20171030075334"/>
  <p:tag name="MH_LIBRARY" val="GRAPHIC"/>
  <p:tag name="MH_ORDER" val="2"/>
  <p:tag name="MH_TYPE" val="SubTitle"/>
</p:tagLst>
</file>

<file path=ppt/tags/tag100.xml><?xml version="1.0" encoding="utf-8"?>
<p:tagLst xmlns:p="http://schemas.openxmlformats.org/presentationml/2006/main">
  <p:tag name="MH" val="20171106223203"/>
  <p:tag name="MH_LIBRARY" val="GRAPHIC"/>
  <p:tag name="MH_ORDER" val="3"/>
  <p:tag name="MH_TYPE" val="SubTitle"/>
</p:tagLst>
</file>

<file path=ppt/tags/tag101.xml><?xml version="1.0" encoding="utf-8"?>
<p:tagLst xmlns:p="http://schemas.openxmlformats.org/presentationml/2006/main">
  <p:tag name="MH" val="20171106223203"/>
  <p:tag name="MH_CATEGORY" val="#YinZJG#"/>
  <p:tag name="MH_LAYOUT" val="TitleSubTitle"/>
  <p:tag name="MH_LIBRARY" val="GRAPHIC"/>
  <p:tag name="MH_NUMBER" val="4"/>
  <p:tag name="MH_TYPE" val="#NeiR#"/>
</p:tagLst>
</file>

<file path=ppt/tags/tag102.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手绘简约工作总结PPT模板"/>
</p:tagLst>
</file>

<file path=ppt/tags/tag11.xml><?xml version="1.0" encoding="utf-8"?>
<p:tagLst xmlns:p="http://schemas.openxmlformats.org/presentationml/2006/main">
  <p:tag name="MH" val="20171030075334"/>
  <p:tag name="MH_LIBRARY" val="GRAPHIC"/>
  <p:tag name="MH_ORDER" val="6"/>
  <p:tag name="MH_TYPE" val="Other"/>
</p:tagLst>
</file>

<file path=ppt/tags/tag12.xml><?xml version="1.0" encoding="utf-8"?>
<p:tagLst xmlns:p="http://schemas.openxmlformats.org/presentationml/2006/main">
  <p:tag name="MH" val="20171030075334"/>
  <p:tag name="MH_LIBRARY" val="GRAPHIC"/>
  <p:tag name="MH_ORDER" val="7"/>
  <p:tag name="MH_TYPE" val="Other"/>
</p:tagLst>
</file>

<file path=ppt/tags/tag13.xml><?xml version="1.0" encoding="utf-8"?>
<p:tagLst xmlns:p="http://schemas.openxmlformats.org/presentationml/2006/main">
  <p:tag name="MH" val="20171030075334"/>
  <p:tag name="MH_LIBRARY" val="GRAPHIC"/>
  <p:tag name="MH_ORDER" val="3"/>
  <p:tag name="MH_TYPE" val="SubTitle"/>
</p:tagLst>
</file>

<file path=ppt/tags/tag14.xml><?xml version="1.0" encoding="utf-8"?>
<p:tagLst xmlns:p="http://schemas.openxmlformats.org/presentationml/2006/main">
  <p:tag name="MH" val="20171030075334"/>
  <p:tag name="MH_LIBRARY" val="GRAPHIC"/>
  <p:tag name="MH_ORDER" val="8"/>
  <p:tag name="MH_TYPE" val="Other"/>
</p:tagLst>
</file>

<file path=ppt/tags/tag15.xml><?xml version="1.0" encoding="utf-8"?>
<p:tagLst xmlns:p="http://schemas.openxmlformats.org/presentationml/2006/main">
  <p:tag name="MH" val="20171030075334"/>
  <p:tag name="MH_LIBRARY" val="GRAPHIC"/>
  <p:tag name="MH_ORDER" val="9"/>
  <p:tag name="MH_TYPE" val="Other"/>
</p:tagLst>
</file>

<file path=ppt/tags/tag16.xml><?xml version="1.0" encoding="utf-8"?>
<p:tagLst xmlns:p="http://schemas.openxmlformats.org/presentationml/2006/main">
  <p:tag name="MH" val="20171030075334"/>
  <p:tag name="MH_LIBRARY" val="GRAPHIC"/>
  <p:tag name="MH_ORDER" val="4"/>
  <p:tag name="MH_TYPE" val="SubTitle"/>
</p:tagLst>
</file>

<file path=ppt/tags/tag17.xml><?xml version="1.0" encoding="utf-8"?>
<p:tagLst xmlns:p="http://schemas.openxmlformats.org/presentationml/2006/main">
  <p:tag name="MH" val="20171030075334"/>
  <p:tag name="MH_LIBRARY" val="GRAPHIC"/>
  <p:tag name="MH_ORDER" val="10"/>
  <p:tag name="MH_TYPE" val="Other"/>
</p:tagLst>
</file>

<file path=ppt/tags/tag18.xml><?xml version="1.0" encoding="utf-8"?>
<p:tagLst xmlns:p="http://schemas.openxmlformats.org/presentationml/2006/main">
  <p:tag name="MH" val="20171030075334"/>
  <p:tag name="MH_LIBRARY" val="GRAPHIC"/>
  <p:tag name="MH_ORDER" val="11"/>
  <p:tag name="MH_TYPE" val="Other"/>
</p:tagLst>
</file>

<file path=ppt/tags/tag19.xml><?xml version="1.0" encoding="utf-8"?>
<p:tagLst xmlns:p="http://schemas.openxmlformats.org/presentationml/2006/main">
  <p:tag name="MH" val="20171030075334"/>
  <p:tag name="MH_LIBRARY" val="GRAPHIC"/>
  <p:tag name="MH_ORDER" val="5"/>
  <p:tag name="MH_TYPE" val="SubTitle"/>
</p:tagLst>
</file>

<file path=ppt/tags/tag2.xml><?xml version="1.0" encoding="utf-8"?>
<p:tagLst xmlns:p="http://schemas.openxmlformats.org/presentationml/2006/main">
  <p:tag name="PA" val="v3.2.0"/>
</p:tagLst>
</file>

<file path=ppt/tags/tag20.xml><?xml version="1.0" encoding="utf-8"?>
<p:tagLst xmlns:p="http://schemas.openxmlformats.org/presentationml/2006/main">
  <p:tag name="MH" val="20171030075334"/>
  <p:tag name="MH_CATEGORY" val="#BingLLB#"/>
  <p:tag name="MH_LAYOUT" val="SubTitle"/>
  <p:tag name="MH_LIBRARY" val="GRAPHIC"/>
  <p:tag name="MH_NUMBER" val="5"/>
  <p:tag name="MH_TYPE" val="#NeiR#"/>
</p:tagLst>
</file>

<file path=ppt/tags/tag21.xml><?xml version="1.0" encoding="utf-8"?>
<p:tagLst xmlns:p="http://schemas.openxmlformats.org/presentationml/2006/main">
  <p:tag name="MH" val="20171106223252"/>
  <p:tag name="MH_LIBRARY" val="GRAPHIC"/>
  <p:tag name="MH_ORDER" val="1"/>
  <p:tag name="MH_TYPE" val="Other"/>
</p:tagLst>
</file>

<file path=ppt/tags/tag22.xml><?xml version="1.0" encoding="utf-8"?>
<p:tagLst xmlns:p="http://schemas.openxmlformats.org/presentationml/2006/main">
  <p:tag name="MH" val="20171106223252"/>
  <p:tag name="MH_LIBRARY" val="GRAPHIC"/>
  <p:tag name="MH_ORDER" val="2"/>
  <p:tag name="MH_TYPE" val="Other"/>
</p:tagLst>
</file>

<file path=ppt/tags/tag23.xml><?xml version="1.0" encoding="utf-8"?>
<p:tagLst xmlns:p="http://schemas.openxmlformats.org/presentationml/2006/main">
  <p:tag name="MH" val="20171106223252"/>
  <p:tag name="MH_LIBRARY" val="GRAPHIC"/>
  <p:tag name="MH_ORDER" val="3"/>
  <p:tag name="MH_TYPE" val="Other"/>
</p:tagLst>
</file>

<file path=ppt/tags/tag24.xml><?xml version="1.0" encoding="utf-8"?>
<p:tagLst xmlns:p="http://schemas.openxmlformats.org/presentationml/2006/main">
  <p:tag name="MH" val="20171106223252"/>
  <p:tag name="MH_LIBRARY" val="GRAPHIC"/>
  <p:tag name="MH_ORDER" val="4"/>
  <p:tag name="MH_TYPE" val="Other"/>
</p:tagLst>
</file>

<file path=ppt/tags/tag25.xml><?xml version="1.0" encoding="utf-8"?>
<p:tagLst xmlns:p="http://schemas.openxmlformats.org/presentationml/2006/main">
  <p:tag name="MH" val="20171106223252"/>
  <p:tag name="MH_LIBRARY" val="GRAPHIC"/>
  <p:tag name="MH_ORDER" val="5"/>
  <p:tag name="MH_TYPE" val="Other"/>
</p:tagLst>
</file>

<file path=ppt/tags/tag26.xml><?xml version="1.0" encoding="utf-8"?>
<p:tagLst xmlns:p="http://schemas.openxmlformats.org/presentationml/2006/main">
  <p:tag name="MH" val="20171106223252"/>
  <p:tag name="MH_LIBRARY" val="GRAPHIC"/>
  <p:tag name="MH_ORDER" val="6"/>
  <p:tag name="MH_TYPE" val="Other"/>
</p:tagLst>
</file>

<file path=ppt/tags/tag27.xml><?xml version="1.0" encoding="utf-8"?>
<p:tagLst xmlns:p="http://schemas.openxmlformats.org/presentationml/2006/main">
  <p:tag name="MH" val="20171106223252"/>
  <p:tag name="MH_LIBRARY" val="GRAPHIC"/>
  <p:tag name="MH_ORDER" val="7"/>
  <p:tag name="MH_TYPE" val="Other"/>
</p:tagLst>
</file>

<file path=ppt/tags/tag28.xml><?xml version="1.0" encoding="utf-8"?>
<p:tagLst xmlns:p="http://schemas.openxmlformats.org/presentationml/2006/main">
  <p:tag name="MH" val="20171106223252"/>
  <p:tag name="MH_LIBRARY" val="GRAPHIC"/>
  <p:tag name="MH_ORDER" val="8"/>
  <p:tag name="MH_TYPE" val="Other"/>
</p:tagLst>
</file>

<file path=ppt/tags/tag29.xml><?xml version="1.0" encoding="utf-8"?>
<p:tagLst xmlns:p="http://schemas.openxmlformats.org/presentationml/2006/main">
  <p:tag name="MH" val="20171106223252"/>
  <p:tag name="MH_LIBRARY" val="GRAPHIC"/>
  <p:tag name="MH_ORDER" val="1"/>
  <p:tag name="MH_TYPE" val="SubTitle"/>
</p:tagLst>
</file>

<file path=ppt/tags/tag3.xml><?xml version="1.0" encoding="utf-8"?>
<p:tagLst xmlns:p="http://schemas.openxmlformats.org/presentationml/2006/main">
  <p:tag name="PA" val="v3.2.0"/>
</p:tagLst>
</file>

<file path=ppt/tags/tag30.xml><?xml version="1.0" encoding="utf-8"?>
<p:tagLst xmlns:p="http://schemas.openxmlformats.org/presentationml/2006/main">
  <p:tag name="MH" val="20171106223252"/>
  <p:tag name="MH_LIBRARY" val="GRAPHIC"/>
  <p:tag name="MH_ORDER" val="2"/>
  <p:tag name="MH_TYPE" val="SubTitle"/>
</p:tagLst>
</file>

<file path=ppt/tags/tag31.xml><?xml version="1.0" encoding="utf-8"?>
<p:tagLst xmlns:p="http://schemas.openxmlformats.org/presentationml/2006/main">
  <p:tag name="MH" val="20171106223252"/>
  <p:tag name="MH_LIBRARY" val="GRAPHIC"/>
  <p:tag name="MH_ORDER" val="3"/>
  <p:tag name="MH_TYPE" val="SubTitle"/>
</p:tagLst>
</file>

<file path=ppt/tags/tag32.xml><?xml version="1.0" encoding="utf-8"?>
<p:tagLst xmlns:p="http://schemas.openxmlformats.org/presentationml/2006/main">
  <p:tag name="MH" val="20171106223252"/>
  <p:tag name="MH_LIBRARY" val="GRAPHIC"/>
  <p:tag name="MH_ORDER" val="4"/>
  <p:tag name="MH_TYPE" val="SubTitle"/>
</p:tagLst>
</file>

<file path=ppt/tags/tag33.xml><?xml version="1.0" encoding="utf-8"?>
<p:tagLst xmlns:p="http://schemas.openxmlformats.org/presentationml/2006/main">
  <p:tag name="MH" val="20171106223252"/>
  <p:tag name="MH_LIBRARY" val="GRAPHIC"/>
  <p:tag name="MH_ORDER" val="9"/>
  <p:tag name="MH_TYPE" val="Other"/>
</p:tagLst>
</file>

<file path=ppt/tags/tag34.xml><?xml version="1.0" encoding="utf-8"?>
<p:tagLst xmlns:p="http://schemas.openxmlformats.org/presentationml/2006/main">
  <p:tag name="MH" val="20171106223252"/>
  <p:tag name="MH_LIBRARY" val="GRAPHIC"/>
  <p:tag name="MH_ORDER" val="1"/>
  <p:tag name="MH_TYPE" val="Title"/>
</p:tagLst>
</file>

<file path=ppt/tags/tag35.xml><?xml version="1.0" encoding="utf-8"?>
<p:tagLst xmlns:p="http://schemas.openxmlformats.org/presentationml/2006/main">
  <p:tag name="MH" val="20171106223252"/>
  <p:tag name="MH_CATEGORY" val="#YinZJG#"/>
  <p:tag name="MH_LAYOUT" val="TitleSubTitle"/>
  <p:tag name="MH_LIBRARY" val="GRAPHIC"/>
  <p:tag name="MH_NUMBER" val="4"/>
  <p:tag name="MH_TYPE" val="#NeiR#"/>
</p:tagLst>
</file>

<file path=ppt/tags/tag36.xml><?xml version="1.0" encoding="utf-8"?>
<p:tagLst xmlns:p="http://schemas.openxmlformats.org/presentationml/2006/main">
  <p:tag name="PA" val="v3.2.0"/>
</p:tagLst>
</file>

<file path=ppt/tags/tag37.xml><?xml version="1.0" encoding="utf-8"?>
<p:tagLst xmlns:p="http://schemas.openxmlformats.org/presentationml/2006/main">
  <p:tag name="PA" val="v3.2.0"/>
</p:tagLst>
</file>

<file path=ppt/tags/tag38.xml><?xml version="1.0" encoding="utf-8"?>
<p:tagLst xmlns:p="http://schemas.openxmlformats.org/presentationml/2006/main">
  <p:tag name="PA" val="v3.2.0"/>
</p:tagLst>
</file>

<file path=ppt/tags/tag39.xml><?xml version="1.0" encoding="utf-8"?>
<p:tagLst xmlns:p="http://schemas.openxmlformats.org/presentationml/2006/main">
  <p:tag name="MH" val="20171106223149"/>
  <p:tag name="MH_LIBRARY" val="GRAPHIC"/>
  <p:tag name="MH_ORDER" val="1"/>
  <p:tag name="MH_TYPE" val="Other"/>
</p:tagLst>
</file>

<file path=ppt/tags/tag4.xml><?xml version="1.0" encoding="utf-8"?>
<p:tagLst xmlns:p="http://schemas.openxmlformats.org/presentationml/2006/main">
  <p:tag name="MH" val="20171030075334"/>
  <p:tag name="MH_LIBRARY" val="GRAPHIC"/>
  <p:tag name="MH_ORDER" val="1"/>
  <p:tag name="MH_TYPE" val="Other"/>
</p:tagLst>
</file>

<file path=ppt/tags/tag40.xml><?xml version="1.0" encoding="utf-8"?>
<p:tagLst xmlns:p="http://schemas.openxmlformats.org/presentationml/2006/main">
  <p:tag name="MH" val="20171106223149"/>
  <p:tag name="MH_LIBRARY" val="GRAPHIC"/>
  <p:tag name="MH_ORDER" val="2"/>
  <p:tag name="MH_TYPE" val="Other"/>
</p:tagLst>
</file>

<file path=ppt/tags/tag41.xml><?xml version="1.0" encoding="utf-8"?>
<p:tagLst xmlns:p="http://schemas.openxmlformats.org/presentationml/2006/main">
  <p:tag name="MH" val="20171106223149"/>
  <p:tag name="MH_LIBRARY" val="GRAPHIC"/>
  <p:tag name="MH_ORDER" val="3"/>
  <p:tag name="MH_TYPE" val="Other"/>
</p:tagLst>
</file>

<file path=ppt/tags/tag42.xml><?xml version="1.0" encoding="utf-8"?>
<p:tagLst xmlns:p="http://schemas.openxmlformats.org/presentationml/2006/main">
  <p:tag name="MH" val="20171106223149"/>
  <p:tag name="MH_LIBRARY" val="GRAPHIC"/>
  <p:tag name="MH_ORDER" val="4"/>
  <p:tag name="MH_TYPE" val="Other"/>
</p:tagLst>
</file>

<file path=ppt/tags/tag43.xml><?xml version="1.0" encoding="utf-8"?>
<p:tagLst xmlns:p="http://schemas.openxmlformats.org/presentationml/2006/main">
  <p:tag name="MH" val="20171106223149"/>
  <p:tag name="MH_LIBRARY" val="GRAPHIC"/>
  <p:tag name="MH_ORDER" val="5"/>
  <p:tag name="MH_TYPE" val="Other"/>
</p:tagLst>
</file>

<file path=ppt/tags/tag44.xml><?xml version="1.0" encoding="utf-8"?>
<p:tagLst xmlns:p="http://schemas.openxmlformats.org/presentationml/2006/main">
  <p:tag name="MH" val="20171106223149"/>
  <p:tag name="MH_LIBRARY" val="GRAPHIC"/>
  <p:tag name="MH_ORDER" val="6"/>
  <p:tag name="MH_TYPE" val="Other"/>
</p:tagLst>
</file>

<file path=ppt/tags/tag45.xml><?xml version="1.0" encoding="utf-8"?>
<p:tagLst xmlns:p="http://schemas.openxmlformats.org/presentationml/2006/main">
  <p:tag name="MH" val="20171106223149"/>
  <p:tag name="MH_LIBRARY" val="GRAPHIC"/>
  <p:tag name="MH_ORDER" val="7"/>
  <p:tag name="MH_TYPE" val="Other"/>
</p:tagLst>
</file>

<file path=ppt/tags/tag46.xml><?xml version="1.0" encoding="utf-8"?>
<p:tagLst xmlns:p="http://schemas.openxmlformats.org/presentationml/2006/main">
  <p:tag name="MH" val="20171106223149"/>
  <p:tag name="MH_LIBRARY" val="GRAPHIC"/>
  <p:tag name="MH_ORDER" val="8"/>
  <p:tag name="MH_TYPE" val="Other"/>
</p:tagLst>
</file>

<file path=ppt/tags/tag47.xml><?xml version="1.0" encoding="utf-8"?>
<p:tagLst xmlns:p="http://schemas.openxmlformats.org/presentationml/2006/main">
  <p:tag name="MH" val="20171106223149"/>
  <p:tag name="MH_LIBRARY" val="GRAPHIC"/>
  <p:tag name="MH_ORDER" val="2"/>
  <p:tag name="MH_TYPE" val="SubTitle"/>
</p:tagLst>
</file>

<file path=ppt/tags/tag48.xml><?xml version="1.0" encoding="utf-8"?>
<p:tagLst xmlns:p="http://schemas.openxmlformats.org/presentationml/2006/main">
  <p:tag name="MH" val="20171106223149"/>
  <p:tag name="MH_LIBRARY" val="GRAPHIC"/>
  <p:tag name="MH_ORDER" val="1"/>
  <p:tag name="MH_TYPE" val="SubTitle"/>
</p:tagLst>
</file>

<file path=ppt/tags/tag49.xml><?xml version="1.0" encoding="utf-8"?>
<p:tagLst xmlns:p="http://schemas.openxmlformats.org/presentationml/2006/main">
  <p:tag name="MH" val="20171106223149"/>
  <p:tag name="MH_LIBRARY" val="GRAPHIC"/>
  <p:tag name="MH_ORDER" val="1"/>
  <p:tag name="MH_TYPE" val="Title"/>
</p:tagLst>
</file>

<file path=ppt/tags/tag5.xml><?xml version="1.0" encoding="utf-8"?>
<p:tagLst xmlns:p="http://schemas.openxmlformats.org/presentationml/2006/main">
  <p:tag name="MH" val="20171030075334"/>
  <p:tag name="MH_LIBRARY" val="GRAPHIC"/>
  <p:tag name="MH_ORDER" val="2"/>
  <p:tag name="MH_TYPE" val="Other"/>
</p:tagLst>
</file>

<file path=ppt/tags/tag50.xml><?xml version="1.0" encoding="utf-8"?>
<p:tagLst xmlns:p="http://schemas.openxmlformats.org/presentationml/2006/main">
  <p:tag name="MH" val="20171106223149"/>
  <p:tag name="MH_LIBRARY" val="GRAPHIC"/>
  <p:tag name="MH_ORDER" val="9"/>
  <p:tag name="MH_TYPE" val="Other"/>
</p:tagLst>
</file>

<file path=ppt/tags/tag51.xml><?xml version="1.0" encoding="utf-8"?>
<p:tagLst xmlns:p="http://schemas.openxmlformats.org/presentationml/2006/main">
  <p:tag name="MH" val="20171106223149"/>
  <p:tag name="MH_LIBRARY" val="GRAPHIC"/>
  <p:tag name="MH_ORDER" val="10"/>
  <p:tag name="MH_TYPE" val="Other"/>
</p:tagLst>
</file>

<file path=ppt/tags/tag52.xml><?xml version="1.0" encoding="utf-8"?>
<p:tagLst xmlns:p="http://schemas.openxmlformats.org/presentationml/2006/main">
  <p:tag name="MH" val="20171106223149"/>
  <p:tag name="MH_LIBRARY" val="GRAPHIC"/>
  <p:tag name="MH_ORDER" val="11"/>
  <p:tag name="MH_TYPE" val="Other"/>
</p:tagLst>
</file>

<file path=ppt/tags/tag53.xml><?xml version="1.0" encoding="utf-8"?>
<p:tagLst xmlns:p="http://schemas.openxmlformats.org/presentationml/2006/main">
  <p:tag name="MH" val="20171106223149"/>
  <p:tag name="MH_LIBRARY" val="GRAPHIC"/>
  <p:tag name="MH_ORDER" val="12"/>
  <p:tag name="MH_TYPE" val="Other"/>
</p:tagLst>
</file>

<file path=ppt/tags/tag54.xml><?xml version="1.0" encoding="utf-8"?>
<p:tagLst xmlns:p="http://schemas.openxmlformats.org/presentationml/2006/main">
  <p:tag name="MH" val="20171106223149"/>
  <p:tag name="MH_LIBRARY" val="GRAPHIC"/>
  <p:tag name="MH_ORDER" val="13"/>
  <p:tag name="MH_TYPE" val="Other"/>
</p:tagLst>
</file>

<file path=ppt/tags/tag55.xml><?xml version="1.0" encoding="utf-8"?>
<p:tagLst xmlns:p="http://schemas.openxmlformats.org/presentationml/2006/main">
  <p:tag name="MH" val="20171106223149"/>
  <p:tag name="MH_LIBRARY" val="GRAPHIC"/>
  <p:tag name="MH_ORDER" val="14"/>
  <p:tag name="MH_TYPE" val="Other"/>
</p:tagLst>
</file>

<file path=ppt/tags/tag56.xml><?xml version="1.0" encoding="utf-8"?>
<p:tagLst xmlns:p="http://schemas.openxmlformats.org/presentationml/2006/main">
  <p:tag name="MH" val="20171106223149"/>
  <p:tag name="MH_LIBRARY" val="GRAPHIC"/>
  <p:tag name="MH_ORDER" val="15"/>
  <p:tag name="MH_TYPE" val="Other"/>
</p:tagLst>
</file>

<file path=ppt/tags/tag57.xml><?xml version="1.0" encoding="utf-8"?>
<p:tagLst xmlns:p="http://schemas.openxmlformats.org/presentationml/2006/main">
  <p:tag name="MH" val="20171106223149"/>
  <p:tag name="MH_LIBRARY" val="GRAPHIC"/>
  <p:tag name="MH_ORDER" val="16"/>
  <p:tag name="MH_TYPE" val="Other"/>
</p:tagLst>
</file>

<file path=ppt/tags/tag58.xml><?xml version="1.0" encoding="utf-8"?>
<p:tagLst xmlns:p="http://schemas.openxmlformats.org/presentationml/2006/main">
  <p:tag name="MH" val="20171106223149"/>
  <p:tag name="MH_LIBRARY" val="GRAPHIC"/>
  <p:tag name="MH_ORDER" val="4"/>
  <p:tag name="MH_TYPE" val="SubTitle"/>
</p:tagLst>
</file>

<file path=ppt/tags/tag59.xml><?xml version="1.0" encoding="utf-8"?>
<p:tagLst xmlns:p="http://schemas.openxmlformats.org/presentationml/2006/main">
  <p:tag name="MH" val="20171106223149"/>
  <p:tag name="MH_LIBRARY" val="GRAPHIC"/>
  <p:tag name="MH_ORDER" val="3"/>
  <p:tag name="MH_TYPE" val="SubTitle"/>
</p:tagLst>
</file>

<file path=ppt/tags/tag6.xml><?xml version="1.0" encoding="utf-8"?>
<p:tagLst xmlns:p="http://schemas.openxmlformats.org/presentationml/2006/main">
  <p:tag name="MH" val="20171030075334"/>
  <p:tag name="MH_LIBRARY" val="GRAPHIC"/>
  <p:tag name="MH_ORDER" val="3"/>
  <p:tag name="MH_TYPE" val="Other"/>
</p:tagLst>
</file>

<file path=ppt/tags/tag60.xml><?xml version="1.0" encoding="utf-8"?>
<p:tagLst xmlns:p="http://schemas.openxmlformats.org/presentationml/2006/main">
  <p:tag name="MH" val="20171106223149"/>
  <p:tag name="MH_LIBRARY" val="GRAPHIC"/>
  <p:tag name="MH_ORDER" val="4"/>
  <p:tag name="MH_TYPE" val="Text"/>
</p:tagLst>
</file>

<file path=ppt/tags/tag61.xml><?xml version="1.0" encoding="utf-8"?>
<p:tagLst xmlns:p="http://schemas.openxmlformats.org/presentationml/2006/main">
  <p:tag name="MH" val="20171106223149"/>
  <p:tag name="MH_LIBRARY" val="GRAPHIC"/>
  <p:tag name="MH_ORDER" val="3"/>
  <p:tag name="MH_TYPE" val="Text"/>
</p:tagLst>
</file>

<file path=ppt/tags/tag62.xml><?xml version="1.0" encoding="utf-8"?>
<p:tagLst xmlns:p="http://schemas.openxmlformats.org/presentationml/2006/main">
  <p:tag name="MH" val="20171106223149"/>
  <p:tag name="MH_LIBRARY" val="GRAPHIC"/>
  <p:tag name="MH_ORDER" val="2"/>
  <p:tag name="MH_TYPE" val="Text"/>
</p:tagLst>
</file>

<file path=ppt/tags/tag63.xml><?xml version="1.0" encoding="utf-8"?>
<p:tagLst xmlns:p="http://schemas.openxmlformats.org/presentationml/2006/main">
  <p:tag name="MH" val="20171106223149"/>
  <p:tag name="MH_LIBRARY" val="GRAPHIC"/>
  <p:tag name="MH_ORDER" val="1"/>
  <p:tag name="MH_TYPE" val="Text"/>
</p:tagLst>
</file>

<file path=ppt/tags/tag64.xml><?xml version="1.0" encoding="utf-8"?>
<p:tagLst xmlns:p="http://schemas.openxmlformats.org/presentationml/2006/main">
  <p:tag name="MH" val="20171106223149"/>
  <p:tag name="MH_CATEGORY" val="#YinZJG#"/>
  <p:tag name="MH_LAYOUT" val="TitleSubTitleText"/>
  <p:tag name="MH_LIBRARY" val="GRAPHIC"/>
  <p:tag name="MH_NUMBER" val="4"/>
  <p:tag name="MH_TYPE" val="#NeiR#"/>
</p:tagLst>
</file>

<file path=ppt/tags/tag65.xml><?xml version="1.0" encoding="utf-8"?>
<p:tagLst xmlns:p="http://schemas.openxmlformats.org/presentationml/2006/main">
  <p:tag name="MH" val="20171106222338"/>
  <p:tag name="MH_LIBRARY" val="GRAPHIC"/>
  <p:tag name="MH_ORDER" val="1"/>
  <p:tag name="MH_TYPE" val="Other"/>
</p:tagLst>
</file>

<file path=ppt/tags/tag66.xml><?xml version="1.0" encoding="utf-8"?>
<p:tagLst xmlns:p="http://schemas.openxmlformats.org/presentationml/2006/main">
  <p:tag name="MH" val="20171106222338"/>
  <p:tag name="MH_LIBRARY" val="GRAPHIC"/>
  <p:tag name="MH_ORDER" val="1"/>
  <p:tag name="MH_TYPE" val="SubTitle"/>
</p:tagLst>
</file>

<file path=ppt/tags/tag67.xml><?xml version="1.0" encoding="utf-8"?>
<p:tagLst xmlns:p="http://schemas.openxmlformats.org/presentationml/2006/main">
  <p:tag name="MH" val="20171106222338"/>
  <p:tag name="MH_LIBRARY" val="GRAPHIC"/>
  <p:tag name="MH_ORDER" val="2"/>
  <p:tag name="MH_TYPE" val="Other"/>
</p:tagLst>
</file>

<file path=ppt/tags/tag68.xml><?xml version="1.0" encoding="utf-8"?>
<p:tagLst xmlns:p="http://schemas.openxmlformats.org/presentationml/2006/main">
  <p:tag name="MH" val="20171106222338"/>
  <p:tag name="MH_LIBRARY" val="GRAPHIC"/>
  <p:tag name="MH_ORDER" val="2"/>
  <p:tag name="MH_TYPE" val="SubTitle"/>
</p:tagLst>
</file>

<file path=ppt/tags/tag69.xml><?xml version="1.0" encoding="utf-8"?>
<p:tagLst xmlns:p="http://schemas.openxmlformats.org/presentationml/2006/main">
  <p:tag name="MH" val="20171106222338"/>
  <p:tag name="MH_LIBRARY" val="GRAPHIC"/>
  <p:tag name="MH_ORDER" val="3"/>
  <p:tag name="MH_TYPE" val="Other"/>
</p:tagLst>
</file>

<file path=ppt/tags/tag7.xml><?xml version="1.0" encoding="utf-8"?>
<p:tagLst xmlns:p="http://schemas.openxmlformats.org/presentationml/2006/main">
  <p:tag name="MH" val="20171030075334"/>
  <p:tag name="MH_LIBRARY" val="GRAPHIC"/>
  <p:tag name="MH_ORDER" val="1"/>
  <p:tag name="MH_TYPE" val="SubTitle"/>
</p:tagLst>
</file>

<file path=ppt/tags/tag70.xml><?xml version="1.0" encoding="utf-8"?>
<p:tagLst xmlns:p="http://schemas.openxmlformats.org/presentationml/2006/main">
  <p:tag name="MH" val="20171106222338"/>
  <p:tag name="MH_LIBRARY" val="GRAPHIC"/>
  <p:tag name="MH_ORDER" val="3"/>
  <p:tag name="MH_TYPE" val="SubTitle"/>
</p:tagLst>
</file>

<file path=ppt/tags/tag71.xml><?xml version="1.0" encoding="utf-8"?>
<p:tagLst xmlns:p="http://schemas.openxmlformats.org/presentationml/2006/main">
  <p:tag name="MH" val="20171106222338"/>
  <p:tag name="MH_LIBRARY" val="GRAPHIC"/>
  <p:tag name="MH_ORDER" val="4"/>
  <p:tag name="MH_TYPE" val="Other"/>
</p:tagLst>
</file>

<file path=ppt/tags/tag72.xml><?xml version="1.0" encoding="utf-8"?>
<p:tagLst xmlns:p="http://schemas.openxmlformats.org/presentationml/2006/main">
  <p:tag name="MH" val="20171106222338"/>
  <p:tag name="MH_LIBRARY" val="GRAPHIC"/>
  <p:tag name="MH_ORDER" val="4"/>
  <p:tag name="MH_TYPE" val="SubTitle"/>
</p:tagLst>
</file>

<file path=ppt/tags/tag73.xml><?xml version="1.0" encoding="utf-8"?>
<p:tagLst xmlns:p="http://schemas.openxmlformats.org/presentationml/2006/main">
  <p:tag name="MH" val="20171106222338"/>
  <p:tag name="MH_LIBRARY" val="GRAPHIC"/>
  <p:tag name="MH_ORDER" val="5"/>
  <p:tag name="MH_TYPE" val="Other"/>
</p:tagLst>
</file>

<file path=ppt/tags/tag74.xml><?xml version="1.0" encoding="utf-8"?>
<p:tagLst xmlns:p="http://schemas.openxmlformats.org/presentationml/2006/main">
  <p:tag name="MH" val="20171106222338"/>
  <p:tag name="MH_LIBRARY" val="GRAPHIC"/>
  <p:tag name="MH_ORDER" val="6"/>
  <p:tag name="MH_TYPE" val="Other"/>
</p:tagLst>
</file>

<file path=ppt/tags/tag75.xml><?xml version="1.0" encoding="utf-8"?>
<p:tagLst xmlns:p="http://schemas.openxmlformats.org/presentationml/2006/main">
  <p:tag name="MH" val="20171106222338"/>
  <p:tag name="MH_LIBRARY" val="GRAPHIC"/>
  <p:tag name="MH_ORDER" val="7"/>
  <p:tag name="MH_TYPE" val="Other"/>
</p:tagLst>
</file>

<file path=ppt/tags/tag76.xml><?xml version="1.0" encoding="utf-8"?>
<p:tagLst xmlns:p="http://schemas.openxmlformats.org/presentationml/2006/main">
  <p:tag name="MH" val="20171106222338"/>
  <p:tag name="MH_LIBRARY" val="GRAPHIC"/>
  <p:tag name="MH_ORDER" val="1"/>
  <p:tag name="MH_TYPE" val="Text"/>
</p:tagLst>
</file>

<file path=ppt/tags/tag77.xml><?xml version="1.0" encoding="utf-8"?>
<p:tagLst xmlns:p="http://schemas.openxmlformats.org/presentationml/2006/main">
  <p:tag name="MH" val="20171106222338"/>
  <p:tag name="MH_LIBRARY" val="GRAPHIC"/>
  <p:tag name="MH_ORDER" val="2"/>
  <p:tag name="MH_TYPE" val="Text"/>
</p:tagLst>
</file>

<file path=ppt/tags/tag78.xml><?xml version="1.0" encoding="utf-8"?>
<p:tagLst xmlns:p="http://schemas.openxmlformats.org/presentationml/2006/main">
  <p:tag name="MH" val="20171106222338"/>
  <p:tag name="MH_LIBRARY" val="GRAPHIC"/>
  <p:tag name="MH_ORDER" val="3"/>
  <p:tag name="MH_TYPE" val="Text"/>
</p:tagLst>
</file>

<file path=ppt/tags/tag79.xml><?xml version="1.0" encoding="utf-8"?>
<p:tagLst xmlns:p="http://schemas.openxmlformats.org/presentationml/2006/main">
  <p:tag name="MH" val="20171106222338"/>
  <p:tag name="MH_LIBRARY" val="GRAPHIC"/>
  <p:tag name="MH_ORDER" val="4"/>
  <p:tag name="MH_TYPE" val="Text"/>
</p:tagLst>
</file>

<file path=ppt/tags/tag8.xml><?xml version="1.0" encoding="utf-8"?>
<p:tagLst xmlns:p="http://schemas.openxmlformats.org/presentationml/2006/main">
  <p:tag name="MH" val="20171030075334"/>
  <p:tag name="MH_LIBRARY" val="GRAPHIC"/>
  <p:tag name="MH_ORDER" val="4"/>
  <p:tag name="MH_TYPE" val="Other"/>
</p:tagLst>
</file>

<file path=ppt/tags/tag80.xml><?xml version="1.0" encoding="utf-8"?>
<p:tagLst xmlns:p="http://schemas.openxmlformats.org/presentationml/2006/main">
  <p:tag name="MH" val="20171106222338"/>
  <p:tag name="MH_CATEGORY" val="#YinZJG#"/>
  <p:tag name="MH_LAYOUT" val="TitleSubTitleText"/>
  <p:tag name="MH_LIBRARY" val="GRAPHIC"/>
  <p:tag name="MH_NUMBER" val="4"/>
  <p:tag name="MH_TYPE" val="#NeiR#"/>
</p:tagLst>
</file>

<file path=ppt/tags/tag81.xml><?xml version="1.0" encoding="utf-8"?>
<p:tagLst xmlns:p="http://schemas.openxmlformats.org/presentationml/2006/main">
  <p:tag name="PA" val="v3.2.0"/>
</p:tagLst>
</file>

<file path=ppt/tags/tag82.xml><?xml version="1.0" encoding="utf-8"?>
<p:tagLst xmlns:p="http://schemas.openxmlformats.org/presentationml/2006/main">
  <p:tag name="PA" val="v3.2.0"/>
</p:tagLst>
</file>

<file path=ppt/tags/tag83.xml><?xml version="1.0" encoding="utf-8"?>
<p:tagLst xmlns:p="http://schemas.openxmlformats.org/presentationml/2006/main">
  <p:tag name="PA" val="v3.2.0"/>
</p:tagLst>
</file>

<file path=ppt/tags/tag84.xml><?xml version="1.0" encoding="utf-8"?>
<p:tagLst xmlns:p="http://schemas.openxmlformats.org/presentationml/2006/main">
  <p:tag name="PA" val="v3.2.0"/>
</p:tagLst>
</file>

<file path=ppt/tags/tag85.xml><?xml version="1.0" encoding="utf-8"?>
<p:tagLst xmlns:p="http://schemas.openxmlformats.org/presentationml/2006/main">
  <p:tag name="PA" val="v3.2.0"/>
</p:tagLst>
</file>

<file path=ppt/tags/tag86.xml><?xml version="1.0" encoding="utf-8"?>
<p:tagLst xmlns:p="http://schemas.openxmlformats.org/presentationml/2006/main">
  <p:tag name="PA" val="v3.2.0"/>
</p:tagLst>
</file>

<file path=ppt/tags/tag87.xml><?xml version="1.0" encoding="utf-8"?>
<p:tagLst xmlns:p="http://schemas.openxmlformats.org/presentationml/2006/main">
  <p:tag name="MH" val="20150813092733"/>
  <p:tag name="MH_LIBRARY" val="GRAPHIC"/>
  <p:tag name="MH_ORDER" val="5"/>
  <p:tag name="MH_TYPE" val="Text"/>
</p:tagLst>
</file>

<file path=ppt/tags/tag88.xml><?xml version="1.0" encoding="utf-8"?>
<p:tagLst xmlns:p="http://schemas.openxmlformats.org/presentationml/2006/main">
  <p:tag name="MH" val="20150813092733"/>
  <p:tag name="MH_LIBRARY" val="GRAPHIC"/>
  <p:tag name="MH_ORDER" val="3"/>
  <p:tag name="MH_TYPE" val="Text"/>
</p:tagLst>
</file>

<file path=ppt/tags/tag89.xml><?xml version="1.0" encoding="utf-8"?>
<p:tagLst xmlns:p="http://schemas.openxmlformats.org/presentationml/2006/main">
  <p:tag name="MH" val="20150813092733"/>
  <p:tag name="MH_LIBRARY" val="GRAPHIC"/>
  <p:tag name="MH_ORDER" val="1"/>
  <p:tag name="MH_TYPE" val="Text"/>
</p:tagLst>
</file>

<file path=ppt/tags/tag9.xml><?xml version="1.0" encoding="utf-8"?>
<p:tagLst xmlns:p="http://schemas.openxmlformats.org/presentationml/2006/main">
  <p:tag name="MH" val="20171030075334"/>
  <p:tag name="MH_LIBRARY" val="GRAPHIC"/>
  <p:tag name="MH_ORDER" val="5"/>
  <p:tag name="MH_TYPE" val="Other"/>
</p:tagLst>
</file>

<file path=ppt/tags/tag90.xml><?xml version="1.0" encoding="utf-8"?>
<p:tagLst xmlns:p="http://schemas.openxmlformats.org/presentationml/2006/main">
  <p:tag name="MH" val="20150813092733"/>
  <p:tag name="MH_LIBRARY" val="GRAPHIC"/>
  <p:tag name="MH_ORDER" val="6"/>
  <p:tag name="MH_TYPE" val="Text"/>
</p:tagLst>
</file>

<file path=ppt/tags/tag91.xml><?xml version="1.0" encoding="utf-8"?>
<p:tagLst xmlns:p="http://schemas.openxmlformats.org/presentationml/2006/main">
  <p:tag name="MH" val="20150813092733"/>
  <p:tag name="MH_LIBRARY" val="GRAPHIC"/>
  <p:tag name="MH_ORDER" val="4"/>
  <p:tag name="MH_TYPE" val="Text"/>
</p:tagLst>
</file>

<file path=ppt/tags/tag92.xml><?xml version="1.0" encoding="utf-8"?>
<p:tagLst xmlns:p="http://schemas.openxmlformats.org/presentationml/2006/main">
  <p:tag name="MH" val="20150813092733"/>
  <p:tag name="MH_LIBRARY" val="GRAPHIC"/>
  <p:tag name="MH_ORDER" val="2"/>
  <p:tag name="MH_TYPE" val="Text"/>
</p:tagLst>
</file>

<file path=ppt/tags/tag93.xml><?xml version="1.0" encoding="utf-8"?>
<p:tagLst xmlns:p="http://schemas.openxmlformats.org/presentationml/2006/main">
  <p:tag name="MH" val="20171106223203"/>
  <p:tag name="MH_LIBRARY" val="GRAPHIC"/>
  <p:tag name="MH_ORDER" val="2"/>
  <p:tag name="MH_TYPE" val="SubTitle"/>
</p:tagLst>
</file>

<file path=ppt/tags/tag94.xml><?xml version="1.0" encoding="utf-8"?>
<p:tagLst xmlns:p="http://schemas.openxmlformats.org/presentationml/2006/main">
  <p:tag name="MH" val="20171106223203"/>
  <p:tag name="MH_LIBRARY" val="GRAPHIC"/>
  <p:tag name="MH_ORDER" val="1"/>
  <p:tag name="MH_TYPE" val="Other"/>
</p:tagLst>
</file>

<file path=ppt/tags/tag95.xml><?xml version="1.0" encoding="utf-8"?>
<p:tagLst xmlns:p="http://schemas.openxmlformats.org/presentationml/2006/main">
  <p:tag name="MH" val="20171106223203"/>
  <p:tag name="MH_LIBRARY" val="GRAPHIC"/>
  <p:tag name="MH_ORDER" val="2"/>
  <p:tag name="MH_TYPE" val="Other"/>
</p:tagLst>
</file>

<file path=ppt/tags/tag96.xml><?xml version="1.0" encoding="utf-8"?>
<p:tagLst xmlns:p="http://schemas.openxmlformats.org/presentationml/2006/main">
  <p:tag name="MH" val="20171106223203"/>
  <p:tag name="MH_LIBRARY" val="GRAPHIC"/>
  <p:tag name="MH_ORDER" val="3"/>
  <p:tag name="MH_TYPE" val="Other"/>
</p:tagLst>
</file>

<file path=ppt/tags/tag97.xml><?xml version="1.0" encoding="utf-8"?>
<p:tagLst xmlns:p="http://schemas.openxmlformats.org/presentationml/2006/main">
  <p:tag name="MH" val="20171106223203"/>
  <p:tag name="MH_LIBRARY" val="GRAPHIC"/>
  <p:tag name="MH_ORDER" val="4"/>
  <p:tag name="MH_TYPE" val="SubTitle"/>
</p:tagLst>
</file>

<file path=ppt/tags/tag98.xml><?xml version="1.0" encoding="utf-8"?>
<p:tagLst xmlns:p="http://schemas.openxmlformats.org/presentationml/2006/main">
  <p:tag name="MH" val="20171106223203"/>
  <p:tag name="MH_LIBRARY" val="GRAPHIC"/>
  <p:tag name="MH_ORDER" val="1"/>
  <p:tag name="MH_TYPE" val="SubTitle"/>
</p:tagLst>
</file>

<file path=ppt/tags/tag99.xml><?xml version="1.0" encoding="utf-8"?>
<p:tagLst xmlns:p="http://schemas.openxmlformats.org/presentationml/2006/main">
  <p:tag name="MH" val="20171106223203"/>
  <p:tag name="MH_LIBRARY" val="GRAPHIC"/>
  <p:tag name="MH_ORDER" val="4"/>
  <p:tag name="MH_TYPE" val="Other"/>
</p:tagLst>
</file>

<file path=ppt/theme/theme1.xml><?xml version="1.0" encoding="utf-8"?>
<a:theme xmlns:r="http://schemas.openxmlformats.org/officeDocument/2006/relationships" xmlns:a="http://schemas.openxmlformats.org/drawingml/2006/main" name="">
  <a:themeElements>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fontScheme name="jk2iywlz">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fontScheme name="jk2iywlz">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0.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2.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3.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4.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5.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6.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7.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8.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19.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2.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20.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2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3.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4.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5.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6.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7.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8.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ppt/theme/themeOverride9.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00A388"/>
    </a:accent1>
    <a:accent2>
      <a:srgbClr val="D381A2"/>
    </a:accent2>
    <a:accent3>
      <a:srgbClr val="92CDCF"/>
    </a:accent3>
    <a:accent4>
      <a:srgbClr val="D582A3"/>
    </a:accent4>
    <a:accent5>
      <a:srgbClr val="B1C0C9"/>
    </a:accent5>
    <a:accent6>
      <a:srgbClr val="00A388"/>
    </a:accent6>
    <a:hlink>
      <a:srgbClr val="0563C1"/>
    </a:hlink>
    <a:folHlink>
      <a:srgbClr val="954F72"/>
    </a:folHlink>
  </a:clrScheme>
</a:themeOverride>
</file>

<file path=docProps/app.xml><?xml version="1.0" encoding="utf-8"?>
<Properties xmlns:vt="http://schemas.openxmlformats.org/officeDocument/2006/docPropsVTypes" xmlns="http://schemas.openxmlformats.org/officeDocument/2006/extended-properties">
  <Company/>
  <PresentationFormat>宽屏</PresentationFormat>
  <Paragraphs>245</Paragraphs>
  <Slides>25</Slides>
  <Notes>25</Notes>
  <TotalTime>38</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25</vt:i4>
      </vt:variant>
    </vt:vector>
  </HeadingPairs>
  <TitlesOfParts>
    <vt:vector baseType="lpstr" size="41">
      <vt:lpstr>Arial</vt:lpstr>
      <vt:lpstr>微软雅黑</vt:lpstr>
      <vt:lpstr>Calibri</vt:lpstr>
      <vt:lpstr>宋体</vt:lpstr>
      <vt:lpstr>Calibri Light</vt:lpstr>
      <vt:lpstr>仿宋_GB2312</vt:lpstr>
      <vt:lpstr>Wingdings</vt:lpstr>
      <vt:lpstr>Helvetica Neue Light</vt:lpstr>
      <vt:lpstr>Lato Light</vt:lpstr>
      <vt:lpstr>MS PGothic</vt:lpstr>
      <vt:lpstr>Arial Narrow</vt:lpstr>
      <vt:lpstr>굴림</vt:lpstr>
      <vt:lpstr>Helvetica</vt:lpstr>
      <vt:lpstr>Roboto condensed</vt:lpstr>
      <vt:lpstr>Microsoft YaHei UI</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2017-11-23T03:32:34Z</dcterms:created>
  <cp:lastModifiedBy>kan</cp:lastModifiedBy>
  <dcterms:modified xsi:type="dcterms:W3CDTF">2021-08-20T11:23:04Z</dcterms:modified>
  <cp:revision>18</cp:revision>
  <dc:subject>https://www.ypppt.com/</dc:subject>
  <dc:title>https://www.ypppt.com/</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2052-10.1.0.6929</vt:lpwstr>
  </property>
</Properties>
</file>