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72" r:id="rId4"/>
    <p:sldId id="273" r:id="rId5"/>
    <p:sldId id="267" r:id="rId6"/>
    <p:sldId id="257" r:id="rId7"/>
    <p:sldId id="258" r:id="rId8"/>
    <p:sldId id="268" r:id="rId9"/>
    <p:sldId id="264" r:id="rId10"/>
    <p:sldId id="270" r:id="rId11"/>
    <p:sldId id="269" r:id="rId12"/>
    <p:sldId id="265" r:id="rId13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12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tags/tag1.xml" Type="http://schemas.openxmlformats.org/officeDocument/2006/relationships/tags"/><Relationship Id="rId15" Target="presProps.xml" Type="http://schemas.openxmlformats.org/officeDocument/2006/relationships/presProps"/><Relationship Id="rId16" Target="viewProps.xml" Type="http://schemas.openxmlformats.org/officeDocument/2006/relationships/viewProps"/><Relationship Id="rId17" Target="theme/theme1.xml" Type="http://schemas.openxmlformats.org/officeDocument/2006/relationships/theme"/><Relationship Id="rId18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8693B-9953-4E28-ADEC-73D716B3F98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7A7A7-427B-476B-861F-5E7668361C1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486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051827620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8871774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025501431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486129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79642640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3567819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2638923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62492087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80338682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44675814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9082472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98653943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86882643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8528991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9257774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218415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0582571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8117047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4406021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6523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947583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77805659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2018/5/31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9200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4354899" y="3152002"/>
            <a:ext cx="3482202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000">
                <a:solidFill>
                  <a:schemeClr val="bg1"/>
                </a:solidFill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 Time’s Eye</a:t>
            </a:r>
          </a:p>
        </p:txBody>
      </p:sp>
    </p:spTree>
    <p:extLst>
      <p:ext uri="{BB962C8B-B14F-4D97-AF65-F5344CB8AC3E}">
        <p14:creationId val="2545399862"/>
      </p:ext>
    </p:extLst>
  </p:cSld>
  <p:clrMapOvr>
    <a:masterClrMapping/>
  </p:clrMapOvr>
  <mc:AlternateContent>
    <mc:Choice Requires="p15">
      <p:transition advTm="3000" p14:dur="2000" spd="slow">
        <p15:prstTrans prst="drape"/>
      </p:transition>
    </mc:Choice>
    <mc:Fallback>
      <p:transition advTm="3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椭圆 27"/>
          <p:cNvSpPr/>
          <p:nvPr/>
        </p:nvSpPr>
        <p:spPr>
          <a:xfrm>
            <a:off x="4668251" y="1700464"/>
            <a:ext cx="2855494" cy="2855494"/>
          </a:xfrm>
          <a:prstGeom prst="ellipse">
            <a:avLst/>
          </a:prstGeom>
          <a:solidFill>
            <a:srgbClr val="7DE2E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0" y="3128211"/>
            <a:ext cx="12192000" cy="3729789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文本框 17"/>
          <p:cNvSpPr txBox="1"/>
          <p:nvPr/>
        </p:nvSpPr>
        <p:spPr>
          <a:xfrm>
            <a:off x="4960521" y="3647074"/>
            <a:ext cx="227095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6000">
                <a:solidFill>
                  <a:srgbClr val="7DE2E7"/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THANKS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 flipV="1">
            <a:off x="6095998" y="2614863"/>
            <a:ext cx="0" cy="513348"/>
          </a:xfrm>
          <a:prstGeom prst="line">
            <a:avLst/>
          </a:prstGeom>
          <a:ln w="254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5433431" y="4555958"/>
            <a:ext cx="149138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mtClean="0" sz="1200">
                <a:solidFill>
                  <a:srgbClr val="7DE2E7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Design BY   二三年          </a:t>
            </a:r>
          </a:p>
        </p:txBody>
      </p:sp>
    </p:spTree>
    <p:extLst>
      <p:ext uri="{BB962C8B-B14F-4D97-AF65-F5344CB8AC3E}">
        <p14:creationId val="2733856768"/>
      </p:ext>
    </p:extLst>
  </p:cSld>
  <p:clrMapOvr>
    <a:masterClrMapping/>
  </p:clrMapOvr>
  <mc:AlternateContent>
    <mc:Choice Requires="p14">
      <p:transition p14:dur="2000" spd="slow">
        <p14:flip dir="r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9" nodeType="afterEffect" presetClass="entr" presetID="26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80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822" id="1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664" id="1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332" id="15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64" id="16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#ppt_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dur="26" id="17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decel="50000" dur="166" id="18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19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decel="50000" dur="166" id="2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1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decel="50000" dur="166" id="22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dur="26" id="23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decel="50000" dur="166" id="24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1" spid="28"/>
      <p:bldP grpId="0" spid="18"/>
      <p:bldP grpId="0" spid="6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" name="矩形 56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5" name="Picture 73"/>
          <p:cNvSpPr/>
          <p:nvPr/>
        </p:nvSpPr>
        <p:spPr>
          <a:xfrm>
            <a:off x="5530621" y="1008184"/>
            <a:ext cx="4919612" cy="5849816"/>
          </a:xfrm>
          <a:custGeom>
            <a:rect b="0" l="0" r="0" t="0"/>
            <a:pathLst>
              <a:path h="6857805" w="5767317">
                <a:moveTo>
                  <a:pt x="0" y="0"/>
                </a:moveTo>
                <a:lnTo>
                  <a:pt x="5767316" y="0"/>
                </a:lnTo>
                <a:lnTo>
                  <a:pt x="5767316" y="6857804"/>
                </a:lnTo>
                <a:lnTo>
                  <a:pt x="0" y="6857804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>
                    <a14:imgLayer xmlns:d3p1="http://schemas.openxmlformats.org/officeDocument/2006/relationships" d3p1:embed="">
                      <a14:imgEffect>
                        <a14:artisticGlowDiffused/>
                      </a14:imgEffect>
                      <a14:imgEffect>
                        <a14:sharpenSoften amount="4000"/>
                      </a14:imgEffect>
                      <a14:imgEffect>
                        <a14:saturation sat="33000"/>
                      </a14:imgEffect>
                      <a14:imgEffect>
                        <a14:brightnessContrast bright="20000"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algn="ctr" cap="flat" cmpd="sng" w="12700">
            <a:noFill/>
            <a:prstDash val="solid"/>
            <a:miter lim="800000"/>
          </a:ln>
          <a:effectLst/>
          <a:extLst>
            <a:ext uri="{91240B29-F687-4F45-9708-019B960494DF}">
              <a14:hiddenLine algn="ctr" cap="flat" cmpd="sng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2" name="文本框 81"/>
          <p:cNvSpPr txBox="1"/>
          <p:nvPr/>
        </p:nvSpPr>
        <p:spPr>
          <a:xfrm>
            <a:off x="1172925" y="1433552"/>
            <a:ext cx="1827851" cy="548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3000">
                <a:solidFill>
                  <a:srgbClr val="7DE2E7"/>
                </a:solidFill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T I M E</a:t>
            </a:r>
          </a:p>
        </p:txBody>
      </p:sp>
      <p:sp>
        <p:nvSpPr>
          <p:cNvPr id="83" name="矩形 82"/>
          <p:cNvSpPr/>
          <p:nvPr/>
        </p:nvSpPr>
        <p:spPr>
          <a:xfrm>
            <a:off x="1202437" y="3106852"/>
            <a:ext cx="1543758" cy="286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typeface="+mj-lt"/>
                <a:ea charset="-128" panose="020b0200000000000000" pitchFamily="34" typeface="Kozuka Gothic Pro EL"/>
              </a:rPr>
              <a:t>When it becomes a quiet state</a:t>
            </a:r>
          </a:p>
          <a:p>
            <a:endParaRPr altLang="zh-CN" lang="en-US" sz="1400">
              <a:solidFill>
                <a:schemeClr val="bg1">
                  <a:lumMod val="85000"/>
                </a:schemeClr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typeface="+mj-lt"/>
                <a:ea charset="-128" panose="020b0200000000000000" pitchFamily="34" typeface="Kozuka Gothic Pro EL"/>
              </a:rPr>
              <a:t>when it became the world's shadow.</a:t>
            </a:r>
          </a:p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typeface="+mj-lt"/>
                <a:ea charset="-128" panose="020b0200000000000000" pitchFamily="34" typeface="Kozuka Gothic Pro EL"/>
              </a:rPr>
              <a:t> </a:t>
            </a:r>
          </a:p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typeface="+mj-lt"/>
                <a:ea charset="-128" panose="020b0200000000000000" pitchFamily="34" typeface="Kozuka Gothic Pro EL"/>
              </a:rPr>
              <a:t>He looked at alone,</a:t>
            </a:r>
          </a:p>
          <a:p>
            <a:endParaRPr altLang="zh-CN" lang="en-US" sz="1400">
              <a:solidFill>
                <a:schemeClr val="bg1">
                  <a:lumMod val="85000"/>
                </a:schemeClr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z="1400">
                <a:solidFill>
                  <a:schemeClr val="bg1">
                    <a:lumMod val="85000"/>
                  </a:schemeClr>
                </a:solidFill>
                <a:latin typeface="+mj-lt"/>
                <a:ea charset="-128" panose="020b0200000000000000" pitchFamily="34" typeface="Kozuka Gothic Pro EL"/>
              </a:rPr>
              <a:t> the invisible Shadow  as if forever</a:t>
            </a:r>
          </a:p>
        </p:txBody>
      </p:sp>
      <p:cxnSp>
        <p:nvCxnSpPr>
          <p:cNvPr id="84" name="直接连接符 83"/>
          <p:cNvCxnSpPr/>
          <p:nvPr/>
        </p:nvCxnSpPr>
        <p:spPr>
          <a:xfrm>
            <a:off x="1326620" y="2423274"/>
            <a:ext cx="535429" cy="0"/>
          </a:xfrm>
          <a:prstGeom prst="line">
            <a:avLst/>
          </a:prstGeom>
          <a:ln>
            <a:solidFill>
              <a:srgbClr val="7DE2E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10384399" y="408246"/>
            <a:ext cx="1491381" cy="1359711"/>
            <a:chOff x="10193858" y="487992"/>
            <a:chExt cx="1491381" cy="1359711"/>
          </a:xfrm>
        </p:grpSpPr>
        <p:sp>
          <p:nvSpPr>
            <p:cNvPr id="87" name="矩形 86"/>
            <p:cNvSpPr/>
            <p:nvPr/>
          </p:nvSpPr>
          <p:spPr>
            <a:xfrm>
              <a:off x="10259692" y="487992"/>
              <a:ext cx="1359711" cy="135971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8" name="矩形 87"/>
            <p:cNvSpPr/>
            <p:nvPr/>
          </p:nvSpPr>
          <p:spPr>
            <a:xfrm>
              <a:off x="10193857" y="844683"/>
              <a:ext cx="149138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1200">
                  <a:solidFill>
                    <a:srgbClr val="7DE2E7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Design BY </a:t>
              </a:r>
            </a:p>
            <a:p>
              <a:pPr algn="ctr"/>
              <a:endParaRPr altLang="zh-CN" lang="en-US" smtClean="0" sz="1200">
                <a:solidFill>
                  <a:srgbClr val="7DE2E7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endParaRPr>
            </a:p>
            <a:p>
              <a:pPr algn="ctr"/>
              <a:r>
                <a:rPr altLang="zh-CN" lang="en-US" smtClean="0" sz="1200">
                  <a:solidFill>
                    <a:srgbClr val="7DE2E7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二三年</a:t>
              </a:r>
            </a:p>
          </p:txBody>
        </p:sp>
      </p:grpSp>
    </p:spTree>
    <p:extLst>
      <p:ext uri="{BB962C8B-B14F-4D97-AF65-F5344CB8AC3E}">
        <p14:creationId val="585940383"/>
      </p:ext>
    </p:extLst>
  </p:cSld>
  <p:clrMapOvr>
    <a:masterClrMapping/>
  </p:clrMapOvr>
  <mc:AlternateContent>
    <mc:Choice Requires="p14">
      <p:transition advTm="5000" p14:dur="2000" spd="slow">
        <p14:flip dir="r"/>
      </p:transition>
    </mc:Choice>
    <mc:Fallback>
      <p:transition advTm="5000"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2"/>
      <p:bldP grpId="0" spid="83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矩形 28"/>
          <p:cNvSpPr/>
          <p:nvPr/>
        </p:nvSpPr>
        <p:spPr>
          <a:xfrm>
            <a:off x="4956940" y="2590152"/>
            <a:ext cx="1266867" cy="3195786"/>
          </a:xfrm>
          <a:prstGeom prst="rect">
            <a:avLst/>
          </a:prstGeom>
          <a:solidFill>
            <a:srgbClr val="7D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矩形 22"/>
          <p:cNvSpPr/>
          <p:nvPr/>
        </p:nvSpPr>
        <p:spPr>
          <a:xfrm>
            <a:off x="3357197" y="1304206"/>
            <a:ext cx="2700000" cy="4320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1000" sy="10100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矩形 11"/>
          <p:cNvSpPr/>
          <p:nvPr/>
        </p:nvSpPr>
        <p:spPr>
          <a:xfrm>
            <a:off x="8128000" y="-28136"/>
            <a:ext cx="4064000" cy="6886136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8946507" y="2919304"/>
            <a:ext cx="3546829" cy="210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当它成为一种安静的表述</a:t>
            </a:r>
          </a:p>
          <a:p>
            <a:endParaRPr altLang="en-US" lang="zh-CN" sz="1200">
              <a:solidFill>
                <a:schemeClr val="bg1"/>
              </a:solidFill>
              <a:latin charset="-122" panose="020b0604020202020204" pitchFamily="34" typeface="Arial Unicode MS"/>
              <a:ea charset="-122" panose="020b0604020202020204" pitchFamily="34" typeface="Arial Unicode MS"/>
              <a:cs charset="-122" panose="020b0604020202020204" pitchFamily="34" typeface="Arial Unicode MS"/>
            </a:endParaRPr>
          </a:p>
          <a:p>
            <a:r>
              <a:rPr altLang="en-US" lang="zh-CN" sz="1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当它成为世界的影子</a:t>
            </a:r>
          </a:p>
          <a:p>
            <a:endParaRPr altLang="en-US" lang="zh-CN" sz="1200">
              <a:solidFill>
                <a:schemeClr val="bg1"/>
              </a:solidFill>
              <a:latin charset="-122" panose="020b0604020202020204" pitchFamily="34" typeface="Arial Unicode MS"/>
              <a:ea charset="-122" panose="020b0604020202020204" pitchFamily="34" typeface="Arial Unicode MS"/>
              <a:cs charset="-122" panose="020b0604020202020204" pitchFamily="34" typeface="Arial Unicode MS"/>
            </a:endParaRPr>
          </a:p>
          <a:p>
            <a:r>
              <a:rPr altLang="en-US" lang="zh-CN" sz="1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他孤独地看着</a:t>
            </a:r>
          </a:p>
          <a:p>
            <a:endParaRPr altLang="en-US" lang="zh-CN" sz="1200">
              <a:solidFill>
                <a:schemeClr val="bg1"/>
              </a:solidFill>
              <a:latin charset="-122" panose="020b0604020202020204" pitchFamily="34" typeface="Arial Unicode MS"/>
              <a:ea charset="-122" panose="020b0604020202020204" pitchFamily="34" typeface="Arial Unicode MS"/>
              <a:cs charset="-122" panose="020b0604020202020204" pitchFamily="34" typeface="Arial Unicode MS"/>
            </a:endParaRPr>
          </a:p>
          <a:p>
            <a:r>
              <a:rPr altLang="en-US" lang="zh-CN" sz="1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那个仿佛永远看</a:t>
            </a:r>
          </a:p>
          <a:p>
            <a:endParaRPr altLang="en-US" lang="zh-CN" sz="1200">
              <a:solidFill>
                <a:schemeClr val="bg1"/>
              </a:solidFill>
              <a:latin charset="-122" panose="020b0604020202020204" pitchFamily="34" typeface="Arial Unicode MS"/>
              <a:ea charset="-122" panose="020b0604020202020204" pitchFamily="34" typeface="Arial Unicode MS"/>
              <a:cs charset="-122" panose="020b0604020202020204" pitchFamily="34" typeface="Arial Unicode MS"/>
            </a:endParaRPr>
          </a:p>
          <a:p>
            <a:r>
              <a:rPr altLang="en-US" lang="zh-CN" sz="1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不见的</a:t>
            </a:r>
          </a:p>
          <a:p>
            <a:endParaRPr altLang="en-US" lang="zh-CN" sz="1200">
              <a:solidFill>
                <a:schemeClr val="bg1"/>
              </a:solidFill>
              <a:latin charset="-122" panose="020b0604020202020204" pitchFamily="34" typeface="Arial Unicode MS"/>
              <a:ea charset="-122" panose="020b0604020202020204" pitchFamily="34" typeface="Arial Unicode MS"/>
              <a:cs charset="-122" panose="020b0604020202020204" pitchFamily="34" typeface="Arial Unicode MS"/>
            </a:endParaRPr>
          </a:p>
          <a:p>
            <a:r>
              <a:rPr altLang="en-US" lang="zh-CN" sz="12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影子</a:t>
            </a:r>
          </a:p>
        </p:txBody>
      </p:sp>
      <p:sp>
        <p:nvSpPr>
          <p:cNvPr id="5" name="矩形 4"/>
          <p:cNvSpPr/>
          <p:nvPr/>
        </p:nvSpPr>
        <p:spPr>
          <a:xfrm>
            <a:off x="8946507" y="1632862"/>
            <a:ext cx="11988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20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经年之眸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9069776" y="2343369"/>
            <a:ext cx="738964" cy="9377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129921" y="1811490"/>
            <a:ext cx="1025597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Eyes</a:t>
            </a:r>
          </a:p>
        </p:txBody>
      </p:sp>
      <p:sp>
        <p:nvSpPr>
          <p:cNvPr id="19" name="矩形 18"/>
          <p:cNvSpPr/>
          <p:nvPr/>
        </p:nvSpPr>
        <p:spPr>
          <a:xfrm>
            <a:off x="4129921" y="2919304"/>
            <a:ext cx="154375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becomes a quiet state, </a:t>
            </a:r>
          </a:p>
          <a:p>
            <a:endParaRPr altLang="zh-CN" lang="en-US" sz="1200">
              <a:solidFill>
                <a:srgbClr val="2B2B2B"/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became the world's shadow.</a:t>
            </a:r>
          </a:p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 </a:t>
            </a:r>
          </a:p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He looked at alone,</a:t>
            </a:r>
          </a:p>
          <a:p>
            <a:endParaRPr altLang="zh-CN" lang="en-US" sz="1200">
              <a:solidFill>
                <a:srgbClr val="2B2B2B"/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 the invisible Shadow  as if forever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4217976" y="2571398"/>
            <a:ext cx="738964" cy="93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289177" y="386944"/>
            <a:ext cx="1491381" cy="1359711"/>
            <a:chOff x="10193856" y="487992"/>
            <a:chExt cx="1491381" cy="1359711"/>
          </a:xfrm>
        </p:grpSpPr>
        <p:sp>
          <p:nvSpPr>
            <p:cNvPr id="14" name="矩形 13"/>
            <p:cNvSpPr/>
            <p:nvPr/>
          </p:nvSpPr>
          <p:spPr>
            <a:xfrm>
              <a:off x="10259692" y="487992"/>
              <a:ext cx="1359711" cy="1359711"/>
            </a:xfrm>
            <a:prstGeom prst="rect">
              <a:avLst/>
            </a:prstGeom>
            <a:solidFill>
              <a:srgbClr val="2525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10193856" y="844681"/>
              <a:ext cx="1491381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mtClean="0" sz="1200">
                  <a:solidFill>
                    <a:srgbClr val="7DE2E7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ABOUT</a:t>
              </a:r>
            </a:p>
            <a:p>
              <a:pPr algn="ctr"/>
              <a:endParaRPr altLang="zh-CN" lang="en-US" smtClean="0" sz="1200">
                <a:solidFill>
                  <a:srgbClr val="7DE2E7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endParaRPr>
            </a:p>
            <a:p>
              <a:pPr algn="ctr"/>
              <a:r>
                <a:rPr altLang="zh-CN" lang="en-US" smtClean="0" sz="1200">
                  <a:solidFill>
                    <a:srgbClr val="7DE2E7"/>
                  </a:solidFill>
                  <a:latin charset="-122" panose="020b0604020202020204" pitchFamily="34" typeface="Arial Unicode MS"/>
                  <a:ea charset="-122" panose="020b0604020202020204" pitchFamily="34" typeface="Arial Unicode MS"/>
                  <a:cs charset="-122" panose="020b0604020202020204" pitchFamily="34" typeface="Arial Unicode MS"/>
                </a:rPr>
                <a:t>IT</a:t>
              </a:r>
            </a:p>
          </p:txBody>
        </p:sp>
      </p:grpSp>
    </p:spTree>
    <p:extLst>
      <p:ext uri="{BB962C8B-B14F-4D97-AF65-F5344CB8AC3E}">
        <p14:creationId val="2720158582"/>
      </p:ext>
    </p:extLst>
  </p:cSld>
  <p:clrMapOvr>
    <a:masterClrMapping/>
  </p:clrMapOvr>
  <mc:AlternateContent>
    <mc:Choice Requires="p14">
      <p:transition advTm="11200" p14:dur="1500" spd="slow">
        <p:push dir="u"/>
      </p:transition>
    </mc:Choice>
    <mc:Fallback>
      <p:transition advTm="112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7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2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4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4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fill="hold" grpId="0" id="43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4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9"/>
      <p:bldP grpId="0" spid="23"/>
      <p:bldP grpId="0" spid="2"/>
      <p:bldP grpId="0" spid="5"/>
      <p:bldP grpId="0" spid="18"/>
      <p:bldP grpId="0" spid="19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14799" r="41004"/>
          <a:stretch>
            <a:fillRect/>
          </a:stretch>
        </p:blipFill>
        <p:spPr>
          <a:xfrm>
            <a:off x="2853499" y="1230134"/>
            <a:ext cx="2915479" cy="4397734"/>
          </a:xfrm>
          <a:custGeom>
            <a:gdLst>
              <a:gd fmla="*/ 0 w 2915479" name="connsiteX0"/>
              <a:gd fmla="*/ 0 h 4397734" name="connsiteY0"/>
              <a:gd fmla="*/ 2915479 w 2915479" name="connsiteX1"/>
              <a:gd fmla="*/ 0 h 4397734" name="connsiteY1"/>
              <a:gd fmla="*/ 2915479 w 2915479" name="connsiteX2"/>
              <a:gd fmla="*/ 4397734 h 4397734" name="connsiteY2"/>
              <a:gd fmla="*/ 0 w 2915479" name="connsiteX3"/>
              <a:gd fmla="*/ 4397734 h 439773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397734" w="2915479">
                <a:moveTo>
                  <a:pt x="0" y="0"/>
                </a:moveTo>
                <a:lnTo>
                  <a:pt x="2915479" y="0"/>
                </a:lnTo>
                <a:lnTo>
                  <a:pt x="2915479" y="4397734"/>
                </a:lnTo>
                <a:lnTo>
                  <a:pt x="0" y="4397734"/>
                </a:lnTo>
                <a:close/>
              </a:path>
            </a:pathLst>
          </a:custGeom>
          <a:effectLst>
            <a:outerShdw algn="tl" blurRad="177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/>
          <p:cNvSpPr txBox="1"/>
          <p:nvPr/>
        </p:nvSpPr>
        <p:spPr>
          <a:xfrm>
            <a:off x="6780426" y="1914012"/>
            <a:ext cx="18420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33220" y="1797785"/>
            <a:ext cx="1285461" cy="1615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5000">
                <a:solidFill>
                  <a:schemeClr val="bg1">
                    <a:lumMod val="9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背影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6879102" y="2644726"/>
            <a:ext cx="738964" cy="93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780426" y="3015485"/>
            <a:ext cx="288407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16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当它成为一种安静的表述</a:t>
            </a:r>
          </a:p>
        </p:txBody>
      </p:sp>
      <p:sp>
        <p:nvSpPr>
          <p:cNvPr id="17" name="矩形 16"/>
          <p:cNvSpPr/>
          <p:nvPr/>
        </p:nvSpPr>
        <p:spPr>
          <a:xfrm>
            <a:off x="6780423" y="3670681"/>
            <a:ext cx="233543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becomes a quiet state, when it became the world's shadow. He looked at alone, the invisible mirror as if forever</a:t>
            </a:r>
          </a:p>
        </p:txBody>
      </p:sp>
      <p:sp>
        <p:nvSpPr>
          <p:cNvPr id="22" name="矩形 21"/>
          <p:cNvSpPr/>
          <p:nvPr/>
        </p:nvSpPr>
        <p:spPr>
          <a:xfrm>
            <a:off x="6879102" y="5444988"/>
            <a:ext cx="182880" cy="18288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241923" y="6052315"/>
            <a:ext cx="1957955" cy="606162"/>
            <a:chOff x="241923" y="6052315"/>
            <a:chExt cx="1957955" cy="606162"/>
          </a:xfrm>
        </p:grpSpPr>
        <p:sp>
          <p:nvSpPr>
            <p:cNvPr id="24" name="文本框 23"/>
            <p:cNvSpPr txBox="1"/>
            <p:nvPr/>
          </p:nvSpPr>
          <p:spPr>
            <a:xfrm>
              <a:off x="241923" y="6052315"/>
              <a:ext cx="75688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chemeClr val="bg1">
                      <a:lumMod val="50000"/>
                    </a:schemeClr>
                  </a:solidFill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Life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241923" y="6381478"/>
              <a:ext cx="1957955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2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383021" y="393850"/>
            <a:ext cx="1816857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000">
                <a:solidFill>
                  <a:schemeClr val="accent3">
                    <a:lumMod val="60000"/>
                    <a:lumOff val="40000"/>
                  </a:schemeClr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01</a:t>
            </a:r>
          </a:p>
        </p:txBody>
      </p:sp>
    </p:spTree>
    <p:extLst>
      <p:ext uri="{BB962C8B-B14F-4D97-AF65-F5344CB8AC3E}">
        <p14:creationId val="3051727452"/>
      </p:ext>
    </p:extLst>
  </p:cSld>
  <p:clrMapOvr>
    <a:masterClrMapping/>
  </p:clrMapOvr>
  <mc:AlternateContent>
    <mc:Choice Requires="p14">
      <p:transition advTm="7000" p14:dur="1500" spd="slow">
        <p:push dir="u"/>
      </p:transition>
    </mc:Choice>
    <mc:Fallback>
      <p:transition advTm="70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9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2" id="3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2" spid="15"/>
      <p:bldP grpId="0" spid="17"/>
      <p:bldP grpId="0" spid="22"/>
      <p:bldP grpId="0" spid="26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812800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383021" y="235529"/>
            <a:ext cx="3022312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000">
                <a:solidFill>
                  <a:schemeClr val="accent3">
                    <a:lumMod val="60000"/>
                    <a:lumOff val="40000"/>
                  </a:schemeClr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02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0539473" y="6080451"/>
            <a:ext cx="1957955" cy="606162"/>
            <a:chOff x="241923" y="6052315"/>
            <a:chExt cx="1957955" cy="606162"/>
          </a:xfrm>
        </p:grpSpPr>
        <p:sp>
          <p:nvSpPr>
            <p:cNvPr id="19" name="文本框 18"/>
            <p:cNvSpPr txBox="1"/>
            <p:nvPr/>
          </p:nvSpPr>
          <p:spPr>
            <a:xfrm>
              <a:off x="241922" y="6052315"/>
              <a:ext cx="75688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chemeClr val="bg1">
                      <a:lumMod val="50000"/>
                    </a:schemeClr>
                  </a:solidFill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Life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241922" y="6381478"/>
              <a:ext cx="1957955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2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</a:p>
          </p:txBody>
        </p:sp>
      </p:grpSp>
      <p:cxnSp>
        <p:nvCxnSpPr>
          <p:cNvPr id="21" name="直接连接符 20"/>
          <p:cNvCxnSpPr/>
          <p:nvPr/>
        </p:nvCxnSpPr>
        <p:spPr>
          <a:xfrm flipH="1" flipV="1">
            <a:off x="2142504" y="5514534"/>
            <a:ext cx="0" cy="1343467"/>
          </a:xfrm>
          <a:prstGeom prst="line">
            <a:avLst/>
          </a:prstGeom>
          <a:ln w="25400">
            <a:solidFill>
              <a:srgbClr val="C9C9C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1879976" y="2025066"/>
            <a:ext cx="18420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1978652" y="2755780"/>
            <a:ext cx="738964" cy="937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879976" y="3126539"/>
            <a:ext cx="2884076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6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当它成为世界的影子</a:t>
            </a:r>
          </a:p>
        </p:txBody>
      </p:sp>
      <p:sp>
        <p:nvSpPr>
          <p:cNvPr id="26" name="矩形 25"/>
          <p:cNvSpPr/>
          <p:nvPr/>
        </p:nvSpPr>
        <p:spPr>
          <a:xfrm>
            <a:off x="1879976" y="3781735"/>
            <a:ext cx="2335438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becomes a quiet state, when it became the world's shadow. He looked at alone, the invisible mirror as if forever</a:t>
            </a:r>
          </a:p>
        </p:txBody>
      </p:sp>
      <p:sp>
        <p:nvSpPr>
          <p:cNvPr id="29" name="矩形 28"/>
          <p:cNvSpPr/>
          <p:nvPr/>
        </p:nvSpPr>
        <p:spPr>
          <a:xfrm>
            <a:off x="9007828" y="1772529"/>
            <a:ext cx="300636" cy="2518117"/>
          </a:xfrm>
          <a:prstGeom prst="rect">
            <a:avLst/>
          </a:prstGeom>
          <a:solidFill>
            <a:srgbClr val="7D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l="47568"/>
          <a:stretch>
            <a:fillRect/>
          </a:stretch>
        </p:blipFill>
        <p:spPr>
          <a:xfrm>
            <a:off x="5683347" y="1299278"/>
            <a:ext cx="3511493" cy="4464852"/>
          </a:xfrm>
          <a:custGeom>
            <a:gdLst>
              <a:gd fmla="*/ 0 w 3328612" name="connsiteX0"/>
              <a:gd fmla="*/ 0 h 4232319" name="connsiteY0"/>
              <a:gd fmla="*/ 3328612 w 3328612" name="connsiteX1"/>
              <a:gd fmla="*/ 0 h 4232319" name="connsiteY1"/>
              <a:gd fmla="*/ 3328612 w 3328612" name="connsiteX2"/>
              <a:gd fmla="*/ 4232319 h 4232319" name="connsiteY2"/>
              <a:gd fmla="*/ 0 w 3328612" name="connsiteX3"/>
              <a:gd fmla="*/ 4232319 h 4232319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232319" w="3328612">
                <a:moveTo>
                  <a:pt x="0" y="0"/>
                </a:moveTo>
                <a:lnTo>
                  <a:pt x="3328612" y="0"/>
                </a:lnTo>
                <a:lnTo>
                  <a:pt x="3328612" y="4232319"/>
                </a:lnTo>
                <a:lnTo>
                  <a:pt x="0" y="4232319"/>
                </a:lnTo>
                <a:close/>
              </a:path>
            </a:pathLst>
          </a:custGeom>
          <a:effectLst>
            <a:outerShdw algn="tr" blurRad="50800" dir="8100000" dist="38100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val="4251866191"/>
      </p:ext>
    </p:extLst>
  </p:cSld>
  <p:clrMapOvr>
    <a:masterClrMapping/>
  </p:clrMapOvr>
  <mc:AlternateContent>
    <mc:Choice Requires="p14">
      <p:transition advTm="8300" p14:dur="1500" spd="slow">
        <p:push dir="u"/>
      </p:transition>
    </mc:Choice>
    <mc:Fallback>
      <p:transition advTm="83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1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2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2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2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2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id="31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3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3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23"/>
      <p:bldP grpId="0" spid="25"/>
      <p:bldP grpId="0" spid="26"/>
      <p:bldP grpId="0" spid="2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矩形 18"/>
          <p:cNvSpPr/>
          <p:nvPr/>
        </p:nvSpPr>
        <p:spPr>
          <a:xfrm>
            <a:off x="8680242" y="1738123"/>
            <a:ext cx="2725568" cy="24331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矩形 1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3445565" y="2080591"/>
            <a:ext cx="7712765" cy="408468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50800" rotWithShape="0" sx="101000" sy="10100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rcRect b="43" l="28070" r="22625" t="25999"/>
          <a:stretch>
            <a:fillRect/>
          </a:stretch>
        </p:blipFill>
        <p:spPr>
          <a:xfrm>
            <a:off x="7562680" y="2543695"/>
            <a:ext cx="3185385" cy="3185385"/>
          </a:xfrm>
          <a:custGeom>
            <a:gdLst>
              <a:gd fmla="*/ 0 w 2857500" name="connsiteX0"/>
              <a:gd fmla="*/ 0 h 2857500" name="connsiteY0"/>
              <a:gd fmla="*/ 2857500 w 2857500" name="connsiteX1"/>
              <a:gd fmla="*/ 0 h 2857500" name="connsiteY1"/>
              <a:gd fmla="*/ 2857500 w 2857500" name="connsiteX2"/>
              <a:gd fmla="*/ 2857500 h 2857500" name="connsiteY2"/>
              <a:gd fmla="*/ 0 w 2857500" name="connsiteX3"/>
              <a:gd fmla="*/ 2857500 h 2857500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857500" w="2857500">
                <a:moveTo>
                  <a:pt x="0" y="0"/>
                </a:moveTo>
                <a:lnTo>
                  <a:pt x="2857500" y="0"/>
                </a:lnTo>
                <a:lnTo>
                  <a:pt x="2857500" y="2857500"/>
                </a:lnTo>
                <a:lnTo>
                  <a:pt x="0" y="2857500"/>
                </a:lnTo>
                <a:close/>
              </a:path>
            </a:pathLst>
          </a:custGeom>
          <a:effectLst>
            <a:outerShdw algn="r" blurRad="50800" dir="10800000" dist="38100" rotWithShape="0">
              <a:prstClr val="black">
                <a:alpha val="2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83021" y="393850"/>
            <a:ext cx="3022312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mtClean="0" sz="7000">
                <a:solidFill>
                  <a:srgbClr val="7DE2E7"/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03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798071" y="3471205"/>
            <a:ext cx="2011890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他孤独地看着</a:t>
            </a:r>
          </a:p>
        </p:txBody>
      </p:sp>
      <p:sp>
        <p:nvSpPr>
          <p:cNvPr id="12" name="矩形 11"/>
          <p:cNvSpPr/>
          <p:nvPr/>
        </p:nvSpPr>
        <p:spPr>
          <a:xfrm>
            <a:off x="4064000" y="3913230"/>
            <a:ext cx="325120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latin typeface="+mj-lt"/>
                <a:ea charset="-128" panose="020b0200000000000000" pitchFamily="34" typeface="Kozuka Gothic Pro EL"/>
              </a:rPr>
              <a:t>When it becomes a quiet state, when it became the world's shadow. He looked at alone, the invisible mirror as if forever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4211871" y="3284402"/>
            <a:ext cx="738964" cy="937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4106237" y="2770041"/>
            <a:ext cx="18420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4292430" y="5352758"/>
            <a:ext cx="330502" cy="163029"/>
          </a:xfrm>
          <a:custGeom>
            <a:gdLst>
              <a:gd fmla="*/ 35272 w 477880" name="connsiteX0"/>
              <a:gd fmla="*/ 14036 h 235727" name="connsiteY0"/>
              <a:gd fmla="*/ 464763 w 477880" name="connsiteX1"/>
              <a:gd fmla="*/ 235709 h 235727" name="connsiteY1"/>
              <a:gd fmla="*/ 340072 w 477880" name="connsiteX2"/>
              <a:gd fmla="*/ 181 h 235727" name="connsiteY2"/>
              <a:gd fmla="*/ 62981 w 477880" name="connsiteX3"/>
              <a:gd fmla="*/ 194145 h 235727" name="connsiteY3"/>
              <a:gd fmla="*/ 35272 w 477880" name="connsiteX4"/>
              <a:gd fmla="*/ 14036 h 23572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35727" w="477880">
                <a:moveTo>
                  <a:pt x="35272" y="14036"/>
                </a:moveTo>
                <a:cubicBezTo>
                  <a:pt x="102236" y="20963"/>
                  <a:pt x="413963" y="238018"/>
                  <a:pt x="464763" y="235709"/>
                </a:cubicBezTo>
                <a:cubicBezTo>
                  <a:pt x="515563" y="233400"/>
                  <a:pt x="407036" y="7108"/>
                  <a:pt x="340072" y="181"/>
                </a:cubicBezTo>
                <a:cubicBezTo>
                  <a:pt x="273108" y="-6746"/>
                  <a:pt x="118399" y="187218"/>
                  <a:pt x="62981" y="194145"/>
                </a:cubicBezTo>
                <a:cubicBezTo>
                  <a:pt x="7563" y="201072"/>
                  <a:pt x="-31692" y="7109"/>
                  <a:pt x="35272" y="14036"/>
                </a:cubicBezTo>
                <a:close/>
              </a:path>
            </a:pathLst>
          </a:custGeom>
          <a:solidFill>
            <a:srgbClr val="7DE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241923" y="6052315"/>
            <a:ext cx="1957955" cy="606162"/>
            <a:chOff x="241923" y="6052315"/>
            <a:chExt cx="1957955" cy="606162"/>
          </a:xfrm>
        </p:grpSpPr>
        <p:sp>
          <p:nvSpPr>
            <p:cNvPr id="17" name="文本框 16"/>
            <p:cNvSpPr txBox="1"/>
            <p:nvPr/>
          </p:nvSpPr>
          <p:spPr>
            <a:xfrm>
              <a:off x="241923" y="6052315"/>
              <a:ext cx="75688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chemeClr val="bg1">
                      <a:lumMod val="50000"/>
                    </a:schemeClr>
                  </a:solidFill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Life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241923" y="6381478"/>
              <a:ext cx="1957955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2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</a:p>
          </p:txBody>
        </p:sp>
      </p:grpSp>
    </p:spTree>
    <p:extLst>
      <p:ext uri="{BB962C8B-B14F-4D97-AF65-F5344CB8AC3E}">
        <p14:creationId val="3090731163"/>
      </p:ext>
    </p:extLst>
  </p:cSld>
  <p:clrMapOvr>
    <a:masterClrMapping/>
  </p:clrMapOvr>
  <mc:AlternateContent>
    <mc:Choice Requires="p14">
      <p:transition advTm="9300" p14:dur="1500" spd="slow">
        <p:push dir="u"/>
      </p:transition>
    </mc:Choice>
    <mc:Fallback>
      <p:transition advTm="93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500" fill="hold" id="1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500" id="1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27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 id="3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500" fill="hold" id="3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500" fill="hold" id="3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fill="hold" grpId="0" id="4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fill="hold" grpId="0" id="4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9"/>
      <p:bldP grpId="0" spid="3"/>
      <p:bldP grpId="0" spid="10"/>
      <p:bldP grpId="0" spid="11"/>
      <p:bldP grpId="0" spid="12"/>
      <p:bldP grpId="0" spid="14"/>
      <p:bldP grpId="0" spid="15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090610" y="0"/>
            <a:ext cx="5101389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文本框 21"/>
          <p:cNvSpPr txBox="1"/>
          <p:nvPr/>
        </p:nvSpPr>
        <p:spPr>
          <a:xfrm>
            <a:off x="8720278" y="1412990"/>
            <a:ext cx="184205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>
                <a:solidFill>
                  <a:schemeClr val="bg1"/>
                </a:solidFill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8259668" y="2327754"/>
            <a:ext cx="2749819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6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那个仿佛永远看不见的影子</a:t>
            </a:r>
          </a:p>
        </p:txBody>
      </p:sp>
      <p:sp>
        <p:nvSpPr>
          <p:cNvPr id="38" name="椭圆 37"/>
          <p:cNvSpPr/>
          <p:nvPr/>
        </p:nvSpPr>
        <p:spPr>
          <a:xfrm>
            <a:off x="9406392" y="5789084"/>
            <a:ext cx="468838" cy="468838"/>
          </a:xfrm>
          <a:prstGeom prst="ellipse">
            <a:avLst/>
          </a:prstGeom>
          <a:solidFill>
            <a:srgbClr val="7DE2E7">
              <a:alpha val="40000"/>
            </a:srgb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6" name="矩形 35"/>
          <p:cNvSpPr/>
          <p:nvPr/>
        </p:nvSpPr>
        <p:spPr>
          <a:xfrm>
            <a:off x="7952385" y="2890967"/>
            <a:ext cx="337783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200">
                <a:solidFill>
                  <a:schemeClr val="bg1"/>
                </a:solidFill>
                <a:latin typeface="+mj-lt"/>
                <a:ea charset="-128" panose="020b0200000000000000" pitchFamily="34" typeface="Kozuka Gothic Pro EL"/>
              </a:rPr>
              <a:t>When it becomes a quiet state, when it became the world's shadow. He looked at alone, the invisible Shadow as if forever</a:t>
            </a:r>
          </a:p>
        </p:txBody>
      </p:sp>
      <p:cxnSp>
        <p:nvCxnSpPr>
          <p:cNvPr id="8" name="直接连接符 7"/>
          <p:cNvCxnSpPr>
            <a:stCxn id="5" idx="2"/>
          </p:cNvCxnSpPr>
          <p:nvPr/>
        </p:nvCxnSpPr>
        <p:spPr>
          <a:xfrm flipH="1" flipV="1">
            <a:off x="9641305" y="6040128"/>
            <a:ext cx="0" cy="817872"/>
          </a:xfrm>
          <a:prstGeom prst="line">
            <a:avLst/>
          </a:prstGeom>
          <a:ln w="25400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组合 60"/>
          <p:cNvGrpSpPr/>
          <p:nvPr/>
        </p:nvGrpSpPr>
        <p:grpSpPr>
          <a:xfrm>
            <a:off x="1670504" y="1427203"/>
            <a:ext cx="3584597" cy="4258982"/>
            <a:chOff x="1781959" y="1104038"/>
            <a:chExt cx="3584597" cy="4258982"/>
          </a:xfrm>
        </p:grpSpPr>
        <p:sp>
          <p:nvSpPr>
            <p:cNvPr id="44" name="Freeform 263"/>
            <p:cNvSpPr/>
            <p:nvPr/>
          </p:nvSpPr>
          <p:spPr bwMode="auto">
            <a:xfrm>
              <a:off x="1864518" y="3005040"/>
              <a:ext cx="251451" cy="423960"/>
            </a:xfrm>
            <a:custGeom>
              <a:gdLst>
                <a:gd fmla="*/ 26 w 86" name="T0"/>
                <a:gd fmla="*/ 105 h 145" name="T1"/>
                <a:gd fmla="*/ 26 w 86" name="T2"/>
                <a:gd fmla="*/ 105 h 145" name="T3"/>
                <a:gd fmla="*/ 37 w 86" name="T4"/>
                <a:gd fmla="*/ 103 h 145" name="T5"/>
                <a:gd fmla="*/ 37 w 86" name="T6"/>
                <a:gd fmla="*/ 103 h 145" name="T7"/>
                <a:gd fmla="*/ 37 w 86" name="T8"/>
                <a:gd fmla="*/ 37 h 145" name="T9"/>
                <a:gd fmla="*/ 37 w 86" name="T10"/>
                <a:gd fmla="*/ 37 h 145" name="T11"/>
                <a:gd fmla="*/ 37 w 86" name="T12"/>
                <a:gd fmla="*/ 9 h 145" name="T13"/>
                <a:gd fmla="*/ 37 w 86" name="T14"/>
                <a:gd fmla="*/ 9 h 145" name="T15"/>
                <a:gd fmla="*/ 37 w 86" name="T16"/>
                <a:gd fmla="*/ 4 h 145" name="T17"/>
                <a:gd fmla="*/ 37 w 86" name="T18"/>
                <a:gd fmla="*/ 4 h 145" name="T19"/>
                <a:gd fmla="*/ 52 w 86" name="T20"/>
                <a:gd fmla="*/ 0 h 145" name="T21"/>
                <a:gd fmla="*/ 52 w 86" name="T22"/>
                <a:gd fmla="*/ 0 h 145" name="T23"/>
                <a:gd fmla="*/ 61 w 86" name="T24"/>
                <a:gd fmla="*/ 7 h 145" name="T25"/>
                <a:gd fmla="*/ 68 w 86" name="T26"/>
                <a:gd fmla="*/ 15 h 145" name="T27"/>
                <a:gd fmla="*/ 74 w 86" name="T28"/>
                <a:gd fmla="*/ 24 h 145" name="T29"/>
                <a:gd fmla="*/ 77 w 86" name="T30"/>
                <a:gd fmla="*/ 33 h 145" name="T31"/>
                <a:gd fmla="*/ 83 w 86" name="T32"/>
                <a:gd fmla="*/ 57 h 145" name="T33"/>
                <a:gd fmla="*/ 86 w 86" name="T34"/>
                <a:gd fmla="*/ 81 h 145" name="T35"/>
                <a:gd fmla="*/ 86 w 86" name="T36"/>
                <a:gd fmla="*/ 81 h 145" name="T37"/>
                <a:gd fmla="*/ 79 w 86" name="T38"/>
                <a:gd fmla="*/ 88 h 145" name="T39"/>
                <a:gd fmla="*/ 79 w 86" name="T40"/>
                <a:gd fmla="*/ 88 h 145" name="T41"/>
                <a:gd fmla="*/ 75 w 86" name="T42"/>
                <a:gd fmla="*/ 79 h 145" name="T43"/>
                <a:gd fmla="*/ 70 w 86" name="T44"/>
                <a:gd fmla="*/ 72 h 145" name="T45"/>
                <a:gd fmla="*/ 68 w 86" name="T46"/>
                <a:gd fmla="*/ 68 h 145" name="T47"/>
                <a:gd fmla="*/ 64 w 86" name="T48"/>
                <a:gd fmla="*/ 64 h 145" name="T49"/>
                <a:gd fmla="*/ 59 w 86" name="T50"/>
                <a:gd fmla="*/ 63 h 145" name="T51"/>
                <a:gd fmla="*/ 52 w 86" name="T52"/>
                <a:gd fmla="*/ 63 h 145" name="T53"/>
                <a:gd fmla="*/ 52 w 86" name="T54"/>
                <a:gd fmla="*/ 63 h 145" name="T55"/>
                <a:gd fmla="*/ 52 w 86" name="T56"/>
                <a:gd fmla="*/ 118 h 145" name="T57"/>
                <a:gd fmla="*/ 52 w 86" name="T58"/>
                <a:gd fmla="*/ 118 h 145" name="T59"/>
                <a:gd fmla="*/ 50 w 86" name="T60"/>
                <a:gd fmla="*/ 125 h 145" name="T61"/>
                <a:gd fmla="*/ 44 w 86" name="T62"/>
                <a:gd fmla="*/ 134 h 145" name="T63"/>
                <a:gd fmla="*/ 37 w 86" name="T64"/>
                <a:gd fmla="*/ 140 h 145" name="T65"/>
                <a:gd fmla="*/ 26 w 86" name="T66"/>
                <a:gd fmla="*/ 145 h 145" name="T67"/>
                <a:gd fmla="*/ 26 w 86" name="T68"/>
                <a:gd fmla="*/ 145 h 145" name="T69"/>
                <a:gd fmla="*/ 17 w 86" name="T70"/>
                <a:gd fmla="*/ 145 h 145" name="T71"/>
                <a:gd fmla="*/ 7 w 86" name="T72"/>
                <a:gd fmla="*/ 143 h 145" name="T73"/>
                <a:gd fmla="*/ 2 w 86" name="T74"/>
                <a:gd fmla="*/ 140 h 145" name="T75"/>
                <a:gd fmla="*/ 2 w 86" name="T76"/>
                <a:gd fmla="*/ 136 h 145" name="T77"/>
                <a:gd fmla="*/ 0 w 86" name="T78"/>
                <a:gd fmla="*/ 132 h 145" name="T79"/>
                <a:gd fmla="*/ 0 w 86" name="T80"/>
                <a:gd fmla="*/ 132 h 145" name="T81"/>
                <a:gd fmla="*/ 2 w 86" name="T82"/>
                <a:gd fmla="*/ 123 h 145" name="T83"/>
                <a:gd fmla="*/ 7 w 86" name="T84"/>
                <a:gd fmla="*/ 116 h 145" name="T85"/>
                <a:gd fmla="*/ 17 w 86" name="T86"/>
                <a:gd fmla="*/ 110 h 145" name="T87"/>
                <a:gd fmla="*/ 26 w 86" name="T88"/>
                <a:gd fmla="*/ 105 h 145" name="T89"/>
                <a:gd fmla="*/ 26 w 86" name="T90"/>
                <a:gd fmla="*/ 105 h 14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5" w="86">
                  <a:moveTo>
                    <a:pt x="26" y="105"/>
                  </a:moveTo>
                  <a:lnTo>
                    <a:pt x="26" y="105"/>
                  </a:lnTo>
                  <a:lnTo>
                    <a:pt x="37" y="103"/>
                  </a:lnTo>
                  <a:lnTo>
                    <a:pt x="37" y="103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7" y="9"/>
                  </a:lnTo>
                  <a:lnTo>
                    <a:pt x="37" y="9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61" y="7"/>
                  </a:lnTo>
                  <a:lnTo>
                    <a:pt x="68" y="15"/>
                  </a:lnTo>
                  <a:lnTo>
                    <a:pt x="74" y="24"/>
                  </a:lnTo>
                  <a:lnTo>
                    <a:pt x="77" y="33"/>
                  </a:lnTo>
                  <a:lnTo>
                    <a:pt x="83" y="57"/>
                  </a:lnTo>
                  <a:lnTo>
                    <a:pt x="86" y="81"/>
                  </a:lnTo>
                  <a:lnTo>
                    <a:pt x="86" y="81"/>
                  </a:lnTo>
                  <a:lnTo>
                    <a:pt x="79" y="88"/>
                  </a:lnTo>
                  <a:lnTo>
                    <a:pt x="79" y="88"/>
                  </a:lnTo>
                  <a:lnTo>
                    <a:pt x="75" y="79"/>
                  </a:lnTo>
                  <a:lnTo>
                    <a:pt x="70" y="72"/>
                  </a:lnTo>
                  <a:lnTo>
                    <a:pt x="68" y="68"/>
                  </a:lnTo>
                  <a:lnTo>
                    <a:pt x="64" y="64"/>
                  </a:lnTo>
                  <a:lnTo>
                    <a:pt x="59" y="63"/>
                  </a:lnTo>
                  <a:lnTo>
                    <a:pt x="52" y="63"/>
                  </a:lnTo>
                  <a:lnTo>
                    <a:pt x="52" y="63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0" y="125"/>
                  </a:lnTo>
                  <a:lnTo>
                    <a:pt x="44" y="134"/>
                  </a:lnTo>
                  <a:lnTo>
                    <a:pt x="37" y="140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7" y="145"/>
                  </a:lnTo>
                  <a:lnTo>
                    <a:pt x="7" y="143"/>
                  </a:lnTo>
                  <a:lnTo>
                    <a:pt x="2" y="140"/>
                  </a:lnTo>
                  <a:lnTo>
                    <a:pt x="2" y="136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23"/>
                  </a:lnTo>
                  <a:lnTo>
                    <a:pt x="7" y="116"/>
                  </a:lnTo>
                  <a:lnTo>
                    <a:pt x="17" y="110"/>
                  </a:lnTo>
                  <a:lnTo>
                    <a:pt x="26" y="105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262"/>
            <p:cNvSpPr/>
            <p:nvPr/>
          </p:nvSpPr>
          <p:spPr bwMode="auto">
            <a:xfrm>
              <a:off x="1781959" y="1271873"/>
              <a:ext cx="353989" cy="417303"/>
            </a:xfrm>
            <a:custGeom>
              <a:gdLst>
                <a:gd fmla="*/ 22 w 123" name="T0"/>
                <a:gd fmla="*/ 110 h 145" name="T1"/>
                <a:gd fmla="*/ 22 w 123" name="T2"/>
                <a:gd fmla="*/ 110 h 145" name="T3"/>
                <a:gd fmla="*/ 33 w 123" name="T4"/>
                <a:gd fmla="*/ 108 h 145" name="T5"/>
                <a:gd fmla="*/ 33 w 123" name="T6"/>
                <a:gd fmla="*/ 47 h 145" name="T7"/>
                <a:gd fmla="*/ 33 w 123" name="T8"/>
                <a:gd fmla="*/ 24 h 145" name="T9"/>
                <a:gd fmla="*/ 33 w 123" name="T10"/>
                <a:gd fmla="*/ 18 h 145" name="T11"/>
                <a:gd fmla="*/ 123 w 123" name="T12"/>
                <a:gd fmla="*/ 0 h 145" name="T13"/>
                <a:gd fmla="*/ 123 w 123" name="T14"/>
                <a:gd fmla="*/ 13 h 145" name="T15"/>
                <a:gd fmla="*/ 123 w 123" name="T16"/>
                <a:gd fmla="*/ 29 h 145" name="T17"/>
                <a:gd fmla="*/ 123 w 123" name="T18"/>
                <a:gd fmla="*/ 108 h 145" name="T19"/>
                <a:gd fmla="*/ 123 w 123" name="T20"/>
                <a:gd fmla="*/ 108 h 145" name="T21"/>
                <a:gd fmla="*/ 121 w 123" name="T22"/>
                <a:gd fmla="*/ 115 h 145" name="T23"/>
                <a:gd fmla="*/ 116 w 123" name="T24"/>
                <a:gd fmla="*/ 123 h 145" name="T25"/>
                <a:gd fmla="*/ 108 w 123" name="T26"/>
                <a:gd fmla="*/ 128 h 145" name="T27"/>
                <a:gd fmla="*/ 99 w 123" name="T28"/>
                <a:gd fmla="*/ 134 h 145" name="T29"/>
                <a:gd fmla="*/ 99 w 123" name="T30"/>
                <a:gd fmla="*/ 134 h 145" name="T31"/>
                <a:gd fmla="*/ 90 w 123" name="T32"/>
                <a:gd fmla="*/ 134 h 145" name="T33"/>
                <a:gd fmla="*/ 82 w 123" name="T34"/>
                <a:gd fmla="*/ 132 h 145" name="T35"/>
                <a:gd fmla="*/ 79 w 123" name="T36"/>
                <a:gd fmla="*/ 128 h 145" name="T37"/>
                <a:gd fmla="*/ 77 w 123" name="T38"/>
                <a:gd fmla="*/ 123 h 145" name="T39"/>
                <a:gd fmla="*/ 77 w 123" name="T40"/>
                <a:gd fmla="*/ 123 h 145" name="T41"/>
                <a:gd fmla="*/ 79 w 123" name="T42"/>
                <a:gd fmla="*/ 115 h 145" name="T43"/>
                <a:gd fmla="*/ 82 w 123" name="T44"/>
                <a:gd fmla="*/ 108 h 145" name="T45"/>
                <a:gd fmla="*/ 90 w 123" name="T46"/>
                <a:gd fmla="*/ 103 h 145" name="T47"/>
                <a:gd fmla="*/ 99 w 123" name="T48"/>
                <a:gd fmla="*/ 97 h 145" name="T49"/>
                <a:gd fmla="*/ 99 w 123" name="T50"/>
                <a:gd fmla="*/ 97 h 145" name="T51"/>
                <a:gd fmla="*/ 110 w 123" name="T52"/>
                <a:gd fmla="*/ 97 h 145" name="T53"/>
                <a:gd fmla="*/ 110 w 123" name="T54"/>
                <a:gd fmla="*/ 33 h 145" name="T55"/>
                <a:gd fmla="*/ 46 w 123" name="T56"/>
                <a:gd fmla="*/ 46 h 145" name="T57"/>
                <a:gd fmla="*/ 46 w 123" name="T58"/>
                <a:gd fmla="*/ 119 h 145" name="T59"/>
                <a:gd fmla="*/ 46 w 123" name="T60"/>
                <a:gd fmla="*/ 119 h 145" name="T61"/>
                <a:gd fmla="*/ 44 w 123" name="T62"/>
                <a:gd fmla="*/ 126 h 145" name="T63"/>
                <a:gd fmla="*/ 38 w 123" name="T64"/>
                <a:gd fmla="*/ 134 h 145" name="T65"/>
                <a:gd fmla="*/ 31 w 123" name="T66"/>
                <a:gd fmla="*/ 141 h 145" name="T67"/>
                <a:gd fmla="*/ 22 w 123" name="T68"/>
                <a:gd fmla="*/ 145 h 145" name="T69"/>
                <a:gd fmla="*/ 22 w 123" name="T70"/>
                <a:gd fmla="*/ 145 h 145" name="T71"/>
                <a:gd fmla="*/ 15 w 123" name="T72"/>
                <a:gd fmla="*/ 145 h 145" name="T73"/>
                <a:gd fmla="*/ 7 w 123" name="T74"/>
                <a:gd fmla="*/ 143 h 145" name="T75"/>
                <a:gd fmla="*/ 2 w 123" name="T76"/>
                <a:gd fmla="*/ 139 h 145" name="T77"/>
                <a:gd fmla="*/ 0 w 123" name="T78"/>
                <a:gd fmla="*/ 134 h 145" name="T79"/>
                <a:gd fmla="*/ 0 w 123" name="T80"/>
                <a:gd fmla="*/ 134 h 145" name="T81"/>
                <a:gd fmla="*/ 2 w 123" name="T82"/>
                <a:gd fmla="*/ 126 h 145" name="T83"/>
                <a:gd fmla="*/ 7 w 123" name="T84"/>
                <a:gd fmla="*/ 119 h 145" name="T85"/>
                <a:gd fmla="*/ 15 w 123" name="T86"/>
                <a:gd fmla="*/ 114 h 145" name="T87"/>
                <a:gd fmla="*/ 22 w 123" name="T88"/>
                <a:gd fmla="*/ 110 h 145" name="T89"/>
                <a:gd fmla="*/ 22 w 123" name="T90"/>
                <a:gd fmla="*/ 110 h 145" name="T9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b="b" l="0" r="r" t="0"/>
              <a:pathLst>
                <a:path h="145" w="123">
                  <a:moveTo>
                    <a:pt x="22" y="110"/>
                  </a:moveTo>
                  <a:lnTo>
                    <a:pt x="22" y="110"/>
                  </a:lnTo>
                  <a:lnTo>
                    <a:pt x="33" y="108"/>
                  </a:lnTo>
                  <a:lnTo>
                    <a:pt x="33" y="47"/>
                  </a:lnTo>
                  <a:lnTo>
                    <a:pt x="33" y="24"/>
                  </a:lnTo>
                  <a:lnTo>
                    <a:pt x="33" y="18"/>
                  </a:lnTo>
                  <a:lnTo>
                    <a:pt x="123" y="0"/>
                  </a:lnTo>
                  <a:lnTo>
                    <a:pt x="123" y="13"/>
                  </a:lnTo>
                  <a:lnTo>
                    <a:pt x="123" y="29"/>
                  </a:lnTo>
                  <a:lnTo>
                    <a:pt x="123" y="108"/>
                  </a:lnTo>
                  <a:lnTo>
                    <a:pt x="123" y="108"/>
                  </a:lnTo>
                  <a:lnTo>
                    <a:pt x="121" y="115"/>
                  </a:lnTo>
                  <a:lnTo>
                    <a:pt x="116" y="123"/>
                  </a:lnTo>
                  <a:lnTo>
                    <a:pt x="108" y="128"/>
                  </a:lnTo>
                  <a:lnTo>
                    <a:pt x="99" y="134"/>
                  </a:lnTo>
                  <a:lnTo>
                    <a:pt x="99" y="134"/>
                  </a:lnTo>
                  <a:lnTo>
                    <a:pt x="90" y="134"/>
                  </a:lnTo>
                  <a:lnTo>
                    <a:pt x="82" y="132"/>
                  </a:lnTo>
                  <a:lnTo>
                    <a:pt x="79" y="128"/>
                  </a:lnTo>
                  <a:lnTo>
                    <a:pt x="77" y="123"/>
                  </a:lnTo>
                  <a:lnTo>
                    <a:pt x="77" y="123"/>
                  </a:lnTo>
                  <a:lnTo>
                    <a:pt x="79" y="115"/>
                  </a:lnTo>
                  <a:lnTo>
                    <a:pt x="82" y="108"/>
                  </a:lnTo>
                  <a:lnTo>
                    <a:pt x="90" y="103"/>
                  </a:lnTo>
                  <a:lnTo>
                    <a:pt x="99" y="97"/>
                  </a:lnTo>
                  <a:lnTo>
                    <a:pt x="99" y="97"/>
                  </a:lnTo>
                  <a:lnTo>
                    <a:pt x="110" y="97"/>
                  </a:lnTo>
                  <a:lnTo>
                    <a:pt x="110" y="33"/>
                  </a:lnTo>
                  <a:lnTo>
                    <a:pt x="46" y="46"/>
                  </a:lnTo>
                  <a:lnTo>
                    <a:pt x="46" y="119"/>
                  </a:lnTo>
                  <a:lnTo>
                    <a:pt x="46" y="119"/>
                  </a:lnTo>
                  <a:lnTo>
                    <a:pt x="44" y="126"/>
                  </a:lnTo>
                  <a:lnTo>
                    <a:pt x="38" y="134"/>
                  </a:lnTo>
                  <a:lnTo>
                    <a:pt x="31" y="141"/>
                  </a:lnTo>
                  <a:lnTo>
                    <a:pt x="22" y="145"/>
                  </a:lnTo>
                  <a:lnTo>
                    <a:pt x="22" y="145"/>
                  </a:lnTo>
                  <a:lnTo>
                    <a:pt x="15" y="145"/>
                  </a:lnTo>
                  <a:lnTo>
                    <a:pt x="7" y="143"/>
                  </a:lnTo>
                  <a:lnTo>
                    <a:pt x="2" y="139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26"/>
                  </a:lnTo>
                  <a:lnTo>
                    <a:pt x="7" y="119"/>
                  </a:lnTo>
                  <a:lnTo>
                    <a:pt x="15" y="114"/>
                  </a:lnTo>
                  <a:lnTo>
                    <a:pt x="22" y="110"/>
                  </a:lnTo>
                  <a:lnTo>
                    <a:pt x="22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7" name="Freeform 271"/>
            <p:cNvSpPr/>
            <p:nvPr/>
          </p:nvSpPr>
          <p:spPr bwMode="auto">
            <a:xfrm>
              <a:off x="1781959" y="4743933"/>
              <a:ext cx="445749" cy="366336"/>
            </a:xfrm>
            <a:custGeom>
              <a:gdLst>
                <a:gd fmla="*/ 47 w 174" name="T0"/>
                <a:gd fmla="*/ 143 h 143" name="T1"/>
                <a:gd fmla="*/ 38 w 174" name="T2"/>
                <a:gd fmla="*/ 143 h 143" name="T3"/>
                <a:gd fmla="*/ 22 w 174" name="T4"/>
                <a:gd fmla="*/ 139 h 143" name="T5"/>
                <a:gd fmla="*/ 11 w 174" name="T6"/>
                <a:gd fmla="*/ 132 h 143" name="T7"/>
                <a:gd fmla="*/ 3 w 174" name="T8"/>
                <a:gd fmla="*/ 123 h 143" name="T9"/>
                <a:gd fmla="*/ 0 w 174" name="T10"/>
                <a:gd fmla="*/ 112 h 143" name="T11"/>
                <a:gd fmla="*/ 1 w 174" name="T12"/>
                <a:gd fmla="*/ 99 h 143" name="T13"/>
                <a:gd fmla="*/ 7 w 174" name="T14"/>
                <a:gd fmla="*/ 90 h 143" name="T15"/>
                <a:gd fmla="*/ 18 w 174" name="T16"/>
                <a:gd fmla="*/ 81 h 143" name="T17"/>
                <a:gd fmla="*/ 25 w 174" name="T18"/>
                <a:gd fmla="*/ 77 h 143" name="T19"/>
                <a:gd fmla="*/ 29 w 174" name="T20"/>
                <a:gd fmla="*/ 48 h 143" name="T21"/>
                <a:gd fmla="*/ 40 w 174" name="T22"/>
                <a:gd fmla="*/ 24 h 143" name="T23"/>
                <a:gd fmla="*/ 47 w 174" name="T24"/>
                <a:gd fmla="*/ 15 h 143" name="T25"/>
                <a:gd fmla="*/ 67 w 174" name="T26"/>
                <a:gd fmla="*/ 4 h 143" name="T27"/>
                <a:gd fmla="*/ 78 w 174" name="T28"/>
                <a:gd fmla="*/ 2 h 143" name="T29"/>
                <a:gd fmla="*/ 84 w 174" name="T30"/>
                <a:gd fmla="*/ 0 h 143" name="T31"/>
                <a:gd fmla="*/ 95 w 174" name="T32"/>
                <a:gd fmla="*/ 2 h 143" name="T33"/>
                <a:gd fmla="*/ 117 w 174" name="T34"/>
                <a:gd fmla="*/ 7 h 143" name="T35"/>
                <a:gd fmla="*/ 133 w 174" name="T36"/>
                <a:gd fmla="*/ 24 h 143" name="T37"/>
                <a:gd fmla="*/ 141 w 174" name="T38"/>
                <a:gd fmla="*/ 33 h 143" name="T39"/>
                <a:gd fmla="*/ 148 w 174" name="T40"/>
                <a:gd fmla="*/ 59 h 143" name="T41"/>
                <a:gd fmla="*/ 150 w 174" name="T42"/>
                <a:gd fmla="*/ 75 h 143" name="T43"/>
                <a:gd fmla="*/ 150 w 174" name="T44"/>
                <a:gd fmla="*/ 77 h 143" name="T45"/>
                <a:gd fmla="*/ 163 w 174" name="T46"/>
                <a:gd fmla="*/ 84 h 143" name="T47"/>
                <a:gd fmla="*/ 170 w 174" name="T48"/>
                <a:gd fmla="*/ 93 h 143" name="T49"/>
                <a:gd fmla="*/ 174 w 174" name="T50"/>
                <a:gd fmla="*/ 106 h 143" name="T51"/>
                <a:gd fmla="*/ 170 w 174" name="T52"/>
                <a:gd fmla="*/ 123 h 143" name="T53"/>
                <a:gd fmla="*/ 163 w 174" name="T54"/>
                <a:gd fmla="*/ 132 h 143" name="T55"/>
                <a:gd fmla="*/ 152 w 174" name="T56"/>
                <a:gd fmla="*/ 139 h 143" name="T57"/>
                <a:gd fmla="*/ 137 w 174" name="T58"/>
                <a:gd fmla="*/ 143 h 143" name="T59"/>
                <a:gd fmla="*/ 128 w 174" name="T60"/>
                <a:gd fmla="*/ 73 h 143" name="T61"/>
                <a:gd fmla="*/ 130 w 174" name="T62"/>
                <a:gd fmla="*/ 73 h 143" name="T63"/>
                <a:gd fmla="*/ 130 w 174" name="T64"/>
                <a:gd fmla="*/ 62 h 143" name="T65"/>
                <a:gd fmla="*/ 124 w 174" name="T66"/>
                <a:gd fmla="*/ 44 h 143" name="T67"/>
                <a:gd fmla="*/ 119 w 174" name="T68"/>
                <a:gd fmla="*/ 37 h 143" name="T69"/>
                <a:gd fmla="*/ 108 w 174" name="T70"/>
                <a:gd fmla="*/ 27 h 143" name="T71"/>
                <a:gd fmla="*/ 93 w 174" name="T72"/>
                <a:gd fmla="*/ 22 h 143" name="T73"/>
                <a:gd fmla="*/ 84 w 174" name="T74"/>
                <a:gd fmla="*/ 22 h 143" name="T75"/>
                <a:gd fmla="*/ 80 w 174" name="T76"/>
                <a:gd fmla="*/ 22 h 143" name="T77"/>
                <a:gd fmla="*/ 73 w 174" name="T78"/>
                <a:gd fmla="*/ 24 h 143" name="T79"/>
                <a:gd fmla="*/ 60 w 174" name="T80"/>
                <a:gd fmla="*/ 31 h 143" name="T81"/>
                <a:gd fmla="*/ 55 w 174" name="T82"/>
                <a:gd fmla="*/ 37 h 143" name="T83"/>
                <a:gd fmla="*/ 47 w 174" name="T84"/>
                <a:gd fmla="*/ 53 h 143" name="T85"/>
                <a:gd fmla="*/ 44 w 174" name="T86"/>
                <a:gd fmla="*/ 73 h 143" name="T87"/>
                <a:gd fmla="*/ 47 w 174" name="T88"/>
                <a:gd fmla="*/ 73 h 143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43" w="174">
                  <a:moveTo>
                    <a:pt x="47" y="73"/>
                  </a:moveTo>
                  <a:lnTo>
                    <a:pt x="47" y="143"/>
                  </a:lnTo>
                  <a:lnTo>
                    <a:pt x="47" y="143"/>
                  </a:lnTo>
                  <a:lnTo>
                    <a:pt x="38" y="143"/>
                  </a:lnTo>
                  <a:lnTo>
                    <a:pt x="29" y="141"/>
                  </a:lnTo>
                  <a:lnTo>
                    <a:pt x="22" y="139"/>
                  </a:lnTo>
                  <a:lnTo>
                    <a:pt x="16" y="136"/>
                  </a:lnTo>
                  <a:lnTo>
                    <a:pt x="11" y="132"/>
                  </a:lnTo>
                  <a:lnTo>
                    <a:pt x="7" y="126"/>
                  </a:lnTo>
                  <a:lnTo>
                    <a:pt x="3" y="123"/>
                  </a:lnTo>
                  <a:lnTo>
                    <a:pt x="1" y="117"/>
                  </a:lnTo>
                  <a:lnTo>
                    <a:pt x="0" y="112"/>
                  </a:lnTo>
                  <a:lnTo>
                    <a:pt x="0" y="104"/>
                  </a:lnTo>
                  <a:lnTo>
                    <a:pt x="1" y="99"/>
                  </a:lnTo>
                  <a:lnTo>
                    <a:pt x="3" y="93"/>
                  </a:lnTo>
                  <a:lnTo>
                    <a:pt x="7" y="90"/>
                  </a:lnTo>
                  <a:lnTo>
                    <a:pt x="12" y="84"/>
                  </a:lnTo>
                  <a:lnTo>
                    <a:pt x="18" y="81"/>
                  </a:lnTo>
                  <a:lnTo>
                    <a:pt x="25" y="77"/>
                  </a:lnTo>
                  <a:lnTo>
                    <a:pt x="25" y="77"/>
                  </a:lnTo>
                  <a:lnTo>
                    <a:pt x="25" y="60"/>
                  </a:lnTo>
                  <a:lnTo>
                    <a:pt x="29" y="48"/>
                  </a:lnTo>
                  <a:lnTo>
                    <a:pt x="33" y="35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7" y="15"/>
                  </a:lnTo>
                  <a:lnTo>
                    <a:pt x="56" y="9"/>
                  </a:lnTo>
                  <a:lnTo>
                    <a:pt x="67" y="4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106" y="4"/>
                  </a:lnTo>
                  <a:lnTo>
                    <a:pt x="117" y="7"/>
                  </a:lnTo>
                  <a:lnTo>
                    <a:pt x="126" y="15"/>
                  </a:lnTo>
                  <a:lnTo>
                    <a:pt x="133" y="24"/>
                  </a:lnTo>
                  <a:lnTo>
                    <a:pt x="133" y="24"/>
                  </a:lnTo>
                  <a:lnTo>
                    <a:pt x="141" y="33"/>
                  </a:lnTo>
                  <a:lnTo>
                    <a:pt x="144" y="46"/>
                  </a:lnTo>
                  <a:lnTo>
                    <a:pt x="148" y="59"/>
                  </a:lnTo>
                  <a:lnTo>
                    <a:pt x="150" y="75"/>
                  </a:lnTo>
                  <a:lnTo>
                    <a:pt x="150" y="75"/>
                  </a:lnTo>
                  <a:lnTo>
                    <a:pt x="150" y="77"/>
                  </a:lnTo>
                  <a:lnTo>
                    <a:pt x="150" y="77"/>
                  </a:lnTo>
                  <a:lnTo>
                    <a:pt x="157" y="81"/>
                  </a:lnTo>
                  <a:lnTo>
                    <a:pt x="163" y="84"/>
                  </a:lnTo>
                  <a:lnTo>
                    <a:pt x="166" y="90"/>
                  </a:lnTo>
                  <a:lnTo>
                    <a:pt x="170" y="93"/>
                  </a:lnTo>
                  <a:lnTo>
                    <a:pt x="172" y="99"/>
                  </a:lnTo>
                  <a:lnTo>
                    <a:pt x="174" y="106"/>
                  </a:lnTo>
                  <a:lnTo>
                    <a:pt x="172" y="117"/>
                  </a:lnTo>
                  <a:lnTo>
                    <a:pt x="170" y="123"/>
                  </a:lnTo>
                  <a:lnTo>
                    <a:pt x="168" y="126"/>
                  </a:lnTo>
                  <a:lnTo>
                    <a:pt x="163" y="132"/>
                  </a:lnTo>
                  <a:lnTo>
                    <a:pt x="157" y="136"/>
                  </a:lnTo>
                  <a:lnTo>
                    <a:pt x="152" y="139"/>
                  </a:lnTo>
                  <a:lnTo>
                    <a:pt x="144" y="141"/>
                  </a:lnTo>
                  <a:lnTo>
                    <a:pt x="137" y="143"/>
                  </a:lnTo>
                  <a:lnTo>
                    <a:pt x="128" y="143"/>
                  </a:lnTo>
                  <a:lnTo>
                    <a:pt x="128" y="73"/>
                  </a:lnTo>
                  <a:lnTo>
                    <a:pt x="128" y="73"/>
                  </a:lnTo>
                  <a:lnTo>
                    <a:pt x="130" y="73"/>
                  </a:lnTo>
                  <a:lnTo>
                    <a:pt x="130" y="73"/>
                  </a:lnTo>
                  <a:lnTo>
                    <a:pt x="130" y="62"/>
                  </a:lnTo>
                  <a:lnTo>
                    <a:pt x="126" y="51"/>
                  </a:lnTo>
                  <a:lnTo>
                    <a:pt x="124" y="44"/>
                  </a:lnTo>
                  <a:lnTo>
                    <a:pt x="119" y="37"/>
                  </a:lnTo>
                  <a:lnTo>
                    <a:pt x="119" y="37"/>
                  </a:lnTo>
                  <a:lnTo>
                    <a:pt x="113" y="31"/>
                  </a:lnTo>
                  <a:lnTo>
                    <a:pt x="108" y="27"/>
                  </a:lnTo>
                  <a:lnTo>
                    <a:pt x="100" y="24"/>
                  </a:lnTo>
                  <a:lnTo>
                    <a:pt x="93" y="22"/>
                  </a:lnTo>
                  <a:lnTo>
                    <a:pt x="93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73" y="24"/>
                  </a:lnTo>
                  <a:lnTo>
                    <a:pt x="66" y="27"/>
                  </a:lnTo>
                  <a:lnTo>
                    <a:pt x="60" y="31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51" y="44"/>
                  </a:lnTo>
                  <a:lnTo>
                    <a:pt x="47" y="53"/>
                  </a:lnTo>
                  <a:lnTo>
                    <a:pt x="45" y="62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7" y="73"/>
                  </a:lnTo>
                  <a:lnTo>
                    <a:pt x="47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2692375" y="1104038"/>
              <a:ext cx="2674181" cy="738664"/>
              <a:chOff x="2692375" y="1104038"/>
              <a:chExt cx="2674181" cy="738664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2692376" y="1104038"/>
                <a:ext cx="1167627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mtClean="0" sz="1200">
                    <a:latin charset="-128" panose="020b0700000000000000" pitchFamily="34" typeface="Kozuka Gothic Pro M"/>
                    <a:ea charset="-128" panose="020b0700000000000000" pitchFamily="34" typeface="Kozuka Gothic Pro M"/>
                  </a:rPr>
                  <a:t>About  Life</a:t>
                </a: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2738700" y="1381037"/>
                <a:ext cx="2627856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z="1200">
                    <a:solidFill>
                      <a:srgbClr val="2B2B2B"/>
                    </a:solidFill>
                    <a:latin typeface="+mj-lt"/>
                    <a:ea charset="-128" panose="020b0200000000000000" pitchFamily="34" typeface="Kozuka Gothic Pro EL"/>
                  </a:rPr>
                  <a:t>When it becomes a quiet state, when it became the world's shadow. </a:t>
                </a: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2692375" y="2864197"/>
              <a:ext cx="2674181" cy="738664"/>
              <a:chOff x="2692375" y="2864197"/>
              <a:chExt cx="2674181" cy="738664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2692376" y="2864197"/>
                <a:ext cx="1167627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mtClean="0" sz="1200">
                    <a:latin charset="-128" panose="020b0700000000000000" pitchFamily="34" typeface="Kozuka Gothic Pro M"/>
                    <a:ea charset="-128" panose="020b0700000000000000" pitchFamily="34" typeface="Kozuka Gothic Pro M"/>
                  </a:rPr>
                  <a:t>About  Life</a:t>
                </a: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2738700" y="3141196"/>
                <a:ext cx="2627856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z="1200">
                    <a:solidFill>
                      <a:srgbClr val="2B2B2B"/>
                    </a:solidFill>
                    <a:latin typeface="+mj-lt"/>
                    <a:ea charset="-128" panose="020b0200000000000000" pitchFamily="34" typeface="Kozuka Gothic Pro EL"/>
                  </a:rPr>
                  <a:t>When it becomes a quiet state, when it became the world's shadow. </a:t>
                </a: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2692375" y="4624356"/>
              <a:ext cx="2674181" cy="738664"/>
              <a:chOff x="2646050" y="4602437"/>
              <a:chExt cx="2674181" cy="738664"/>
            </a:xfrm>
          </p:grpSpPr>
          <p:sp>
            <p:nvSpPr>
              <p:cNvPr id="56" name="文本框 55"/>
              <p:cNvSpPr txBox="1"/>
              <p:nvPr/>
            </p:nvSpPr>
            <p:spPr>
              <a:xfrm>
                <a:off x="2646051" y="4602437"/>
                <a:ext cx="1167627" cy="27432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zh-CN" b="1" lang="en-US" smtClean="0" sz="1200">
                    <a:latin charset="-128" panose="020b0700000000000000" pitchFamily="34" typeface="Kozuka Gothic Pro M"/>
                    <a:ea charset="-128" panose="020b0700000000000000" pitchFamily="34" typeface="Kozuka Gothic Pro M"/>
                  </a:rPr>
                  <a:t>About  Life</a:t>
                </a: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2692375" y="4879437"/>
                <a:ext cx="2627856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lang="en-US" sz="1200">
                    <a:solidFill>
                      <a:srgbClr val="2B2B2B"/>
                    </a:solidFill>
                    <a:latin typeface="+mj-lt"/>
                    <a:ea charset="-128" panose="020b0200000000000000" pitchFamily="34" typeface="Kozuka Gothic Pro EL"/>
                  </a:rPr>
                  <a:t>When it becomes a quiet state, when it became the world's shadow. </a:t>
                </a:r>
              </a:p>
            </p:txBody>
          </p:sp>
        </p:grpSp>
      </p:grpSp>
      <p:sp>
        <p:nvSpPr>
          <p:cNvPr id="64" name="文本框 63"/>
          <p:cNvSpPr txBox="1"/>
          <p:nvPr/>
        </p:nvSpPr>
        <p:spPr>
          <a:xfrm>
            <a:off x="8720278" y="3926026"/>
            <a:ext cx="1802896" cy="1158240"/>
          </a:xfrm>
          <a:prstGeom prst="rect">
            <a:avLst/>
          </a:prstGeom>
          <a:solidFill>
            <a:srgbClr val="252525"/>
          </a:solidFill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chemeClr val="bg1">
                    <a:lumMod val="75000"/>
                  </a:schemeClr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04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9601202" y="2012341"/>
            <a:ext cx="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191254374"/>
      </p:ext>
    </p:extLst>
  </p:cSld>
  <p:clrMapOvr>
    <a:masterClrMapping/>
  </p:clrMapOvr>
  <mc:AlternateContent>
    <mc:Choice Requires="p14">
      <p:transition advTm="8400" p14:dur="1500" spd="slow">
        <p:push dir="u"/>
      </p:transition>
    </mc:Choice>
    <mc:Fallback>
      <p:transition advTm="84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33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id="35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grpId="0" id="3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2"/>
      <p:bldP grpId="0" spid="35"/>
      <p:bldP grpId="0" spid="38"/>
      <p:bldP grpId="0" spid="36"/>
      <p:bldP grpId="0" spid="64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1"/>
            <a:ext cx="4064000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cxnSp>
        <p:nvCxnSpPr>
          <p:cNvPr id="5" name="line01"/>
          <p:cNvCxnSpPr/>
          <p:nvPr/>
        </p:nvCxnSpPr>
        <p:spPr>
          <a:xfrm flipH="1">
            <a:off x="6773333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line01"/>
          <p:cNvCxnSpPr/>
          <p:nvPr/>
        </p:nvCxnSpPr>
        <p:spPr>
          <a:xfrm flipH="1">
            <a:off x="9482666" y="0"/>
            <a:ext cx="0" cy="6858000"/>
          </a:xfrm>
          <a:prstGeom prst="line">
            <a:avLst/>
          </a:prstGeom>
          <a:ln>
            <a:solidFill>
              <a:srgbClr val="FFFF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773333" y="338958"/>
            <a:ext cx="2709333" cy="61800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ctr" blurRad="63500" rotWithShape="0" sx="101000" sy="10100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文本框 10"/>
          <p:cNvSpPr txBox="1"/>
          <p:nvPr/>
        </p:nvSpPr>
        <p:spPr>
          <a:xfrm>
            <a:off x="758658" y="4308185"/>
            <a:ext cx="1802896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rgbClr val="7DE2E7"/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05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896633" y="1645817"/>
            <a:ext cx="1193532" cy="830997"/>
            <a:chOff x="4896633" y="1645817"/>
            <a:chExt cx="1193532" cy="830997"/>
          </a:xfrm>
        </p:grpSpPr>
        <p:sp>
          <p:nvSpPr>
            <p:cNvPr id="9" name="文本框 8"/>
            <p:cNvSpPr txBox="1"/>
            <p:nvPr/>
          </p:nvSpPr>
          <p:spPr>
            <a:xfrm>
              <a:off x="4896633" y="1645817"/>
              <a:ext cx="119353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z="3000"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30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8544" y="2199815"/>
              <a:ext cx="801856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latin typeface="+mj-lt"/>
                  <a:ea charset="-128" panose="020b0200000000000000" pitchFamily="34" typeface="Kozuka Gothic Pro EL"/>
                </a:rPr>
                <a:t>Eye of Life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531234" y="1645817"/>
            <a:ext cx="1193532" cy="861977"/>
            <a:chOff x="7531234" y="1645817"/>
            <a:chExt cx="1193532" cy="861977"/>
          </a:xfrm>
        </p:grpSpPr>
        <p:sp>
          <p:nvSpPr>
            <p:cNvPr id="8" name="文本框 7"/>
            <p:cNvSpPr txBox="1"/>
            <p:nvPr/>
          </p:nvSpPr>
          <p:spPr>
            <a:xfrm>
              <a:off x="7531234" y="1645817"/>
              <a:ext cx="119353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3000"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60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7723146" y="2230795"/>
              <a:ext cx="801856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latin typeface="+mj-lt"/>
                  <a:ea charset="-128" panose="020b0200000000000000" pitchFamily="34" typeface="Kozuka Gothic Pro EL"/>
                </a:rPr>
                <a:t>Eye of Life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240566" y="1645817"/>
            <a:ext cx="1193532" cy="861977"/>
            <a:chOff x="10240566" y="1645817"/>
            <a:chExt cx="1193532" cy="861977"/>
          </a:xfrm>
        </p:grpSpPr>
        <p:sp>
          <p:nvSpPr>
            <p:cNvPr id="10" name="文本框 9"/>
            <p:cNvSpPr txBox="1"/>
            <p:nvPr/>
          </p:nvSpPr>
          <p:spPr>
            <a:xfrm>
              <a:off x="10240566" y="1645817"/>
              <a:ext cx="1193532" cy="54864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b="1" lang="en-US" smtClean="0" sz="3000"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90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0432478" y="2230795"/>
              <a:ext cx="801856" cy="2743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lang="en-US" smtClean="0" sz="1200">
                  <a:latin typeface="+mj-lt"/>
                  <a:ea charset="-128" panose="020b0200000000000000" pitchFamily="34" typeface="Kozuka Gothic Pro EL"/>
                </a:rPr>
                <a:t>Eye of Life</a:t>
              </a: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589698" y="3050410"/>
            <a:ext cx="184205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Step One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229905" y="3050409"/>
            <a:ext cx="184205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Step Two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912847" y="3010994"/>
            <a:ext cx="184205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4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Step Three</a:t>
            </a:r>
          </a:p>
        </p:txBody>
      </p:sp>
      <p:sp>
        <p:nvSpPr>
          <p:cNvPr id="20" name="矩形 19"/>
          <p:cNvSpPr/>
          <p:nvPr/>
        </p:nvSpPr>
        <p:spPr>
          <a:xfrm>
            <a:off x="5088544" y="3931783"/>
            <a:ext cx="108940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altLang="zh-CN" lang="en-US" smtClean="0" sz="1200">
              <a:solidFill>
                <a:srgbClr val="2B2B2B"/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mtClean="0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</a:t>
            </a:r>
          </a:p>
          <a:p>
            <a:r>
              <a:rPr altLang="zh-CN" lang="en-US" smtClean="0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became the world's shadow.</a:t>
            </a:r>
          </a:p>
        </p:txBody>
      </p:sp>
      <p:sp>
        <p:nvSpPr>
          <p:cNvPr id="21" name="矩形 20"/>
          <p:cNvSpPr/>
          <p:nvPr/>
        </p:nvSpPr>
        <p:spPr>
          <a:xfrm>
            <a:off x="7727028" y="3932332"/>
            <a:ext cx="108940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altLang="zh-CN" lang="en-US" smtClean="0" sz="1200">
              <a:solidFill>
                <a:srgbClr val="2B2B2B"/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mtClean="0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</a:t>
            </a:r>
          </a:p>
          <a:p>
            <a:r>
              <a:rPr altLang="zh-CN" lang="en-US" smtClean="0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became the world's shadow.</a:t>
            </a:r>
          </a:p>
        </p:txBody>
      </p:sp>
      <p:sp>
        <p:nvSpPr>
          <p:cNvPr id="22" name="矩形 21"/>
          <p:cNvSpPr/>
          <p:nvPr/>
        </p:nvSpPr>
        <p:spPr>
          <a:xfrm>
            <a:off x="10443358" y="3821972"/>
            <a:ext cx="1089401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altLang="zh-CN" lang="en-US" smtClean="0" sz="1200">
              <a:solidFill>
                <a:srgbClr val="2B2B2B"/>
              </a:solidFill>
              <a:latin typeface="+mj-lt"/>
              <a:ea charset="-128" panose="020b0200000000000000" pitchFamily="34" typeface="Kozuka Gothic Pro EL"/>
            </a:endParaRPr>
          </a:p>
          <a:p>
            <a:r>
              <a:rPr altLang="zh-CN" lang="en-US" smtClean="0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</a:t>
            </a:r>
          </a:p>
          <a:p>
            <a:r>
              <a:rPr altLang="zh-CN" lang="en-US" smtClean="0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became the world's shadow.</a:t>
            </a:r>
          </a:p>
        </p:txBody>
      </p:sp>
      <p:cxnSp>
        <p:nvCxnSpPr>
          <p:cNvPr id="25" name="直接连接符 24"/>
          <p:cNvCxnSpPr>
            <a:endCxn id="7" idx="2"/>
          </p:cNvCxnSpPr>
          <p:nvPr/>
        </p:nvCxnSpPr>
        <p:spPr>
          <a:xfrm flipH="1">
            <a:off x="8128000" y="5939402"/>
            <a:ext cx="0" cy="579639"/>
          </a:xfrm>
          <a:prstGeom prst="line">
            <a:avLst/>
          </a:prstGeom>
          <a:ln w="25400">
            <a:solidFill>
              <a:schemeClr val="tx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554946" y="1196760"/>
            <a:ext cx="944880" cy="2006109"/>
          </a:xfrm>
          <a:prstGeom prst="rect">
            <a:avLst/>
          </a:prstGeom>
          <a:noFill/>
          <a:ln>
            <a:noFill/>
          </a:ln>
        </p:spPr>
        <p:txBody>
          <a:bodyPr rtlCol="0" vert="eaVert" wrap="square">
            <a:spAutoFit/>
          </a:bodyPr>
          <a:lstStyle/>
          <a:p>
            <a:r>
              <a:rPr altLang="zh-CN" lang="en-US" smtClean="0" sz="5000">
                <a:solidFill>
                  <a:schemeClr val="bg1"/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Eyes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0" y="868893"/>
            <a:ext cx="758658" cy="0"/>
          </a:xfrm>
          <a:prstGeom prst="line">
            <a:avLst/>
          </a:prstGeom>
          <a:ln w="25400">
            <a:solidFill>
              <a:schemeClr val="bg1">
                <a:lumMod val="9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3932555183"/>
      </p:ext>
    </p:extLst>
  </p:cSld>
  <p:clrMapOvr>
    <a:masterClrMapping/>
  </p:clrMapOvr>
  <mc:AlternateContent>
    <mc:Choice Requires="p14">
      <p:transition advTm="8000" p14:dur="1500" spd="slow">
        <p:push dir="u"/>
      </p:transition>
    </mc:Choice>
    <mc:Fallback>
      <p:transition advTm="80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1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3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49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fill="hold" grpId="0" id="5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8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3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6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fill="hold" id="6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6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1"/>
      <p:bldP grpId="0" spid="15"/>
      <p:bldP grpId="0" spid="17"/>
      <p:bldP grpId="0" spid="18"/>
      <p:bldP grpId="0" spid="20"/>
      <p:bldP grpId="0" spid="21"/>
      <p:bldP grpId="0" spid="22"/>
      <p:bldP grpId="0" spid="27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8504184" y="0"/>
            <a:ext cx="3687815" cy="6858000"/>
          </a:xfrm>
          <a:prstGeom prst="rect">
            <a:avLst/>
          </a:prstGeom>
          <a:solidFill>
            <a:srgbClr val="25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236482" y="181304"/>
            <a:ext cx="8067349" cy="31373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algn="r" blurRad="50800" dir="108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Freeform 259"/>
          <p:cNvSpPr/>
          <p:nvPr/>
        </p:nvSpPr>
        <p:spPr bwMode="auto">
          <a:xfrm>
            <a:off x="1060693" y="1492276"/>
            <a:ext cx="515391" cy="515391"/>
          </a:xfrm>
          <a:custGeom>
            <a:gdLst>
              <a:gd fmla="*/ 4 w 116" name="T0"/>
              <a:gd fmla="*/ 13 h 116" name="T1"/>
              <a:gd fmla="*/ 11 w 116" name="T2"/>
              <a:gd fmla="*/ 4 h 116" name="T3"/>
              <a:gd fmla="*/ 11 w 116" name="T4"/>
              <a:gd fmla="*/ 4 h 116" name="T5"/>
              <a:gd fmla="*/ 17 w 116" name="T6"/>
              <a:gd fmla="*/ 2 h 116" name="T7"/>
              <a:gd fmla="*/ 22 w 116" name="T8"/>
              <a:gd fmla="*/ 0 h 116" name="T9"/>
              <a:gd fmla="*/ 28 w 116" name="T10"/>
              <a:gd fmla="*/ 2 h 116" name="T11"/>
              <a:gd fmla="*/ 31 w 116" name="T12"/>
              <a:gd fmla="*/ 4 h 116" name="T13"/>
              <a:gd fmla="*/ 57 w 116" name="T14"/>
              <a:gd fmla="*/ 31 h 116" name="T15"/>
              <a:gd fmla="*/ 83 w 116" name="T16"/>
              <a:gd fmla="*/ 4 h 116" name="T17"/>
              <a:gd fmla="*/ 83 w 116" name="T18"/>
              <a:gd fmla="*/ 4 h 116" name="T19"/>
              <a:gd fmla="*/ 88 w 116" name="T20"/>
              <a:gd fmla="*/ 2 h 116" name="T21"/>
              <a:gd fmla="*/ 94 w 116" name="T22"/>
              <a:gd fmla="*/ 0 h 116" name="T23"/>
              <a:gd fmla="*/ 97 w 116" name="T24"/>
              <a:gd fmla="*/ 2 h 116" name="T25"/>
              <a:gd fmla="*/ 103 w 116" name="T26"/>
              <a:gd fmla="*/ 4 h 116" name="T27"/>
              <a:gd fmla="*/ 112 w 116" name="T28"/>
              <a:gd fmla="*/ 13 h 116" name="T29"/>
              <a:gd fmla="*/ 112 w 116" name="T30"/>
              <a:gd fmla="*/ 13 h 116" name="T31"/>
              <a:gd fmla="*/ 114 w 116" name="T32"/>
              <a:gd fmla="*/ 19 h 116" name="T33"/>
              <a:gd fmla="*/ 116 w 116" name="T34"/>
              <a:gd fmla="*/ 22 h 116" name="T35"/>
              <a:gd fmla="*/ 114 w 116" name="T36"/>
              <a:gd fmla="*/ 28 h 116" name="T37"/>
              <a:gd fmla="*/ 112 w 116" name="T38"/>
              <a:gd fmla="*/ 33 h 116" name="T39"/>
              <a:gd fmla="*/ 84 w 116" name="T40"/>
              <a:gd fmla="*/ 59 h 116" name="T41"/>
              <a:gd fmla="*/ 112 w 116" name="T42"/>
              <a:gd fmla="*/ 85 h 116" name="T43"/>
              <a:gd fmla="*/ 112 w 116" name="T44"/>
              <a:gd fmla="*/ 85 h 116" name="T45"/>
              <a:gd fmla="*/ 114 w 116" name="T46"/>
              <a:gd fmla="*/ 88 h 116" name="T47"/>
              <a:gd fmla="*/ 116 w 116" name="T48"/>
              <a:gd fmla="*/ 94 h 116" name="T49"/>
              <a:gd fmla="*/ 114 w 116" name="T50"/>
              <a:gd fmla="*/ 99 h 116" name="T51"/>
              <a:gd fmla="*/ 112 w 116" name="T52"/>
              <a:gd fmla="*/ 105 h 116" name="T53"/>
              <a:gd fmla="*/ 103 w 116" name="T54"/>
              <a:gd fmla="*/ 112 h 116" name="T55"/>
              <a:gd fmla="*/ 103 w 116" name="T56"/>
              <a:gd fmla="*/ 112 h 116" name="T57"/>
              <a:gd fmla="*/ 97 w 116" name="T58"/>
              <a:gd fmla="*/ 116 h 116" name="T59"/>
              <a:gd fmla="*/ 94 w 116" name="T60"/>
              <a:gd fmla="*/ 116 h 116" name="T61"/>
              <a:gd fmla="*/ 88 w 116" name="T62"/>
              <a:gd fmla="*/ 116 h 116" name="T63"/>
              <a:gd fmla="*/ 83 w 116" name="T64"/>
              <a:gd fmla="*/ 112 h 116" name="T65"/>
              <a:gd fmla="*/ 57 w 116" name="T66"/>
              <a:gd fmla="*/ 86 h 116" name="T67"/>
              <a:gd fmla="*/ 31 w 116" name="T68"/>
              <a:gd fmla="*/ 112 h 116" name="T69"/>
              <a:gd fmla="*/ 31 w 116" name="T70"/>
              <a:gd fmla="*/ 112 h 116" name="T71"/>
              <a:gd fmla="*/ 28 w 116" name="T72"/>
              <a:gd fmla="*/ 116 h 116" name="T73"/>
              <a:gd fmla="*/ 22 w 116" name="T74"/>
              <a:gd fmla="*/ 116 h 116" name="T75"/>
              <a:gd fmla="*/ 17 w 116" name="T76"/>
              <a:gd fmla="*/ 116 h 116" name="T77"/>
              <a:gd fmla="*/ 11 w 116" name="T78"/>
              <a:gd fmla="*/ 112 h 116" name="T79"/>
              <a:gd fmla="*/ 4 w 116" name="T80"/>
              <a:gd fmla="*/ 105 h 116" name="T81"/>
              <a:gd fmla="*/ 4 w 116" name="T82"/>
              <a:gd fmla="*/ 105 h 116" name="T83"/>
              <a:gd fmla="*/ 0 w 116" name="T84"/>
              <a:gd fmla="*/ 99 h 116" name="T85"/>
              <a:gd fmla="*/ 0 w 116" name="T86"/>
              <a:gd fmla="*/ 94 h 116" name="T87"/>
              <a:gd fmla="*/ 0 w 116" name="T88"/>
              <a:gd fmla="*/ 88 h 116" name="T89"/>
              <a:gd fmla="*/ 4 w 116" name="T90"/>
              <a:gd fmla="*/ 85 h 116" name="T91"/>
              <a:gd fmla="*/ 29 w 116" name="T92"/>
              <a:gd fmla="*/ 59 h 116" name="T93"/>
              <a:gd fmla="*/ 4 w 116" name="T94"/>
              <a:gd fmla="*/ 33 h 116" name="T95"/>
              <a:gd fmla="*/ 4 w 116" name="T96"/>
              <a:gd fmla="*/ 33 h 116" name="T97"/>
              <a:gd fmla="*/ 0 w 116" name="T98"/>
              <a:gd fmla="*/ 28 h 116" name="T99"/>
              <a:gd fmla="*/ 0 w 116" name="T100"/>
              <a:gd fmla="*/ 22 h 116" name="T101"/>
              <a:gd fmla="*/ 0 w 116" name="T102"/>
              <a:gd fmla="*/ 19 h 116" name="T103"/>
              <a:gd fmla="*/ 4 w 116" name="T104"/>
              <a:gd fmla="*/ 13 h 116" name="T105"/>
              <a:gd fmla="*/ 4 w 116" name="T106"/>
              <a:gd fmla="*/ 13 h 11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15" w="115">
                <a:moveTo>
                  <a:pt x="4" y="13"/>
                </a:moveTo>
                <a:lnTo>
                  <a:pt x="11" y="4"/>
                </a:lnTo>
                <a:lnTo>
                  <a:pt x="11" y="4"/>
                </a:lnTo>
                <a:lnTo>
                  <a:pt x="17" y="2"/>
                </a:lnTo>
                <a:lnTo>
                  <a:pt x="22" y="0"/>
                </a:lnTo>
                <a:lnTo>
                  <a:pt x="28" y="2"/>
                </a:lnTo>
                <a:lnTo>
                  <a:pt x="31" y="4"/>
                </a:lnTo>
                <a:lnTo>
                  <a:pt x="57" y="31"/>
                </a:lnTo>
                <a:lnTo>
                  <a:pt x="83" y="4"/>
                </a:lnTo>
                <a:lnTo>
                  <a:pt x="83" y="4"/>
                </a:lnTo>
                <a:lnTo>
                  <a:pt x="88" y="2"/>
                </a:lnTo>
                <a:lnTo>
                  <a:pt x="94" y="0"/>
                </a:lnTo>
                <a:lnTo>
                  <a:pt x="97" y="2"/>
                </a:lnTo>
                <a:lnTo>
                  <a:pt x="103" y="4"/>
                </a:lnTo>
                <a:lnTo>
                  <a:pt x="112" y="13"/>
                </a:lnTo>
                <a:lnTo>
                  <a:pt x="112" y="13"/>
                </a:lnTo>
                <a:lnTo>
                  <a:pt x="114" y="19"/>
                </a:lnTo>
                <a:lnTo>
                  <a:pt x="116" y="22"/>
                </a:lnTo>
                <a:lnTo>
                  <a:pt x="114" y="28"/>
                </a:lnTo>
                <a:lnTo>
                  <a:pt x="112" y="33"/>
                </a:lnTo>
                <a:lnTo>
                  <a:pt x="84" y="59"/>
                </a:lnTo>
                <a:lnTo>
                  <a:pt x="112" y="85"/>
                </a:lnTo>
                <a:lnTo>
                  <a:pt x="112" y="85"/>
                </a:lnTo>
                <a:lnTo>
                  <a:pt x="114" y="88"/>
                </a:lnTo>
                <a:lnTo>
                  <a:pt x="116" y="94"/>
                </a:lnTo>
                <a:lnTo>
                  <a:pt x="114" y="99"/>
                </a:lnTo>
                <a:lnTo>
                  <a:pt x="112" y="105"/>
                </a:lnTo>
                <a:lnTo>
                  <a:pt x="103" y="112"/>
                </a:lnTo>
                <a:lnTo>
                  <a:pt x="103" y="112"/>
                </a:lnTo>
                <a:lnTo>
                  <a:pt x="97" y="116"/>
                </a:lnTo>
                <a:lnTo>
                  <a:pt x="94" y="116"/>
                </a:lnTo>
                <a:lnTo>
                  <a:pt x="88" y="116"/>
                </a:lnTo>
                <a:lnTo>
                  <a:pt x="83" y="112"/>
                </a:lnTo>
                <a:lnTo>
                  <a:pt x="57" y="86"/>
                </a:lnTo>
                <a:lnTo>
                  <a:pt x="31" y="112"/>
                </a:lnTo>
                <a:lnTo>
                  <a:pt x="31" y="112"/>
                </a:lnTo>
                <a:lnTo>
                  <a:pt x="28" y="116"/>
                </a:lnTo>
                <a:lnTo>
                  <a:pt x="22" y="116"/>
                </a:lnTo>
                <a:lnTo>
                  <a:pt x="17" y="116"/>
                </a:lnTo>
                <a:lnTo>
                  <a:pt x="11" y="112"/>
                </a:lnTo>
                <a:lnTo>
                  <a:pt x="4" y="105"/>
                </a:lnTo>
                <a:lnTo>
                  <a:pt x="4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4" y="85"/>
                </a:lnTo>
                <a:lnTo>
                  <a:pt x="29" y="59"/>
                </a:lnTo>
                <a:lnTo>
                  <a:pt x="4" y="33"/>
                </a:lnTo>
                <a:lnTo>
                  <a:pt x="4" y="33"/>
                </a:lnTo>
                <a:lnTo>
                  <a:pt x="0" y="28"/>
                </a:lnTo>
                <a:lnTo>
                  <a:pt x="0" y="22"/>
                </a:lnTo>
                <a:lnTo>
                  <a:pt x="0" y="19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1" name="Freeform 259"/>
          <p:cNvSpPr/>
          <p:nvPr/>
        </p:nvSpPr>
        <p:spPr bwMode="auto">
          <a:xfrm>
            <a:off x="5007915" y="4581539"/>
            <a:ext cx="515391" cy="515391"/>
          </a:xfrm>
          <a:custGeom>
            <a:gdLst>
              <a:gd fmla="*/ 4 w 116" name="T0"/>
              <a:gd fmla="*/ 13 h 116" name="T1"/>
              <a:gd fmla="*/ 11 w 116" name="T2"/>
              <a:gd fmla="*/ 4 h 116" name="T3"/>
              <a:gd fmla="*/ 11 w 116" name="T4"/>
              <a:gd fmla="*/ 4 h 116" name="T5"/>
              <a:gd fmla="*/ 17 w 116" name="T6"/>
              <a:gd fmla="*/ 2 h 116" name="T7"/>
              <a:gd fmla="*/ 22 w 116" name="T8"/>
              <a:gd fmla="*/ 0 h 116" name="T9"/>
              <a:gd fmla="*/ 28 w 116" name="T10"/>
              <a:gd fmla="*/ 2 h 116" name="T11"/>
              <a:gd fmla="*/ 31 w 116" name="T12"/>
              <a:gd fmla="*/ 4 h 116" name="T13"/>
              <a:gd fmla="*/ 57 w 116" name="T14"/>
              <a:gd fmla="*/ 31 h 116" name="T15"/>
              <a:gd fmla="*/ 83 w 116" name="T16"/>
              <a:gd fmla="*/ 4 h 116" name="T17"/>
              <a:gd fmla="*/ 83 w 116" name="T18"/>
              <a:gd fmla="*/ 4 h 116" name="T19"/>
              <a:gd fmla="*/ 88 w 116" name="T20"/>
              <a:gd fmla="*/ 2 h 116" name="T21"/>
              <a:gd fmla="*/ 94 w 116" name="T22"/>
              <a:gd fmla="*/ 0 h 116" name="T23"/>
              <a:gd fmla="*/ 97 w 116" name="T24"/>
              <a:gd fmla="*/ 2 h 116" name="T25"/>
              <a:gd fmla="*/ 103 w 116" name="T26"/>
              <a:gd fmla="*/ 4 h 116" name="T27"/>
              <a:gd fmla="*/ 112 w 116" name="T28"/>
              <a:gd fmla="*/ 13 h 116" name="T29"/>
              <a:gd fmla="*/ 112 w 116" name="T30"/>
              <a:gd fmla="*/ 13 h 116" name="T31"/>
              <a:gd fmla="*/ 114 w 116" name="T32"/>
              <a:gd fmla="*/ 19 h 116" name="T33"/>
              <a:gd fmla="*/ 116 w 116" name="T34"/>
              <a:gd fmla="*/ 22 h 116" name="T35"/>
              <a:gd fmla="*/ 114 w 116" name="T36"/>
              <a:gd fmla="*/ 28 h 116" name="T37"/>
              <a:gd fmla="*/ 112 w 116" name="T38"/>
              <a:gd fmla="*/ 33 h 116" name="T39"/>
              <a:gd fmla="*/ 84 w 116" name="T40"/>
              <a:gd fmla="*/ 59 h 116" name="T41"/>
              <a:gd fmla="*/ 112 w 116" name="T42"/>
              <a:gd fmla="*/ 85 h 116" name="T43"/>
              <a:gd fmla="*/ 112 w 116" name="T44"/>
              <a:gd fmla="*/ 85 h 116" name="T45"/>
              <a:gd fmla="*/ 114 w 116" name="T46"/>
              <a:gd fmla="*/ 88 h 116" name="T47"/>
              <a:gd fmla="*/ 116 w 116" name="T48"/>
              <a:gd fmla="*/ 94 h 116" name="T49"/>
              <a:gd fmla="*/ 114 w 116" name="T50"/>
              <a:gd fmla="*/ 99 h 116" name="T51"/>
              <a:gd fmla="*/ 112 w 116" name="T52"/>
              <a:gd fmla="*/ 105 h 116" name="T53"/>
              <a:gd fmla="*/ 103 w 116" name="T54"/>
              <a:gd fmla="*/ 112 h 116" name="T55"/>
              <a:gd fmla="*/ 103 w 116" name="T56"/>
              <a:gd fmla="*/ 112 h 116" name="T57"/>
              <a:gd fmla="*/ 97 w 116" name="T58"/>
              <a:gd fmla="*/ 116 h 116" name="T59"/>
              <a:gd fmla="*/ 94 w 116" name="T60"/>
              <a:gd fmla="*/ 116 h 116" name="T61"/>
              <a:gd fmla="*/ 88 w 116" name="T62"/>
              <a:gd fmla="*/ 116 h 116" name="T63"/>
              <a:gd fmla="*/ 83 w 116" name="T64"/>
              <a:gd fmla="*/ 112 h 116" name="T65"/>
              <a:gd fmla="*/ 57 w 116" name="T66"/>
              <a:gd fmla="*/ 86 h 116" name="T67"/>
              <a:gd fmla="*/ 31 w 116" name="T68"/>
              <a:gd fmla="*/ 112 h 116" name="T69"/>
              <a:gd fmla="*/ 31 w 116" name="T70"/>
              <a:gd fmla="*/ 112 h 116" name="T71"/>
              <a:gd fmla="*/ 28 w 116" name="T72"/>
              <a:gd fmla="*/ 116 h 116" name="T73"/>
              <a:gd fmla="*/ 22 w 116" name="T74"/>
              <a:gd fmla="*/ 116 h 116" name="T75"/>
              <a:gd fmla="*/ 17 w 116" name="T76"/>
              <a:gd fmla="*/ 116 h 116" name="T77"/>
              <a:gd fmla="*/ 11 w 116" name="T78"/>
              <a:gd fmla="*/ 112 h 116" name="T79"/>
              <a:gd fmla="*/ 4 w 116" name="T80"/>
              <a:gd fmla="*/ 105 h 116" name="T81"/>
              <a:gd fmla="*/ 4 w 116" name="T82"/>
              <a:gd fmla="*/ 105 h 116" name="T83"/>
              <a:gd fmla="*/ 0 w 116" name="T84"/>
              <a:gd fmla="*/ 99 h 116" name="T85"/>
              <a:gd fmla="*/ 0 w 116" name="T86"/>
              <a:gd fmla="*/ 94 h 116" name="T87"/>
              <a:gd fmla="*/ 0 w 116" name="T88"/>
              <a:gd fmla="*/ 88 h 116" name="T89"/>
              <a:gd fmla="*/ 4 w 116" name="T90"/>
              <a:gd fmla="*/ 85 h 116" name="T91"/>
              <a:gd fmla="*/ 29 w 116" name="T92"/>
              <a:gd fmla="*/ 59 h 116" name="T93"/>
              <a:gd fmla="*/ 4 w 116" name="T94"/>
              <a:gd fmla="*/ 33 h 116" name="T95"/>
              <a:gd fmla="*/ 4 w 116" name="T96"/>
              <a:gd fmla="*/ 33 h 116" name="T97"/>
              <a:gd fmla="*/ 0 w 116" name="T98"/>
              <a:gd fmla="*/ 28 h 116" name="T99"/>
              <a:gd fmla="*/ 0 w 116" name="T100"/>
              <a:gd fmla="*/ 22 h 116" name="T101"/>
              <a:gd fmla="*/ 0 w 116" name="T102"/>
              <a:gd fmla="*/ 19 h 116" name="T103"/>
              <a:gd fmla="*/ 4 w 116" name="T104"/>
              <a:gd fmla="*/ 13 h 116" name="T105"/>
              <a:gd fmla="*/ 4 w 116" name="T106"/>
              <a:gd fmla="*/ 13 h 11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15" w="115">
                <a:moveTo>
                  <a:pt x="4" y="13"/>
                </a:moveTo>
                <a:lnTo>
                  <a:pt x="11" y="4"/>
                </a:lnTo>
                <a:lnTo>
                  <a:pt x="11" y="4"/>
                </a:lnTo>
                <a:lnTo>
                  <a:pt x="17" y="2"/>
                </a:lnTo>
                <a:lnTo>
                  <a:pt x="22" y="0"/>
                </a:lnTo>
                <a:lnTo>
                  <a:pt x="28" y="2"/>
                </a:lnTo>
                <a:lnTo>
                  <a:pt x="31" y="4"/>
                </a:lnTo>
                <a:lnTo>
                  <a:pt x="57" y="31"/>
                </a:lnTo>
                <a:lnTo>
                  <a:pt x="83" y="4"/>
                </a:lnTo>
                <a:lnTo>
                  <a:pt x="83" y="4"/>
                </a:lnTo>
                <a:lnTo>
                  <a:pt x="88" y="2"/>
                </a:lnTo>
                <a:lnTo>
                  <a:pt x="94" y="0"/>
                </a:lnTo>
                <a:lnTo>
                  <a:pt x="97" y="2"/>
                </a:lnTo>
                <a:lnTo>
                  <a:pt x="103" y="4"/>
                </a:lnTo>
                <a:lnTo>
                  <a:pt x="112" y="13"/>
                </a:lnTo>
                <a:lnTo>
                  <a:pt x="112" y="13"/>
                </a:lnTo>
                <a:lnTo>
                  <a:pt x="114" y="19"/>
                </a:lnTo>
                <a:lnTo>
                  <a:pt x="116" y="22"/>
                </a:lnTo>
                <a:lnTo>
                  <a:pt x="114" y="28"/>
                </a:lnTo>
                <a:lnTo>
                  <a:pt x="112" y="33"/>
                </a:lnTo>
                <a:lnTo>
                  <a:pt x="84" y="59"/>
                </a:lnTo>
                <a:lnTo>
                  <a:pt x="112" y="85"/>
                </a:lnTo>
                <a:lnTo>
                  <a:pt x="112" y="85"/>
                </a:lnTo>
                <a:lnTo>
                  <a:pt x="114" y="88"/>
                </a:lnTo>
                <a:lnTo>
                  <a:pt x="116" y="94"/>
                </a:lnTo>
                <a:lnTo>
                  <a:pt x="114" y="99"/>
                </a:lnTo>
                <a:lnTo>
                  <a:pt x="112" y="105"/>
                </a:lnTo>
                <a:lnTo>
                  <a:pt x="103" y="112"/>
                </a:lnTo>
                <a:lnTo>
                  <a:pt x="103" y="112"/>
                </a:lnTo>
                <a:lnTo>
                  <a:pt x="97" y="116"/>
                </a:lnTo>
                <a:lnTo>
                  <a:pt x="94" y="116"/>
                </a:lnTo>
                <a:lnTo>
                  <a:pt x="88" y="116"/>
                </a:lnTo>
                <a:lnTo>
                  <a:pt x="83" y="112"/>
                </a:lnTo>
                <a:lnTo>
                  <a:pt x="57" y="86"/>
                </a:lnTo>
                <a:lnTo>
                  <a:pt x="31" y="112"/>
                </a:lnTo>
                <a:lnTo>
                  <a:pt x="31" y="112"/>
                </a:lnTo>
                <a:lnTo>
                  <a:pt x="28" y="116"/>
                </a:lnTo>
                <a:lnTo>
                  <a:pt x="22" y="116"/>
                </a:lnTo>
                <a:lnTo>
                  <a:pt x="17" y="116"/>
                </a:lnTo>
                <a:lnTo>
                  <a:pt x="11" y="112"/>
                </a:lnTo>
                <a:lnTo>
                  <a:pt x="4" y="105"/>
                </a:lnTo>
                <a:lnTo>
                  <a:pt x="4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4" y="85"/>
                </a:lnTo>
                <a:lnTo>
                  <a:pt x="29" y="59"/>
                </a:lnTo>
                <a:lnTo>
                  <a:pt x="4" y="33"/>
                </a:lnTo>
                <a:lnTo>
                  <a:pt x="4" y="33"/>
                </a:lnTo>
                <a:lnTo>
                  <a:pt x="0" y="28"/>
                </a:lnTo>
                <a:lnTo>
                  <a:pt x="0" y="22"/>
                </a:lnTo>
                <a:lnTo>
                  <a:pt x="0" y="19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23" name="文本框 22"/>
          <p:cNvSpPr txBox="1"/>
          <p:nvPr/>
        </p:nvSpPr>
        <p:spPr>
          <a:xfrm>
            <a:off x="758658" y="4308185"/>
            <a:ext cx="1802896" cy="1158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mtClean="0" sz="7000">
                <a:solidFill>
                  <a:schemeClr val="bg1">
                    <a:lumMod val="85000"/>
                  </a:schemeClr>
                </a:solidFill>
                <a:latin charset="-128" panose="020b0200000000000000" pitchFamily="34" typeface="Kozuka Gothic Pro L"/>
                <a:ea charset="-128" panose="020b0200000000000000" pitchFamily="34" typeface="Kozuka Gothic Pro L"/>
              </a:rPr>
              <a:t>06</a:t>
            </a:r>
          </a:p>
        </p:txBody>
      </p:sp>
      <p:sp>
        <p:nvSpPr>
          <p:cNvPr id="28" name="矩形 27"/>
          <p:cNvSpPr/>
          <p:nvPr/>
        </p:nvSpPr>
        <p:spPr>
          <a:xfrm>
            <a:off x="5776152" y="1838476"/>
            <a:ext cx="240615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becomes a quiet state, when it became the world's shadow. </a:t>
            </a:r>
          </a:p>
        </p:txBody>
      </p:sp>
      <p:sp>
        <p:nvSpPr>
          <p:cNvPr id="30" name="Freeform 259"/>
          <p:cNvSpPr/>
          <p:nvPr/>
        </p:nvSpPr>
        <p:spPr bwMode="auto">
          <a:xfrm>
            <a:off x="5007915" y="1492276"/>
            <a:ext cx="515391" cy="515391"/>
          </a:xfrm>
          <a:custGeom>
            <a:gdLst>
              <a:gd fmla="*/ 4 w 116" name="T0"/>
              <a:gd fmla="*/ 13 h 116" name="T1"/>
              <a:gd fmla="*/ 11 w 116" name="T2"/>
              <a:gd fmla="*/ 4 h 116" name="T3"/>
              <a:gd fmla="*/ 11 w 116" name="T4"/>
              <a:gd fmla="*/ 4 h 116" name="T5"/>
              <a:gd fmla="*/ 17 w 116" name="T6"/>
              <a:gd fmla="*/ 2 h 116" name="T7"/>
              <a:gd fmla="*/ 22 w 116" name="T8"/>
              <a:gd fmla="*/ 0 h 116" name="T9"/>
              <a:gd fmla="*/ 28 w 116" name="T10"/>
              <a:gd fmla="*/ 2 h 116" name="T11"/>
              <a:gd fmla="*/ 31 w 116" name="T12"/>
              <a:gd fmla="*/ 4 h 116" name="T13"/>
              <a:gd fmla="*/ 57 w 116" name="T14"/>
              <a:gd fmla="*/ 31 h 116" name="T15"/>
              <a:gd fmla="*/ 83 w 116" name="T16"/>
              <a:gd fmla="*/ 4 h 116" name="T17"/>
              <a:gd fmla="*/ 83 w 116" name="T18"/>
              <a:gd fmla="*/ 4 h 116" name="T19"/>
              <a:gd fmla="*/ 88 w 116" name="T20"/>
              <a:gd fmla="*/ 2 h 116" name="T21"/>
              <a:gd fmla="*/ 94 w 116" name="T22"/>
              <a:gd fmla="*/ 0 h 116" name="T23"/>
              <a:gd fmla="*/ 97 w 116" name="T24"/>
              <a:gd fmla="*/ 2 h 116" name="T25"/>
              <a:gd fmla="*/ 103 w 116" name="T26"/>
              <a:gd fmla="*/ 4 h 116" name="T27"/>
              <a:gd fmla="*/ 112 w 116" name="T28"/>
              <a:gd fmla="*/ 13 h 116" name="T29"/>
              <a:gd fmla="*/ 112 w 116" name="T30"/>
              <a:gd fmla="*/ 13 h 116" name="T31"/>
              <a:gd fmla="*/ 114 w 116" name="T32"/>
              <a:gd fmla="*/ 19 h 116" name="T33"/>
              <a:gd fmla="*/ 116 w 116" name="T34"/>
              <a:gd fmla="*/ 22 h 116" name="T35"/>
              <a:gd fmla="*/ 114 w 116" name="T36"/>
              <a:gd fmla="*/ 28 h 116" name="T37"/>
              <a:gd fmla="*/ 112 w 116" name="T38"/>
              <a:gd fmla="*/ 33 h 116" name="T39"/>
              <a:gd fmla="*/ 84 w 116" name="T40"/>
              <a:gd fmla="*/ 59 h 116" name="T41"/>
              <a:gd fmla="*/ 112 w 116" name="T42"/>
              <a:gd fmla="*/ 85 h 116" name="T43"/>
              <a:gd fmla="*/ 112 w 116" name="T44"/>
              <a:gd fmla="*/ 85 h 116" name="T45"/>
              <a:gd fmla="*/ 114 w 116" name="T46"/>
              <a:gd fmla="*/ 88 h 116" name="T47"/>
              <a:gd fmla="*/ 116 w 116" name="T48"/>
              <a:gd fmla="*/ 94 h 116" name="T49"/>
              <a:gd fmla="*/ 114 w 116" name="T50"/>
              <a:gd fmla="*/ 99 h 116" name="T51"/>
              <a:gd fmla="*/ 112 w 116" name="T52"/>
              <a:gd fmla="*/ 105 h 116" name="T53"/>
              <a:gd fmla="*/ 103 w 116" name="T54"/>
              <a:gd fmla="*/ 112 h 116" name="T55"/>
              <a:gd fmla="*/ 103 w 116" name="T56"/>
              <a:gd fmla="*/ 112 h 116" name="T57"/>
              <a:gd fmla="*/ 97 w 116" name="T58"/>
              <a:gd fmla="*/ 116 h 116" name="T59"/>
              <a:gd fmla="*/ 94 w 116" name="T60"/>
              <a:gd fmla="*/ 116 h 116" name="T61"/>
              <a:gd fmla="*/ 88 w 116" name="T62"/>
              <a:gd fmla="*/ 116 h 116" name="T63"/>
              <a:gd fmla="*/ 83 w 116" name="T64"/>
              <a:gd fmla="*/ 112 h 116" name="T65"/>
              <a:gd fmla="*/ 57 w 116" name="T66"/>
              <a:gd fmla="*/ 86 h 116" name="T67"/>
              <a:gd fmla="*/ 31 w 116" name="T68"/>
              <a:gd fmla="*/ 112 h 116" name="T69"/>
              <a:gd fmla="*/ 31 w 116" name="T70"/>
              <a:gd fmla="*/ 112 h 116" name="T71"/>
              <a:gd fmla="*/ 28 w 116" name="T72"/>
              <a:gd fmla="*/ 116 h 116" name="T73"/>
              <a:gd fmla="*/ 22 w 116" name="T74"/>
              <a:gd fmla="*/ 116 h 116" name="T75"/>
              <a:gd fmla="*/ 17 w 116" name="T76"/>
              <a:gd fmla="*/ 116 h 116" name="T77"/>
              <a:gd fmla="*/ 11 w 116" name="T78"/>
              <a:gd fmla="*/ 112 h 116" name="T79"/>
              <a:gd fmla="*/ 4 w 116" name="T80"/>
              <a:gd fmla="*/ 105 h 116" name="T81"/>
              <a:gd fmla="*/ 4 w 116" name="T82"/>
              <a:gd fmla="*/ 105 h 116" name="T83"/>
              <a:gd fmla="*/ 0 w 116" name="T84"/>
              <a:gd fmla="*/ 99 h 116" name="T85"/>
              <a:gd fmla="*/ 0 w 116" name="T86"/>
              <a:gd fmla="*/ 94 h 116" name="T87"/>
              <a:gd fmla="*/ 0 w 116" name="T88"/>
              <a:gd fmla="*/ 88 h 116" name="T89"/>
              <a:gd fmla="*/ 4 w 116" name="T90"/>
              <a:gd fmla="*/ 85 h 116" name="T91"/>
              <a:gd fmla="*/ 29 w 116" name="T92"/>
              <a:gd fmla="*/ 59 h 116" name="T93"/>
              <a:gd fmla="*/ 4 w 116" name="T94"/>
              <a:gd fmla="*/ 33 h 116" name="T95"/>
              <a:gd fmla="*/ 4 w 116" name="T96"/>
              <a:gd fmla="*/ 33 h 116" name="T97"/>
              <a:gd fmla="*/ 0 w 116" name="T98"/>
              <a:gd fmla="*/ 28 h 116" name="T99"/>
              <a:gd fmla="*/ 0 w 116" name="T100"/>
              <a:gd fmla="*/ 22 h 116" name="T101"/>
              <a:gd fmla="*/ 0 w 116" name="T102"/>
              <a:gd fmla="*/ 19 h 116" name="T103"/>
              <a:gd fmla="*/ 4 w 116" name="T104"/>
              <a:gd fmla="*/ 13 h 116" name="T105"/>
              <a:gd fmla="*/ 4 w 116" name="T106"/>
              <a:gd fmla="*/ 13 h 116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115" w="115">
                <a:moveTo>
                  <a:pt x="4" y="13"/>
                </a:moveTo>
                <a:lnTo>
                  <a:pt x="11" y="4"/>
                </a:lnTo>
                <a:lnTo>
                  <a:pt x="11" y="4"/>
                </a:lnTo>
                <a:lnTo>
                  <a:pt x="17" y="2"/>
                </a:lnTo>
                <a:lnTo>
                  <a:pt x="22" y="0"/>
                </a:lnTo>
                <a:lnTo>
                  <a:pt x="28" y="2"/>
                </a:lnTo>
                <a:lnTo>
                  <a:pt x="31" y="4"/>
                </a:lnTo>
                <a:lnTo>
                  <a:pt x="57" y="31"/>
                </a:lnTo>
                <a:lnTo>
                  <a:pt x="83" y="4"/>
                </a:lnTo>
                <a:lnTo>
                  <a:pt x="83" y="4"/>
                </a:lnTo>
                <a:lnTo>
                  <a:pt x="88" y="2"/>
                </a:lnTo>
                <a:lnTo>
                  <a:pt x="94" y="0"/>
                </a:lnTo>
                <a:lnTo>
                  <a:pt x="97" y="2"/>
                </a:lnTo>
                <a:lnTo>
                  <a:pt x="103" y="4"/>
                </a:lnTo>
                <a:lnTo>
                  <a:pt x="112" y="13"/>
                </a:lnTo>
                <a:lnTo>
                  <a:pt x="112" y="13"/>
                </a:lnTo>
                <a:lnTo>
                  <a:pt x="114" y="19"/>
                </a:lnTo>
                <a:lnTo>
                  <a:pt x="116" y="22"/>
                </a:lnTo>
                <a:lnTo>
                  <a:pt x="114" y="28"/>
                </a:lnTo>
                <a:lnTo>
                  <a:pt x="112" y="33"/>
                </a:lnTo>
                <a:lnTo>
                  <a:pt x="84" y="59"/>
                </a:lnTo>
                <a:lnTo>
                  <a:pt x="112" y="85"/>
                </a:lnTo>
                <a:lnTo>
                  <a:pt x="112" y="85"/>
                </a:lnTo>
                <a:lnTo>
                  <a:pt x="114" y="88"/>
                </a:lnTo>
                <a:lnTo>
                  <a:pt x="116" y="94"/>
                </a:lnTo>
                <a:lnTo>
                  <a:pt x="114" y="99"/>
                </a:lnTo>
                <a:lnTo>
                  <a:pt x="112" y="105"/>
                </a:lnTo>
                <a:lnTo>
                  <a:pt x="103" y="112"/>
                </a:lnTo>
                <a:lnTo>
                  <a:pt x="103" y="112"/>
                </a:lnTo>
                <a:lnTo>
                  <a:pt x="97" y="116"/>
                </a:lnTo>
                <a:lnTo>
                  <a:pt x="94" y="116"/>
                </a:lnTo>
                <a:lnTo>
                  <a:pt x="88" y="116"/>
                </a:lnTo>
                <a:lnTo>
                  <a:pt x="83" y="112"/>
                </a:lnTo>
                <a:lnTo>
                  <a:pt x="57" y="86"/>
                </a:lnTo>
                <a:lnTo>
                  <a:pt x="31" y="112"/>
                </a:lnTo>
                <a:lnTo>
                  <a:pt x="31" y="112"/>
                </a:lnTo>
                <a:lnTo>
                  <a:pt x="28" y="116"/>
                </a:lnTo>
                <a:lnTo>
                  <a:pt x="22" y="116"/>
                </a:lnTo>
                <a:lnTo>
                  <a:pt x="17" y="116"/>
                </a:lnTo>
                <a:lnTo>
                  <a:pt x="11" y="112"/>
                </a:lnTo>
                <a:lnTo>
                  <a:pt x="4" y="105"/>
                </a:lnTo>
                <a:lnTo>
                  <a:pt x="4" y="105"/>
                </a:lnTo>
                <a:lnTo>
                  <a:pt x="0" y="99"/>
                </a:lnTo>
                <a:lnTo>
                  <a:pt x="0" y="94"/>
                </a:lnTo>
                <a:lnTo>
                  <a:pt x="0" y="88"/>
                </a:lnTo>
                <a:lnTo>
                  <a:pt x="4" y="85"/>
                </a:lnTo>
                <a:lnTo>
                  <a:pt x="29" y="59"/>
                </a:lnTo>
                <a:lnTo>
                  <a:pt x="4" y="33"/>
                </a:lnTo>
                <a:lnTo>
                  <a:pt x="4" y="33"/>
                </a:lnTo>
                <a:lnTo>
                  <a:pt x="0" y="28"/>
                </a:lnTo>
                <a:lnTo>
                  <a:pt x="0" y="22"/>
                </a:lnTo>
                <a:lnTo>
                  <a:pt x="0" y="19"/>
                </a:lnTo>
                <a:lnTo>
                  <a:pt x="4" y="13"/>
                </a:lnTo>
                <a:lnTo>
                  <a:pt x="4" y="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altLang="en-US" lang="zh-CN"/>
          </a:p>
        </p:txBody>
      </p:sp>
      <p:sp>
        <p:nvSpPr>
          <p:cNvPr id="31" name="矩形 30"/>
          <p:cNvSpPr/>
          <p:nvPr/>
        </p:nvSpPr>
        <p:spPr>
          <a:xfrm>
            <a:off x="1828931" y="1776834"/>
            <a:ext cx="240615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becomes a quiet state, when it became the world's shadow. </a:t>
            </a:r>
          </a:p>
        </p:txBody>
      </p:sp>
      <p:sp>
        <p:nvSpPr>
          <p:cNvPr id="32" name="矩形 31"/>
          <p:cNvSpPr/>
          <p:nvPr/>
        </p:nvSpPr>
        <p:spPr>
          <a:xfrm>
            <a:off x="5776152" y="4892961"/>
            <a:ext cx="2406151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200">
                <a:solidFill>
                  <a:srgbClr val="2B2B2B"/>
                </a:solidFill>
                <a:latin typeface="+mj-lt"/>
                <a:ea charset="-128" panose="020b0200000000000000" pitchFamily="34" typeface="Kozuka Gothic Pro EL"/>
              </a:rPr>
              <a:t>When it becomes a quiet state, when it became the world's shadow. 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707402" y="1463489"/>
            <a:ext cx="11676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712327" y="1463490"/>
            <a:ext cx="11676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748141" y="4462328"/>
            <a:ext cx="1167627" cy="2743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mtClean="0" sz="1200">
                <a:latin charset="-128" panose="020b0700000000000000" pitchFamily="34" typeface="Kozuka Gothic Pro M"/>
                <a:ea charset="-128" panose="020b0700000000000000" pitchFamily="34" typeface="Kozuka Gothic Pro M"/>
              </a:rPr>
              <a:t>About  Life</a:t>
            </a:r>
          </a:p>
        </p:txBody>
      </p:sp>
      <p:cxnSp>
        <p:nvCxnSpPr>
          <p:cNvPr id="37" name="直接连接符 36"/>
          <p:cNvCxnSpPr/>
          <p:nvPr/>
        </p:nvCxnSpPr>
        <p:spPr>
          <a:xfrm flipH="1">
            <a:off x="11177752" y="4715679"/>
            <a:ext cx="1014248" cy="0"/>
          </a:xfrm>
          <a:prstGeom prst="line">
            <a:avLst/>
          </a:prstGeom>
          <a:ln w="25400">
            <a:solidFill>
              <a:srgbClr val="7DE2E7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9482610" y="1288884"/>
            <a:ext cx="944880" cy="200610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r>
              <a:rPr altLang="zh-CN" lang="en-US" smtClean="0" sz="5000">
                <a:solidFill>
                  <a:schemeClr val="bg1">
                    <a:lumMod val="85000"/>
                  </a:schemeClr>
                </a:solidFill>
                <a:latin charset="-122" panose="020b0604020202020204" pitchFamily="34" typeface="Arial Unicode MS"/>
                <a:ea charset="-122" panose="020b0604020202020204" pitchFamily="34" typeface="Arial Unicode MS"/>
                <a:cs charset="-122" panose="020b0604020202020204" pitchFamily="34" typeface="Arial Unicode MS"/>
              </a:rPr>
              <a:t>Years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539473" y="6080451"/>
            <a:ext cx="1957955" cy="606162"/>
            <a:chOff x="241923" y="6052315"/>
            <a:chExt cx="1957955" cy="606162"/>
          </a:xfrm>
        </p:grpSpPr>
        <p:sp>
          <p:nvSpPr>
            <p:cNvPr id="41" name="文本框 40"/>
            <p:cNvSpPr txBox="1"/>
            <p:nvPr/>
          </p:nvSpPr>
          <p:spPr>
            <a:xfrm>
              <a:off x="241922" y="6052315"/>
              <a:ext cx="756884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zh-CN" b="1" lang="en-US" smtClean="0">
                  <a:solidFill>
                    <a:schemeClr val="bg1">
                      <a:lumMod val="50000"/>
                    </a:schemeClr>
                  </a:solidFill>
                  <a:latin charset="-128" panose="020b0700000000000000" pitchFamily="34" typeface="Kozuka Gothic Pro M"/>
                  <a:ea charset="-128" panose="020b0700000000000000" pitchFamily="34" typeface="Kozuka Gothic Pro M"/>
                </a:rPr>
                <a:t>Life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41922" y="6381478"/>
              <a:ext cx="1957955" cy="274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mtClean="0" sz="1200">
                  <a:solidFill>
                    <a:schemeClr val="bg1">
                      <a:lumMod val="65000"/>
                    </a:schemeClr>
                  </a:solidFill>
                  <a:latin typeface="+mj-lt"/>
                </a:rPr>
                <a:t> BLACK  AND  WHITE</a:t>
              </a:r>
            </a:p>
          </p:txBody>
        </p:sp>
      </p:grpSp>
    </p:spTree>
    <p:extLst>
      <p:ext uri="{BB962C8B-B14F-4D97-AF65-F5344CB8AC3E}">
        <p14:creationId val="1997428235"/>
      </p:ext>
    </p:extLst>
  </p:cSld>
  <p:clrMapOvr>
    <a:masterClrMapping/>
  </p:clrMapOvr>
  <mc:AlternateContent>
    <mc:Choice Requires="p14">
      <p:transition advTm="7200" p14:dur="1500" spd="slow">
        <p:push dir="u"/>
      </p:transition>
    </mc:Choice>
    <mc:Fallback>
      <p:transition advTm="7200" spd="slow">
        <p:push dir="u"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1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1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23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25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28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500" id="3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4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5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0"/>
      <p:bldP grpId="0" spid="21"/>
      <p:bldP grpId="0" spid="23"/>
      <p:bldP grpId="0" spid="28"/>
      <p:bldP grpId="0" spid="30"/>
      <p:bldP grpId="0" spid="31"/>
      <p:bldP grpId="0" spid="32"/>
      <p:bldP grpId="0" spid="33"/>
      <p:bldP grpId="0" spid="34"/>
      <p:bldP grpId="0" spid="35"/>
      <p:bldP grpId="0" spid="39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A40000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82</Paragraphs>
  <Slides>10</Slides>
  <Notes>0</Notes>
  <TotalTime>383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8">
      <vt:lpstr>Arial</vt:lpstr>
      <vt:lpstr>Calibri Light</vt:lpstr>
      <vt:lpstr>Calibri</vt:lpstr>
      <vt:lpstr>Kozuka Gothic Pro M</vt:lpstr>
      <vt:lpstr>Kozuka Gothic Pro EL</vt:lpstr>
      <vt:lpstr>Arial Unicode MS</vt:lpstr>
      <vt:lpstr>Kozuka Gothic Pro 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2015-05-05T08:02:14Z</dcterms:created>
  <cp:lastModifiedBy>优品PPT</cp:lastModifiedBy>
  <dcterms:modified xsi:type="dcterms:W3CDTF">2021-08-20T10:48:04Z</dcterms:modified>
  <cp:revision>79</cp:revision>
  <dc:title>PowerPoint 演示文稿</dc:title>
</cp:coreProperties>
</file>