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7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98" y="66"/>
      </p:cViewPr>
      <p:guideLst>
        <p:guide orient="horz" pos="2160"/>
        <p:guide pos="279"/>
        <p:guide pos="740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542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15000"/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2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7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646087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3979192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5794662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2168190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1614152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5369473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0941839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9695458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9065657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0817940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4419966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1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632128040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20679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8890964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5760037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7056871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1654928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6994005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5316511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6425815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690369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6133340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2808049"/>
      </p:ext>
    </p:extLst>
  </p:cSld>
  <p:clrMapOvr>
    <a:masterClrMapping/>
  </p:clrMapOvr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4ACB-D1ED-425D-8C69-4FED7B97E8FA}" type="datetimeFigureOut">
              <a:rPr lang="zh-CN" altLang="en-US" smtClean="0"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59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16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>
    <mc:Choice Requires="p14">
      <p:transition spd="med" advTm="8000" p14:dur="700">
        <p:fade/>
      </p:transition>
    </mc:Choice>
    <mc:Fallback>
      <p:transition spd="med" advTm="8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8.png" Type="http://schemas.openxmlformats.org/officeDocument/2006/relationships/image"/><Relationship Id="rId5" Target="../media/image12.wdp" Type="http://schemas.microsoft.com/office/2007/relationships/hdphoto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png" Type="http://schemas.openxmlformats.org/officeDocument/2006/relationships/image"/><Relationship Id="rId3" Target="../media/image16.png" Type="http://schemas.openxmlformats.org/officeDocument/2006/relationships/image"/><Relationship Id="rId4" Target="../media/image19.png" Type="http://schemas.openxmlformats.org/officeDocument/2006/relationships/image"/><Relationship Id="rId5" Target="../media/image8.png" Type="http://schemas.openxmlformats.org/officeDocument/2006/relationships/image"/><Relationship Id="rId6" Target="../media/image20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8.png" Type="http://schemas.openxmlformats.org/officeDocument/2006/relationships/image"/><Relationship Id="rId7" Target="../media/image25.wdp" Type="http://schemas.microsoft.com/office/2007/relationships/hdphoto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png" Type="http://schemas.openxmlformats.org/officeDocument/2006/relationships/image"/><Relationship Id="rId3" Target="../media/image22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22.png" Type="http://schemas.openxmlformats.org/officeDocument/2006/relationships/image"/><Relationship Id="rId5" Target="../media/image8.png" Type="http://schemas.openxmlformats.org/officeDocument/2006/relationships/image"/><Relationship Id="rId6" Target="../media/image30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22.png" Type="http://schemas.openxmlformats.org/officeDocument/2006/relationships/image"/><Relationship Id="rId5" Target="../media/image8.png" Type="http://schemas.openxmlformats.org/officeDocument/2006/relationships/image"/><Relationship Id="rId6" Target="../media/image33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22.png" Type="http://schemas.openxmlformats.org/officeDocument/2006/relationships/image"/><Relationship Id="rId5" Target="../media/image36.png" Type="http://schemas.openxmlformats.org/officeDocument/2006/relationships/image"/><Relationship Id="rId6" Target="../media/image37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627707" y="1616839"/>
            <a:ext cx="695438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  <a:cs charset="0" panose="02020603050405020304" pitchFamily="18" typeface="Times New Roman"/>
              </a:rPr>
              <a:t>点一滴墨</a:t>
            </a:r>
          </a:p>
        </p:txBody>
      </p:sp>
      <p:sp>
        <p:nvSpPr>
          <p:cNvPr id="6" name="矩形 5"/>
          <p:cNvSpPr/>
          <p:nvPr/>
        </p:nvSpPr>
        <p:spPr>
          <a:xfrm>
            <a:off x="3009901" y="1616839"/>
            <a:ext cx="717398" cy="393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  <a:cs charset="0" panose="02020603050405020304" pitchFamily="18" typeface="Times New Roman"/>
              </a:rPr>
              <a:t>百年沧桑情落梦萦中</a:t>
            </a:r>
          </a:p>
        </p:txBody>
      </p:sp>
      <p:sp>
        <p:nvSpPr>
          <p:cNvPr id="8" name="矩形 7"/>
          <p:cNvSpPr/>
          <p:nvPr/>
        </p:nvSpPr>
        <p:spPr>
          <a:xfrm>
            <a:off x="3829785" y="1616839"/>
            <a:ext cx="695438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  <a:cs charset="0" panose="02020603050405020304" pitchFamily="18" typeface="Times New Roman"/>
              </a:rPr>
              <a:t>倾一世魂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778542" y="1735672"/>
            <a:ext cx="0" cy="3788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76465" y="1735672"/>
            <a:ext cx="0" cy="3788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0" y="2046952"/>
            <a:ext cx="1962151" cy="3215089"/>
            <a:chOff x="-2" y="1068530"/>
            <a:chExt cx="3138337" cy="514233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" y="3279028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2" y="1068530"/>
              <a:ext cx="3138332" cy="514233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388653" y="217475"/>
            <a:ext cx="6484653" cy="6423051"/>
            <a:chOff x="-388653" y="217475"/>
            <a:chExt cx="6484653" cy="6423051"/>
          </a:xfrm>
        </p:grpSpPr>
        <p:sp>
          <p:nvSpPr>
            <p:cNvPr id="26" name="椭圆 25"/>
            <p:cNvSpPr/>
            <p:nvPr/>
          </p:nvSpPr>
          <p:spPr>
            <a:xfrm>
              <a:off x="-388653" y="217475"/>
              <a:ext cx="6423051" cy="642305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082172" y="646315"/>
              <a:ext cx="5013828" cy="2836685"/>
              <a:chOff x="1082172" y="646315"/>
              <a:chExt cx="5013828" cy="283668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988000" y="33750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82172" y="64631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077200" y="2536644"/>
            <a:ext cx="4752974" cy="4356518"/>
            <a:chOff x="5625419" y="60885"/>
            <a:chExt cx="7415674" cy="679711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5419" y="60885"/>
              <a:ext cx="7415674" cy="674688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031914" y="848018"/>
              <a:ext cx="5160086" cy="600998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2182132" y="5054154"/>
            <a:ext cx="605313" cy="533120"/>
            <a:chOff x="2914650" y="792760"/>
            <a:chExt cx="1695450" cy="149324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967357" y="850360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967357" y="1509495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691256" y="850360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691256" y="1509495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</p:spTree>
    <p:extLst>
      <p:ext uri="{BB962C8B-B14F-4D97-AF65-F5344CB8AC3E}">
        <p14:creationId val="2056957095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0" y="2615160"/>
            <a:ext cx="12192000" cy="1143000"/>
            <a:chOff x="0" y="742950"/>
            <a:chExt cx="12192000" cy="1562100"/>
          </a:xfrm>
        </p:grpSpPr>
        <p:sp>
          <p:nvSpPr>
            <p:cNvPr id="16" name="矩形 15"/>
            <p:cNvSpPr/>
            <p:nvPr/>
          </p:nvSpPr>
          <p:spPr>
            <a:xfrm>
              <a:off x="414728" y="742950"/>
              <a:ext cx="11777272" cy="1562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78742" y="912146"/>
              <a:ext cx="3083758" cy="1256709"/>
              <a:chOff x="1678742" y="912146"/>
              <a:chExt cx="3083758" cy="12567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78742" y="912146"/>
                <a:ext cx="2994857" cy="54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lang="zh-CN" spc="150" sz="2000">
                    <a:solidFill>
                      <a:schemeClr val="bg1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  <a:cs charset="0" panose="02020603050405020304" pitchFamily="18" typeface="Times New Roman"/>
                  </a:rPr>
                  <a:t>注一丝情，汇一抹灵气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78742" y="1622039"/>
                <a:ext cx="3083758" cy="54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lang="zh-CN" spc="400" sz="2000">
                    <a:solidFill>
                      <a:schemeClr val="bg1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  <a:cs charset="0" panose="02020603050405020304" pitchFamily="18" typeface="Times New Roman"/>
                  </a:rPr>
                  <a:t>万千惟妙犹在中国风</a:t>
                </a: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0" y="742950"/>
              <a:ext cx="434715" cy="15621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762000"/>
            <a:ext cx="1857375" cy="3043413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flipH="1">
            <a:off x="1662840" y="3894008"/>
            <a:ext cx="3723198" cy="1754326"/>
            <a:chOff x="399075" y="4188714"/>
            <a:chExt cx="3723198" cy="1754326"/>
          </a:xfrm>
        </p:grpSpPr>
        <p:sp>
          <p:nvSpPr>
            <p:cNvPr id="35" name="矩形 34"/>
            <p:cNvSpPr/>
            <p:nvPr/>
          </p:nvSpPr>
          <p:spPr>
            <a:xfrm>
              <a:off x="3798273" y="4188714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点一滴墨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420583" y="4188714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倾一世魂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042895" y="4188713"/>
              <a:ext cx="324000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百年沧桑情落梦萦中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665206" y="4188714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注一丝情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287517" y="4188714"/>
              <a:ext cx="324000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汇一抹灵气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9828" y="4188713"/>
              <a:ext cx="324000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万千惟妙犹在中国风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32139" y="4188714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剑走风动淋漓致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450" y="4188714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挥毫泼墨展英姿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6761" y="4188714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自古英雄出少年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99074" y="4188714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江郎才现中国风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/>
              </a:ext>
            </a:extLst>
          </a:blip>
          <a:srcRect b="-2"/>
          <a:stretch>
            <a:fillRect/>
          </a:stretch>
        </p:blipFill>
        <p:spPr>
          <a:xfrm>
            <a:off x="5886450" y="2038350"/>
            <a:ext cx="6762750" cy="48196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1127583" y="629474"/>
            <a:ext cx="605313" cy="533120"/>
            <a:chOff x="2914650" y="792760"/>
            <a:chExt cx="1695450" cy="1493240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2967356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2967356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691255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691255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47937" l="3392" r="53991"/>
          <a:stretch>
            <a:fillRect/>
          </a:stretch>
        </p:blipFill>
        <p:spPr>
          <a:xfrm>
            <a:off x="9412583" y="582748"/>
            <a:ext cx="1449088" cy="16691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211364" y="1098732"/>
            <a:ext cx="1776709" cy="204651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-1867" l="7075" r="50308" t="49804"/>
          <a:stretch>
            <a:fillRect/>
          </a:stretch>
        </p:blipFill>
        <p:spPr>
          <a:xfrm>
            <a:off x="9680885" y="2467428"/>
            <a:ext cx="1169389" cy="1346969"/>
          </a:xfrm>
          <a:prstGeom prst="rect">
            <a:avLst/>
          </a:prstGeom>
        </p:spPr>
      </p:pic>
    </p:spTree>
    <p:extLst>
      <p:ext uri="{BB962C8B-B14F-4D97-AF65-F5344CB8AC3E}">
        <p14:creationId val="776712315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6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9" name="直接连接符 108"/>
          <p:cNvCxnSpPr/>
          <p:nvPr/>
        </p:nvCxnSpPr>
        <p:spPr>
          <a:xfrm flipH="1">
            <a:off x="285750" y="5589240"/>
            <a:ext cx="1697481" cy="18783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357313" y="1638300"/>
            <a:ext cx="4229100" cy="4229100"/>
            <a:chOff x="442913" y="1314450"/>
            <a:chExt cx="4229100" cy="422910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4958474" y="1615750"/>
                  <a:ext cx="2294102" cy="2459302"/>
                  <a:chOff x="2522999" y="4091388"/>
                  <a:chExt cx="2294102" cy="2459302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4331581" y="4091388"/>
                    <a:ext cx="485520" cy="243551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en-US" lang="zh-CN" smtClean="0" sz="2000">
                        <a:solidFill>
                          <a:schemeClr val="bg1"/>
                        </a:solidFill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剑走风动淋漓致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3720227" y="4091389"/>
                    <a:ext cx="350609" cy="243551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en-US" lang="zh-CN" smtClean="0" sz="2000">
                        <a:solidFill>
                          <a:schemeClr val="bg1"/>
                        </a:solidFill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挥毫泼墨展英姿</a:t>
                    </a: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3063905" y="4091389"/>
                    <a:ext cx="395578" cy="243551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en-US" lang="zh-CN" smtClean="0" sz="2000">
                        <a:solidFill>
                          <a:schemeClr val="bg1"/>
                        </a:solidFill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自古英雄出少年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2522998" y="4091389"/>
                    <a:ext cx="280162" cy="243551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en-US" lang="zh-CN" smtClean="0" sz="2000">
                        <a:solidFill>
                          <a:schemeClr val="bg1"/>
                        </a:solidFill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江郎才现中国风</a:t>
                    </a:r>
                  </a:p>
                </p:txBody>
              </p:sp>
            </p:grpSp>
            <p:sp>
              <p:nvSpPr>
                <p:cNvPr id="101" name="椭圆 100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 flipH="1">
                <a:off x="1536700" y="4786630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3048000" y="4786630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2264130" y="4542182"/>
              <a:ext cx="583387" cy="768124"/>
              <a:chOff x="7103288" y="59394"/>
              <a:chExt cx="583387" cy="768124"/>
            </a:xfrm>
          </p:grpSpPr>
          <p:grpSp>
            <p:nvGrpSpPr>
              <p:cNvPr id="21" name="Group 4"/>
              <p:cNvGrpSpPr>
                <a:grpSpLocks noChangeAspect="1"/>
              </p:cNvGrpSpPr>
              <p:nvPr/>
            </p:nvGrpSpPr>
            <p:grpSpPr>
              <a:xfrm>
                <a:off x="7103288" y="59394"/>
                <a:ext cx="573204" cy="768124"/>
                <a:chOff x="4194" y="-372"/>
                <a:chExt cx="694" cy="930"/>
              </a:xfrm>
              <a:solidFill>
                <a:srgbClr val="C00000"/>
              </a:solidFill>
            </p:grpSpPr>
            <p:sp>
              <p:nvSpPr>
                <p:cNvPr id="23" name="Freeform 5"/>
                <p:cNvSpPr/>
                <p:nvPr/>
              </p:nvSpPr>
              <p:spPr bwMode="auto">
                <a:xfrm>
                  <a:off x="4194" y="-372"/>
                  <a:ext cx="694" cy="715"/>
                </a:xfrm>
                <a:custGeom>
                  <a:gdLst>
                    <a:gd fmla="*/ 279 w 291" name="T0"/>
                    <a:gd fmla="*/ 117 h 300" name="T1"/>
                    <a:gd fmla="*/ 274 w 291" name="T2"/>
                    <a:gd fmla="*/ 101 h 300" name="T3"/>
                    <a:gd fmla="*/ 269 w 291" name="T4"/>
                    <a:gd fmla="*/ 84 h 300" name="T5"/>
                    <a:gd fmla="*/ 254 w 291" name="T6"/>
                    <a:gd fmla="*/ 63 h 300" name="T7"/>
                    <a:gd fmla="*/ 227 w 291" name="T8"/>
                    <a:gd fmla="*/ 37 h 300" name="T9"/>
                    <a:gd fmla="*/ 229 w 291" name="T10"/>
                    <a:gd fmla="*/ 34 h 300" name="T11"/>
                    <a:gd fmla="*/ 218 w 291" name="T12"/>
                    <a:gd fmla="*/ 23 h 300" name="T13"/>
                    <a:gd fmla="*/ 191 w 291" name="T14"/>
                    <a:gd fmla="*/ 20 h 300" name="T15"/>
                    <a:gd fmla="*/ 174 w 291" name="T16"/>
                    <a:gd fmla="*/ 9 h 300" name="T17"/>
                    <a:gd fmla="*/ 157 w 291" name="T18"/>
                    <a:gd fmla="*/ 4 h 300" name="T19"/>
                    <a:gd fmla="*/ 135 w 291" name="T20"/>
                    <a:gd fmla="*/ 6 h 300" name="T21"/>
                    <a:gd fmla="*/ 118 w 291" name="T22"/>
                    <a:gd fmla="*/ 6 h 300" name="T23"/>
                    <a:gd fmla="*/ 89 w 291" name="T24"/>
                    <a:gd fmla="*/ 14 h 300" name="T25"/>
                    <a:gd fmla="*/ 58 w 291" name="T26"/>
                    <a:gd fmla="*/ 31 h 300" name="T27"/>
                    <a:gd fmla="*/ 46 w 291" name="T28"/>
                    <a:gd fmla="*/ 40 h 300" name="T29"/>
                    <a:gd fmla="*/ 35 w 291" name="T30"/>
                    <a:gd fmla="*/ 45 h 300" name="T31"/>
                    <a:gd fmla="*/ 22 w 291" name="T32"/>
                    <a:gd fmla="*/ 65 h 300" name="T33"/>
                    <a:gd fmla="*/ 10 w 291" name="T34"/>
                    <a:gd fmla="*/ 93 h 300" name="T35"/>
                    <a:gd fmla="*/ 5 w 291" name="T36"/>
                    <a:gd fmla="*/ 103 h 300" name="T37"/>
                    <a:gd fmla="*/ 4 w 291" name="T38"/>
                    <a:gd fmla="*/ 133 h 300" name="T39"/>
                    <a:gd fmla="*/ 16 w 291" name="T40"/>
                    <a:gd fmla="*/ 172 h 300" name="T41"/>
                    <a:gd fmla="*/ 17 w 291" name="T42"/>
                    <a:gd fmla="*/ 182 h 300" name="T43"/>
                    <a:gd fmla="*/ 18 w 291" name="T44"/>
                    <a:gd fmla="*/ 187 h 300" name="T45"/>
                    <a:gd fmla="*/ 21 w 291" name="T46"/>
                    <a:gd fmla="*/ 193 h 300" name="T47"/>
                    <a:gd fmla="*/ 54 w 291" name="T48"/>
                    <a:gd fmla="*/ 227 h 300" name="T49"/>
                    <a:gd fmla="*/ 83 w 291" name="T50"/>
                    <a:gd fmla="*/ 244 h 300" name="T51"/>
                    <a:gd fmla="*/ 107 w 291" name="T52"/>
                    <a:gd fmla="*/ 263 h 300" name="T53"/>
                    <a:gd fmla="*/ 116 w 291" name="T54"/>
                    <a:gd fmla="*/ 265 h 300" name="T55"/>
                    <a:gd fmla="*/ 113 w 291" name="T56"/>
                    <a:gd fmla="*/ 273 h 300" name="T57"/>
                    <a:gd fmla="*/ 130 w 291" name="T58"/>
                    <a:gd fmla="*/ 281 h 300" name="T59"/>
                    <a:gd fmla="*/ 124 w 291" name="T60"/>
                    <a:gd fmla="*/ 287 h 300" name="T61"/>
                    <a:gd fmla="*/ 150 w 291" name="T62"/>
                    <a:gd fmla="*/ 293 h 300" name="T63"/>
                    <a:gd fmla="*/ 185 w 291" name="T64"/>
                    <a:gd fmla="*/ 289 h 300" name="T65"/>
                    <a:gd fmla="*/ 210 w 291" name="T66"/>
                    <a:gd fmla="*/ 273 h 300" name="T67"/>
                    <a:gd fmla="*/ 246 w 291" name="T68"/>
                    <a:gd fmla="*/ 252 h 300" name="T69"/>
                    <a:gd fmla="*/ 268 w 291" name="T70"/>
                    <a:gd fmla="*/ 223 h 300" name="T71"/>
                    <a:gd fmla="*/ 274 w 291" name="T72"/>
                    <a:gd fmla="*/ 196 h 300" name="T73"/>
                    <a:gd fmla="*/ 280 w 291" name="T74"/>
                    <a:gd fmla="*/ 183 h 300" name="T75"/>
                    <a:gd fmla="*/ 284 w 291" name="T76"/>
                    <a:gd fmla="*/ 159 h 300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300" w="291">
                      <a:moveTo>
                        <a:pt x="284" y="135"/>
                      </a:moveTo>
                      <a:cubicBezTo>
                        <a:pt x="285" y="127"/>
                        <a:pt x="282" y="123"/>
                        <a:pt x="279" y="117"/>
                      </a:cubicBezTo>
                      <a:cubicBezTo>
                        <a:pt x="285" y="110"/>
                        <a:pt x="273" y="107"/>
                        <a:pt x="274" y="100"/>
                      </a:cubicBezTo>
                      <a:cubicBezTo>
                        <a:pt x="274" y="101"/>
                        <a:pt x="274" y="101"/>
                        <a:pt x="274" y="101"/>
                      </a:cubicBezTo>
                      <a:cubicBezTo>
                        <a:pt x="272" y="99"/>
                        <a:pt x="272" y="99"/>
                        <a:pt x="272" y="99"/>
                      </a:cubicBezTo>
                      <a:cubicBezTo>
                        <a:pt x="278" y="93"/>
                        <a:pt x="269" y="89"/>
                        <a:pt x="269" y="84"/>
                      </a:cubicBezTo>
                      <a:cubicBezTo>
                        <a:pt x="266" y="81"/>
                        <a:pt x="268" y="71"/>
                        <a:pt x="260" y="73"/>
                      </a:cubicBezTo>
                      <a:cubicBezTo>
                        <a:pt x="260" y="68"/>
                        <a:pt x="258" y="66"/>
                        <a:pt x="254" y="63"/>
                      </a:cubicBezTo>
                      <a:cubicBezTo>
                        <a:pt x="246" y="57"/>
                        <a:pt x="241" y="41"/>
                        <a:pt x="229" y="40"/>
                      </a:cubicBezTo>
                      <a:cubicBezTo>
                        <a:pt x="228" y="39"/>
                        <a:pt x="227" y="38"/>
                        <a:pt x="227" y="37"/>
                      </a:cubicBezTo>
                      <a:cubicBezTo>
                        <a:pt x="228" y="37"/>
                        <a:pt x="228" y="36"/>
                        <a:pt x="229" y="36"/>
                      </a:cubicBezTo>
                      <a:cubicBezTo>
                        <a:pt x="229" y="34"/>
                        <a:pt x="229" y="34"/>
                        <a:pt x="229" y="34"/>
                      </a:cubicBezTo>
                      <a:cubicBezTo>
                        <a:pt x="226" y="33"/>
                        <a:pt x="224" y="32"/>
                        <a:pt x="221" y="31"/>
                      </a:cubicBezTo>
                      <a:cubicBezTo>
                        <a:pt x="223" y="29"/>
                        <a:pt x="221" y="24"/>
                        <a:pt x="218" y="23"/>
                      </a:cubicBezTo>
                      <a:cubicBezTo>
                        <a:pt x="213" y="22"/>
                        <a:pt x="212" y="22"/>
                        <a:pt x="206" y="21"/>
                      </a:cubicBezTo>
                      <a:cubicBezTo>
                        <a:pt x="202" y="17"/>
                        <a:pt x="196" y="19"/>
                        <a:pt x="191" y="20"/>
                      </a:cubicBezTo>
                      <a:cubicBezTo>
                        <a:pt x="189" y="14"/>
                        <a:pt x="182" y="16"/>
                        <a:pt x="178" y="14"/>
                      </a:cubicBezTo>
                      <a:cubicBezTo>
                        <a:pt x="176" y="12"/>
                        <a:pt x="174" y="11"/>
                        <a:pt x="174" y="9"/>
                      </a:cubicBezTo>
                      <a:cubicBezTo>
                        <a:pt x="168" y="9"/>
                        <a:pt x="164" y="6"/>
                        <a:pt x="157" y="7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3" y="0"/>
                        <a:pt x="148" y="6"/>
                        <a:pt x="144" y="1"/>
                      </a:cubicBezTo>
                      <a:cubicBezTo>
                        <a:pt x="140" y="2"/>
                        <a:pt x="139" y="5"/>
                        <a:pt x="135" y="6"/>
                      </a:cubicBezTo>
                      <a:cubicBezTo>
                        <a:pt x="132" y="7"/>
                        <a:pt x="126" y="9"/>
                        <a:pt x="124" y="4"/>
                      </a:cubicBezTo>
                      <a:cubicBezTo>
                        <a:pt x="122" y="4"/>
                        <a:pt x="119" y="4"/>
                        <a:pt x="118" y="6"/>
                      </a:cubicBezTo>
                      <a:cubicBezTo>
                        <a:pt x="114" y="2"/>
                        <a:pt x="112" y="11"/>
                        <a:pt x="107" y="6"/>
                      </a:cubicBezTo>
                      <a:cubicBezTo>
                        <a:pt x="103" y="16"/>
                        <a:pt x="96" y="9"/>
                        <a:pt x="89" y="14"/>
                      </a:cubicBezTo>
                      <a:cubicBezTo>
                        <a:pt x="84" y="23"/>
                        <a:pt x="74" y="15"/>
                        <a:pt x="69" y="25"/>
                      </a:cubicBezTo>
                      <a:cubicBezTo>
                        <a:pt x="64" y="22"/>
                        <a:pt x="63" y="35"/>
                        <a:pt x="58" y="31"/>
                      </a:cubicBezTo>
                      <a:cubicBezTo>
                        <a:pt x="58" y="32"/>
                        <a:pt x="58" y="32"/>
                        <a:pt x="58" y="32"/>
                      </a:cubicBezTo>
                      <a:cubicBezTo>
                        <a:pt x="56" y="38"/>
                        <a:pt x="47" y="32"/>
                        <a:pt x="46" y="40"/>
                      </a:cubicBezTo>
                      <a:cubicBezTo>
                        <a:pt x="40" y="40"/>
                        <a:pt x="38" y="39"/>
                        <a:pt x="34" y="43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2" y="49"/>
                        <a:pt x="32" y="53"/>
                        <a:pt x="27" y="53"/>
                      </a:cubicBezTo>
                      <a:cubicBezTo>
                        <a:pt x="24" y="57"/>
                        <a:pt x="20" y="61"/>
                        <a:pt x="22" y="65"/>
                      </a:cubicBezTo>
                      <a:cubicBezTo>
                        <a:pt x="9" y="69"/>
                        <a:pt x="20" y="87"/>
                        <a:pt x="8" y="92"/>
                      </a:cubicBez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8" y="96"/>
                        <a:pt x="8" y="102"/>
                        <a:pt x="3" y="99"/>
                      </a:cubicBezTo>
                      <a:cubicBezTo>
                        <a:pt x="2" y="101"/>
                        <a:pt x="4" y="102"/>
                        <a:pt x="5" y="103"/>
                      </a:cubicBezTo>
                      <a:cubicBezTo>
                        <a:pt x="2" y="109"/>
                        <a:pt x="6" y="114"/>
                        <a:pt x="8" y="121"/>
                      </a:cubicBezTo>
                      <a:cubicBezTo>
                        <a:pt x="5" y="124"/>
                        <a:pt x="0" y="128"/>
                        <a:pt x="4" y="133"/>
                      </a:cubicBezTo>
                      <a:cubicBezTo>
                        <a:pt x="12" y="137"/>
                        <a:pt x="0" y="147"/>
                        <a:pt x="8" y="149"/>
                      </a:cubicBezTo>
                      <a:cubicBezTo>
                        <a:pt x="5" y="159"/>
                        <a:pt x="14" y="166"/>
                        <a:pt x="16" y="172"/>
                      </a:cubicBezTo>
                      <a:cubicBezTo>
                        <a:pt x="13" y="175"/>
                        <a:pt x="17" y="180"/>
                        <a:pt x="16" y="183"/>
                      </a:cubicBezTo>
                      <a:cubicBezTo>
                        <a:pt x="17" y="182"/>
                        <a:pt x="17" y="182"/>
                        <a:pt x="17" y="182"/>
                      </a:cubicBezTo>
                      <a:cubicBezTo>
                        <a:pt x="19" y="184"/>
                        <a:pt x="19" y="184"/>
                        <a:pt x="19" y="184"/>
                      </a:cubicBezTo>
                      <a:cubicBezTo>
                        <a:pt x="19" y="185"/>
                        <a:pt x="19" y="186"/>
                        <a:pt x="18" y="187"/>
                      </a:cubicBezTo>
                      <a:cubicBezTo>
                        <a:pt x="26" y="191"/>
                        <a:pt x="26" y="191"/>
                        <a:pt x="26" y="191"/>
                      </a:cubicBezTo>
                      <a:cubicBezTo>
                        <a:pt x="21" y="193"/>
                        <a:pt x="21" y="193"/>
                        <a:pt x="21" y="193"/>
                      </a:cubicBezTo>
                      <a:cubicBezTo>
                        <a:pt x="26" y="202"/>
                        <a:pt x="38" y="205"/>
                        <a:pt x="43" y="215"/>
                      </a:cubicBezTo>
                      <a:cubicBezTo>
                        <a:pt x="51" y="215"/>
                        <a:pt x="47" y="225"/>
                        <a:pt x="54" y="227"/>
                      </a:cubicBezTo>
                      <a:cubicBezTo>
                        <a:pt x="64" y="224"/>
                        <a:pt x="62" y="237"/>
                        <a:pt x="71" y="236"/>
                      </a:cubicBezTo>
                      <a:cubicBezTo>
                        <a:pt x="72" y="243"/>
                        <a:pt x="83" y="237"/>
                        <a:pt x="83" y="244"/>
                      </a:cubicBezTo>
                      <a:cubicBezTo>
                        <a:pt x="86" y="244"/>
                        <a:pt x="86" y="244"/>
                        <a:pt x="86" y="244"/>
                      </a:cubicBezTo>
                      <a:cubicBezTo>
                        <a:pt x="92" y="253"/>
                        <a:pt x="104" y="253"/>
                        <a:pt x="107" y="263"/>
                      </a:cubicBezTo>
                      <a:cubicBezTo>
                        <a:pt x="110" y="261"/>
                        <a:pt x="115" y="259"/>
                        <a:pt x="117" y="263"/>
                      </a:cubicBezTo>
                      <a:cubicBezTo>
                        <a:pt x="116" y="265"/>
                        <a:pt x="116" y="265"/>
                        <a:pt x="116" y="265"/>
                      </a:cubicBezTo>
                      <a:cubicBezTo>
                        <a:pt x="120" y="269"/>
                        <a:pt x="120" y="269"/>
                        <a:pt x="120" y="269"/>
                      </a:cubicBezTo>
                      <a:cubicBezTo>
                        <a:pt x="119" y="273"/>
                        <a:pt x="114" y="269"/>
                        <a:pt x="113" y="273"/>
                      </a:cubicBezTo>
                      <a:cubicBezTo>
                        <a:pt x="116" y="275"/>
                        <a:pt x="120" y="278"/>
                        <a:pt x="122" y="275"/>
                      </a:cubicBezTo>
                      <a:cubicBezTo>
                        <a:pt x="124" y="278"/>
                        <a:pt x="127" y="278"/>
                        <a:pt x="130" y="281"/>
                      </a:cubicBezTo>
                      <a:cubicBezTo>
                        <a:pt x="132" y="283"/>
                        <a:pt x="135" y="277"/>
                        <a:pt x="137" y="282"/>
                      </a:cubicBezTo>
                      <a:cubicBezTo>
                        <a:pt x="133" y="285"/>
                        <a:pt x="130" y="285"/>
                        <a:pt x="124" y="287"/>
                      </a:cubicBezTo>
                      <a:cubicBezTo>
                        <a:pt x="126" y="287"/>
                        <a:pt x="130" y="289"/>
                        <a:pt x="130" y="287"/>
                      </a:cubicBezTo>
                      <a:cubicBezTo>
                        <a:pt x="135" y="291"/>
                        <a:pt x="145" y="288"/>
                        <a:pt x="150" y="293"/>
                      </a:cubicBezTo>
                      <a:cubicBezTo>
                        <a:pt x="154" y="294"/>
                        <a:pt x="156" y="293"/>
                        <a:pt x="157" y="290"/>
                      </a:cubicBezTo>
                      <a:cubicBezTo>
                        <a:pt x="168" y="300"/>
                        <a:pt x="174" y="285"/>
                        <a:pt x="185" y="289"/>
                      </a:cubicBezTo>
                      <a:cubicBezTo>
                        <a:pt x="195" y="289"/>
                        <a:pt x="191" y="272"/>
                        <a:pt x="202" y="279"/>
                      </a:cubicBezTo>
                      <a:cubicBezTo>
                        <a:pt x="205" y="274"/>
                        <a:pt x="211" y="281"/>
                        <a:pt x="210" y="273"/>
                      </a:cubicBezTo>
                      <a:cubicBezTo>
                        <a:pt x="212" y="269"/>
                        <a:pt x="216" y="270"/>
                        <a:pt x="219" y="270"/>
                      </a:cubicBezTo>
                      <a:cubicBezTo>
                        <a:pt x="225" y="260"/>
                        <a:pt x="237" y="259"/>
                        <a:pt x="246" y="252"/>
                      </a:cubicBezTo>
                      <a:cubicBezTo>
                        <a:pt x="245" y="245"/>
                        <a:pt x="253" y="244"/>
                        <a:pt x="253" y="237"/>
                      </a:cubicBezTo>
                      <a:cubicBezTo>
                        <a:pt x="260" y="234"/>
                        <a:pt x="260" y="225"/>
                        <a:pt x="268" y="223"/>
                      </a:cubicBezTo>
                      <a:cubicBezTo>
                        <a:pt x="267" y="218"/>
                        <a:pt x="269" y="210"/>
                        <a:pt x="270" y="205"/>
                      </a:cubicBezTo>
                      <a:cubicBezTo>
                        <a:pt x="273" y="203"/>
                        <a:pt x="270" y="197"/>
                        <a:pt x="274" y="196"/>
                      </a:cubicBezTo>
                      <a:cubicBezTo>
                        <a:pt x="274" y="195"/>
                        <a:pt x="274" y="195"/>
                        <a:pt x="274" y="195"/>
                      </a:cubicBezTo>
                      <a:cubicBezTo>
                        <a:pt x="281" y="194"/>
                        <a:pt x="274" y="185"/>
                        <a:pt x="280" y="183"/>
                      </a:cubicBezTo>
                      <a:cubicBezTo>
                        <a:pt x="280" y="179"/>
                        <a:pt x="280" y="171"/>
                        <a:pt x="284" y="169"/>
                      </a:cubicBezTo>
                      <a:cubicBezTo>
                        <a:pt x="284" y="159"/>
                        <a:pt x="284" y="159"/>
                        <a:pt x="284" y="159"/>
                      </a:cubicBezTo>
                      <a:cubicBezTo>
                        <a:pt x="279" y="151"/>
                        <a:pt x="291" y="143"/>
                        <a:pt x="284" y="1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" name="Freeform 6"/>
                <p:cNvSpPr/>
                <p:nvPr/>
              </p:nvSpPr>
              <p:spPr bwMode="auto">
                <a:xfrm>
                  <a:off x="4449" y="551"/>
                  <a:ext cx="12" cy="7"/>
                </a:xfrm>
                <a:custGeom>
                  <a:gdLst>
                    <a:gd fmla="*/ 4 w 5" name="T0"/>
                    <a:gd fmla="*/ 3 h 3" name="T1"/>
                    <a:gd fmla="*/ 0 w 5" name="T2"/>
                    <a:gd fmla="*/ 0 h 3" name="T3"/>
                    <a:gd fmla="*/ 4 w 5" name="T4"/>
                    <a:gd fmla="*/ 3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5">
                      <a:moveTo>
                        <a:pt x="4" y="3"/>
                      </a:moveTo>
                      <a:cubicBezTo>
                        <a:pt x="5" y="0"/>
                        <a:pt x="1" y="1"/>
                        <a:pt x="0" y="0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7119104" y="107951"/>
                <a:ext cx="365760" cy="457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rgbClr val="C00000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</a:rPr>
                  <a:t>夏影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7319129" y="107951"/>
                <a:ext cx="365760" cy="457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rgbClr val="C00000"/>
                    </a:solidFill>
                    <a:latin charset="-122" panose="03000509000000000000" pitchFamily="65" typeface="方正隶变_GBK"/>
                    <a:ea charset="-122" panose="03000509000000000000" pitchFamily="65" typeface="方正隶变_GBK"/>
                  </a:rPr>
                  <a:t>出品</a:t>
                </a:r>
              </a:p>
            </p:txBody>
          </p:sp>
        </p:grpSp>
      </p:grpSp>
      <p:pic>
        <p:nvPicPr>
          <p:cNvPr id="3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981700"/>
            <a:ext cx="1219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639051" y="-285750"/>
            <a:ext cx="5562599" cy="6398345"/>
            <a:chOff x="3084" y="172"/>
            <a:chExt cx="3075" cy="3537"/>
          </a:xfrm>
          <a:solidFill>
            <a:schemeClr val="tx1">
              <a:lumMod val="85000"/>
              <a:lumOff val="15000"/>
              <a:alpha val="85000"/>
            </a:schemeClr>
          </a:solidFill>
        </p:grpSpPr>
        <p:sp>
          <p:nvSpPr>
            <p:cNvPr id="5" name="Freeform 5"/>
            <p:cNvSpPr/>
            <p:nvPr/>
          </p:nvSpPr>
          <p:spPr bwMode="auto">
            <a:xfrm>
              <a:off x="5317" y="3005"/>
              <a:ext cx="39" cy="59"/>
            </a:xfrm>
            <a:custGeom>
              <a:gdLst>
                <a:gd fmla="*/ 1 w 2" name="T0"/>
                <a:gd fmla="*/ 3 h 3" name="T1"/>
                <a:gd fmla="*/ 1 w 2" name="T2"/>
                <a:gd fmla="*/ 0 h 3" name="T3"/>
                <a:gd fmla="*/ 2 w 2" name="T4"/>
                <a:gd fmla="*/ 0 h 3" name="T5"/>
                <a:gd fmla="*/ 1 w 2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1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67" y="3005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61" y="2067"/>
              <a:ext cx="59" cy="39"/>
            </a:xfrm>
            <a:custGeom>
              <a:gdLst>
                <a:gd fmla="*/ 1 w 3" name="T0"/>
                <a:gd fmla="*/ 0 h 2" name="T1"/>
                <a:gd fmla="*/ 2 w 3" name="T2"/>
                <a:gd fmla="*/ 2 h 2" name="T3"/>
                <a:gd fmla="*/ 0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318" y="1559"/>
              <a:ext cx="39" cy="59"/>
            </a:xfrm>
            <a:custGeom>
              <a:gdLst>
                <a:gd fmla="*/ 2 w 2" name="T0"/>
                <a:gd fmla="*/ 1 h 3" name="T1"/>
                <a:gd fmla="*/ 2 w 2" name="T2"/>
                <a:gd fmla="*/ 3 h 3" name="T3"/>
                <a:gd fmla="*/ 0 w 2" name="T4"/>
                <a:gd fmla="*/ 1 h 3" name="T5"/>
                <a:gd fmla="*/ 2 w 2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0" y="3"/>
                    <a:pt x="2" y="1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259" y="1383"/>
              <a:ext cx="20" cy="79"/>
            </a:xfrm>
            <a:custGeom>
              <a:gdLst>
                <a:gd fmla="*/ 0 w 1" name="T0"/>
                <a:gd fmla="*/ 1 h 4" name="T1"/>
                <a:gd fmla="*/ 0 w 1" name="T2"/>
                <a:gd fmla="*/ 4 h 4" name="T3"/>
                <a:gd fmla="*/ 0 w 1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">
                  <a:moveTo>
                    <a:pt x="0" y="1"/>
                  </a:moveTo>
                  <a:cubicBezTo>
                    <a:pt x="1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142" y="1403"/>
              <a:ext cx="39" cy="39"/>
            </a:xfrm>
            <a:custGeom>
              <a:gdLst>
                <a:gd fmla="*/ 1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0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807" y="2106"/>
              <a:ext cx="352" cy="391"/>
            </a:xfrm>
            <a:custGeom>
              <a:gdLst>
                <a:gd fmla="*/ 7 w 18" name="T0"/>
                <a:gd fmla="*/ 0 h 20" name="T1"/>
                <a:gd fmla="*/ 13 w 18" name="T2"/>
                <a:gd fmla="*/ 0 h 20" name="T3"/>
                <a:gd fmla="*/ 17 w 18" name="T4"/>
                <a:gd fmla="*/ 4 h 20" name="T5"/>
                <a:gd fmla="*/ 15 w 18" name="T6"/>
                <a:gd fmla="*/ 11 h 20" name="T7"/>
                <a:gd fmla="*/ 18 w 18" name="T8"/>
                <a:gd fmla="*/ 16 h 20" name="T9"/>
                <a:gd fmla="*/ 12 w 18" name="T10"/>
                <a:gd fmla="*/ 14 h 20" name="T11"/>
                <a:gd fmla="*/ 7 w 18" name="T12"/>
                <a:gd fmla="*/ 10 h 20" name="T13"/>
                <a:gd fmla="*/ 6 w 18" name="T14"/>
                <a:gd fmla="*/ 11 h 20" name="T15"/>
                <a:gd fmla="*/ 7 w 18" name="T16"/>
                <a:gd fmla="*/ 17 h 20" name="T17"/>
                <a:gd fmla="*/ 2 w 18" name="T18"/>
                <a:gd fmla="*/ 15 h 20" name="T19"/>
                <a:gd fmla="*/ 1 w 18" name="T20"/>
                <a:gd fmla="*/ 14 h 20" name="T21"/>
                <a:gd fmla="*/ 1 w 18" name="T22"/>
                <a:gd fmla="*/ 12 h 20" name="T23"/>
                <a:gd fmla="*/ 0 w 18" name="T24"/>
                <a:gd fmla="*/ 6 h 20" name="T25"/>
                <a:gd fmla="*/ 6 w 18" name="T26"/>
                <a:gd fmla="*/ 0 h 20" name="T27"/>
                <a:gd fmla="*/ 7 w 18" name="T28"/>
                <a:gd fmla="*/ 3 h 20" name="T29"/>
                <a:gd fmla="*/ 7 w 18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18">
                  <a:moveTo>
                    <a:pt x="7" y="0"/>
                  </a:moveTo>
                  <a:cubicBezTo>
                    <a:pt x="9" y="0"/>
                    <a:pt x="10" y="1"/>
                    <a:pt x="13" y="0"/>
                  </a:cubicBezTo>
                  <a:cubicBezTo>
                    <a:pt x="13" y="3"/>
                    <a:pt x="15" y="3"/>
                    <a:pt x="17" y="4"/>
                  </a:cubicBezTo>
                  <a:cubicBezTo>
                    <a:pt x="15" y="6"/>
                    <a:pt x="17" y="10"/>
                    <a:pt x="15" y="11"/>
                  </a:cubicBezTo>
                  <a:cubicBezTo>
                    <a:pt x="15" y="13"/>
                    <a:pt x="16" y="14"/>
                    <a:pt x="18" y="16"/>
                  </a:cubicBezTo>
                  <a:cubicBezTo>
                    <a:pt x="15" y="16"/>
                    <a:pt x="15" y="14"/>
                    <a:pt x="12" y="14"/>
                  </a:cubicBezTo>
                  <a:cubicBezTo>
                    <a:pt x="10" y="20"/>
                    <a:pt x="5" y="16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7" y="12"/>
                    <a:pt x="7" y="14"/>
                    <a:pt x="7" y="17"/>
                  </a:cubicBezTo>
                  <a:cubicBezTo>
                    <a:pt x="5" y="16"/>
                    <a:pt x="4" y="15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8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8" y="0"/>
                    <a:pt x="6" y="2"/>
                    <a:pt x="7" y="3"/>
                  </a:cubicBezTo>
                  <a:cubicBezTo>
                    <a:pt x="8" y="3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5885" y="2497"/>
              <a:ext cx="59" cy="39"/>
            </a:xfrm>
            <a:custGeom>
              <a:gdLst>
                <a:gd fmla="*/ 3 w 3" name="T0"/>
                <a:gd fmla="*/ 0 h 2" name="T1"/>
                <a:gd fmla="*/ 2 w 3" name="T2"/>
                <a:gd fmla="*/ 2 h 2" name="T3"/>
                <a:gd fmla="*/ 0 w 3" name="T4"/>
                <a:gd fmla="*/ 1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5866" y="3220"/>
              <a:ext cx="19" cy="39"/>
            </a:xfrm>
            <a:custGeom>
              <a:gdLst>
                <a:gd fmla="*/ 1 w 1" name="T0"/>
                <a:gd fmla="*/ 0 h 2" name="T1"/>
                <a:gd fmla="*/ 1 w 1" name="T2"/>
                <a:gd fmla="*/ 1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768" y="2849"/>
              <a:ext cx="98" cy="39"/>
            </a:xfrm>
            <a:custGeom>
              <a:gdLst>
                <a:gd fmla="*/ 5 w 5" name="T0"/>
                <a:gd fmla="*/ 0 h 2" name="T1"/>
                <a:gd fmla="*/ 5 w 5" name="T2"/>
                <a:gd fmla="*/ 2 h 2" name="T3"/>
                <a:gd fmla="*/ 0 w 5" name="T4"/>
                <a:gd fmla="*/ 2 h 2" name="T5"/>
                <a:gd fmla="*/ 5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5846" y="1618"/>
              <a:ext cx="78" cy="39"/>
            </a:xfrm>
            <a:custGeom>
              <a:gdLst>
                <a:gd fmla="*/ 0 w 4" name="T0"/>
                <a:gd fmla="*/ 0 h 2" name="T1"/>
                <a:gd fmla="*/ 2 w 4" name="T2"/>
                <a:gd fmla="*/ 0 h 2" name="T3"/>
                <a:gd fmla="*/ 3 w 4" name="T4"/>
                <a:gd fmla="*/ 1 h 2" name="T5"/>
                <a:gd fmla="*/ 2 w 4" name="T6"/>
                <a:gd fmla="*/ 2 h 2" name="T7"/>
                <a:gd fmla="*/ 0 w 4" name="T8"/>
                <a:gd fmla="*/ 2 h 2" name="T9"/>
                <a:gd fmla="*/ 0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5826" y="2458"/>
              <a:ext cx="20" cy="39"/>
            </a:xfrm>
            <a:custGeom>
              <a:gdLst>
                <a:gd fmla="*/ 1 w 1" name="T0"/>
                <a:gd fmla="*/ 0 h 2" name="T1"/>
                <a:gd fmla="*/ 1 w 1" name="T2"/>
                <a:gd fmla="*/ 1 h 2" name="T3"/>
                <a:gd fmla="*/ 0 w 1" name="T4"/>
                <a:gd fmla="*/ 1 h 2" name="T5"/>
                <a:gd fmla="*/ 0 w 1" name="T6"/>
                <a:gd fmla="*/ 0 h 2" name="T7"/>
                <a:gd fmla="*/ 1 w 1" name="T8"/>
                <a:gd fmla="*/ 0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5768" y="2947"/>
              <a:ext cx="78" cy="58"/>
            </a:xfrm>
            <a:custGeom>
              <a:gdLst>
                <a:gd fmla="*/ 3 w 4" name="T0"/>
                <a:gd fmla="*/ 1 h 3" name="T1"/>
                <a:gd fmla="*/ 0 w 4" name="T2"/>
                <a:gd fmla="*/ 2 h 3" name="T3"/>
                <a:gd fmla="*/ 3 w 4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3" y="1"/>
                  </a:moveTo>
                  <a:cubicBezTo>
                    <a:pt x="4" y="3"/>
                    <a:pt x="1" y="3"/>
                    <a:pt x="0" y="2"/>
                  </a:cubicBezTo>
                  <a:cubicBezTo>
                    <a:pt x="0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787" y="2771"/>
              <a:ext cx="39" cy="3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5768" y="993"/>
              <a:ext cx="58" cy="58"/>
            </a:xfrm>
            <a:custGeom>
              <a:gdLst>
                <a:gd fmla="*/ 3 w 3" name="T0"/>
                <a:gd fmla="*/ 1 h 3" name="T1"/>
                <a:gd fmla="*/ 2 w 3" name="T2"/>
                <a:gd fmla="*/ 2 h 3" name="T3"/>
                <a:gd fmla="*/ 0 w 3" name="T4"/>
                <a:gd fmla="*/ 2 h 3" name="T5"/>
                <a:gd fmla="*/ 1 w 3" name="T6"/>
                <a:gd fmla="*/ 0 h 3" name="T7"/>
                <a:gd fmla="*/ 3 w 3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2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5689" y="2517"/>
              <a:ext cx="216" cy="195"/>
            </a:xfrm>
            <a:custGeom>
              <a:gdLst>
                <a:gd fmla="*/ 5 w 11" name="T0"/>
                <a:gd fmla="*/ 0 h 10" name="T1"/>
                <a:gd fmla="*/ 6 w 11" name="T2"/>
                <a:gd fmla="*/ 0 h 10" name="T3"/>
                <a:gd fmla="*/ 5 w 11" name="T4"/>
                <a:gd fmla="*/ 1 h 10" name="T5"/>
                <a:gd fmla="*/ 6 w 11" name="T6"/>
                <a:gd fmla="*/ 2 h 10" name="T7"/>
                <a:gd fmla="*/ 7 w 11" name="T8"/>
                <a:gd fmla="*/ 0 h 10" name="T9"/>
                <a:gd fmla="*/ 10 w 11" name="T10"/>
                <a:gd fmla="*/ 7 h 10" name="T11"/>
                <a:gd fmla="*/ 4 w 11" name="T12"/>
                <a:gd fmla="*/ 9 h 10" name="T13"/>
                <a:gd fmla="*/ 3 w 11" name="T14"/>
                <a:gd fmla="*/ 9 h 10" name="T15"/>
                <a:gd fmla="*/ 5 w 11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6" y="0"/>
                    <a:pt x="7" y="0"/>
                  </a:cubicBezTo>
                  <a:cubicBezTo>
                    <a:pt x="10" y="1"/>
                    <a:pt x="11" y="4"/>
                    <a:pt x="10" y="7"/>
                  </a:cubicBezTo>
                  <a:cubicBezTo>
                    <a:pt x="8" y="7"/>
                    <a:pt x="7" y="10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5689" y="1481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5631" y="2653"/>
              <a:ext cx="117" cy="118"/>
            </a:xfrm>
            <a:custGeom>
              <a:gdLst>
                <a:gd fmla="*/ 2 w 6" name="T0"/>
                <a:gd fmla="*/ 6 h 6" name="T1"/>
                <a:gd fmla="*/ 5 w 6" name="T2"/>
                <a:gd fmla="*/ 2 h 6" name="T3"/>
                <a:gd fmla="*/ 5 w 6" name="T4"/>
                <a:gd fmla="*/ 2 h 6" name="T5"/>
                <a:gd fmla="*/ 3 w 6" name="T6"/>
                <a:gd fmla="*/ 6 h 6" name="T7"/>
                <a:gd fmla="*/ 2 w 6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2" y="6"/>
                  </a:moveTo>
                  <a:cubicBezTo>
                    <a:pt x="0" y="4"/>
                    <a:pt x="2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5650" y="3083"/>
              <a:ext cx="59" cy="39"/>
            </a:xfrm>
            <a:custGeom>
              <a:gdLst>
                <a:gd fmla="*/ 1 w 3" name="T0"/>
                <a:gd fmla="*/ 1 h 2" name="T1"/>
                <a:gd fmla="*/ 3 w 3" name="T2"/>
                <a:gd fmla="*/ 1 h 2" name="T3"/>
                <a:gd fmla="*/ 1 w 3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1" y="1"/>
                  </a:moveTo>
                  <a:cubicBezTo>
                    <a:pt x="3" y="0"/>
                    <a:pt x="2" y="2"/>
                    <a:pt x="3" y="1"/>
                  </a:cubicBezTo>
                  <a:cubicBezTo>
                    <a:pt x="3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650" y="2829"/>
              <a:ext cx="98" cy="78"/>
            </a:xfrm>
            <a:custGeom>
              <a:gdLst>
                <a:gd fmla="*/ 3 w 5" name="T0"/>
                <a:gd fmla="*/ 0 h 4" name="T1"/>
                <a:gd fmla="*/ 4 w 5" name="T2"/>
                <a:gd fmla="*/ 0 h 4" name="T3"/>
                <a:gd fmla="*/ 4 w 5" name="T4"/>
                <a:gd fmla="*/ 0 h 4" name="T5"/>
                <a:gd fmla="*/ 4 w 5" name="T6"/>
                <a:gd fmla="*/ 3 h 4" name="T7"/>
                <a:gd fmla="*/ 2 w 5" name="T8"/>
                <a:gd fmla="*/ 4 h 4" name="T9"/>
                <a:gd fmla="*/ 0 w 5" name="T10"/>
                <a:gd fmla="*/ 3 h 4" name="T11"/>
                <a:gd fmla="*/ 3 w 5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5" y="1"/>
                    <a:pt x="4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1" y="4"/>
                    <a:pt x="2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5552" y="1540"/>
              <a:ext cx="59" cy="78"/>
            </a:xfrm>
            <a:custGeom>
              <a:gdLst>
                <a:gd fmla="*/ 3 w 3" name="T0"/>
                <a:gd fmla="*/ 1 h 4" name="T1"/>
                <a:gd fmla="*/ 2 w 3" name="T2"/>
                <a:gd fmla="*/ 4 h 4" name="T3"/>
                <a:gd fmla="*/ 1 w 3" name="T4"/>
                <a:gd fmla="*/ 4 h 4" name="T5"/>
                <a:gd fmla="*/ 3 w 3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3" y="1"/>
                  </a:moveTo>
                  <a:cubicBezTo>
                    <a:pt x="3" y="2"/>
                    <a:pt x="2" y="2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5552" y="3025"/>
              <a:ext cx="59" cy="58"/>
            </a:xfrm>
            <a:custGeom>
              <a:gdLst>
                <a:gd fmla="*/ 1 w 3" name="T0"/>
                <a:gd fmla="*/ 0 h 3" name="T1"/>
                <a:gd fmla="*/ 3 w 3" name="T2"/>
                <a:gd fmla="*/ 2 h 3" name="T3"/>
                <a:gd fmla="*/ 0 w 3" name="T4"/>
                <a:gd fmla="*/ 2 h 3" name="T5"/>
                <a:gd fmla="*/ 1 w 3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5533" y="2302"/>
              <a:ext cx="78" cy="58"/>
            </a:xfrm>
            <a:custGeom>
              <a:gdLst>
                <a:gd fmla="*/ 0 w 4" name="T0"/>
                <a:gd fmla="*/ 3 h 3" name="T1"/>
                <a:gd fmla="*/ 2 w 4" name="T2"/>
                <a:gd fmla="*/ 0 h 3" name="T3"/>
                <a:gd fmla="*/ 4 w 4" name="T4"/>
                <a:gd fmla="*/ 0 h 3" name="T5"/>
                <a:gd fmla="*/ 0 w 4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5513" y="3161"/>
              <a:ext cx="59" cy="40"/>
            </a:xfrm>
            <a:custGeom>
              <a:gdLst>
                <a:gd fmla="*/ 2 w 3" name="T0"/>
                <a:gd fmla="*/ 0 h 2" name="T1"/>
                <a:gd fmla="*/ 2 w 3" name="T2"/>
                <a:gd fmla="*/ 2 h 2" name="T3"/>
                <a:gd fmla="*/ 1 w 3" name="T4"/>
                <a:gd fmla="*/ 0 h 2" name="T5"/>
                <a:gd fmla="*/ 2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2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5493" y="1227"/>
              <a:ext cx="59" cy="59"/>
            </a:xfrm>
            <a:custGeom>
              <a:gdLst>
                <a:gd fmla="*/ 3 w 3" name="T0"/>
                <a:gd fmla="*/ 0 h 3" name="T1"/>
                <a:gd fmla="*/ 3 w 3" name="T2"/>
                <a:gd fmla="*/ 3 h 3" name="T3"/>
                <a:gd fmla="*/ 1 w 3" name="T4"/>
                <a:gd fmla="*/ 3 h 3" name="T5"/>
                <a:gd fmla="*/ 0 w 3" name="T6"/>
                <a:gd fmla="*/ 0 h 3" name="T7"/>
                <a:gd fmla="*/ 3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5454" y="1188"/>
              <a:ext cx="59" cy="39"/>
            </a:xfrm>
            <a:custGeom>
              <a:gdLst>
                <a:gd fmla="*/ 3 w 3" name="T0"/>
                <a:gd fmla="*/ 0 h 2" name="T1"/>
                <a:gd fmla="*/ 3 w 3" name="T2"/>
                <a:gd fmla="*/ 2 h 2" name="T3"/>
                <a:gd fmla="*/ 1 w 3" name="T4"/>
                <a:gd fmla="*/ 0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5435" y="1931"/>
              <a:ext cx="58" cy="78"/>
            </a:xfrm>
            <a:custGeom>
              <a:gdLst>
                <a:gd fmla="*/ 0 w 3" name="T0"/>
                <a:gd fmla="*/ 1 h 4" name="T1"/>
                <a:gd fmla="*/ 2 w 3" name="T2"/>
                <a:gd fmla="*/ 3 h 4" name="T3"/>
                <a:gd fmla="*/ 0 w 3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3">
                  <a:moveTo>
                    <a:pt x="0" y="1"/>
                  </a:moveTo>
                  <a:cubicBezTo>
                    <a:pt x="0" y="0"/>
                    <a:pt x="3" y="1"/>
                    <a:pt x="2" y="3"/>
                  </a:cubicBezTo>
                  <a:cubicBezTo>
                    <a:pt x="0" y="4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5454" y="778"/>
              <a:ext cx="39" cy="19"/>
            </a:xfrm>
            <a:custGeom>
              <a:gdLst>
                <a:gd fmla="*/ 1 w 2" name="T0"/>
                <a:gd fmla="*/ 0 h 1" name="T1"/>
                <a:gd fmla="*/ 0 w 2" name="T2"/>
                <a:gd fmla="*/ 1 h 1" name="T3"/>
                <a:gd fmla="*/ 0 w 2" name="T4"/>
                <a:gd fmla="*/ 0 h 1" name="T5"/>
                <a:gd fmla="*/ 1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5415" y="2966"/>
              <a:ext cx="20" cy="39"/>
            </a:xfrm>
            <a:custGeom>
              <a:gdLst>
                <a:gd fmla="*/ 0 w 1" name="T0"/>
                <a:gd fmla="*/ 0 h 2" name="T1"/>
                <a:gd fmla="*/ 1 w 1" name="T2"/>
                <a:gd fmla="*/ 2 h 2" name="T3"/>
                <a:gd fmla="*/ 0 w 1" name="T4"/>
                <a:gd fmla="*/ 2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5395" y="3025"/>
              <a:ext cx="40" cy="3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5376" y="1012"/>
              <a:ext cx="59" cy="59"/>
            </a:xfrm>
            <a:custGeom>
              <a:gdLst>
                <a:gd fmla="*/ 3 w 3" name="T0"/>
                <a:gd fmla="*/ 1 h 3" name="T1"/>
                <a:gd fmla="*/ 0 w 3" name="T2"/>
                <a:gd fmla="*/ 3 h 3" name="T3"/>
                <a:gd fmla="*/ 1 w 3" name="T4"/>
                <a:gd fmla="*/ 0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4671" y="2282"/>
              <a:ext cx="979" cy="1290"/>
            </a:xfrm>
            <a:custGeom>
              <a:gdLst>
                <a:gd fmla="*/ 34 w 50" name="T0"/>
                <a:gd fmla="*/ 37 h 66" name="T1"/>
                <a:gd fmla="*/ 34 w 50" name="T2"/>
                <a:gd fmla="*/ 40 h 66" name="T3"/>
                <a:gd fmla="*/ 35 w 50" name="T4"/>
                <a:gd fmla="*/ 37 h 66" name="T5"/>
                <a:gd fmla="*/ 34 w 50" name="T6"/>
                <a:gd fmla="*/ 37 h 66" name="T7"/>
                <a:gd fmla="*/ 10 w 50" name="T8"/>
                <a:gd fmla="*/ 21 h 66" name="T9"/>
                <a:gd fmla="*/ 10 w 50" name="T10"/>
                <a:gd fmla="*/ 17 h 66" name="T11"/>
                <a:gd fmla="*/ 12 w 50" name="T12"/>
                <a:gd fmla="*/ 16 h 66" name="T13"/>
                <a:gd fmla="*/ 14 w 50" name="T14"/>
                <a:gd fmla="*/ 20 h 66" name="T15"/>
                <a:gd fmla="*/ 11 w 50" name="T16"/>
                <a:gd fmla="*/ 13 h 66" name="T17"/>
                <a:gd fmla="*/ 11 w 50" name="T18"/>
                <a:gd fmla="*/ 12 h 66" name="T19"/>
                <a:gd fmla="*/ 16 w 50" name="T20"/>
                <a:gd fmla="*/ 12 h 66" name="T21"/>
                <a:gd fmla="*/ 16 w 50" name="T22"/>
                <a:gd fmla="*/ 4 h 66" name="T23"/>
                <a:gd fmla="*/ 19 w 50" name="T24"/>
                <a:gd fmla="*/ 5 h 66" name="T25"/>
                <a:gd fmla="*/ 25 w 50" name="T26"/>
                <a:gd fmla="*/ 0 h 66" name="T27"/>
                <a:gd fmla="*/ 28 w 50" name="T28"/>
                <a:gd fmla="*/ 2 h 66" name="T29"/>
                <a:gd fmla="*/ 41 w 50" name="T30"/>
                <a:gd fmla="*/ 8 h 66" name="T31"/>
                <a:gd fmla="*/ 45 w 50" name="T32"/>
                <a:gd fmla="*/ 6 h 66" name="T33"/>
                <a:gd fmla="*/ 46 w 50" name="T34"/>
                <a:gd fmla="*/ 8 h 66" name="T35"/>
                <a:gd fmla="*/ 44 w 50" name="T36"/>
                <a:gd fmla="*/ 9 h 66" name="T37"/>
                <a:gd fmla="*/ 48 w 50" name="T38"/>
                <a:gd fmla="*/ 17 h 66" name="T39"/>
                <a:gd fmla="*/ 45 w 50" name="T40"/>
                <a:gd fmla="*/ 25 h 66" name="T41"/>
                <a:gd fmla="*/ 49 w 50" name="T42"/>
                <a:gd fmla="*/ 31 h 66" name="T43"/>
                <a:gd fmla="*/ 48 w 50" name="T44"/>
                <a:gd fmla="*/ 33 h 66" name="T45"/>
                <a:gd fmla="*/ 45 w 50" name="T46"/>
                <a:gd fmla="*/ 36 h 66" name="T47"/>
                <a:gd fmla="*/ 43 w 50" name="T48"/>
                <a:gd fmla="*/ 36 h 66" name="T49"/>
                <a:gd fmla="*/ 44 w 50" name="T50"/>
                <a:gd fmla="*/ 33 h 66" name="T51"/>
                <a:gd fmla="*/ 43 w 50" name="T52"/>
                <a:gd fmla="*/ 29 h 66" name="T53"/>
                <a:gd fmla="*/ 36 w 50" name="T54"/>
                <a:gd fmla="*/ 34 h 66" name="T55"/>
                <a:gd fmla="*/ 35 w 50" name="T56"/>
                <a:gd fmla="*/ 44 h 66" name="T57"/>
                <a:gd fmla="*/ 32 w 50" name="T58"/>
                <a:gd fmla="*/ 37 h 66" name="T59"/>
                <a:gd fmla="*/ 29 w 50" name="T60"/>
                <a:gd fmla="*/ 39 h 66" name="T61"/>
                <a:gd fmla="*/ 31 w 50" name="T62"/>
                <a:gd fmla="*/ 39 h 66" name="T63"/>
                <a:gd fmla="*/ 31 w 50" name="T64"/>
                <a:gd fmla="*/ 47 h 66" name="T65"/>
                <a:gd fmla="*/ 40 w 50" name="T66"/>
                <a:gd fmla="*/ 57 h 66" name="T67"/>
                <a:gd fmla="*/ 27 w 50" name="T68"/>
                <a:gd fmla="*/ 64 h 66" name="T69"/>
                <a:gd fmla="*/ 24 w 50" name="T70"/>
                <a:gd fmla="*/ 61 h 66" name="T71"/>
                <a:gd fmla="*/ 11 w 50" name="T72"/>
                <a:gd fmla="*/ 63 h 66" name="T73"/>
                <a:gd fmla="*/ 7 w 50" name="T74"/>
                <a:gd fmla="*/ 61 h 66" name="T75"/>
                <a:gd fmla="*/ 4 w 50" name="T76"/>
                <a:gd fmla="*/ 58 h 66" name="T77"/>
                <a:gd fmla="*/ 0 w 50" name="T78"/>
                <a:gd fmla="*/ 45 h 66" name="T79"/>
                <a:gd fmla="*/ 6 w 50" name="T80"/>
                <a:gd fmla="*/ 34 h 66" name="T81"/>
                <a:gd fmla="*/ 9 w 50" name="T82"/>
                <a:gd fmla="*/ 32 h 66" name="T83"/>
                <a:gd fmla="*/ 15 w 50" name="T84"/>
                <a:gd fmla="*/ 29 h 66" name="T85"/>
                <a:gd fmla="*/ 13 w 50" name="T86"/>
                <a:gd fmla="*/ 27 h 66" name="T87"/>
                <a:gd fmla="*/ 10 w 50" name="T88"/>
                <a:gd fmla="*/ 21 h 66" name="T89"/>
                <a:gd fmla="*/ 12 w 50" name="T90"/>
                <a:gd fmla="*/ 39 h 66" name="T91"/>
                <a:gd fmla="*/ 12 w 50" name="T92"/>
                <a:gd fmla="*/ 37 h 66" name="T93"/>
                <a:gd fmla="*/ 10 w 50" name="T94"/>
                <a:gd fmla="*/ 37 h 66" name="T95"/>
                <a:gd fmla="*/ 12 w 50" name="T96"/>
                <a:gd fmla="*/ 39 h 6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6" w="50">
                  <a:moveTo>
                    <a:pt x="34" y="37"/>
                  </a:moveTo>
                  <a:cubicBezTo>
                    <a:pt x="34" y="38"/>
                    <a:pt x="33" y="40"/>
                    <a:pt x="34" y="40"/>
                  </a:cubicBezTo>
                  <a:cubicBezTo>
                    <a:pt x="35" y="39"/>
                    <a:pt x="35" y="38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lose/>
                  <a:moveTo>
                    <a:pt x="10" y="21"/>
                  </a:moveTo>
                  <a:cubicBezTo>
                    <a:pt x="11" y="20"/>
                    <a:pt x="10" y="18"/>
                    <a:pt x="10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3" y="19"/>
                    <a:pt x="14" y="20"/>
                  </a:cubicBezTo>
                  <a:cubicBezTo>
                    <a:pt x="15" y="17"/>
                    <a:pt x="14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4" y="12"/>
                    <a:pt x="16" y="12"/>
                  </a:cubicBezTo>
                  <a:cubicBezTo>
                    <a:pt x="18" y="10"/>
                    <a:pt x="18" y="6"/>
                    <a:pt x="16" y="4"/>
                  </a:cubicBezTo>
                  <a:cubicBezTo>
                    <a:pt x="18" y="4"/>
                    <a:pt x="19" y="5"/>
                    <a:pt x="19" y="5"/>
                  </a:cubicBezTo>
                  <a:cubicBezTo>
                    <a:pt x="22" y="4"/>
                    <a:pt x="23" y="2"/>
                    <a:pt x="25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33" y="0"/>
                    <a:pt x="39" y="4"/>
                    <a:pt x="41" y="8"/>
                  </a:cubicBezTo>
                  <a:cubicBezTo>
                    <a:pt x="43" y="8"/>
                    <a:pt x="45" y="7"/>
                    <a:pt x="45" y="6"/>
                  </a:cubicBezTo>
                  <a:cubicBezTo>
                    <a:pt x="46" y="6"/>
                    <a:pt x="45" y="8"/>
                    <a:pt x="46" y="8"/>
                  </a:cubicBezTo>
                  <a:cubicBezTo>
                    <a:pt x="44" y="8"/>
                    <a:pt x="45" y="9"/>
                    <a:pt x="44" y="9"/>
                  </a:cubicBezTo>
                  <a:cubicBezTo>
                    <a:pt x="44" y="12"/>
                    <a:pt x="46" y="15"/>
                    <a:pt x="48" y="17"/>
                  </a:cubicBezTo>
                  <a:cubicBezTo>
                    <a:pt x="46" y="19"/>
                    <a:pt x="45" y="22"/>
                    <a:pt x="45" y="25"/>
                  </a:cubicBezTo>
                  <a:cubicBezTo>
                    <a:pt x="48" y="26"/>
                    <a:pt x="50" y="28"/>
                    <a:pt x="49" y="31"/>
                  </a:cubicBezTo>
                  <a:cubicBezTo>
                    <a:pt x="49" y="32"/>
                    <a:pt x="49" y="32"/>
                    <a:pt x="48" y="33"/>
                  </a:cubicBezTo>
                  <a:cubicBezTo>
                    <a:pt x="46" y="33"/>
                    <a:pt x="46" y="34"/>
                    <a:pt x="45" y="36"/>
                  </a:cubicBezTo>
                  <a:cubicBezTo>
                    <a:pt x="44" y="36"/>
                    <a:pt x="44" y="36"/>
                    <a:pt x="43" y="36"/>
                  </a:cubicBezTo>
                  <a:cubicBezTo>
                    <a:pt x="42" y="34"/>
                    <a:pt x="44" y="34"/>
                    <a:pt x="44" y="33"/>
                  </a:cubicBezTo>
                  <a:cubicBezTo>
                    <a:pt x="44" y="32"/>
                    <a:pt x="43" y="31"/>
                    <a:pt x="43" y="29"/>
                  </a:cubicBezTo>
                  <a:cubicBezTo>
                    <a:pt x="41" y="31"/>
                    <a:pt x="39" y="33"/>
                    <a:pt x="36" y="34"/>
                  </a:cubicBezTo>
                  <a:cubicBezTo>
                    <a:pt x="37" y="38"/>
                    <a:pt x="36" y="41"/>
                    <a:pt x="35" y="44"/>
                  </a:cubicBezTo>
                  <a:cubicBezTo>
                    <a:pt x="33" y="43"/>
                    <a:pt x="33" y="39"/>
                    <a:pt x="32" y="37"/>
                  </a:cubicBezTo>
                  <a:cubicBezTo>
                    <a:pt x="30" y="37"/>
                    <a:pt x="29" y="37"/>
                    <a:pt x="29" y="39"/>
                  </a:cubicBezTo>
                  <a:cubicBezTo>
                    <a:pt x="29" y="40"/>
                    <a:pt x="31" y="41"/>
                    <a:pt x="31" y="39"/>
                  </a:cubicBezTo>
                  <a:cubicBezTo>
                    <a:pt x="32" y="41"/>
                    <a:pt x="31" y="44"/>
                    <a:pt x="31" y="47"/>
                  </a:cubicBezTo>
                  <a:cubicBezTo>
                    <a:pt x="37" y="47"/>
                    <a:pt x="37" y="53"/>
                    <a:pt x="40" y="57"/>
                  </a:cubicBezTo>
                  <a:cubicBezTo>
                    <a:pt x="37" y="61"/>
                    <a:pt x="35" y="66"/>
                    <a:pt x="27" y="64"/>
                  </a:cubicBezTo>
                  <a:cubicBezTo>
                    <a:pt x="27" y="63"/>
                    <a:pt x="25" y="62"/>
                    <a:pt x="24" y="61"/>
                  </a:cubicBezTo>
                  <a:cubicBezTo>
                    <a:pt x="21" y="66"/>
                    <a:pt x="15" y="62"/>
                    <a:pt x="11" y="63"/>
                  </a:cubicBezTo>
                  <a:cubicBezTo>
                    <a:pt x="9" y="63"/>
                    <a:pt x="9" y="61"/>
                    <a:pt x="7" y="61"/>
                  </a:cubicBezTo>
                  <a:cubicBezTo>
                    <a:pt x="7" y="59"/>
                    <a:pt x="6" y="58"/>
                    <a:pt x="4" y="58"/>
                  </a:cubicBezTo>
                  <a:cubicBezTo>
                    <a:pt x="2" y="54"/>
                    <a:pt x="1" y="48"/>
                    <a:pt x="0" y="45"/>
                  </a:cubicBezTo>
                  <a:cubicBezTo>
                    <a:pt x="1" y="41"/>
                    <a:pt x="3" y="37"/>
                    <a:pt x="6" y="34"/>
                  </a:cubicBezTo>
                  <a:cubicBezTo>
                    <a:pt x="8" y="34"/>
                    <a:pt x="9" y="34"/>
                    <a:pt x="9" y="32"/>
                  </a:cubicBezTo>
                  <a:cubicBezTo>
                    <a:pt x="12" y="32"/>
                    <a:pt x="13" y="30"/>
                    <a:pt x="15" y="29"/>
                  </a:cubicBezTo>
                  <a:cubicBezTo>
                    <a:pt x="16" y="28"/>
                    <a:pt x="13" y="28"/>
                    <a:pt x="13" y="27"/>
                  </a:cubicBezTo>
                  <a:cubicBezTo>
                    <a:pt x="15" y="25"/>
                    <a:pt x="13" y="22"/>
                    <a:pt x="10" y="21"/>
                  </a:cubicBezTo>
                  <a:close/>
                  <a:moveTo>
                    <a:pt x="12" y="39"/>
                  </a:moveTo>
                  <a:cubicBezTo>
                    <a:pt x="12" y="38"/>
                    <a:pt x="12" y="38"/>
                    <a:pt x="12" y="37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8"/>
                    <a:pt x="10" y="39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5180" y="1579"/>
              <a:ext cx="39" cy="58"/>
            </a:xfrm>
            <a:custGeom>
              <a:gdLst>
                <a:gd fmla="*/ 2 w 2" name="T0"/>
                <a:gd fmla="*/ 1 h 3" name="T1"/>
                <a:gd fmla="*/ 2 w 2" name="T2"/>
                <a:gd fmla="*/ 3 h 3" name="T3"/>
                <a:gd fmla="*/ 0 w 2" name="T4"/>
                <a:gd fmla="*/ 2 h 3" name="T5"/>
                <a:gd fmla="*/ 2 w 2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2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5160" y="1813"/>
              <a:ext cx="59" cy="39"/>
            </a:xfrm>
            <a:custGeom>
              <a:gdLst>
                <a:gd fmla="*/ 3 w 3" name="T0"/>
                <a:gd fmla="*/ 1 h 2" name="T1"/>
                <a:gd fmla="*/ 0 w 3" name="T2"/>
                <a:gd fmla="*/ 2 h 2" name="T3"/>
                <a:gd fmla="*/ 1 w 3" name="T4"/>
                <a:gd fmla="*/ 0 h 2" name="T5"/>
                <a:gd fmla="*/ 3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39"/>
            <p:cNvSpPr/>
            <p:nvPr/>
          </p:nvSpPr>
          <p:spPr bwMode="auto">
            <a:xfrm>
              <a:off x="5062" y="1794"/>
              <a:ext cx="98" cy="58"/>
            </a:xfrm>
            <a:custGeom>
              <a:gdLst>
                <a:gd fmla="*/ 0 w 5" name="T0"/>
                <a:gd fmla="*/ 0 h 3" name="T1"/>
                <a:gd fmla="*/ 5 w 5" name="T2"/>
                <a:gd fmla="*/ 3 h 3" name="T3"/>
                <a:gd fmla="*/ 0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0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0"/>
            <p:cNvSpPr/>
            <p:nvPr/>
          </p:nvSpPr>
          <p:spPr bwMode="auto">
            <a:xfrm>
              <a:off x="4984" y="1442"/>
              <a:ext cx="98" cy="98"/>
            </a:xfrm>
            <a:custGeom>
              <a:gdLst>
                <a:gd fmla="*/ 5 w 5" name="T0"/>
                <a:gd fmla="*/ 1 h 5" name="T1"/>
                <a:gd fmla="*/ 3 w 5" name="T2"/>
                <a:gd fmla="*/ 5 h 5" name="T3"/>
                <a:gd fmla="*/ 5 w 5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5">
                  <a:moveTo>
                    <a:pt x="5" y="1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1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4925" y="2204"/>
              <a:ext cx="59" cy="59"/>
            </a:xfrm>
            <a:custGeom>
              <a:gdLst>
                <a:gd fmla="*/ 0 w 3" name="T0"/>
                <a:gd fmla="*/ 1 h 3" name="T1"/>
                <a:gd fmla="*/ 2 w 3" name="T2"/>
                <a:gd fmla="*/ 1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2"/>
            <p:cNvSpPr/>
            <p:nvPr/>
          </p:nvSpPr>
          <p:spPr bwMode="auto">
            <a:xfrm>
              <a:off x="4769" y="2185"/>
              <a:ext cx="176" cy="156"/>
            </a:xfrm>
            <a:custGeom>
              <a:gdLst>
                <a:gd fmla="*/ 2 w 9" name="T0"/>
                <a:gd fmla="*/ 6 h 8" name="T1"/>
                <a:gd fmla="*/ 7 w 9" name="T2"/>
                <a:gd fmla="*/ 8 h 8" name="T3"/>
                <a:gd fmla="*/ 4 w 9" name="T4"/>
                <a:gd fmla="*/ 8 h 8" name="T5"/>
                <a:gd fmla="*/ 2 w 9" name="T6"/>
                <a:gd fmla="*/ 6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2" y="6"/>
                  </a:moveTo>
                  <a:cubicBezTo>
                    <a:pt x="0" y="0"/>
                    <a:pt x="9" y="2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3"/>
            <p:cNvSpPr/>
            <p:nvPr/>
          </p:nvSpPr>
          <p:spPr bwMode="auto">
            <a:xfrm>
              <a:off x="4886" y="2771"/>
              <a:ext cx="20" cy="39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4827" y="2771"/>
              <a:ext cx="59" cy="39"/>
            </a:xfrm>
            <a:custGeom>
              <a:gdLst>
                <a:gd fmla="*/ 1 w 3" name="T0"/>
                <a:gd fmla="*/ 0 h 2" name="T1"/>
                <a:gd fmla="*/ 2 w 3" name="T2"/>
                <a:gd fmla="*/ 2 h 2" name="T3"/>
                <a:gd fmla="*/ 1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4749" y="875"/>
              <a:ext cx="59" cy="40"/>
            </a:xfrm>
            <a:custGeom>
              <a:gdLst>
                <a:gd fmla="*/ 1 w 3" name="T0"/>
                <a:gd fmla="*/ 0 h 2" name="T1"/>
                <a:gd fmla="*/ 3 w 3" name="T2"/>
                <a:gd fmla="*/ 2 h 2" name="T3"/>
                <a:gd fmla="*/ 0 w 3" name="T4"/>
                <a:gd fmla="*/ 1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4690" y="3669"/>
              <a:ext cx="59" cy="40"/>
            </a:xfrm>
            <a:custGeom>
              <a:gdLst>
                <a:gd fmla="*/ 3 w 3" name="T0"/>
                <a:gd fmla="*/ 0 h 2" name="T1"/>
                <a:gd fmla="*/ 1 w 3" name="T2"/>
                <a:gd fmla="*/ 2 h 2" name="T3"/>
                <a:gd fmla="*/ 3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4710" y="524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48"/>
            <p:cNvSpPr/>
            <p:nvPr/>
          </p:nvSpPr>
          <p:spPr bwMode="auto">
            <a:xfrm>
              <a:off x="4573" y="2614"/>
              <a:ext cx="58" cy="372"/>
            </a:xfrm>
            <a:custGeom>
              <a:gdLst>
                <a:gd fmla="*/ 0 w 3" name="T0"/>
                <a:gd fmla="*/ 0 h 19" name="T1"/>
                <a:gd fmla="*/ 2 w 3" name="T2"/>
                <a:gd fmla="*/ 0 h 19" name="T3"/>
                <a:gd fmla="*/ 1 w 3" name="T4"/>
                <a:gd fmla="*/ 19 h 19" name="T5"/>
                <a:gd fmla="*/ 0 w 3" name="T6"/>
                <a:gd fmla="*/ 0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4"/>
                    <a:pt x="3" y="14"/>
                    <a:pt x="1" y="19"/>
                  </a:cubicBezTo>
                  <a:cubicBezTo>
                    <a:pt x="1" y="11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4534" y="621"/>
              <a:ext cx="19" cy="40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4279" y="2947"/>
              <a:ext cx="59" cy="58"/>
            </a:xfrm>
            <a:custGeom>
              <a:gdLst>
                <a:gd fmla="*/ 0 w 3" name="T0"/>
                <a:gd fmla="*/ 0 h 3" name="T1"/>
                <a:gd fmla="*/ 3 w 3" name="T2"/>
                <a:gd fmla="*/ 0 h 3" name="T3"/>
                <a:gd fmla="*/ 0 w 3" name="T4"/>
                <a:gd fmla="*/ 3 h 3" name="T5"/>
                <a:gd fmla="*/ 0 w 3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51"/>
            <p:cNvSpPr/>
            <p:nvPr/>
          </p:nvSpPr>
          <p:spPr bwMode="auto">
            <a:xfrm>
              <a:off x="4142" y="2321"/>
              <a:ext cx="58" cy="59"/>
            </a:xfrm>
            <a:custGeom>
              <a:gdLst>
                <a:gd fmla="*/ 3 w 3" name="T0"/>
                <a:gd fmla="*/ 1 h 3" name="T1"/>
                <a:gd fmla="*/ 3 w 3" name="T2"/>
                <a:gd fmla="*/ 3 h 3" name="T3"/>
                <a:gd fmla="*/ 0 w 3" name="T4"/>
                <a:gd fmla="*/ 3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2"/>
            <p:cNvSpPr/>
            <p:nvPr/>
          </p:nvSpPr>
          <p:spPr bwMode="auto">
            <a:xfrm>
              <a:off x="4142" y="3083"/>
              <a:ext cx="58" cy="59"/>
            </a:xfrm>
            <a:custGeom>
              <a:gdLst>
                <a:gd fmla="*/ 3 w 3" name="T0"/>
                <a:gd fmla="*/ 3 h 3" name="T1"/>
                <a:gd fmla="*/ 0 w 3" name="T2"/>
                <a:gd fmla="*/ 1 h 3" name="T3"/>
                <a:gd fmla="*/ 3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3"/>
            <p:cNvSpPr/>
            <p:nvPr/>
          </p:nvSpPr>
          <p:spPr bwMode="auto">
            <a:xfrm>
              <a:off x="4024" y="172"/>
              <a:ext cx="157" cy="156"/>
            </a:xfrm>
            <a:custGeom>
              <a:gdLst>
                <a:gd fmla="*/ 6 w 8" name="T0"/>
                <a:gd fmla="*/ 6 h 8" name="T1"/>
                <a:gd fmla="*/ 5 w 8" name="T2"/>
                <a:gd fmla="*/ 7 h 8" name="T3"/>
                <a:gd fmla="*/ 3 w 8" name="T4"/>
                <a:gd fmla="*/ 7 h 8" name="T5"/>
                <a:gd fmla="*/ 0 w 8" name="T6"/>
                <a:gd fmla="*/ 5 h 8" name="T7"/>
                <a:gd fmla="*/ 3 w 8" name="T8"/>
                <a:gd fmla="*/ 1 h 8" name="T9"/>
                <a:gd fmla="*/ 6 w 8" name="T10"/>
                <a:gd fmla="*/ 2 h 8" name="T11"/>
                <a:gd fmla="*/ 7 w 8" name="T12"/>
                <a:gd fmla="*/ 5 h 8" name="T13"/>
                <a:gd fmla="*/ 5 w 8" name="T14"/>
                <a:gd fmla="*/ 5 h 8" name="T15"/>
                <a:gd fmla="*/ 6 w 8" name="T16"/>
                <a:gd fmla="*/ 6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8">
                  <a:moveTo>
                    <a:pt x="6" y="6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6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3"/>
                    <a:pt x="2" y="3"/>
                    <a:pt x="3" y="1"/>
                  </a:cubicBezTo>
                  <a:cubicBezTo>
                    <a:pt x="5" y="0"/>
                    <a:pt x="4" y="2"/>
                    <a:pt x="6" y="2"/>
                  </a:cubicBezTo>
                  <a:cubicBezTo>
                    <a:pt x="6" y="4"/>
                    <a:pt x="8" y="3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4"/>
            <p:cNvSpPr/>
            <p:nvPr/>
          </p:nvSpPr>
          <p:spPr bwMode="auto">
            <a:xfrm>
              <a:off x="4024" y="2458"/>
              <a:ext cx="98" cy="78"/>
            </a:xfrm>
            <a:custGeom>
              <a:gdLst>
                <a:gd fmla="*/ 2 w 5" name="T0"/>
                <a:gd fmla="*/ 0 h 4" name="T1"/>
                <a:gd fmla="*/ 5 w 5" name="T2"/>
                <a:gd fmla="*/ 3 h 4" name="T3"/>
                <a:gd fmla="*/ 4 w 5" name="T4"/>
                <a:gd fmla="*/ 4 h 4" name="T5"/>
                <a:gd fmla="*/ 0 w 5" name="T6"/>
                <a:gd fmla="*/ 2 h 4" name="T7"/>
                <a:gd fmla="*/ 2 w 5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5">
                  <a:moveTo>
                    <a:pt x="2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2" y="4"/>
                    <a:pt x="3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5"/>
            <p:cNvSpPr>
              <a:spLocks noEditPoints="1"/>
            </p:cNvSpPr>
            <p:nvPr/>
          </p:nvSpPr>
          <p:spPr bwMode="auto">
            <a:xfrm>
              <a:off x="3613" y="289"/>
              <a:ext cx="2155" cy="2325"/>
            </a:xfrm>
            <a:custGeom>
              <a:gdLst>
                <a:gd fmla="*/ 65 w 110" name="T0"/>
                <a:gd fmla="*/ 106 h 119" name="T1"/>
                <a:gd fmla="*/ 68 w 110" name="T2"/>
                <a:gd fmla="*/ 88 h 119" name="T3"/>
                <a:gd fmla="*/ 63 w 110" name="T4"/>
                <a:gd fmla="*/ 90 h 119" name="T5"/>
                <a:gd fmla="*/ 57 w 110" name="T6"/>
                <a:gd fmla="*/ 97 h 119" name="T7"/>
                <a:gd fmla="*/ 30 w 110" name="T8"/>
                <a:gd fmla="*/ 93 h 119" name="T9"/>
                <a:gd fmla="*/ 22 w 110" name="T10"/>
                <a:gd fmla="*/ 100 h 119" name="T11"/>
                <a:gd fmla="*/ 22 w 110" name="T12"/>
                <a:gd fmla="*/ 93 h 119" name="T13"/>
                <a:gd fmla="*/ 13 w 110" name="T14"/>
                <a:gd fmla="*/ 92 h 119" name="T15"/>
                <a:gd fmla="*/ 14 w 110" name="T16"/>
                <a:gd fmla="*/ 83 h 119" name="T17"/>
                <a:gd fmla="*/ 9 w 110" name="T18"/>
                <a:gd fmla="*/ 73 h 119" name="T19"/>
                <a:gd fmla="*/ 6 w 110" name="T20"/>
                <a:gd fmla="*/ 72 h 119" name="T21"/>
                <a:gd fmla="*/ 3 w 110" name="T22"/>
                <a:gd fmla="*/ 54 h 119" name="T23"/>
                <a:gd fmla="*/ 13 w 110" name="T24"/>
                <a:gd fmla="*/ 53 h 119" name="T25"/>
                <a:gd fmla="*/ 25 w 110" name="T26"/>
                <a:gd fmla="*/ 15 h 119" name="T27"/>
                <a:gd fmla="*/ 22 w 110" name="T28"/>
                <a:gd fmla="*/ 4 h 119" name="T29"/>
                <a:gd fmla="*/ 43 w 110" name="T30"/>
                <a:gd fmla="*/ 33 h 119" name="T31"/>
                <a:gd fmla="*/ 50 w 110" name="T32"/>
                <a:gd fmla="*/ 23 h 119" name="T33"/>
                <a:gd fmla="*/ 53 w 110" name="T34"/>
                <a:gd fmla="*/ 0 h 119" name="T35"/>
                <a:gd fmla="*/ 50 w 110" name="T36"/>
                <a:gd fmla="*/ 30 h 119" name="T37"/>
                <a:gd fmla="*/ 54 w 110" name="T38"/>
                <a:gd fmla="*/ 40 h 119" name="T39"/>
                <a:gd fmla="*/ 65 w 110" name="T40"/>
                <a:gd fmla="*/ 49 h 119" name="T41"/>
                <a:gd fmla="*/ 73 w 110" name="T42"/>
                <a:gd fmla="*/ 73 h 119" name="T43"/>
                <a:gd fmla="*/ 101 w 110" name="T44"/>
                <a:gd fmla="*/ 100 h 119" name="T45"/>
                <a:gd fmla="*/ 104 w 110" name="T46"/>
                <a:gd fmla="*/ 101 h 119" name="T47"/>
                <a:gd fmla="*/ 110 w 110" name="T48"/>
                <a:gd fmla="*/ 106 h 119" name="T49"/>
                <a:gd fmla="*/ 103 w 110" name="T50"/>
                <a:gd fmla="*/ 102 h 119" name="T51"/>
                <a:gd fmla="*/ 85 w 110" name="T52"/>
                <a:gd fmla="*/ 97 h 119" name="T53"/>
                <a:gd fmla="*/ 70 w 110" name="T54"/>
                <a:gd fmla="*/ 91 h 119" name="T55"/>
                <a:gd fmla="*/ 64 w 110" name="T56"/>
                <a:gd fmla="*/ 112 h 119" name="T57"/>
                <a:gd fmla="*/ 63 w 110" name="T58"/>
                <a:gd fmla="*/ 112 h 119" name="T59"/>
                <a:gd fmla="*/ 65 w 110" name="T60"/>
                <a:gd fmla="*/ 115 h 119" name="T61"/>
                <a:gd fmla="*/ 58 w 110" name="T62"/>
                <a:gd fmla="*/ 113 h 119" name="T63"/>
                <a:gd fmla="*/ 50 w 110" name="T64"/>
                <a:gd fmla="*/ 116 h 119" name="T65"/>
                <a:gd fmla="*/ 46 w 110" name="T66"/>
                <a:gd fmla="*/ 101 h 119" name="T67"/>
                <a:gd fmla="*/ 40 w 110" name="T68"/>
                <a:gd fmla="*/ 98 h 119" name="T69"/>
                <a:gd fmla="*/ 29 w 110" name="T70"/>
                <a:gd fmla="*/ 93 h 119" name="T71"/>
                <a:gd fmla="*/ 31 w 110" name="T72"/>
                <a:gd fmla="*/ 94 h 119" name="T73"/>
                <a:gd fmla="*/ 25 w 110" name="T74"/>
                <a:gd fmla="*/ 98 h 119" name="T75"/>
                <a:gd fmla="*/ 22 w 110" name="T76"/>
                <a:gd fmla="*/ 100 h 119" name="T77"/>
                <a:gd fmla="*/ 36 w 110" name="T78"/>
                <a:gd fmla="*/ 66 h 119" name="T79"/>
                <a:gd fmla="*/ 39 w 110" name="T80"/>
                <a:gd fmla="*/ 65 h 119" name="T81"/>
                <a:gd fmla="*/ 33 w 110" name="T82"/>
                <a:gd fmla="*/ 60 h 119" name="T83"/>
                <a:gd fmla="*/ 27 w 110" name="T84"/>
                <a:gd fmla="*/ 59 h 11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19" w="110">
                  <a:moveTo>
                    <a:pt x="61" y="107"/>
                  </a:moveTo>
                  <a:cubicBezTo>
                    <a:pt x="62" y="106"/>
                    <a:pt x="62" y="107"/>
                    <a:pt x="64" y="107"/>
                  </a:cubicBezTo>
                  <a:cubicBezTo>
                    <a:pt x="65" y="108"/>
                    <a:pt x="63" y="105"/>
                    <a:pt x="65" y="106"/>
                  </a:cubicBezTo>
                  <a:cubicBezTo>
                    <a:pt x="66" y="106"/>
                    <a:pt x="66" y="107"/>
                    <a:pt x="66" y="107"/>
                  </a:cubicBezTo>
                  <a:cubicBezTo>
                    <a:pt x="67" y="109"/>
                    <a:pt x="65" y="108"/>
                    <a:pt x="66" y="110"/>
                  </a:cubicBezTo>
                  <a:cubicBezTo>
                    <a:pt x="71" y="106"/>
                    <a:pt x="71" y="94"/>
                    <a:pt x="68" y="88"/>
                  </a:cubicBezTo>
                  <a:cubicBezTo>
                    <a:pt x="66" y="88"/>
                    <a:pt x="65" y="87"/>
                    <a:pt x="66" y="85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7"/>
                    <a:pt x="62" y="88"/>
                    <a:pt x="63" y="90"/>
                  </a:cubicBezTo>
                  <a:cubicBezTo>
                    <a:pt x="65" y="90"/>
                    <a:pt x="66" y="92"/>
                    <a:pt x="66" y="93"/>
                  </a:cubicBezTo>
                  <a:cubicBezTo>
                    <a:pt x="63" y="91"/>
                    <a:pt x="56" y="87"/>
                    <a:pt x="53" y="92"/>
                  </a:cubicBezTo>
                  <a:cubicBezTo>
                    <a:pt x="54" y="95"/>
                    <a:pt x="55" y="97"/>
                    <a:pt x="57" y="97"/>
                  </a:cubicBezTo>
                  <a:cubicBezTo>
                    <a:pt x="56" y="101"/>
                    <a:pt x="60" y="104"/>
                    <a:pt x="61" y="107"/>
                  </a:cubicBezTo>
                  <a:close/>
                  <a:moveTo>
                    <a:pt x="28" y="93"/>
                  </a:moveTo>
                  <a:cubicBezTo>
                    <a:pt x="29" y="93"/>
                    <a:pt x="30" y="93"/>
                    <a:pt x="30" y="93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8" y="92"/>
                    <a:pt x="28" y="93"/>
                  </a:cubicBezTo>
                  <a:close/>
                  <a:moveTo>
                    <a:pt x="22" y="100"/>
                  </a:moveTo>
                  <a:cubicBezTo>
                    <a:pt x="21" y="99"/>
                    <a:pt x="22" y="101"/>
                    <a:pt x="21" y="101"/>
                  </a:cubicBezTo>
                  <a:cubicBezTo>
                    <a:pt x="20" y="99"/>
                    <a:pt x="21" y="98"/>
                    <a:pt x="22" y="98"/>
                  </a:cubicBezTo>
                  <a:cubicBezTo>
                    <a:pt x="22" y="96"/>
                    <a:pt x="23" y="94"/>
                    <a:pt x="22" y="93"/>
                  </a:cubicBezTo>
                  <a:cubicBezTo>
                    <a:pt x="23" y="98"/>
                    <a:pt x="16" y="102"/>
                    <a:pt x="14" y="97"/>
                  </a:cubicBezTo>
                  <a:cubicBezTo>
                    <a:pt x="11" y="98"/>
                    <a:pt x="11" y="102"/>
                    <a:pt x="7" y="102"/>
                  </a:cubicBezTo>
                  <a:cubicBezTo>
                    <a:pt x="9" y="99"/>
                    <a:pt x="14" y="96"/>
                    <a:pt x="13" y="92"/>
                  </a:cubicBezTo>
                  <a:cubicBezTo>
                    <a:pt x="14" y="93"/>
                    <a:pt x="15" y="91"/>
                    <a:pt x="16" y="91"/>
                  </a:cubicBezTo>
                  <a:cubicBezTo>
                    <a:pt x="15" y="91"/>
                    <a:pt x="14" y="90"/>
                    <a:pt x="15" y="89"/>
                  </a:cubicBezTo>
                  <a:cubicBezTo>
                    <a:pt x="19" y="89"/>
                    <a:pt x="17" y="82"/>
                    <a:pt x="14" y="83"/>
                  </a:cubicBezTo>
                  <a:cubicBezTo>
                    <a:pt x="14" y="80"/>
                    <a:pt x="14" y="78"/>
                    <a:pt x="12" y="78"/>
                  </a:cubicBezTo>
                  <a:cubicBezTo>
                    <a:pt x="12" y="76"/>
                    <a:pt x="12" y="74"/>
                    <a:pt x="12" y="73"/>
                  </a:cubicBezTo>
                  <a:cubicBezTo>
                    <a:pt x="11" y="73"/>
                    <a:pt x="9" y="72"/>
                    <a:pt x="9" y="73"/>
                  </a:cubicBezTo>
                  <a:cubicBezTo>
                    <a:pt x="8" y="73"/>
                    <a:pt x="8" y="72"/>
                    <a:pt x="7" y="72"/>
                  </a:cubicBezTo>
                  <a:cubicBezTo>
                    <a:pt x="5" y="73"/>
                    <a:pt x="6" y="77"/>
                    <a:pt x="3" y="78"/>
                  </a:cubicBezTo>
                  <a:cubicBezTo>
                    <a:pt x="4" y="75"/>
                    <a:pt x="5" y="73"/>
                    <a:pt x="6" y="72"/>
                  </a:cubicBezTo>
                  <a:cubicBezTo>
                    <a:pt x="4" y="69"/>
                    <a:pt x="1" y="68"/>
                    <a:pt x="0" y="65"/>
                  </a:cubicBezTo>
                  <a:cubicBezTo>
                    <a:pt x="0" y="63"/>
                    <a:pt x="2" y="63"/>
                    <a:pt x="0" y="61"/>
                  </a:cubicBezTo>
                  <a:cubicBezTo>
                    <a:pt x="1" y="58"/>
                    <a:pt x="4" y="58"/>
                    <a:pt x="3" y="54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6" y="54"/>
                    <a:pt x="8" y="53"/>
                    <a:pt x="9" y="52"/>
                  </a:cubicBezTo>
                  <a:cubicBezTo>
                    <a:pt x="11" y="52"/>
                    <a:pt x="11" y="54"/>
                    <a:pt x="13" y="53"/>
                  </a:cubicBezTo>
                  <a:cubicBezTo>
                    <a:pt x="16" y="50"/>
                    <a:pt x="18" y="46"/>
                    <a:pt x="21" y="43"/>
                  </a:cubicBezTo>
                  <a:cubicBezTo>
                    <a:pt x="27" y="44"/>
                    <a:pt x="29" y="38"/>
                    <a:pt x="26" y="33"/>
                  </a:cubicBezTo>
                  <a:cubicBezTo>
                    <a:pt x="29" y="28"/>
                    <a:pt x="24" y="22"/>
                    <a:pt x="25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0"/>
                    <a:pt x="24" y="7"/>
                    <a:pt x="22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5" y="5"/>
                    <a:pt x="24" y="10"/>
                    <a:pt x="27" y="11"/>
                  </a:cubicBezTo>
                  <a:cubicBezTo>
                    <a:pt x="26" y="18"/>
                    <a:pt x="31" y="27"/>
                    <a:pt x="32" y="34"/>
                  </a:cubicBezTo>
                  <a:cubicBezTo>
                    <a:pt x="35" y="38"/>
                    <a:pt x="42" y="39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6" y="32"/>
                    <a:pt x="45" y="31"/>
                    <a:pt x="47" y="31"/>
                  </a:cubicBezTo>
                  <a:cubicBezTo>
                    <a:pt x="47" y="28"/>
                    <a:pt x="49" y="26"/>
                    <a:pt x="50" y="23"/>
                  </a:cubicBezTo>
                  <a:cubicBezTo>
                    <a:pt x="50" y="20"/>
                    <a:pt x="49" y="17"/>
                    <a:pt x="50" y="15"/>
                  </a:cubicBezTo>
                  <a:cubicBezTo>
                    <a:pt x="50" y="10"/>
                    <a:pt x="53" y="6"/>
                    <a:pt x="52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3" y="8"/>
                    <a:pt x="51" y="19"/>
                    <a:pt x="51" y="28"/>
                  </a:cubicBezTo>
                  <a:cubicBezTo>
                    <a:pt x="49" y="27"/>
                    <a:pt x="50" y="30"/>
                    <a:pt x="48" y="29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49" y="34"/>
                    <a:pt x="53" y="35"/>
                    <a:pt x="51" y="38"/>
                  </a:cubicBezTo>
                  <a:cubicBezTo>
                    <a:pt x="51" y="40"/>
                    <a:pt x="52" y="40"/>
                    <a:pt x="52" y="41"/>
                  </a:cubicBezTo>
                  <a:cubicBezTo>
                    <a:pt x="54" y="41"/>
                    <a:pt x="53" y="40"/>
                    <a:pt x="54" y="40"/>
                  </a:cubicBezTo>
                  <a:cubicBezTo>
                    <a:pt x="57" y="42"/>
                    <a:pt x="59" y="45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54"/>
                    <a:pt x="71" y="57"/>
                    <a:pt x="68" y="62"/>
                  </a:cubicBezTo>
                  <a:cubicBezTo>
                    <a:pt x="70" y="63"/>
                    <a:pt x="72" y="65"/>
                    <a:pt x="74" y="65"/>
                  </a:cubicBezTo>
                  <a:cubicBezTo>
                    <a:pt x="71" y="66"/>
                    <a:pt x="69" y="73"/>
                    <a:pt x="73" y="73"/>
                  </a:cubicBezTo>
                  <a:cubicBezTo>
                    <a:pt x="69" y="73"/>
                    <a:pt x="62" y="77"/>
                    <a:pt x="68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78" y="89"/>
                    <a:pt x="90" y="94"/>
                    <a:pt x="101" y="100"/>
                  </a:cubicBezTo>
                  <a:cubicBezTo>
                    <a:pt x="102" y="100"/>
                    <a:pt x="102" y="99"/>
                    <a:pt x="104" y="99"/>
                  </a:cubicBezTo>
                  <a:cubicBezTo>
                    <a:pt x="104" y="100"/>
                    <a:pt x="105" y="100"/>
                    <a:pt x="105" y="100"/>
                  </a:cubicBezTo>
                  <a:cubicBezTo>
                    <a:pt x="105" y="101"/>
                    <a:pt x="104" y="101"/>
                    <a:pt x="104" y="101"/>
                  </a:cubicBezTo>
                  <a:cubicBezTo>
                    <a:pt x="106" y="102"/>
                    <a:pt x="108" y="102"/>
                    <a:pt x="110" y="103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0" y="105"/>
                    <a:pt x="110" y="106"/>
                  </a:cubicBezTo>
                  <a:cubicBezTo>
                    <a:pt x="108" y="106"/>
                    <a:pt x="106" y="105"/>
                    <a:pt x="103" y="104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2"/>
                    <a:pt x="103" y="102"/>
                  </a:cubicBezTo>
                  <a:cubicBezTo>
                    <a:pt x="97" y="101"/>
                    <a:pt x="94" y="97"/>
                    <a:pt x="88" y="96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5"/>
                    <a:pt x="86" y="96"/>
                    <a:pt x="85" y="97"/>
                  </a:cubicBezTo>
                  <a:cubicBezTo>
                    <a:pt x="84" y="96"/>
                    <a:pt x="84" y="95"/>
                    <a:pt x="84" y="93"/>
                  </a:cubicBezTo>
                  <a:cubicBezTo>
                    <a:pt x="79" y="90"/>
                    <a:pt x="75" y="87"/>
                    <a:pt x="68" y="85"/>
                  </a:cubicBezTo>
                  <a:cubicBezTo>
                    <a:pt x="70" y="86"/>
                    <a:pt x="75" y="90"/>
                    <a:pt x="70" y="91"/>
                  </a:cubicBezTo>
                  <a:cubicBezTo>
                    <a:pt x="70" y="91"/>
                    <a:pt x="71" y="91"/>
                    <a:pt x="71" y="91"/>
                  </a:cubicBezTo>
                  <a:cubicBezTo>
                    <a:pt x="71" y="100"/>
                    <a:pt x="70" y="107"/>
                    <a:pt x="66" y="112"/>
                  </a:cubicBezTo>
                  <a:cubicBezTo>
                    <a:pt x="66" y="112"/>
                    <a:pt x="65" y="112"/>
                    <a:pt x="64" y="112"/>
                  </a:cubicBezTo>
                  <a:cubicBezTo>
                    <a:pt x="64" y="111"/>
                    <a:pt x="66" y="112"/>
                    <a:pt x="65" y="111"/>
                  </a:cubicBezTo>
                  <a:cubicBezTo>
                    <a:pt x="65" y="110"/>
                    <a:pt x="63" y="111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3" y="113"/>
                    <a:pt x="65" y="112"/>
                    <a:pt x="64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6"/>
                    <a:pt x="65" y="117"/>
                    <a:pt x="66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3" y="116"/>
                    <a:pt x="60" y="114"/>
                    <a:pt x="58" y="113"/>
                  </a:cubicBezTo>
                  <a:cubicBezTo>
                    <a:pt x="62" y="107"/>
                    <a:pt x="54" y="101"/>
                    <a:pt x="51" y="97"/>
                  </a:cubicBezTo>
                  <a:cubicBezTo>
                    <a:pt x="49" y="96"/>
                    <a:pt x="50" y="98"/>
                    <a:pt x="49" y="98"/>
                  </a:cubicBezTo>
                  <a:cubicBezTo>
                    <a:pt x="51" y="102"/>
                    <a:pt x="49" y="110"/>
                    <a:pt x="50" y="116"/>
                  </a:cubicBezTo>
                  <a:cubicBezTo>
                    <a:pt x="48" y="111"/>
                    <a:pt x="49" y="103"/>
                    <a:pt x="48" y="97"/>
                  </a:cubicBezTo>
                  <a:cubicBezTo>
                    <a:pt x="48" y="96"/>
                    <a:pt x="47" y="96"/>
                    <a:pt x="46" y="96"/>
                  </a:cubicBezTo>
                  <a:cubicBezTo>
                    <a:pt x="45" y="98"/>
                    <a:pt x="48" y="99"/>
                    <a:pt x="46" y="101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2" y="98"/>
                    <a:pt x="42" y="99"/>
                    <a:pt x="42" y="101"/>
                  </a:cubicBezTo>
                  <a:cubicBezTo>
                    <a:pt x="41" y="101"/>
                    <a:pt x="40" y="100"/>
                    <a:pt x="40" y="98"/>
                  </a:cubicBezTo>
                  <a:cubicBezTo>
                    <a:pt x="36" y="99"/>
                    <a:pt x="34" y="97"/>
                    <a:pt x="31" y="96"/>
                  </a:cubicBezTo>
                  <a:cubicBezTo>
                    <a:pt x="32" y="95"/>
                    <a:pt x="31" y="93"/>
                    <a:pt x="32" y="93"/>
                  </a:cubicBezTo>
                  <a:cubicBezTo>
                    <a:pt x="32" y="92"/>
                    <a:pt x="30" y="94"/>
                    <a:pt x="29" y="93"/>
                  </a:cubicBezTo>
                  <a:cubicBezTo>
                    <a:pt x="28" y="94"/>
                    <a:pt x="28" y="96"/>
                    <a:pt x="29" y="96"/>
                  </a:cubicBezTo>
                  <a:cubicBezTo>
                    <a:pt x="30" y="96"/>
                    <a:pt x="28" y="96"/>
                    <a:pt x="29" y="95"/>
                  </a:cubicBezTo>
                  <a:cubicBezTo>
                    <a:pt x="30" y="95"/>
                    <a:pt x="29" y="94"/>
                    <a:pt x="31" y="94"/>
                  </a:cubicBezTo>
                  <a:cubicBezTo>
                    <a:pt x="30" y="95"/>
                    <a:pt x="30" y="96"/>
                    <a:pt x="31" y="97"/>
                  </a:cubicBezTo>
                  <a:cubicBezTo>
                    <a:pt x="30" y="99"/>
                    <a:pt x="28" y="100"/>
                    <a:pt x="25" y="101"/>
                  </a:cubicBezTo>
                  <a:cubicBezTo>
                    <a:pt x="25" y="100"/>
                    <a:pt x="25" y="99"/>
                    <a:pt x="25" y="98"/>
                  </a:cubicBezTo>
                  <a:cubicBezTo>
                    <a:pt x="22" y="98"/>
                    <a:pt x="24" y="101"/>
                    <a:pt x="24" y="103"/>
                  </a:cubicBezTo>
                  <a:cubicBezTo>
                    <a:pt x="25" y="105"/>
                    <a:pt x="26" y="109"/>
                    <a:pt x="29" y="110"/>
                  </a:cubicBezTo>
                  <a:cubicBezTo>
                    <a:pt x="25" y="110"/>
                    <a:pt x="23" y="104"/>
                    <a:pt x="22" y="100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8" y="66"/>
                  </a:cubicBezTo>
                  <a:cubicBezTo>
                    <a:pt x="37" y="66"/>
                    <a:pt x="36" y="65"/>
                    <a:pt x="36" y="66"/>
                  </a:cubicBezTo>
                  <a:cubicBezTo>
                    <a:pt x="38" y="66"/>
                    <a:pt x="36" y="68"/>
                    <a:pt x="38" y="68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6"/>
                    <a:pt x="39" y="66"/>
                    <a:pt x="39" y="65"/>
                  </a:cubicBezTo>
                  <a:close/>
                  <a:moveTo>
                    <a:pt x="33" y="60"/>
                  </a:moveTo>
                  <a:cubicBezTo>
                    <a:pt x="34" y="60"/>
                    <a:pt x="34" y="56"/>
                    <a:pt x="33" y="57"/>
                  </a:cubicBezTo>
                  <a:cubicBezTo>
                    <a:pt x="33" y="58"/>
                    <a:pt x="33" y="59"/>
                    <a:pt x="33" y="60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9"/>
                    <a:pt x="27" y="57"/>
                    <a:pt x="27" y="59"/>
                  </a:cubicBezTo>
                  <a:cubicBezTo>
                    <a:pt x="28" y="58"/>
                    <a:pt x="29" y="58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6"/>
            <p:cNvSpPr/>
            <p:nvPr/>
          </p:nvSpPr>
          <p:spPr bwMode="auto">
            <a:xfrm>
              <a:off x="3887" y="1090"/>
              <a:ext cx="39" cy="59"/>
            </a:xfrm>
            <a:custGeom>
              <a:gdLst>
                <a:gd fmla="*/ 2 w 2" name="T0"/>
                <a:gd fmla="*/ 0 h 3" name="T1"/>
                <a:gd fmla="*/ 1 w 2" name="T2"/>
                <a:gd fmla="*/ 2 h 3" name="T3"/>
                <a:gd fmla="*/ 0 w 2" name="T4"/>
                <a:gd fmla="*/ 0 h 3" name="T5"/>
                <a:gd fmla="*/ 2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cubicBezTo>
                    <a:pt x="1" y="1"/>
                    <a:pt x="2" y="3"/>
                    <a:pt x="1" y="2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7"/>
            <p:cNvSpPr/>
            <p:nvPr/>
          </p:nvSpPr>
          <p:spPr bwMode="auto">
            <a:xfrm>
              <a:off x="3809" y="934"/>
              <a:ext cx="98" cy="78"/>
            </a:xfrm>
            <a:custGeom>
              <a:gdLst>
                <a:gd fmla="*/ 4 w 5" name="T0"/>
                <a:gd fmla="*/ 0 h 4" name="T1"/>
                <a:gd fmla="*/ 4 w 5" name="T2"/>
                <a:gd fmla="*/ 3 h 4" name="T3"/>
                <a:gd fmla="*/ 1 w 5" name="T4"/>
                <a:gd fmla="*/ 0 h 4" name="T5"/>
                <a:gd fmla="*/ 4 w 5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4" y="0"/>
                  </a:moveTo>
                  <a:cubicBezTo>
                    <a:pt x="3" y="2"/>
                    <a:pt x="5" y="1"/>
                    <a:pt x="4" y="3"/>
                  </a:cubicBezTo>
                  <a:cubicBezTo>
                    <a:pt x="1" y="4"/>
                    <a:pt x="0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3828" y="1911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1 h 2" name="T3"/>
                <a:gd fmla="*/ 1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3770" y="1852"/>
              <a:ext cx="39" cy="20"/>
            </a:xfrm>
            <a:custGeom>
              <a:gdLst>
                <a:gd fmla="*/ 2 w 2" name="T0"/>
                <a:gd fmla="*/ 0 h 1" name="T1"/>
                <a:gd fmla="*/ 2 w 2" name="T2"/>
                <a:gd fmla="*/ 1 h 1" name="T3"/>
                <a:gd fmla="*/ 0 w 2" name="T4"/>
                <a:gd fmla="*/ 1 h 1" name="T5"/>
                <a:gd fmla="*/ 0 w 2" name="T6"/>
                <a:gd fmla="*/ 0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60"/>
            <p:cNvSpPr/>
            <p:nvPr/>
          </p:nvSpPr>
          <p:spPr bwMode="auto">
            <a:xfrm>
              <a:off x="3691" y="2771"/>
              <a:ext cx="59" cy="78"/>
            </a:xfrm>
            <a:custGeom>
              <a:gdLst>
                <a:gd fmla="*/ 2 w 3" name="T0"/>
                <a:gd fmla="*/ 0 h 4" name="T1"/>
                <a:gd fmla="*/ 3 w 3" name="T2"/>
                <a:gd fmla="*/ 3 h 4" name="T3"/>
                <a:gd fmla="*/ 1 w 3" name="T4"/>
                <a:gd fmla="*/ 3 h 4" name="T5"/>
                <a:gd fmla="*/ 2 w 3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61"/>
            <p:cNvSpPr/>
            <p:nvPr/>
          </p:nvSpPr>
          <p:spPr bwMode="auto">
            <a:xfrm>
              <a:off x="3672" y="211"/>
              <a:ext cx="39" cy="39"/>
            </a:xfrm>
            <a:custGeom>
              <a:gdLst>
                <a:gd fmla="*/ 2 w 2" name="T0"/>
                <a:gd fmla="*/ 0 h 2" name="T1"/>
                <a:gd fmla="*/ 0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62"/>
            <p:cNvSpPr/>
            <p:nvPr/>
          </p:nvSpPr>
          <p:spPr bwMode="auto">
            <a:xfrm>
              <a:off x="3593" y="2204"/>
              <a:ext cx="98" cy="137"/>
            </a:xfrm>
            <a:custGeom>
              <a:gdLst>
                <a:gd fmla="*/ 5 w 5" name="T0"/>
                <a:gd fmla="*/ 2 h 7" name="T1"/>
                <a:gd fmla="*/ 5 w 5" name="T2"/>
                <a:gd fmla="*/ 5 h 7" name="T3"/>
                <a:gd fmla="*/ 2 w 5" name="T4"/>
                <a:gd fmla="*/ 7 h 7" name="T5"/>
                <a:gd fmla="*/ 0 w 5" name="T6"/>
                <a:gd fmla="*/ 5 h 7" name="T7"/>
                <a:gd fmla="*/ 4 w 5" name="T8"/>
                <a:gd fmla="*/ 1 h 7" name="T9"/>
                <a:gd fmla="*/ 5 w 5" name="T10"/>
                <a:gd fmla="*/ 2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5">
                  <a:moveTo>
                    <a:pt x="5" y="2"/>
                  </a:moveTo>
                  <a:cubicBezTo>
                    <a:pt x="5" y="4"/>
                    <a:pt x="4" y="3"/>
                    <a:pt x="5" y="5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3"/>
            <p:cNvSpPr/>
            <p:nvPr/>
          </p:nvSpPr>
          <p:spPr bwMode="auto">
            <a:xfrm>
              <a:off x="3632" y="1364"/>
              <a:ext cx="40" cy="3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0"/>
                    <a:pt x="2" y="0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4"/>
            <p:cNvSpPr/>
            <p:nvPr/>
          </p:nvSpPr>
          <p:spPr bwMode="auto">
            <a:xfrm>
              <a:off x="3613" y="1852"/>
              <a:ext cx="78" cy="98"/>
            </a:xfrm>
            <a:custGeom>
              <a:gdLst>
                <a:gd fmla="*/ 2 w 4" name="T0"/>
                <a:gd fmla="*/ 0 h 5" name="T1"/>
                <a:gd fmla="*/ 0 w 4" name="T2"/>
                <a:gd fmla="*/ 5 h 5" name="T3"/>
                <a:gd fmla="*/ 2 w 4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2" y="0"/>
                  </a:moveTo>
                  <a:cubicBezTo>
                    <a:pt x="4" y="1"/>
                    <a:pt x="2" y="5"/>
                    <a:pt x="0" y="5"/>
                  </a:cubicBezTo>
                  <a:cubicBezTo>
                    <a:pt x="0" y="2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5"/>
            <p:cNvSpPr/>
            <p:nvPr/>
          </p:nvSpPr>
          <p:spPr bwMode="auto">
            <a:xfrm>
              <a:off x="3339" y="2439"/>
              <a:ext cx="97" cy="58"/>
            </a:xfrm>
            <a:custGeom>
              <a:gdLst>
                <a:gd fmla="*/ 1 w 5" name="T0"/>
                <a:gd fmla="*/ 3 h 3" name="T1"/>
                <a:gd fmla="*/ 4 w 5" name="T2"/>
                <a:gd fmla="*/ 3 h 3" name="T3"/>
                <a:gd fmla="*/ 1 w 5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1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6"/>
            <p:cNvSpPr/>
            <p:nvPr/>
          </p:nvSpPr>
          <p:spPr bwMode="auto">
            <a:xfrm>
              <a:off x="3299" y="2497"/>
              <a:ext cx="79" cy="78"/>
            </a:xfrm>
            <a:custGeom>
              <a:gdLst>
                <a:gd fmla="*/ 0 w 4" name="T0"/>
                <a:gd fmla="*/ 2 h 4" name="T1"/>
                <a:gd fmla="*/ 3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0 w 4" name="T8"/>
                <a:gd fmla="*/ 2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2" y="2"/>
                    <a:pt x="2" y="0"/>
                    <a:pt x="3" y="1"/>
                  </a:cubicBezTo>
                  <a:cubicBezTo>
                    <a:pt x="4" y="3"/>
                    <a:pt x="2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67"/>
            <p:cNvSpPr/>
            <p:nvPr/>
          </p:nvSpPr>
          <p:spPr bwMode="auto">
            <a:xfrm>
              <a:off x="3221" y="3181"/>
              <a:ext cx="176" cy="195"/>
            </a:xfrm>
            <a:custGeom>
              <a:gdLst>
                <a:gd fmla="*/ 6 w 9" name="T0"/>
                <a:gd fmla="*/ 1 h 10" name="T1"/>
                <a:gd fmla="*/ 9 w 9" name="T2"/>
                <a:gd fmla="*/ 6 h 10" name="T3"/>
                <a:gd fmla="*/ 2 w 9" name="T4"/>
                <a:gd fmla="*/ 9 h 10" name="T5"/>
                <a:gd fmla="*/ 1 w 9" name="T6"/>
                <a:gd fmla="*/ 2 h 10" name="T7"/>
                <a:gd fmla="*/ 6 w 9" name="T8"/>
                <a:gd fmla="*/ 1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1"/>
                  </a:moveTo>
                  <a:cubicBezTo>
                    <a:pt x="7" y="2"/>
                    <a:pt x="9" y="3"/>
                    <a:pt x="9" y="6"/>
                  </a:cubicBezTo>
                  <a:cubicBezTo>
                    <a:pt x="8" y="8"/>
                    <a:pt x="6" y="10"/>
                    <a:pt x="2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3" y="2"/>
                    <a:pt x="3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68"/>
            <p:cNvSpPr/>
            <p:nvPr/>
          </p:nvSpPr>
          <p:spPr bwMode="auto">
            <a:xfrm>
              <a:off x="3241" y="1247"/>
              <a:ext cx="19" cy="39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69"/>
            <p:cNvSpPr/>
            <p:nvPr/>
          </p:nvSpPr>
          <p:spPr bwMode="auto">
            <a:xfrm>
              <a:off x="3201" y="1462"/>
              <a:ext cx="40" cy="39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0"/>
            <p:cNvSpPr/>
            <p:nvPr/>
          </p:nvSpPr>
          <p:spPr bwMode="auto">
            <a:xfrm>
              <a:off x="3084" y="1911"/>
              <a:ext cx="196" cy="176"/>
            </a:xfrm>
            <a:custGeom>
              <a:gdLst>
                <a:gd fmla="*/ 2 w 10" name="T0"/>
                <a:gd fmla="*/ 3 h 9" name="T1"/>
                <a:gd fmla="*/ 4 w 10" name="T2"/>
                <a:gd fmla="*/ 5 h 9" name="T3"/>
                <a:gd fmla="*/ 4 w 10" name="T4"/>
                <a:gd fmla="*/ 2 h 9" name="T5"/>
                <a:gd fmla="*/ 7 w 10" name="T6"/>
                <a:gd fmla="*/ 9 h 9" name="T7"/>
                <a:gd fmla="*/ 4 w 10" name="T8"/>
                <a:gd fmla="*/ 9 h 9" name="T9"/>
                <a:gd fmla="*/ 2 w 10" name="T10"/>
                <a:gd fmla="*/ 8 h 9" name="T11"/>
                <a:gd fmla="*/ 2 w 10" name="T12"/>
                <a:gd fmla="*/ 3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0">
                  <a:moveTo>
                    <a:pt x="2" y="3"/>
                  </a:moveTo>
                  <a:cubicBezTo>
                    <a:pt x="2" y="4"/>
                    <a:pt x="2" y="6"/>
                    <a:pt x="4" y="5"/>
                  </a:cubicBezTo>
                  <a:cubicBezTo>
                    <a:pt x="2" y="5"/>
                    <a:pt x="6" y="2"/>
                    <a:pt x="4" y="2"/>
                  </a:cubicBezTo>
                  <a:cubicBezTo>
                    <a:pt x="8" y="0"/>
                    <a:pt x="10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5" y="7"/>
                    <a:pt x="4" y="8"/>
                    <a:pt x="2" y="8"/>
                  </a:cubicBezTo>
                  <a:cubicBezTo>
                    <a:pt x="1" y="7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86521" y="1413264"/>
            <a:ext cx="4824845" cy="5136126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420192" y="215900"/>
              <a:ext cx="548640" cy="13081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金·戈</a:t>
              </a:r>
            </a:p>
          </p:txBody>
        </p:sp>
      </p:grpSp>
      <p:cxnSp>
        <p:nvCxnSpPr>
          <p:cNvPr id="113" name="直接连接符 112"/>
          <p:cNvCxnSpPr/>
          <p:nvPr/>
        </p:nvCxnSpPr>
        <p:spPr>
          <a:xfrm flipH="1">
            <a:off x="5029201" y="0"/>
            <a:ext cx="1854864" cy="20525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/>
          <p:cNvSpPr/>
          <p:nvPr/>
        </p:nvSpPr>
        <p:spPr>
          <a:xfrm>
            <a:off x="5746700" y="11398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83133104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3" name="Group 4"/>
          <p:cNvGrpSpPr>
            <a:grpSpLocks noChangeAspect="1"/>
          </p:cNvGrpSpPr>
          <p:nvPr/>
        </p:nvGrpSpPr>
        <p:grpSpPr>
          <a:xfrm>
            <a:off x="-552449" y="1591368"/>
            <a:ext cx="2971799" cy="3675263"/>
            <a:chOff x="3084" y="172"/>
            <a:chExt cx="2860" cy="35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Freeform 6"/>
            <p:cNvSpPr/>
            <p:nvPr/>
          </p:nvSpPr>
          <p:spPr bwMode="auto">
            <a:xfrm>
              <a:off x="4867" y="3005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4161" y="2067"/>
              <a:ext cx="59" cy="39"/>
            </a:xfrm>
            <a:custGeom>
              <a:gdLst>
                <a:gd fmla="*/ 1 w 3" name="T0"/>
                <a:gd fmla="*/ 0 h 2" name="T1"/>
                <a:gd fmla="*/ 2 w 3" name="T2"/>
                <a:gd fmla="*/ 2 h 2" name="T3"/>
                <a:gd fmla="*/ 0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4318" y="1559"/>
              <a:ext cx="39" cy="59"/>
            </a:xfrm>
            <a:custGeom>
              <a:gdLst>
                <a:gd fmla="*/ 2 w 2" name="T0"/>
                <a:gd fmla="*/ 1 h 3" name="T1"/>
                <a:gd fmla="*/ 2 w 2" name="T2"/>
                <a:gd fmla="*/ 3 h 3" name="T3"/>
                <a:gd fmla="*/ 0 w 2" name="T4"/>
                <a:gd fmla="*/ 1 h 3" name="T5"/>
                <a:gd fmla="*/ 2 w 2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0" y="3"/>
                    <a:pt x="2" y="1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9"/>
            <p:cNvSpPr/>
            <p:nvPr/>
          </p:nvSpPr>
          <p:spPr bwMode="auto">
            <a:xfrm>
              <a:off x="4259" y="1383"/>
              <a:ext cx="20" cy="79"/>
            </a:xfrm>
            <a:custGeom>
              <a:gdLst>
                <a:gd fmla="*/ 0 w 1" name="T0"/>
                <a:gd fmla="*/ 1 h 4" name="T1"/>
                <a:gd fmla="*/ 0 w 1" name="T2"/>
                <a:gd fmla="*/ 4 h 4" name="T3"/>
                <a:gd fmla="*/ 0 w 1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">
                  <a:moveTo>
                    <a:pt x="0" y="1"/>
                  </a:moveTo>
                  <a:cubicBezTo>
                    <a:pt x="1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0"/>
            <p:cNvSpPr/>
            <p:nvPr/>
          </p:nvSpPr>
          <p:spPr bwMode="auto">
            <a:xfrm>
              <a:off x="4142" y="1403"/>
              <a:ext cx="39" cy="39"/>
            </a:xfrm>
            <a:custGeom>
              <a:gdLst>
                <a:gd fmla="*/ 1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1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0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5885" y="2497"/>
              <a:ext cx="59" cy="39"/>
            </a:xfrm>
            <a:custGeom>
              <a:gdLst>
                <a:gd fmla="*/ 3 w 3" name="T0"/>
                <a:gd fmla="*/ 0 h 2" name="T1"/>
                <a:gd fmla="*/ 2 w 3" name="T2"/>
                <a:gd fmla="*/ 2 h 2" name="T3"/>
                <a:gd fmla="*/ 0 w 3" name="T4"/>
                <a:gd fmla="*/ 1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5768" y="2849"/>
              <a:ext cx="98" cy="39"/>
            </a:xfrm>
            <a:custGeom>
              <a:gdLst>
                <a:gd fmla="*/ 5 w 5" name="T0"/>
                <a:gd fmla="*/ 0 h 2" name="T1"/>
                <a:gd fmla="*/ 5 w 5" name="T2"/>
                <a:gd fmla="*/ 2 h 2" name="T3"/>
                <a:gd fmla="*/ 0 w 5" name="T4"/>
                <a:gd fmla="*/ 2 h 2" name="T5"/>
                <a:gd fmla="*/ 5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5846" y="1618"/>
              <a:ext cx="78" cy="39"/>
            </a:xfrm>
            <a:custGeom>
              <a:gdLst>
                <a:gd fmla="*/ 0 w 4" name="T0"/>
                <a:gd fmla="*/ 0 h 2" name="T1"/>
                <a:gd fmla="*/ 2 w 4" name="T2"/>
                <a:gd fmla="*/ 0 h 2" name="T3"/>
                <a:gd fmla="*/ 3 w 4" name="T4"/>
                <a:gd fmla="*/ 1 h 2" name="T5"/>
                <a:gd fmla="*/ 2 w 4" name="T6"/>
                <a:gd fmla="*/ 2 h 2" name="T7"/>
                <a:gd fmla="*/ 0 w 4" name="T8"/>
                <a:gd fmla="*/ 2 h 2" name="T9"/>
                <a:gd fmla="*/ 0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5826" y="2458"/>
              <a:ext cx="20" cy="39"/>
            </a:xfrm>
            <a:custGeom>
              <a:gdLst>
                <a:gd fmla="*/ 1 w 1" name="T0"/>
                <a:gd fmla="*/ 0 h 2" name="T1"/>
                <a:gd fmla="*/ 1 w 1" name="T2"/>
                <a:gd fmla="*/ 1 h 2" name="T3"/>
                <a:gd fmla="*/ 0 w 1" name="T4"/>
                <a:gd fmla="*/ 1 h 2" name="T5"/>
                <a:gd fmla="*/ 0 w 1" name="T6"/>
                <a:gd fmla="*/ 0 h 2" name="T7"/>
                <a:gd fmla="*/ 1 w 1" name="T8"/>
                <a:gd fmla="*/ 0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5787" y="2771"/>
              <a:ext cx="39" cy="3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5768" y="993"/>
              <a:ext cx="58" cy="58"/>
            </a:xfrm>
            <a:custGeom>
              <a:gdLst>
                <a:gd fmla="*/ 3 w 3" name="T0"/>
                <a:gd fmla="*/ 1 h 3" name="T1"/>
                <a:gd fmla="*/ 2 w 3" name="T2"/>
                <a:gd fmla="*/ 2 h 3" name="T3"/>
                <a:gd fmla="*/ 0 w 3" name="T4"/>
                <a:gd fmla="*/ 2 h 3" name="T5"/>
                <a:gd fmla="*/ 1 w 3" name="T6"/>
                <a:gd fmla="*/ 0 h 3" name="T7"/>
                <a:gd fmla="*/ 3 w 3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2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5608" y="2244"/>
              <a:ext cx="216" cy="195"/>
            </a:xfrm>
            <a:custGeom>
              <a:gdLst>
                <a:gd fmla="*/ 5 w 11" name="T0"/>
                <a:gd fmla="*/ 0 h 10" name="T1"/>
                <a:gd fmla="*/ 6 w 11" name="T2"/>
                <a:gd fmla="*/ 0 h 10" name="T3"/>
                <a:gd fmla="*/ 5 w 11" name="T4"/>
                <a:gd fmla="*/ 1 h 10" name="T5"/>
                <a:gd fmla="*/ 6 w 11" name="T6"/>
                <a:gd fmla="*/ 2 h 10" name="T7"/>
                <a:gd fmla="*/ 7 w 11" name="T8"/>
                <a:gd fmla="*/ 0 h 10" name="T9"/>
                <a:gd fmla="*/ 10 w 11" name="T10"/>
                <a:gd fmla="*/ 7 h 10" name="T11"/>
                <a:gd fmla="*/ 4 w 11" name="T12"/>
                <a:gd fmla="*/ 9 h 10" name="T13"/>
                <a:gd fmla="*/ 3 w 11" name="T14"/>
                <a:gd fmla="*/ 9 h 10" name="T15"/>
                <a:gd fmla="*/ 5 w 11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6" y="0"/>
                    <a:pt x="7" y="0"/>
                  </a:cubicBezTo>
                  <a:cubicBezTo>
                    <a:pt x="10" y="1"/>
                    <a:pt x="11" y="4"/>
                    <a:pt x="10" y="7"/>
                  </a:cubicBezTo>
                  <a:cubicBezTo>
                    <a:pt x="8" y="7"/>
                    <a:pt x="7" y="10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5689" y="1481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5394" y="2666"/>
              <a:ext cx="117" cy="118"/>
            </a:xfrm>
            <a:custGeom>
              <a:gdLst>
                <a:gd fmla="*/ 2 w 6" name="T0"/>
                <a:gd fmla="*/ 6 h 6" name="T1"/>
                <a:gd fmla="*/ 5 w 6" name="T2"/>
                <a:gd fmla="*/ 2 h 6" name="T3"/>
                <a:gd fmla="*/ 5 w 6" name="T4"/>
                <a:gd fmla="*/ 2 h 6" name="T5"/>
                <a:gd fmla="*/ 3 w 6" name="T6"/>
                <a:gd fmla="*/ 6 h 6" name="T7"/>
                <a:gd fmla="*/ 2 w 6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2" y="6"/>
                  </a:moveTo>
                  <a:cubicBezTo>
                    <a:pt x="0" y="4"/>
                    <a:pt x="2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5650" y="3083"/>
              <a:ext cx="59" cy="39"/>
            </a:xfrm>
            <a:custGeom>
              <a:gdLst>
                <a:gd fmla="*/ 1 w 3" name="T0"/>
                <a:gd fmla="*/ 1 h 2" name="T1"/>
                <a:gd fmla="*/ 3 w 3" name="T2"/>
                <a:gd fmla="*/ 1 h 2" name="T3"/>
                <a:gd fmla="*/ 1 w 3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1" y="1"/>
                  </a:moveTo>
                  <a:cubicBezTo>
                    <a:pt x="3" y="0"/>
                    <a:pt x="2" y="2"/>
                    <a:pt x="3" y="1"/>
                  </a:cubicBezTo>
                  <a:cubicBezTo>
                    <a:pt x="3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5650" y="2829"/>
              <a:ext cx="98" cy="78"/>
            </a:xfrm>
            <a:custGeom>
              <a:gdLst>
                <a:gd fmla="*/ 3 w 5" name="T0"/>
                <a:gd fmla="*/ 0 h 4" name="T1"/>
                <a:gd fmla="*/ 4 w 5" name="T2"/>
                <a:gd fmla="*/ 0 h 4" name="T3"/>
                <a:gd fmla="*/ 4 w 5" name="T4"/>
                <a:gd fmla="*/ 0 h 4" name="T5"/>
                <a:gd fmla="*/ 4 w 5" name="T6"/>
                <a:gd fmla="*/ 3 h 4" name="T7"/>
                <a:gd fmla="*/ 2 w 5" name="T8"/>
                <a:gd fmla="*/ 4 h 4" name="T9"/>
                <a:gd fmla="*/ 0 w 5" name="T10"/>
                <a:gd fmla="*/ 3 h 4" name="T11"/>
                <a:gd fmla="*/ 3 w 5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5" y="1"/>
                    <a:pt x="4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1" y="4"/>
                    <a:pt x="2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5552" y="1540"/>
              <a:ext cx="59" cy="78"/>
            </a:xfrm>
            <a:custGeom>
              <a:gdLst>
                <a:gd fmla="*/ 3 w 3" name="T0"/>
                <a:gd fmla="*/ 1 h 4" name="T1"/>
                <a:gd fmla="*/ 2 w 3" name="T2"/>
                <a:gd fmla="*/ 4 h 4" name="T3"/>
                <a:gd fmla="*/ 1 w 3" name="T4"/>
                <a:gd fmla="*/ 4 h 4" name="T5"/>
                <a:gd fmla="*/ 3 w 3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3" y="1"/>
                  </a:moveTo>
                  <a:cubicBezTo>
                    <a:pt x="3" y="2"/>
                    <a:pt x="2" y="2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5533" y="2302"/>
              <a:ext cx="78" cy="58"/>
            </a:xfrm>
            <a:custGeom>
              <a:gdLst>
                <a:gd fmla="*/ 0 w 4" name="T0"/>
                <a:gd fmla="*/ 3 h 3" name="T1"/>
                <a:gd fmla="*/ 2 w 4" name="T2"/>
                <a:gd fmla="*/ 0 h 3" name="T3"/>
                <a:gd fmla="*/ 4 w 4" name="T4"/>
                <a:gd fmla="*/ 0 h 3" name="T5"/>
                <a:gd fmla="*/ 0 w 4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29"/>
            <p:cNvSpPr/>
            <p:nvPr/>
          </p:nvSpPr>
          <p:spPr bwMode="auto">
            <a:xfrm>
              <a:off x="5493" y="1227"/>
              <a:ext cx="59" cy="59"/>
            </a:xfrm>
            <a:custGeom>
              <a:gdLst>
                <a:gd fmla="*/ 3 w 3" name="T0"/>
                <a:gd fmla="*/ 0 h 3" name="T1"/>
                <a:gd fmla="*/ 3 w 3" name="T2"/>
                <a:gd fmla="*/ 3 h 3" name="T3"/>
                <a:gd fmla="*/ 1 w 3" name="T4"/>
                <a:gd fmla="*/ 3 h 3" name="T5"/>
                <a:gd fmla="*/ 0 w 3" name="T6"/>
                <a:gd fmla="*/ 0 h 3" name="T7"/>
                <a:gd fmla="*/ 3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30"/>
            <p:cNvSpPr/>
            <p:nvPr/>
          </p:nvSpPr>
          <p:spPr bwMode="auto">
            <a:xfrm>
              <a:off x="5454" y="1188"/>
              <a:ext cx="59" cy="39"/>
            </a:xfrm>
            <a:custGeom>
              <a:gdLst>
                <a:gd fmla="*/ 3 w 3" name="T0"/>
                <a:gd fmla="*/ 0 h 2" name="T1"/>
                <a:gd fmla="*/ 3 w 3" name="T2"/>
                <a:gd fmla="*/ 2 h 2" name="T3"/>
                <a:gd fmla="*/ 1 w 3" name="T4"/>
                <a:gd fmla="*/ 0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31"/>
            <p:cNvSpPr/>
            <p:nvPr/>
          </p:nvSpPr>
          <p:spPr bwMode="auto">
            <a:xfrm>
              <a:off x="5435" y="1931"/>
              <a:ext cx="58" cy="78"/>
            </a:xfrm>
            <a:custGeom>
              <a:gdLst>
                <a:gd fmla="*/ 0 w 3" name="T0"/>
                <a:gd fmla="*/ 1 h 4" name="T1"/>
                <a:gd fmla="*/ 2 w 3" name="T2"/>
                <a:gd fmla="*/ 3 h 4" name="T3"/>
                <a:gd fmla="*/ 0 w 3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3">
                  <a:moveTo>
                    <a:pt x="0" y="1"/>
                  </a:moveTo>
                  <a:cubicBezTo>
                    <a:pt x="0" y="0"/>
                    <a:pt x="3" y="1"/>
                    <a:pt x="2" y="3"/>
                  </a:cubicBezTo>
                  <a:cubicBezTo>
                    <a:pt x="0" y="4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32"/>
            <p:cNvSpPr/>
            <p:nvPr/>
          </p:nvSpPr>
          <p:spPr bwMode="auto">
            <a:xfrm>
              <a:off x="5454" y="778"/>
              <a:ext cx="39" cy="19"/>
            </a:xfrm>
            <a:custGeom>
              <a:gdLst>
                <a:gd fmla="*/ 1 w 2" name="T0"/>
                <a:gd fmla="*/ 0 h 1" name="T1"/>
                <a:gd fmla="*/ 0 w 2" name="T2"/>
                <a:gd fmla="*/ 1 h 1" name="T3"/>
                <a:gd fmla="*/ 0 w 2" name="T4"/>
                <a:gd fmla="*/ 0 h 1" name="T5"/>
                <a:gd fmla="*/ 1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33"/>
            <p:cNvSpPr/>
            <p:nvPr/>
          </p:nvSpPr>
          <p:spPr bwMode="auto">
            <a:xfrm>
              <a:off x="5415" y="2966"/>
              <a:ext cx="20" cy="39"/>
            </a:xfrm>
            <a:custGeom>
              <a:gdLst>
                <a:gd fmla="*/ 0 w 1" name="T0"/>
                <a:gd fmla="*/ 0 h 2" name="T1"/>
                <a:gd fmla="*/ 1 w 1" name="T2"/>
                <a:gd fmla="*/ 2 h 2" name="T3"/>
                <a:gd fmla="*/ 0 w 1" name="T4"/>
                <a:gd fmla="*/ 2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35"/>
            <p:cNvSpPr/>
            <p:nvPr/>
          </p:nvSpPr>
          <p:spPr bwMode="auto">
            <a:xfrm>
              <a:off x="5376" y="1012"/>
              <a:ext cx="59" cy="59"/>
            </a:xfrm>
            <a:custGeom>
              <a:gdLst>
                <a:gd fmla="*/ 3 w 3" name="T0"/>
                <a:gd fmla="*/ 1 h 3" name="T1"/>
                <a:gd fmla="*/ 0 w 3" name="T2"/>
                <a:gd fmla="*/ 3 h 3" name="T3"/>
                <a:gd fmla="*/ 1 w 3" name="T4"/>
                <a:gd fmla="*/ 0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37"/>
            <p:cNvSpPr/>
            <p:nvPr/>
          </p:nvSpPr>
          <p:spPr bwMode="auto">
            <a:xfrm>
              <a:off x="5180" y="1579"/>
              <a:ext cx="39" cy="58"/>
            </a:xfrm>
            <a:custGeom>
              <a:gdLst>
                <a:gd fmla="*/ 2 w 2" name="T0"/>
                <a:gd fmla="*/ 1 h 3" name="T1"/>
                <a:gd fmla="*/ 2 w 2" name="T2"/>
                <a:gd fmla="*/ 3 h 3" name="T3"/>
                <a:gd fmla="*/ 0 w 2" name="T4"/>
                <a:gd fmla="*/ 2 h 3" name="T5"/>
                <a:gd fmla="*/ 2 w 2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2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38"/>
            <p:cNvSpPr/>
            <p:nvPr/>
          </p:nvSpPr>
          <p:spPr bwMode="auto">
            <a:xfrm>
              <a:off x="5160" y="1813"/>
              <a:ext cx="59" cy="39"/>
            </a:xfrm>
            <a:custGeom>
              <a:gdLst>
                <a:gd fmla="*/ 3 w 3" name="T0"/>
                <a:gd fmla="*/ 1 h 2" name="T1"/>
                <a:gd fmla="*/ 0 w 3" name="T2"/>
                <a:gd fmla="*/ 2 h 2" name="T3"/>
                <a:gd fmla="*/ 1 w 3" name="T4"/>
                <a:gd fmla="*/ 0 h 2" name="T5"/>
                <a:gd fmla="*/ 3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5062" y="1794"/>
              <a:ext cx="98" cy="58"/>
            </a:xfrm>
            <a:custGeom>
              <a:gdLst>
                <a:gd fmla="*/ 0 w 5" name="T0"/>
                <a:gd fmla="*/ 0 h 3" name="T1"/>
                <a:gd fmla="*/ 5 w 5" name="T2"/>
                <a:gd fmla="*/ 3 h 3" name="T3"/>
                <a:gd fmla="*/ 0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0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4984" y="1442"/>
              <a:ext cx="98" cy="98"/>
            </a:xfrm>
            <a:custGeom>
              <a:gdLst>
                <a:gd fmla="*/ 5 w 5" name="T0"/>
                <a:gd fmla="*/ 1 h 5" name="T1"/>
                <a:gd fmla="*/ 3 w 5" name="T2"/>
                <a:gd fmla="*/ 5 h 5" name="T3"/>
                <a:gd fmla="*/ 5 w 5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5">
                  <a:moveTo>
                    <a:pt x="5" y="1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1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41"/>
            <p:cNvSpPr/>
            <p:nvPr/>
          </p:nvSpPr>
          <p:spPr bwMode="auto">
            <a:xfrm>
              <a:off x="4925" y="2204"/>
              <a:ext cx="59" cy="59"/>
            </a:xfrm>
            <a:custGeom>
              <a:gdLst>
                <a:gd fmla="*/ 0 w 3" name="T0"/>
                <a:gd fmla="*/ 1 h 3" name="T1"/>
                <a:gd fmla="*/ 2 w 3" name="T2"/>
                <a:gd fmla="*/ 1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42"/>
            <p:cNvSpPr/>
            <p:nvPr/>
          </p:nvSpPr>
          <p:spPr bwMode="auto">
            <a:xfrm>
              <a:off x="4769" y="2185"/>
              <a:ext cx="176" cy="156"/>
            </a:xfrm>
            <a:custGeom>
              <a:gdLst>
                <a:gd fmla="*/ 2 w 9" name="T0"/>
                <a:gd fmla="*/ 6 h 8" name="T1"/>
                <a:gd fmla="*/ 7 w 9" name="T2"/>
                <a:gd fmla="*/ 8 h 8" name="T3"/>
                <a:gd fmla="*/ 4 w 9" name="T4"/>
                <a:gd fmla="*/ 8 h 8" name="T5"/>
                <a:gd fmla="*/ 2 w 9" name="T6"/>
                <a:gd fmla="*/ 6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2" y="6"/>
                  </a:moveTo>
                  <a:cubicBezTo>
                    <a:pt x="0" y="0"/>
                    <a:pt x="9" y="2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43"/>
            <p:cNvSpPr/>
            <p:nvPr/>
          </p:nvSpPr>
          <p:spPr bwMode="auto">
            <a:xfrm>
              <a:off x="4886" y="2771"/>
              <a:ext cx="20" cy="39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44"/>
            <p:cNvSpPr/>
            <p:nvPr/>
          </p:nvSpPr>
          <p:spPr bwMode="auto">
            <a:xfrm>
              <a:off x="4827" y="2771"/>
              <a:ext cx="59" cy="39"/>
            </a:xfrm>
            <a:custGeom>
              <a:gdLst>
                <a:gd fmla="*/ 1 w 3" name="T0"/>
                <a:gd fmla="*/ 0 h 2" name="T1"/>
                <a:gd fmla="*/ 2 w 3" name="T2"/>
                <a:gd fmla="*/ 2 h 2" name="T3"/>
                <a:gd fmla="*/ 1 w 3" name="T4"/>
                <a:gd fmla="*/ 2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4749" y="875"/>
              <a:ext cx="59" cy="40"/>
            </a:xfrm>
            <a:custGeom>
              <a:gdLst>
                <a:gd fmla="*/ 1 w 3" name="T0"/>
                <a:gd fmla="*/ 0 h 2" name="T1"/>
                <a:gd fmla="*/ 3 w 3" name="T2"/>
                <a:gd fmla="*/ 2 h 2" name="T3"/>
                <a:gd fmla="*/ 0 w 3" name="T4"/>
                <a:gd fmla="*/ 1 h 2" name="T5"/>
                <a:gd fmla="*/ 1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4690" y="3669"/>
              <a:ext cx="59" cy="40"/>
            </a:xfrm>
            <a:custGeom>
              <a:gdLst>
                <a:gd fmla="*/ 3 w 3" name="T0"/>
                <a:gd fmla="*/ 0 h 2" name="T1"/>
                <a:gd fmla="*/ 1 w 3" name="T2"/>
                <a:gd fmla="*/ 2 h 2" name="T3"/>
                <a:gd fmla="*/ 3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4710" y="524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48"/>
            <p:cNvSpPr/>
            <p:nvPr/>
          </p:nvSpPr>
          <p:spPr bwMode="auto">
            <a:xfrm>
              <a:off x="4573" y="2614"/>
              <a:ext cx="58" cy="372"/>
            </a:xfrm>
            <a:custGeom>
              <a:gdLst>
                <a:gd fmla="*/ 0 w 3" name="T0"/>
                <a:gd fmla="*/ 0 h 19" name="T1"/>
                <a:gd fmla="*/ 2 w 3" name="T2"/>
                <a:gd fmla="*/ 0 h 19" name="T3"/>
                <a:gd fmla="*/ 1 w 3" name="T4"/>
                <a:gd fmla="*/ 19 h 19" name="T5"/>
                <a:gd fmla="*/ 0 w 3" name="T6"/>
                <a:gd fmla="*/ 0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4"/>
                    <a:pt x="3" y="14"/>
                    <a:pt x="1" y="19"/>
                  </a:cubicBezTo>
                  <a:cubicBezTo>
                    <a:pt x="1" y="11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49"/>
            <p:cNvSpPr/>
            <p:nvPr/>
          </p:nvSpPr>
          <p:spPr bwMode="auto">
            <a:xfrm>
              <a:off x="4534" y="621"/>
              <a:ext cx="19" cy="40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50"/>
            <p:cNvSpPr/>
            <p:nvPr/>
          </p:nvSpPr>
          <p:spPr bwMode="auto">
            <a:xfrm>
              <a:off x="4279" y="2947"/>
              <a:ext cx="59" cy="58"/>
            </a:xfrm>
            <a:custGeom>
              <a:gdLst>
                <a:gd fmla="*/ 0 w 3" name="T0"/>
                <a:gd fmla="*/ 0 h 3" name="T1"/>
                <a:gd fmla="*/ 3 w 3" name="T2"/>
                <a:gd fmla="*/ 0 h 3" name="T3"/>
                <a:gd fmla="*/ 0 w 3" name="T4"/>
                <a:gd fmla="*/ 3 h 3" name="T5"/>
                <a:gd fmla="*/ 0 w 3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51"/>
            <p:cNvSpPr/>
            <p:nvPr/>
          </p:nvSpPr>
          <p:spPr bwMode="auto">
            <a:xfrm>
              <a:off x="4142" y="2321"/>
              <a:ext cx="58" cy="59"/>
            </a:xfrm>
            <a:custGeom>
              <a:gdLst>
                <a:gd fmla="*/ 3 w 3" name="T0"/>
                <a:gd fmla="*/ 1 h 3" name="T1"/>
                <a:gd fmla="*/ 3 w 3" name="T2"/>
                <a:gd fmla="*/ 3 h 3" name="T3"/>
                <a:gd fmla="*/ 0 w 3" name="T4"/>
                <a:gd fmla="*/ 3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52"/>
            <p:cNvSpPr/>
            <p:nvPr/>
          </p:nvSpPr>
          <p:spPr bwMode="auto">
            <a:xfrm>
              <a:off x="4142" y="3083"/>
              <a:ext cx="58" cy="59"/>
            </a:xfrm>
            <a:custGeom>
              <a:gdLst>
                <a:gd fmla="*/ 3 w 3" name="T0"/>
                <a:gd fmla="*/ 3 h 3" name="T1"/>
                <a:gd fmla="*/ 0 w 3" name="T2"/>
                <a:gd fmla="*/ 1 h 3" name="T3"/>
                <a:gd fmla="*/ 3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53"/>
            <p:cNvSpPr/>
            <p:nvPr/>
          </p:nvSpPr>
          <p:spPr bwMode="auto">
            <a:xfrm>
              <a:off x="4024" y="172"/>
              <a:ext cx="157" cy="156"/>
            </a:xfrm>
            <a:custGeom>
              <a:gdLst>
                <a:gd fmla="*/ 6 w 8" name="T0"/>
                <a:gd fmla="*/ 6 h 8" name="T1"/>
                <a:gd fmla="*/ 5 w 8" name="T2"/>
                <a:gd fmla="*/ 7 h 8" name="T3"/>
                <a:gd fmla="*/ 3 w 8" name="T4"/>
                <a:gd fmla="*/ 7 h 8" name="T5"/>
                <a:gd fmla="*/ 0 w 8" name="T6"/>
                <a:gd fmla="*/ 5 h 8" name="T7"/>
                <a:gd fmla="*/ 3 w 8" name="T8"/>
                <a:gd fmla="*/ 1 h 8" name="T9"/>
                <a:gd fmla="*/ 6 w 8" name="T10"/>
                <a:gd fmla="*/ 2 h 8" name="T11"/>
                <a:gd fmla="*/ 7 w 8" name="T12"/>
                <a:gd fmla="*/ 5 h 8" name="T13"/>
                <a:gd fmla="*/ 5 w 8" name="T14"/>
                <a:gd fmla="*/ 5 h 8" name="T15"/>
                <a:gd fmla="*/ 6 w 8" name="T16"/>
                <a:gd fmla="*/ 6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8">
                  <a:moveTo>
                    <a:pt x="6" y="6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6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3"/>
                    <a:pt x="2" y="3"/>
                    <a:pt x="3" y="1"/>
                  </a:cubicBezTo>
                  <a:cubicBezTo>
                    <a:pt x="5" y="0"/>
                    <a:pt x="4" y="2"/>
                    <a:pt x="6" y="2"/>
                  </a:cubicBezTo>
                  <a:cubicBezTo>
                    <a:pt x="6" y="4"/>
                    <a:pt x="8" y="3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54"/>
            <p:cNvSpPr/>
            <p:nvPr/>
          </p:nvSpPr>
          <p:spPr bwMode="auto">
            <a:xfrm>
              <a:off x="4024" y="2458"/>
              <a:ext cx="98" cy="78"/>
            </a:xfrm>
            <a:custGeom>
              <a:gdLst>
                <a:gd fmla="*/ 2 w 5" name="T0"/>
                <a:gd fmla="*/ 0 h 4" name="T1"/>
                <a:gd fmla="*/ 5 w 5" name="T2"/>
                <a:gd fmla="*/ 3 h 4" name="T3"/>
                <a:gd fmla="*/ 4 w 5" name="T4"/>
                <a:gd fmla="*/ 4 h 4" name="T5"/>
                <a:gd fmla="*/ 0 w 5" name="T6"/>
                <a:gd fmla="*/ 2 h 4" name="T7"/>
                <a:gd fmla="*/ 2 w 5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5">
                  <a:moveTo>
                    <a:pt x="2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2" y="4"/>
                    <a:pt x="3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55"/>
            <p:cNvSpPr>
              <a:spLocks noEditPoints="1"/>
            </p:cNvSpPr>
            <p:nvPr/>
          </p:nvSpPr>
          <p:spPr bwMode="auto">
            <a:xfrm>
              <a:off x="3613" y="289"/>
              <a:ext cx="2155" cy="2325"/>
            </a:xfrm>
            <a:custGeom>
              <a:gdLst>
                <a:gd fmla="*/ 65 w 110" name="T0"/>
                <a:gd fmla="*/ 106 h 119" name="T1"/>
                <a:gd fmla="*/ 68 w 110" name="T2"/>
                <a:gd fmla="*/ 88 h 119" name="T3"/>
                <a:gd fmla="*/ 63 w 110" name="T4"/>
                <a:gd fmla="*/ 90 h 119" name="T5"/>
                <a:gd fmla="*/ 57 w 110" name="T6"/>
                <a:gd fmla="*/ 97 h 119" name="T7"/>
                <a:gd fmla="*/ 30 w 110" name="T8"/>
                <a:gd fmla="*/ 93 h 119" name="T9"/>
                <a:gd fmla="*/ 22 w 110" name="T10"/>
                <a:gd fmla="*/ 100 h 119" name="T11"/>
                <a:gd fmla="*/ 22 w 110" name="T12"/>
                <a:gd fmla="*/ 93 h 119" name="T13"/>
                <a:gd fmla="*/ 13 w 110" name="T14"/>
                <a:gd fmla="*/ 92 h 119" name="T15"/>
                <a:gd fmla="*/ 14 w 110" name="T16"/>
                <a:gd fmla="*/ 83 h 119" name="T17"/>
                <a:gd fmla="*/ 9 w 110" name="T18"/>
                <a:gd fmla="*/ 73 h 119" name="T19"/>
                <a:gd fmla="*/ 6 w 110" name="T20"/>
                <a:gd fmla="*/ 72 h 119" name="T21"/>
                <a:gd fmla="*/ 3 w 110" name="T22"/>
                <a:gd fmla="*/ 54 h 119" name="T23"/>
                <a:gd fmla="*/ 13 w 110" name="T24"/>
                <a:gd fmla="*/ 53 h 119" name="T25"/>
                <a:gd fmla="*/ 25 w 110" name="T26"/>
                <a:gd fmla="*/ 15 h 119" name="T27"/>
                <a:gd fmla="*/ 22 w 110" name="T28"/>
                <a:gd fmla="*/ 4 h 119" name="T29"/>
                <a:gd fmla="*/ 43 w 110" name="T30"/>
                <a:gd fmla="*/ 33 h 119" name="T31"/>
                <a:gd fmla="*/ 50 w 110" name="T32"/>
                <a:gd fmla="*/ 23 h 119" name="T33"/>
                <a:gd fmla="*/ 53 w 110" name="T34"/>
                <a:gd fmla="*/ 0 h 119" name="T35"/>
                <a:gd fmla="*/ 50 w 110" name="T36"/>
                <a:gd fmla="*/ 30 h 119" name="T37"/>
                <a:gd fmla="*/ 54 w 110" name="T38"/>
                <a:gd fmla="*/ 40 h 119" name="T39"/>
                <a:gd fmla="*/ 65 w 110" name="T40"/>
                <a:gd fmla="*/ 49 h 119" name="T41"/>
                <a:gd fmla="*/ 73 w 110" name="T42"/>
                <a:gd fmla="*/ 73 h 119" name="T43"/>
                <a:gd fmla="*/ 101 w 110" name="T44"/>
                <a:gd fmla="*/ 100 h 119" name="T45"/>
                <a:gd fmla="*/ 104 w 110" name="T46"/>
                <a:gd fmla="*/ 101 h 119" name="T47"/>
                <a:gd fmla="*/ 110 w 110" name="T48"/>
                <a:gd fmla="*/ 106 h 119" name="T49"/>
                <a:gd fmla="*/ 103 w 110" name="T50"/>
                <a:gd fmla="*/ 102 h 119" name="T51"/>
                <a:gd fmla="*/ 85 w 110" name="T52"/>
                <a:gd fmla="*/ 97 h 119" name="T53"/>
                <a:gd fmla="*/ 70 w 110" name="T54"/>
                <a:gd fmla="*/ 91 h 119" name="T55"/>
                <a:gd fmla="*/ 64 w 110" name="T56"/>
                <a:gd fmla="*/ 112 h 119" name="T57"/>
                <a:gd fmla="*/ 63 w 110" name="T58"/>
                <a:gd fmla="*/ 112 h 119" name="T59"/>
                <a:gd fmla="*/ 65 w 110" name="T60"/>
                <a:gd fmla="*/ 115 h 119" name="T61"/>
                <a:gd fmla="*/ 58 w 110" name="T62"/>
                <a:gd fmla="*/ 113 h 119" name="T63"/>
                <a:gd fmla="*/ 50 w 110" name="T64"/>
                <a:gd fmla="*/ 116 h 119" name="T65"/>
                <a:gd fmla="*/ 46 w 110" name="T66"/>
                <a:gd fmla="*/ 101 h 119" name="T67"/>
                <a:gd fmla="*/ 40 w 110" name="T68"/>
                <a:gd fmla="*/ 98 h 119" name="T69"/>
                <a:gd fmla="*/ 29 w 110" name="T70"/>
                <a:gd fmla="*/ 93 h 119" name="T71"/>
                <a:gd fmla="*/ 31 w 110" name="T72"/>
                <a:gd fmla="*/ 94 h 119" name="T73"/>
                <a:gd fmla="*/ 25 w 110" name="T74"/>
                <a:gd fmla="*/ 98 h 119" name="T75"/>
                <a:gd fmla="*/ 22 w 110" name="T76"/>
                <a:gd fmla="*/ 100 h 119" name="T77"/>
                <a:gd fmla="*/ 36 w 110" name="T78"/>
                <a:gd fmla="*/ 66 h 119" name="T79"/>
                <a:gd fmla="*/ 39 w 110" name="T80"/>
                <a:gd fmla="*/ 65 h 119" name="T81"/>
                <a:gd fmla="*/ 33 w 110" name="T82"/>
                <a:gd fmla="*/ 60 h 119" name="T83"/>
                <a:gd fmla="*/ 27 w 110" name="T84"/>
                <a:gd fmla="*/ 59 h 11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19" w="110">
                  <a:moveTo>
                    <a:pt x="61" y="107"/>
                  </a:moveTo>
                  <a:cubicBezTo>
                    <a:pt x="62" y="106"/>
                    <a:pt x="62" y="107"/>
                    <a:pt x="64" y="107"/>
                  </a:cubicBezTo>
                  <a:cubicBezTo>
                    <a:pt x="65" y="108"/>
                    <a:pt x="63" y="105"/>
                    <a:pt x="65" y="106"/>
                  </a:cubicBezTo>
                  <a:cubicBezTo>
                    <a:pt x="66" y="106"/>
                    <a:pt x="66" y="107"/>
                    <a:pt x="66" y="107"/>
                  </a:cubicBezTo>
                  <a:cubicBezTo>
                    <a:pt x="67" y="109"/>
                    <a:pt x="65" y="108"/>
                    <a:pt x="66" y="110"/>
                  </a:cubicBezTo>
                  <a:cubicBezTo>
                    <a:pt x="71" y="106"/>
                    <a:pt x="71" y="94"/>
                    <a:pt x="68" y="88"/>
                  </a:cubicBezTo>
                  <a:cubicBezTo>
                    <a:pt x="66" y="88"/>
                    <a:pt x="65" y="87"/>
                    <a:pt x="66" y="85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7"/>
                    <a:pt x="62" y="88"/>
                    <a:pt x="63" y="90"/>
                  </a:cubicBezTo>
                  <a:cubicBezTo>
                    <a:pt x="65" y="90"/>
                    <a:pt x="66" y="92"/>
                    <a:pt x="66" y="93"/>
                  </a:cubicBezTo>
                  <a:cubicBezTo>
                    <a:pt x="63" y="91"/>
                    <a:pt x="56" y="87"/>
                    <a:pt x="53" y="92"/>
                  </a:cubicBezTo>
                  <a:cubicBezTo>
                    <a:pt x="54" y="95"/>
                    <a:pt x="55" y="97"/>
                    <a:pt x="57" y="97"/>
                  </a:cubicBezTo>
                  <a:cubicBezTo>
                    <a:pt x="56" y="101"/>
                    <a:pt x="60" y="104"/>
                    <a:pt x="61" y="107"/>
                  </a:cubicBezTo>
                  <a:close/>
                  <a:moveTo>
                    <a:pt x="28" y="93"/>
                  </a:moveTo>
                  <a:cubicBezTo>
                    <a:pt x="29" y="93"/>
                    <a:pt x="30" y="93"/>
                    <a:pt x="30" y="93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8" y="92"/>
                    <a:pt x="28" y="93"/>
                  </a:cubicBezTo>
                  <a:close/>
                  <a:moveTo>
                    <a:pt x="22" y="100"/>
                  </a:moveTo>
                  <a:cubicBezTo>
                    <a:pt x="21" y="99"/>
                    <a:pt x="22" y="101"/>
                    <a:pt x="21" y="101"/>
                  </a:cubicBezTo>
                  <a:cubicBezTo>
                    <a:pt x="20" y="99"/>
                    <a:pt x="21" y="98"/>
                    <a:pt x="22" y="98"/>
                  </a:cubicBezTo>
                  <a:cubicBezTo>
                    <a:pt x="22" y="96"/>
                    <a:pt x="23" y="94"/>
                    <a:pt x="22" y="93"/>
                  </a:cubicBezTo>
                  <a:cubicBezTo>
                    <a:pt x="23" y="98"/>
                    <a:pt x="16" y="102"/>
                    <a:pt x="14" y="97"/>
                  </a:cubicBezTo>
                  <a:cubicBezTo>
                    <a:pt x="11" y="98"/>
                    <a:pt x="11" y="102"/>
                    <a:pt x="7" y="102"/>
                  </a:cubicBezTo>
                  <a:cubicBezTo>
                    <a:pt x="9" y="99"/>
                    <a:pt x="14" y="96"/>
                    <a:pt x="13" y="92"/>
                  </a:cubicBezTo>
                  <a:cubicBezTo>
                    <a:pt x="14" y="93"/>
                    <a:pt x="15" y="91"/>
                    <a:pt x="16" y="91"/>
                  </a:cubicBezTo>
                  <a:cubicBezTo>
                    <a:pt x="15" y="91"/>
                    <a:pt x="14" y="90"/>
                    <a:pt x="15" y="89"/>
                  </a:cubicBezTo>
                  <a:cubicBezTo>
                    <a:pt x="19" y="89"/>
                    <a:pt x="17" y="82"/>
                    <a:pt x="14" y="83"/>
                  </a:cubicBezTo>
                  <a:cubicBezTo>
                    <a:pt x="14" y="80"/>
                    <a:pt x="14" y="78"/>
                    <a:pt x="12" y="78"/>
                  </a:cubicBezTo>
                  <a:cubicBezTo>
                    <a:pt x="12" y="76"/>
                    <a:pt x="12" y="74"/>
                    <a:pt x="12" y="73"/>
                  </a:cubicBezTo>
                  <a:cubicBezTo>
                    <a:pt x="11" y="73"/>
                    <a:pt x="9" y="72"/>
                    <a:pt x="9" y="73"/>
                  </a:cubicBezTo>
                  <a:cubicBezTo>
                    <a:pt x="8" y="73"/>
                    <a:pt x="8" y="72"/>
                    <a:pt x="7" y="72"/>
                  </a:cubicBezTo>
                  <a:cubicBezTo>
                    <a:pt x="5" y="73"/>
                    <a:pt x="6" y="77"/>
                    <a:pt x="3" y="78"/>
                  </a:cubicBezTo>
                  <a:cubicBezTo>
                    <a:pt x="4" y="75"/>
                    <a:pt x="5" y="73"/>
                    <a:pt x="6" y="72"/>
                  </a:cubicBezTo>
                  <a:cubicBezTo>
                    <a:pt x="4" y="69"/>
                    <a:pt x="1" y="68"/>
                    <a:pt x="0" y="65"/>
                  </a:cubicBezTo>
                  <a:cubicBezTo>
                    <a:pt x="0" y="63"/>
                    <a:pt x="2" y="63"/>
                    <a:pt x="0" y="61"/>
                  </a:cubicBezTo>
                  <a:cubicBezTo>
                    <a:pt x="1" y="58"/>
                    <a:pt x="4" y="58"/>
                    <a:pt x="3" y="54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6" y="54"/>
                    <a:pt x="8" y="53"/>
                    <a:pt x="9" y="52"/>
                  </a:cubicBezTo>
                  <a:cubicBezTo>
                    <a:pt x="11" y="52"/>
                    <a:pt x="11" y="54"/>
                    <a:pt x="13" y="53"/>
                  </a:cubicBezTo>
                  <a:cubicBezTo>
                    <a:pt x="16" y="50"/>
                    <a:pt x="18" y="46"/>
                    <a:pt x="21" y="43"/>
                  </a:cubicBezTo>
                  <a:cubicBezTo>
                    <a:pt x="27" y="44"/>
                    <a:pt x="29" y="38"/>
                    <a:pt x="26" y="33"/>
                  </a:cubicBezTo>
                  <a:cubicBezTo>
                    <a:pt x="29" y="28"/>
                    <a:pt x="24" y="22"/>
                    <a:pt x="25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0"/>
                    <a:pt x="24" y="7"/>
                    <a:pt x="22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5" y="5"/>
                    <a:pt x="24" y="10"/>
                    <a:pt x="27" y="11"/>
                  </a:cubicBezTo>
                  <a:cubicBezTo>
                    <a:pt x="26" y="18"/>
                    <a:pt x="31" y="27"/>
                    <a:pt x="32" y="34"/>
                  </a:cubicBezTo>
                  <a:cubicBezTo>
                    <a:pt x="35" y="38"/>
                    <a:pt x="42" y="39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6" y="32"/>
                    <a:pt x="45" y="31"/>
                    <a:pt x="47" y="31"/>
                  </a:cubicBezTo>
                  <a:cubicBezTo>
                    <a:pt x="47" y="28"/>
                    <a:pt x="49" y="26"/>
                    <a:pt x="50" y="23"/>
                  </a:cubicBezTo>
                  <a:cubicBezTo>
                    <a:pt x="50" y="20"/>
                    <a:pt x="49" y="17"/>
                    <a:pt x="50" y="15"/>
                  </a:cubicBezTo>
                  <a:cubicBezTo>
                    <a:pt x="50" y="10"/>
                    <a:pt x="53" y="6"/>
                    <a:pt x="52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3" y="8"/>
                    <a:pt x="51" y="19"/>
                    <a:pt x="51" y="28"/>
                  </a:cubicBezTo>
                  <a:cubicBezTo>
                    <a:pt x="49" y="27"/>
                    <a:pt x="50" y="30"/>
                    <a:pt x="48" y="29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49" y="34"/>
                    <a:pt x="53" y="35"/>
                    <a:pt x="51" y="38"/>
                  </a:cubicBezTo>
                  <a:cubicBezTo>
                    <a:pt x="51" y="40"/>
                    <a:pt x="52" y="40"/>
                    <a:pt x="52" y="41"/>
                  </a:cubicBezTo>
                  <a:cubicBezTo>
                    <a:pt x="54" y="41"/>
                    <a:pt x="53" y="40"/>
                    <a:pt x="54" y="40"/>
                  </a:cubicBezTo>
                  <a:cubicBezTo>
                    <a:pt x="57" y="42"/>
                    <a:pt x="59" y="45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54"/>
                    <a:pt x="71" y="57"/>
                    <a:pt x="68" y="62"/>
                  </a:cubicBezTo>
                  <a:cubicBezTo>
                    <a:pt x="70" y="63"/>
                    <a:pt x="72" y="65"/>
                    <a:pt x="74" y="65"/>
                  </a:cubicBezTo>
                  <a:cubicBezTo>
                    <a:pt x="71" y="66"/>
                    <a:pt x="69" y="73"/>
                    <a:pt x="73" y="73"/>
                  </a:cubicBezTo>
                  <a:cubicBezTo>
                    <a:pt x="69" y="73"/>
                    <a:pt x="62" y="77"/>
                    <a:pt x="68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78" y="89"/>
                    <a:pt x="90" y="94"/>
                    <a:pt x="101" y="100"/>
                  </a:cubicBezTo>
                  <a:cubicBezTo>
                    <a:pt x="102" y="100"/>
                    <a:pt x="102" y="99"/>
                    <a:pt x="104" y="99"/>
                  </a:cubicBezTo>
                  <a:cubicBezTo>
                    <a:pt x="104" y="100"/>
                    <a:pt x="105" y="100"/>
                    <a:pt x="105" y="100"/>
                  </a:cubicBezTo>
                  <a:cubicBezTo>
                    <a:pt x="105" y="101"/>
                    <a:pt x="104" y="101"/>
                    <a:pt x="104" y="101"/>
                  </a:cubicBezTo>
                  <a:cubicBezTo>
                    <a:pt x="106" y="102"/>
                    <a:pt x="108" y="102"/>
                    <a:pt x="110" y="103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0" y="105"/>
                    <a:pt x="110" y="106"/>
                  </a:cubicBezTo>
                  <a:cubicBezTo>
                    <a:pt x="108" y="106"/>
                    <a:pt x="106" y="105"/>
                    <a:pt x="103" y="104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2"/>
                    <a:pt x="103" y="102"/>
                  </a:cubicBezTo>
                  <a:cubicBezTo>
                    <a:pt x="97" y="101"/>
                    <a:pt x="94" y="97"/>
                    <a:pt x="88" y="96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5"/>
                    <a:pt x="86" y="96"/>
                    <a:pt x="85" y="97"/>
                  </a:cubicBezTo>
                  <a:cubicBezTo>
                    <a:pt x="84" y="96"/>
                    <a:pt x="84" y="95"/>
                    <a:pt x="84" y="93"/>
                  </a:cubicBezTo>
                  <a:cubicBezTo>
                    <a:pt x="79" y="90"/>
                    <a:pt x="75" y="87"/>
                    <a:pt x="68" y="85"/>
                  </a:cubicBezTo>
                  <a:cubicBezTo>
                    <a:pt x="70" y="86"/>
                    <a:pt x="75" y="90"/>
                    <a:pt x="70" y="91"/>
                  </a:cubicBezTo>
                  <a:cubicBezTo>
                    <a:pt x="70" y="91"/>
                    <a:pt x="71" y="91"/>
                    <a:pt x="71" y="91"/>
                  </a:cubicBezTo>
                  <a:cubicBezTo>
                    <a:pt x="71" y="100"/>
                    <a:pt x="70" y="107"/>
                    <a:pt x="66" y="112"/>
                  </a:cubicBezTo>
                  <a:cubicBezTo>
                    <a:pt x="66" y="112"/>
                    <a:pt x="65" y="112"/>
                    <a:pt x="64" y="112"/>
                  </a:cubicBezTo>
                  <a:cubicBezTo>
                    <a:pt x="64" y="111"/>
                    <a:pt x="66" y="112"/>
                    <a:pt x="65" y="111"/>
                  </a:cubicBezTo>
                  <a:cubicBezTo>
                    <a:pt x="65" y="110"/>
                    <a:pt x="63" y="111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3" y="113"/>
                    <a:pt x="65" y="112"/>
                    <a:pt x="64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6"/>
                    <a:pt x="65" y="117"/>
                    <a:pt x="66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3" y="116"/>
                    <a:pt x="60" y="114"/>
                    <a:pt x="58" y="113"/>
                  </a:cubicBezTo>
                  <a:cubicBezTo>
                    <a:pt x="62" y="107"/>
                    <a:pt x="54" y="101"/>
                    <a:pt x="51" y="97"/>
                  </a:cubicBezTo>
                  <a:cubicBezTo>
                    <a:pt x="49" y="96"/>
                    <a:pt x="50" y="98"/>
                    <a:pt x="49" y="98"/>
                  </a:cubicBezTo>
                  <a:cubicBezTo>
                    <a:pt x="51" y="102"/>
                    <a:pt x="49" y="110"/>
                    <a:pt x="50" y="116"/>
                  </a:cubicBezTo>
                  <a:cubicBezTo>
                    <a:pt x="48" y="111"/>
                    <a:pt x="49" y="103"/>
                    <a:pt x="48" y="97"/>
                  </a:cubicBezTo>
                  <a:cubicBezTo>
                    <a:pt x="48" y="96"/>
                    <a:pt x="47" y="96"/>
                    <a:pt x="46" y="96"/>
                  </a:cubicBezTo>
                  <a:cubicBezTo>
                    <a:pt x="45" y="98"/>
                    <a:pt x="48" y="99"/>
                    <a:pt x="46" y="101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2" y="98"/>
                    <a:pt x="42" y="99"/>
                    <a:pt x="42" y="101"/>
                  </a:cubicBezTo>
                  <a:cubicBezTo>
                    <a:pt x="41" y="101"/>
                    <a:pt x="40" y="100"/>
                    <a:pt x="40" y="98"/>
                  </a:cubicBezTo>
                  <a:cubicBezTo>
                    <a:pt x="36" y="99"/>
                    <a:pt x="34" y="97"/>
                    <a:pt x="31" y="96"/>
                  </a:cubicBezTo>
                  <a:cubicBezTo>
                    <a:pt x="32" y="95"/>
                    <a:pt x="31" y="93"/>
                    <a:pt x="32" y="93"/>
                  </a:cubicBezTo>
                  <a:cubicBezTo>
                    <a:pt x="32" y="92"/>
                    <a:pt x="30" y="94"/>
                    <a:pt x="29" y="93"/>
                  </a:cubicBezTo>
                  <a:cubicBezTo>
                    <a:pt x="28" y="94"/>
                    <a:pt x="28" y="96"/>
                    <a:pt x="29" y="96"/>
                  </a:cubicBezTo>
                  <a:cubicBezTo>
                    <a:pt x="30" y="96"/>
                    <a:pt x="28" y="96"/>
                    <a:pt x="29" y="95"/>
                  </a:cubicBezTo>
                  <a:cubicBezTo>
                    <a:pt x="30" y="95"/>
                    <a:pt x="29" y="94"/>
                    <a:pt x="31" y="94"/>
                  </a:cubicBezTo>
                  <a:cubicBezTo>
                    <a:pt x="30" y="95"/>
                    <a:pt x="30" y="96"/>
                    <a:pt x="31" y="97"/>
                  </a:cubicBezTo>
                  <a:cubicBezTo>
                    <a:pt x="30" y="99"/>
                    <a:pt x="28" y="100"/>
                    <a:pt x="25" y="101"/>
                  </a:cubicBezTo>
                  <a:cubicBezTo>
                    <a:pt x="25" y="100"/>
                    <a:pt x="25" y="99"/>
                    <a:pt x="25" y="98"/>
                  </a:cubicBezTo>
                  <a:cubicBezTo>
                    <a:pt x="22" y="98"/>
                    <a:pt x="24" y="101"/>
                    <a:pt x="24" y="103"/>
                  </a:cubicBezTo>
                  <a:cubicBezTo>
                    <a:pt x="25" y="105"/>
                    <a:pt x="26" y="109"/>
                    <a:pt x="29" y="110"/>
                  </a:cubicBezTo>
                  <a:cubicBezTo>
                    <a:pt x="25" y="110"/>
                    <a:pt x="23" y="104"/>
                    <a:pt x="22" y="100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8" y="66"/>
                  </a:cubicBezTo>
                  <a:cubicBezTo>
                    <a:pt x="37" y="66"/>
                    <a:pt x="36" y="65"/>
                    <a:pt x="36" y="66"/>
                  </a:cubicBezTo>
                  <a:cubicBezTo>
                    <a:pt x="38" y="66"/>
                    <a:pt x="36" y="68"/>
                    <a:pt x="38" y="68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6"/>
                    <a:pt x="39" y="66"/>
                    <a:pt x="39" y="65"/>
                  </a:cubicBezTo>
                  <a:close/>
                  <a:moveTo>
                    <a:pt x="33" y="60"/>
                  </a:moveTo>
                  <a:cubicBezTo>
                    <a:pt x="34" y="60"/>
                    <a:pt x="34" y="56"/>
                    <a:pt x="33" y="57"/>
                  </a:cubicBezTo>
                  <a:cubicBezTo>
                    <a:pt x="33" y="58"/>
                    <a:pt x="33" y="59"/>
                    <a:pt x="33" y="60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9"/>
                    <a:pt x="27" y="57"/>
                    <a:pt x="27" y="59"/>
                  </a:cubicBezTo>
                  <a:cubicBezTo>
                    <a:pt x="28" y="58"/>
                    <a:pt x="29" y="58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56"/>
            <p:cNvSpPr/>
            <p:nvPr/>
          </p:nvSpPr>
          <p:spPr bwMode="auto">
            <a:xfrm>
              <a:off x="3887" y="1090"/>
              <a:ext cx="39" cy="59"/>
            </a:xfrm>
            <a:custGeom>
              <a:gdLst>
                <a:gd fmla="*/ 2 w 2" name="T0"/>
                <a:gd fmla="*/ 0 h 3" name="T1"/>
                <a:gd fmla="*/ 1 w 2" name="T2"/>
                <a:gd fmla="*/ 2 h 3" name="T3"/>
                <a:gd fmla="*/ 0 w 2" name="T4"/>
                <a:gd fmla="*/ 0 h 3" name="T5"/>
                <a:gd fmla="*/ 2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cubicBezTo>
                    <a:pt x="1" y="1"/>
                    <a:pt x="2" y="3"/>
                    <a:pt x="1" y="2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57"/>
            <p:cNvSpPr/>
            <p:nvPr/>
          </p:nvSpPr>
          <p:spPr bwMode="auto">
            <a:xfrm>
              <a:off x="3809" y="934"/>
              <a:ext cx="98" cy="78"/>
            </a:xfrm>
            <a:custGeom>
              <a:gdLst>
                <a:gd fmla="*/ 4 w 5" name="T0"/>
                <a:gd fmla="*/ 0 h 4" name="T1"/>
                <a:gd fmla="*/ 4 w 5" name="T2"/>
                <a:gd fmla="*/ 3 h 4" name="T3"/>
                <a:gd fmla="*/ 1 w 5" name="T4"/>
                <a:gd fmla="*/ 0 h 4" name="T5"/>
                <a:gd fmla="*/ 4 w 5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4" y="0"/>
                  </a:moveTo>
                  <a:cubicBezTo>
                    <a:pt x="3" y="2"/>
                    <a:pt x="5" y="1"/>
                    <a:pt x="4" y="3"/>
                  </a:cubicBezTo>
                  <a:cubicBezTo>
                    <a:pt x="1" y="4"/>
                    <a:pt x="0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58"/>
            <p:cNvSpPr/>
            <p:nvPr/>
          </p:nvSpPr>
          <p:spPr bwMode="auto">
            <a:xfrm>
              <a:off x="3828" y="1911"/>
              <a:ext cx="39" cy="39"/>
            </a:xfrm>
            <a:custGeom>
              <a:gdLst>
                <a:gd fmla="*/ 2 w 2" name="T0"/>
                <a:gd fmla="*/ 0 h 2" name="T1"/>
                <a:gd fmla="*/ 2 w 2" name="T2"/>
                <a:gd fmla="*/ 1 h 2" name="T3"/>
                <a:gd fmla="*/ 1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59"/>
            <p:cNvSpPr/>
            <p:nvPr/>
          </p:nvSpPr>
          <p:spPr bwMode="auto">
            <a:xfrm>
              <a:off x="3770" y="1852"/>
              <a:ext cx="39" cy="20"/>
            </a:xfrm>
            <a:custGeom>
              <a:gdLst>
                <a:gd fmla="*/ 2 w 2" name="T0"/>
                <a:gd fmla="*/ 0 h 1" name="T1"/>
                <a:gd fmla="*/ 2 w 2" name="T2"/>
                <a:gd fmla="*/ 1 h 1" name="T3"/>
                <a:gd fmla="*/ 0 w 2" name="T4"/>
                <a:gd fmla="*/ 1 h 1" name="T5"/>
                <a:gd fmla="*/ 0 w 2" name="T6"/>
                <a:gd fmla="*/ 0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60"/>
            <p:cNvSpPr/>
            <p:nvPr/>
          </p:nvSpPr>
          <p:spPr bwMode="auto">
            <a:xfrm>
              <a:off x="3691" y="2771"/>
              <a:ext cx="59" cy="78"/>
            </a:xfrm>
            <a:custGeom>
              <a:gdLst>
                <a:gd fmla="*/ 2 w 3" name="T0"/>
                <a:gd fmla="*/ 0 h 4" name="T1"/>
                <a:gd fmla="*/ 3 w 3" name="T2"/>
                <a:gd fmla="*/ 3 h 4" name="T3"/>
                <a:gd fmla="*/ 1 w 3" name="T4"/>
                <a:gd fmla="*/ 3 h 4" name="T5"/>
                <a:gd fmla="*/ 2 w 3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61"/>
            <p:cNvSpPr/>
            <p:nvPr/>
          </p:nvSpPr>
          <p:spPr bwMode="auto">
            <a:xfrm>
              <a:off x="3672" y="211"/>
              <a:ext cx="39" cy="39"/>
            </a:xfrm>
            <a:custGeom>
              <a:gdLst>
                <a:gd fmla="*/ 2 w 2" name="T0"/>
                <a:gd fmla="*/ 0 h 2" name="T1"/>
                <a:gd fmla="*/ 0 w 2" name="T2"/>
                <a:gd fmla="*/ 2 h 2" name="T3"/>
                <a:gd fmla="*/ 0 w 2" name="T4"/>
                <a:gd fmla="*/ 0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62"/>
            <p:cNvSpPr/>
            <p:nvPr/>
          </p:nvSpPr>
          <p:spPr bwMode="auto">
            <a:xfrm>
              <a:off x="3593" y="2204"/>
              <a:ext cx="98" cy="137"/>
            </a:xfrm>
            <a:custGeom>
              <a:gdLst>
                <a:gd fmla="*/ 5 w 5" name="T0"/>
                <a:gd fmla="*/ 2 h 7" name="T1"/>
                <a:gd fmla="*/ 5 w 5" name="T2"/>
                <a:gd fmla="*/ 5 h 7" name="T3"/>
                <a:gd fmla="*/ 2 w 5" name="T4"/>
                <a:gd fmla="*/ 7 h 7" name="T5"/>
                <a:gd fmla="*/ 0 w 5" name="T6"/>
                <a:gd fmla="*/ 5 h 7" name="T7"/>
                <a:gd fmla="*/ 4 w 5" name="T8"/>
                <a:gd fmla="*/ 1 h 7" name="T9"/>
                <a:gd fmla="*/ 5 w 5" name="T10"/>
                <a:gd fmla="*/ 2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5">
                  <a:moveTo>
                    <a:pt x="5" y="2"/>
                  </a:moveTo>
                  <a:cubicBezTo>
                    <a:pt x="5" y="4"/>
                    <a:pt x="4" y="3"/>
                    <a:pt x="5" y="5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63"/>
            <p:cNvSpPr/>
            <p:nvPr/>
          </p:nvSpPr>
          <p:spPr bwMode="auto">
            <a:xfrm>
              <a:off x="3632" y="1364"/>
              <a:ext cx="40" cy="3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2 h 2" name="T5"/>
                <a:gd fmla="*/ 0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2" y="0"/>
                    <a:pt x="2" y="0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64"/>
            <p:cNvSpPr/>
            <p:nvPr/>
          </p:nvSpPr>
          <p:spPr bwMode="auto">
            <a:xfrm>
              <a:off x="3613" y="1852"/>
              <a:ext cx="78" cy="98"/>
            </a:xfrm>
            <a:custGeom>
              <a:gdLst>
                <a:gd fmla="*/ 2 w 4" name="T0"/>
                <a:gd fmla="*/ 0 h 5" name="T1"/>
                <a:gd fmla="*/ 0 w 4" name="T2"/>
                <a:gd fmla="*/ 5 h 5" name="T3"/>
                <a:gd fmla="*/ 2 w 4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2" y="0"/>
                  </a:moveTo>
                  <a:cubicBezTo>
                    <a:pt x="4" y="1"/>
                    <a:pt x="2" y="5"/>
                    <a:pt x="0" y="5"/>
                  </a:cubicBezTo>
                  <a:cubicBezTo>
                    <a:pt x="0" y="2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65"/>
            <p:cNvSpPr/>
            <p:nvPr/>
          </p:nvSpPr>
          <p:spPr bwMode="auto">
            <a:xfrm>
              <a:off x="3339" y="2439"/>
              <a:ext cx="97" cy="58"/>
            </a:xfrm>
            <a:custGeom>
              <a:gdLst>
                <a:gd fmla="*/ 1 w 5" name="T0"/>
                <a:gd fmla="*/ 3 h 3" name="T1"/>
                <a:gd fmla="*/ 4 w 5" name="T2"/>
                <a:gd fmla="*/ 3 h 3" name="T3"/>
                <a:gd fmla="*/ 1 w 5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1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66"/>
            <p:cNvSpPr/>
            <p:nvPr/>
          </p:nvSpPr>
          <p:spPr bwMode="auto">
            <a:xfrm>
              <a:off x="3299" y="2497"/>
              <a:ext cx="79" cy="78"/>
            </a:xfrm>
            <a:custGeom>
              <a:gdLst>
                <a:gd fmla="*/ 0 w 4" name="T0"/>
                <a:gd fmla="*/ 2 h 4" name="T1"/>
                <a:gd fmla="*/ 3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0 w 4" name="T8"/>
                <a:gd fmla="*/ 2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2" y="2"/>
                    <a:pt x="2" y="0"/>
                    <a:pt x="3" y="1"/>
                  </a:cubicBezTo>
                  <a:cubicBezTo>
                    <a:pt x="4" y="3"/>
                    <a:pt x="2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67"/>
            <p:cNvSpPr/>
            <p:nvPr/>
          </p:nvSpPr>
          <p:spPr bwMode="auto">
            <a:xfrm>
              <a:off x="3221" y="3181"/>
              <a:ext cx="176" cy="195"/>
            </a:xfrm>
            <a:custGeom>
              <a:gdLst>
                <a:gd fmla="*/ 6 w 9" name="T0"/>
                <a:gd fmla="*/ 1 h 10" name="T1"/>
                <a:gd fmla="*/ 9 w 9" name="T2"/>
                <a:gd fmla="*/ 6 h 10" name="T3"/>
                <a:gd fmla="*/ 2 w 9" name="T4"/>
                <a:gd fmla="*/ 9 h 10" name="T5"/>
                <a:gd fmla="*/ 1 w 9" name="T6"/>
                <a:gd fmla="*/ 2 h 10" name="T7"/>
                <a:gd fmla="*/ 6 w 9" name="T8"/>
                <a:gd fmla="*/ 1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1"/>
                  </a:moveTo>
                  <a:cubicBezTo>
                    <a:pt x="7" y="2"/>
                    <a:pt x="9" y="3"/>
                    <a:pt x="9" y="6"/>
                  </a:cubicBezTo>
                  <a:cubicBezTo>
                    <a:pt x="8" y="8"/>
                    <a:pt x="6" y="10"/>
                    <a:pt x="2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3" y="2"/>
                    <a:pt x="3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68"/>
            <p:cNvSpPr/>
            <p:nvPr/>
          </p:nvSpPr>
          <p:spPr bwMode="auto">
            <a:xfrm>
              <a:off x="3241" y="1247"/>
              <a:ext cx="19" cy="39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0 w 1" name="T4"/>
                <a:gd fmla="*/ 0 h 2" name="T5"/>
                <a:gd fmla="*/ 1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69"/>
            <p:cNvSpPr/>
            <p:nvPr/>
          </p:nvSpPr>
          <p:spPr bwMode="auto">
            <a:xfrm>
              <a:off x="3201" y="1462"/>
              <a:ext cx="40" cy="39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0"/>
            <p:cNvSpPr/>
            <p:nvPr/>
          </p:nvSpPr>
          <p:spPr bwMode="auto">
            <a:xfrm>
              <a:off x="3084" y="1911"/>
              <a:ext cx="196" cy="176"/>
            </a:xfrm>
            <a:custGeom>
              <a:gdLst>
                <a:gd fmla="*/ 2 w 10" name="T0"/>
                <a:gd fmla="*/ 3 h 9" name="T1"/>
                <a:gd fmla="*/ 4 w 10" name="T2"/>
                <a:gd fmla="*/ 5 h 9" name="T3"/>
                <a:gd fmla="*/ 4 w 10" name="T4"/>
                <a:gd fmla="*/ 2 h 9" name="T5"/>
                <a:gd fmla="*/ 7 w 10" name="T6"/>
                <a:gd fmla="*/ 9 h 9" name="T7"/>
                <a:gd fmla="*/ 4 w 10" name="T8"/>
                <a:gd fmla="*/ 9 h 9" name="T9"/>
                <a:gd fmla="*/ 2 w 10" name="T10"/>
                <a:gd fmla="*/ 8 h 9" name="T11"/>
                <a:gd fmla="*/ 2 w 10" name="T12"/>
                <a:gd fmla="*/ 3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0">
                  <a:moveTo>
                    <a:pt x="2" y="3"/>
                  </a:moveTo>
                  <a:cubicBezTo>
                    <a:pt x="2" y="4"/>
                    <a:pt x="2" y="6"/>
                    <a:pt x="4" y="5"/>
                  </a:cubicBezTo>
                  <a:cubicBezTo>
                    <a:pt x="2" y="5"/>
                    <a:pt x="6" y="2"/>
                    <a:pt x="4" y="2"/>
                  </a:cubicBezTo>
                  <a:cubicBezTo>
                    <a:pt x="8" y="0"/>
                    <a:pt x="10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5" y="7"/>
                    <a:pt x="4" y="8"/>
                    <a:pt x="2" y="8"/>
                  </a:cubicBezTo>
                  <a:cubicBezTo>
                    <a:pt x="1" y="7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55731" y="2488895"/>
            <a:ext cx="5494481" cy="4369105"/>
          </a:xfrm>
          <a:prstGeom prst="rect">
            <a:avLst/>
          </a:prstGeom>
        </p:spPr>
      </p:pic>
      <p:pic>
        <p:nvPicPr>
          <p:cNvPr id="46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981700"/>
            <a:ext cx="1219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2247900" y="1428750"/>
            <a:ext cx="9944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638550" y="3752850"/>
            <a:ext cx="8553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1040064" y="1707445"/>
            <a:ext cx="314973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北风卷地白草折</a:t>
            </a:r>
          </a:p>
        </p:txBody>
      </p:sp>
      <p:sp>
        <p:nvSpPr>
          <p:cNvPr id="48" name="矩形 47"/>
          <p:cNvSpPr/>
          <p:nvPr/>
        </p:nvSpPr>
        <p:spPr>
          <a:xfrm>
            <a:off x="10547033" y="1707445"/>
            <a:ext cx="28017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胡天八月即飞雪</a:t>
            </a:r>
          </a:p>
        </p:txBody>
      </p:sp>
      <p:sp>
        <p:nvSpPr>
          <p:cNvPr id="49" name="矩形 48"/>
          <p:cNvSpPr/>
          <p:nvPr/>
        </p:nvSpPr>
        <p:spPr>
          <a:xfrm>
            <a:off x="10047730" y="1707445"/>
            <a:ext cx="286453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忽如一夜春风来</a:t>
            </a:r>
          </a:p>
        </p:txBody>
      </p:sp>
      <p:sp>
        <p:nvSpPr>
          <p:cNvPr id="50" name="矩形 49"/>
          <p:cNvSpPr/>
          <p:nvPr/>
        </p:nvSpPr>
        <p:spPr>
          <a:xfrm>
            <a:off x="9578931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千树万树梨花开</a:t>
            </a:r>
          </a:p>
        </p:txBody>
      </p:sp>
      <p:sp>
        <p:nvSpPr>
          <p:cNvPr id="51" name="矩形 50"/>
          <p:cNvSpPr/>
          <p:nvPr/>
        </p:nvSpPr>
        <p:spPr>
          <a:xfrm>
            <a:off x="9110129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散入珠帘湿罗幕</a:t>
            </a:r>
          </a:p>
        </p:txBody>
      </p:sp>
      <p:sp>
        <p:nvSpPr>
          <p:cNvPr id="52" name="矩形 51"/>
          <p:cNvSpPr/>
          <p:nvPr/>
        </p:nvSpPr>
        <p:spPr>
          <a:xfrm>
            <a:off x="8641331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狐裘不暖锦衾薄</a:t>
            </a:r>
          </a:p>
        </p:txBody>
      </p:sp>
      <p:sp>
        <p:nvSpPr>
          <p:cNvPr id="53" name="矩形 52"/>
          <p:cNvSpPr/>
          <p:nvPr/>
        </p:nvSpPr>
        <p:spPr>
          <a:xfrm>
            <a:off x="8172529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将军角弓不得控</a:t>
            </a:r>
          </a:p>
        </p:txBody>
      </p:sp>
      <p:sp>
        <p:nvSpPr>
          <p:cNvPr id="54" name="矩形 53"/>
          <p:cNvSpPr/>
          <p:nvPr/>
        </p:nvSpPr>
        <p:spPr>
          <a:xfrm>
            <a:off x="7703731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都护铁衣冷难着</a:t>
            </a:r>
          </a:p>
        </p:txBody>
      </p:sp>
      <p:sp>
        <p:nvSpPr>
          <p:cNvPr id="55" name="矩形 54"/>
          <p:cNvSpPr/>
          <p:nvPr/>
        </p:nvSpPr>
        <p:spPr>
          <a:xfrm>
            <a:off x="7234929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瀚海阑干千尺冰</a:t>
            </a:r>
          </a:p>
        </p:txBody>
      </p:sp>
      <p:sp>
        <p:nvSpPr>
          <p:cNvPr id="56" name="矩形 55"/>
          <p:cNvSpPr/>
          <p:nvPr/>
        </p:nvSpPr>
        <p:spPr>
          <a:xfrm>
            <a:off x="67661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愁云惨淡万里凝</a:t>
            </a:r>
          </a:p>
        </p:txBody>
      </p:sp>
      <p:sp>
        <p:nvSpPr>
          <p:cNvPr id="57" name="矩形 56"/>
          <p:cNvSpPr/>
          <p:nvPr/>
        </p:nvSpPr>
        <p:spPr>
          <a:xfrm>
            <a:off x="62973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中军置酒饮归客</a:t>
            </a:r>
          </a:p>
        </p:txBody>
      </p:sp>
      <p:sp>
        <p:nvSpPr>
          <p:cNvPr id="58" name="矩形 57"/>
          <p:cNvSpPr/>
          <p:nvPr/>
        </p:nvSpPr>
        <p:spPr>
          <a:xfrm>
            <a:off x="58285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胡琴琵琶与羌笛</a:t>
            </a:r>
          </a:p>
        </p:txBody>
      </p:sp>
      <p:sp>
        <p:nvSpPr>
          <p:cNvPr id="59" name="矩形 58"/>
          <p:cNvSpPr/>
          <p:nvPr/>
        </p:nvSpPr>
        <p:spPr>
          <a:xfrm>
            <a:off x="53597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纷纷暮雪下辕门</a:t>
            </a:r>
          </a:p>
        </p:txBody>
      </p:sp>
      <p:sp>
        <p:nvSpPr>
          <p:cNvPr id="60" name="矩形 59"/>
          <p:cNvSpPr/>
          <p:nvPr/>
        </p:nvSpPr>
        <p:spPr>
          <a:xfrm>
            <a:off x="48909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风掣红旗冻不翻</a:t>
            </a:r>
          </a:p>
        </p:txBody>
      </p:sp>
      <p:sp>
        <p:nvSpPr>
          <p:cNvPr id="61" name="矩形 60"/>
          <p:cNvSpPr/>
          <p:nvPr/>
        </p:nvSpPr>
        <p:spPr>
          <a:xfrm>
            <a:off x="4422130" y="1707445"/>
            <a:ext cx="2559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轮台东门送君去</a:t>
            </a:r>
          </a:p>
        </p:txBody>
      </p:sp>
      <p:sp>
        <p:nvSpPr>
          <p:cNvPr id="62" name="矩形 61"/>
          <p:cNvSpPr/>
          <p:nvPr/>
        </p:nvSpPr>
        <p:spPr>
          <a:xfrm>
            <a:off x="3950974" y="1707445"/>
            <a:ext cx="258306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去时雪满天山路</a:t>
            </a:r>
          </a:p>
        </p:txBody>
      </p:sp>
      <p:sp>
        <p:nvSpPr>
          <p:cNvPr id="63" name="矩形 62"/>
          <p:cNvSpPr/>
          <p:nvPr/>
        </p:nvSpPr>
        <p:spPr>
          <a:xfrm>
            <a:off x="3479817" y="1707445"/>
            <a:ext cx="258306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山回路转不见君</a:t>
            </a:r>
          </a:p>
        </p:txBody>
      </p:sp>
      <p:sp>
        <p:nvSpPr>
          <p:cNvPr id="64" name="矩形 63"/>
          <p:cNvSpPr/>
          <p:nvPr/>
        </p:nvSpPr>
        <p:spPr>
          <a:xfrm>
            <a:off x="3008662" y="1707445"/>
            <a:ext cx="258306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雪上空留马行处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0933628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10440608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9941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9472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9003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85349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80661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7597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7128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61909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57221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5253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4784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4315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3844549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3373393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>
            <a:off x="6659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176"/>
          <p:cNvGrpSpPr/>
          <p:nvPr/>
        </p:nvGrpSpPr>
        <p:grpSpPr>
          <a:xfrm>
            <a:off x="7682640" y="3806378"/>
            <a:ext cx="3723199" cy="1754326"/>
            <a:chOff x="7682640" y="3634928"/>
            <a:chExt cx="3723199" cy="1754326"/>
          </a:xfrm>
        </p:grpSpPr>
        <p:sp>
          <p:nvSpPr>
            <p:cNvPr id="156" name="矩形 155"/>
            <p:cNvSpPr/>
            <p:nvPr/>
          </p:nvSpPr>
          <p:spPr>
            <a:xfrm flipH="1">
              <a:off x="7682641" y="3634929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点一滴墨</a:t>
              </a:r>
            </a:p>
          </p:txBody>
        </p:sp>
        <p:sp>
          <p:nvSpPr>
            <p:cNvPr id="157" name="矩形 156"/>
            <p:cNvSpPr/>
            <p:nvPr/>
          </p:nvSpPr>
          <p:spPr>
            <a:xfrm flipH="1">
              <a:off x="8060330" y="3634929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倾一世魂</a:t>
              </a:r>
            </a:p>
          </p:txBody>
        </p:sp>
        <p:sp>
          <p:nvSpPr>
            <p:cNvPr id="158" name="矩形 157"/>
            <p:cNvSpPr/>
            <p:nvPr/>
          </p:nvSpPr>
          <p:spPr>
            <a:xfrm flipH="1">
              <a:off x="8438018" y="3634928"/>
              <a:ext cx="324000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百年沧桑情落梦萦中</a:t>
              </a:r>
            </a:p>
          </p:txBody>
        </p:sp>
        <p:sp>
          <p:nvSpPr>
            <p:cNvPr id="159" name="矩形 158"/>
            <p:cNvSpPr/>
            <p:nvPr/>
          </p:nvSpPr>
          <p:spPr>
            <a:xfrm flipH="1">
              <a:off x="8815707" y="3634929"/>
              <a:ext cx="324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注一丝情</a:t>
              </a:r>
            </a:p>
          </p:txBody>
        </p:sp>
        <p:sp>
          <p:nvSpPr>
            <p:cNvPr id="160" name="矩形 159"/>
            <p:cNvSpPr/>
            <p:nvPr/>
          </p:nvSpPr>
          <p:spPr>
            <a:xfrm flipH="1">
              <a:off x="9193397" y="3634929"/>
              <a:ext cx="324000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汇一抹灵气</a:t>
              </a:r>
            </a:p>
          </p:txBody>
        </p:sp>
        <p:sp>
          <p:nvSpPr>
            <p:cNvPr id="161" name="矩形 160"/>
            <p:cNvSpPr/>
            <p:nvPr/>
          </p:nvSpPr>
          <p:spPr>
            <a:xfrm flipH="1">
              <a:off x="9571086" y="3634928"/>
              <a:ext cx="324000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万千惟妙犹在中国风</a:t>
              </a:r>
            </a:p>
          </p:txBody>
        </p:sp>
        <p:sp>
          <p:nvSpPr>
            <p:cNvPr id="162" name="矩形 161"/>
            <p:cNvSpPr/>
            <p:nvPr/>
          </p:nvSpPr>
          <p:spPr>
            <a:xfrm flipH="1">
              <a:off x="9948774" y="3634929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剑走风动淋漓致</a:t>
              </a:r>
            </a:p>
          </p:txBody>
        </p:sp>
        <p:sp>
          <p:nvSpPr>
            <p:cNvPr id="163" name="矩形 162"/>
            <p:cNvSpPr/>
            <p:nvPr/>
          </p:nvSpPr>
          <p:spPr>
            <a:xfrm flipH="1">
              <a:off x="10326463" y="3634929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挥毫泼墨展英姿</a:t>
              </a:r>
            </a:p>
          </p:txBody>
        </p:sp>
        <p:sp>
          <p:nvSpPr>
            <p:cNvPr id="164" name="矩形 163"/>
            <p:cNvSpPr/>
            <p:nvPr/>
          </p:nvSpPr>
          <p:spPr>
            <a:xfrm flipH="1">
              <a:off x="10704153" y="3634929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自古英雄出少年</a:t>
              </a:r>
            </a:p>
          </p:txBody>
        </p:sp>
        <p:sp>
          <p:nvSpPr>
            <p:cNvPr id="165" name="矩形 164"/>
            <p:cNvSpPr/>
            <p:nvPr/>
          </p:nvSpPr>
          <p:spPr>
            <a:xfrm flipH="1">
              <a:off x="11081840" y="3634928"/>
              <a:ext cx="32400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江郎才现中国风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179" name="组合 178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82" name="直接连接符 181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文本框 179"/>
            <p:cNvSpPr txBox="1"/>
            <p:nvPr/>
          </p:nvSpPr>
          <p:spPr>
            <a:xfrm>
              <a:off x="420192" y="215900"/>
              <a:ext cx="548640" cy="13081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铁·马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0414950" y="0"/>
            <a:ext cx="1777050" cy="1932025"/>
          </a:xfrm>
          <a:prstGeom prst="rect">
            <a:avLst/>
          </a:prstGeom>
        </p:spPr>
      </p:pic>
      <p:grpSp>
        <p:nvGrpSpPr>
          <p:cNvPr id="155" name="组合 154"/>
          <p:cNvGrpSpPr/>
          <p:nvPr/>
        </p:nvGrpSpPr>
        <p:grpSpPr>
          <a:xfrm>
            <a:off x="2167618" y="1730383"/>
            <a:ext cx="605313" cy="533120"/>
            <a:chOff x="2914650" y="792760"/>
            <a:chExt cx="1695450" cy="1493240"/>
          </a:xfrm>
        </p:grpSpPr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167" name="矩形 166"/>
            <p:cNvSpPr/>
            <p:nvPr/>
          </p:nvSpPr>
          <p:spPr>
            <a:xfrm>
              <a:off x="2967357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168" name="矩形 167"/>
            <p:cNvSpPr/>
            <p:nvPr/>
          </p:nvSpPr>
          <p:spPr>
            <a:xfrm>
              <a:off x="2967357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3691256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3691256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</p:spTree>
    <p:extLst>
      <p:ext uri="{BB962C8B-B14F-4D97-AF65-F5344CB8AC3E}">
        <p14:creationId val="1083098507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0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grpId="0" id="1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id="1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fill="hold" grpId="0" id="1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fill="hold" id="1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fill="hold" grpId="0" id="1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fill="hold" id="1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fill="hold" grpId="0" id="1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fill="hold" id="1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fill="hold" grpId="0" id="1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fill="hold" id="1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fill="hold" id="1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58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flipH="1">
            <a:off x="5848350" y="3138488"/>
            <a:ext cx="6343650" cy="39100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椭圆 42"/>
          <p:cNvSpPr/>
          <p:nvPr/>
        </p:nvSpPr>
        <p:spPr>
          <a:xfrm>
            <a:off x="442913" y="1864254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latin charset="-122" panose="02010600040101010101" pitchFamily="2" typeface="华文中宋"/>
                <a:ea charset="-122" panose="02010600040101010101" pitchFamily="2" typeface="华文中宋"/>
              </a:rPr>
              <a:t>古</a:t>
            </a:r>
          </a:p>
        </p:txBody>
      </p:sp>
      <p:sp>
        <p:nvSpPr>
          <p:cNvPr id="44" name="椭圆 43"/>
          <p:cNvSpPr/>
          <p:nvPr/>
        </p:nvSpPr>
        <p:spPr>
          <a:xfrm>
            <a:off x="442913" y="2521479"/>
            <a:ext cx="465137" cy="4651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latin charset="-122" panose="02010600040101010101" pitchFamily="2" typeface="华文中宋"/>
                <a:ea charset="-122" panose="02010600040101010101" pitchFamily="2" typeface="华文中宋"/>
              </a:rPr>
              <a:t>韵</a:t>
            </a:r>
          </a:p>
        </p:txBody>
      </p:sp>
      <p:sp>
        <p:nvSpPr>
          <p:cNvPr id="45" name="椭圆 44"/>
          <p:cNvSpPr/>
          <p:nvPr/>
        </p:nvSpPr>
        <p:spPr>
          <a:xfrm>
            <a:off x="442913" y="3180291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latin charset="-122" panose="02010600040101010101" pitchFamily="2" typeface="华文中宋"/>
                <a:ea charset="-122" panose="02010600040101010101" pitchFamily="2" typeface="华文中宋"/>
              </a:rPr>
              <a:t>风</a:t>
            </a:r>
          </a:p>
        </p:txBody>
      </p:sp>
      <p:sp>
        <p:nvSpPr>
          <p:cNvPr id="46" name="椭圆 45"/>
          <p:cNvSpPr/>
          <p:nvPr/>
        </p:nvSpPr>
        <p:spPr>
          <a:xfrm>
            <a:off x="442913" y="3837516"/>
            <a:ext cx="465137" cy="4651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latin charset="-122" panose="02010600040101010101" pitchFamily="2" typeface="华文中宋"/>
                <a:ea charset="-122" panose="02010600040101010101" pitchFamily="2" typeface="华文中宋"/>
              </a:rPr>
              <a:t>采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1062038" y="1935691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195388" y="1818216"/>
            <a:ext cx="7131050" cy="538163"/>
            <a:chOff x="1151638" y="1676792"/>
            <a:chExt cx="7130478" cy="537383"/>
          </a:xfrm>
        </p:grpSpPr>
        <p:sp>
          <p:nvSpPr>
            <p:cNvPr id="49" name="矩形 48"/>
            <p:cNvSpPr/>
            <p:nvPr/>
          </p:nvSpPr>
          <p:spPr>
            <a:xfrm>
              <a:off x="1151638" y="1676792"/>
              <a:ext cx="2976641" cy="334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兰亭临帖 行书如行云流水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151638" y="1952617"/>
              <a:ext cx="7060951" cy="258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Practicing calligraphy at the Orchid Pavilion, the semi-cursive script resembling sailing clouds and flowing water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95388" y="2490258"/>
            <a:ext cx="6656387" cy="536575"/>
            <a:chOff x="1151638" y="1676792"/>
            <a:chExt cx="6655989" cy="537383"/>
          </a:xfrm>
        </p:grpSpPr>
        <p:sp>
          <p:nvSpPr>
            <p:cNvPr id="52" name="矩形 51"/>
            <p:cNvSpPr/>
            <p:nvPr/>
          </p:nvSpPr>
          <p:spPr>
            <a:xfrm>
              <a:off x="1151638" y="1676792"/>
              <a:ext cx="2976702" cy="335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月下门推 心细如你脚步碎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151638" y="1951844"/>
              <a:ext cx="6591224" cy="259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Under the moon the door yielded to a gentle push, your thoughtfulness reflected in your fragile footsteps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95388" y="3160712"/>
            <a:ext cx="4946650" cy="536575"/>
            <a:chOff x="1151638" y="1676792"/>
            <a:chExt cx="4945585" cy="537383"/>
          </a:xfrm>
        </p:grpSpPr>
        <p:sp>
          <p:nvSpPr>
            <p:cNvPr id="55" name="矩形 54"/>
            <p:cNvSpPr/>
            <p:nvPr/>
          </p:nvSpPr>
          <p:spPr>
            <a:xfrm>
              <a:off x="1151638" y="1676792"/>
              <a:ext cx="3839654" cy="335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忙不迭 千年碑易拓 却难拓你的美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151639" y="1951844"/>
              <a:ext cx="4896701" cy="259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In haste, the one-thousand-year tablet is easy to copy, yet your beauty is not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95388" y="3831166"/>
            <a:ext cx="4121150" cy="538163"/>
            <a:chOff x="1151638" y="1676792"/>
            <a:chExt cx="4120039" cy="537383"/>
          </a:xfrm>
        </p:grpSpPr>
        <p:sp>
          <p:nvSpPr>
            <p:cNvPr id="58" name="矩形 57"/>
            <p:cNvSpPr/>
            <p:nvPr/>
          </p:nvSpPr>
          <p:spPr>
            <a:xfrm>
              <a:off x="1151638" y="1676792"/>
              <a:ext cx="2252372" cy="334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真迹绝 真心能给谁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638" y="1952618"/>
              <a:ext cx="4079092" cy="258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If the original script were gone, to whom would I give my heart?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2913" y="0"/>
            <a:ext cx="636587" cy="1524000"/>
            <a:chOff x="417513" y="0"/>
            <a:chExt cx="636587" cy="1524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61"/>
            <p:cNvSpPr txBox="1"/>
            <p:nvPr/>
          </p:nvSpPr>
          <p:spPr>
            <a:xfrm>
              <a:off x="420192" y="215900"/>
              <a:ext cx="548640" cy="13081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古·曲</a:t>
              </a:r>
            </a:p>
          </p:txBody>
        </p:sp>
      </p:grpSp>
      <p:grpSp>
        <p:nvGrpSpPr>
          <p:cNvPr id="38" name="组合 11"/>
          <p:cNvGrpSpPr/>
          <p:nvPr/>
        </p:nvGrpSpPr>
        <p:grpSpPr>
          <a:xfrm flipH="1">
            <a:off x="9861550" y="0"/>
            <a:ext cx="2330450" cy="1885950"/>
            <a:chOff x="0" y="-190500"/>
            <a:chExt cx="2895600" cy="2343151"/>
          </a:xfrm>
        </p:grpSpPr>
        <p:pic>
          <p:nvPicPr>
            <p:cNvPr id="39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rcRect b="71381" r="49432"/>
            <a:stretch>
              <a:fillRect/>
            </a:stretch>
          </p:blipFill>
          <p:spPr bwMode="auto">
            <a:xfrm>
              <a:off x="0" y="-19050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rcRect l="40341" r="33902" t="12794"/>
            <a:stretch>
              <a:fillRect/>
            </a:stretch>
          </p:blipFill>
          <p:spPr bwMode="auto">
            <a:xfrm>
              <a:off x="213028" y="22860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11143775" y="3834954"/>
            <a:ext cx="605313" cy="533120"/>
            <a:chOff x="2914650" y="792760"/>
            <a:chExt cx="1695450" cy="149324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2967357" y="850360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967357" y="1509495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3691255" y="850360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3691255" y="1509495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</p:spTree>
    <p:extLst>
      <p:ext uri="{BB962C8B-B14F-4D97-AF65-F5344CB8AC3E}">
        <p14:creationId val="475370287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3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4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4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3"/>
      <p:bldP grpId="0" spid="44"/>
      <p:bldP grpId="0" spid="45"/>
      <p:bldP grpId="0" spid="4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315842"/>
            <a:ext cx="8747760" cy="3542157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420192" y="215900"/>
              <a:ext cx="548640" cy="13081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古·韵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32828" y="597858"/>
            <a:ext cx="430887" cy="434519"/>
            <a:chOff x="11165604" y="552138"/>
            <a:chExt cx="585614" cy="590550"/>
          </a:xfrm>
        </p:grpSpPr>
        <p:sp>
          <p:nvSpPr>
            <p:cNvPr id="3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一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27942" y="1066799"/>
            <a:ext cx="2201108" cy="1926149"/>
            <a:chOff x="1627942" y="1066800"/>
            <a:chExt cx="2201108" cy="1683968"/>
          </a:xfrm>
        </p:grpSpPr>
        <p:sp>
          <p:nvSpPr>
            <p:cNvPr id="26" name="文本框 25"/>
            <p:cNvSpPr txBox="1"/>
            <p:nvPr/>
          </p:nvSpPr>
          <p:spPr>
            <a:xfrm>
              <a:off x="1627942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晴岚萦转双溪畔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382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慧水潺潺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43942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霜林醉染峰峦间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98162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祥云淡淡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213481" y="1338709"/>
            <a:ext cx="430887" cy="434519"/>
            <a:chOff x="11165604" y="552138"/>
            <a:chExt cx="585614" cy="590550"/>
          </a:xfrm>
        </p:grpSpPr>
        <p:sp>
          <p:nvSpPr>
            <p:cNvPr id="5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二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308595" y="1807650"/>
            <a:ext cx="2201108" cy="1926149"/>
            <a:chOff x="4333042" y="1833932"/>
            <a:chExt cx="2201108" cy="1683968"/>
          </a:xfrm>
        </p:grpSpPr>
        <p:sp>
          <p:nvSpPr>
            <p:cNvPr id="48" name="文本框 47"/>
            <p:cNvSpPr txBox="1"/>
            <p:nvPr/>
          </p:nvSpPr>
          <p:spPr>
            <a:xfrm>
              <a:off x="4333042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飞歌倚天心未远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08726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莫问前缘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349042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绿水青山相对看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10326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不羡神仙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6894134" y="2079560"/>
            <a:ext cx="430887" cy="434519"/>
            <a:chOff x="11165604" y="552138"/>
            <a:chExt cx="585614" cy="590550"/>
          </a:xfrm>
        </p:grpSpPr>
        <p:sp>
          <p:nvSpPr>
            <p:cNvPr id="9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三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989248" y="2548501"/>
            <a:ext cx="2201108" cy="1926149"/>
            <a:chOff x="4333042" y="1833932"/>
            <a:chExt cx="2201108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33304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粗茶香漫旧书卷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84104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粉翼蹁跹桃木剑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95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翠柳扶炊烟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103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莠草缀疏栏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9574786" y="2820410"/>
            <a:ext cx="430887" cy="434519"/>
            <a:chOff x="11165604" y="552138"/>
            <a:chExt cx="585614" cy="590550"/>
          </a:xfrm>
        </p:grpSpPr>
        <p:sp>
          <p:nvSpPr>
            <p:cNvPr id="10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四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669900" y="3289351"/>
            <a:ext cx="2201108" cy="1926149"/>
            <a:chOff x="4333042" y="1833932"/>
            <a:chExt cx="2201108" cy="1683968"/>
          </a:xfrm>
        </p:grpSpPr>
        <p:sp>
          <p:nvSpPr>
            <p:cNvPr id="100" name="文本框 99"/>
            <p:cNvSpPr txBox="1"/>
            <p:nvPr/>
          </p:nvSpPr>
          <p:spPr>
            <a:xfrm>
              <a:off x="433304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春风吹拂水晶帘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84104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夏雨滴落碧丝檐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34904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枫红雪瑞秋冬暖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103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欢笑驻流年</a:t>
              </a:r>
            </a:p>
          </p:txBody>
        </p:sp>
        <p:cxnSp>
          <p:nvCxnSpPr>
            <p:cNvPr id="104" name="直接连接符 103"/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图片 10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0001758" y="1"/>
            <a:ext cx="2190241" cy="2381250"/>
          </a:xfrm>
          <a:prstGeom prst="rect">
            <a:avLst/>
          </a:prstGeom>
        </p:spPr>
      </p:pic>
    </p:spTree>
    <p:extLst>
      <p:ext uri="{BB962C8B-B14F-4D97-AF65-F5344CB8AC3E}">
        <p14:creationId val="879292858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2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3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0058401" cy="5657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381250"/>
            <a:ext cx="12192000" cy="4476750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420192" y="215900"/>
              <a:ext cx="548640" cy="13081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崇·山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306408" y="741164"/>
            <a:ext cx="34668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毛笔行书简体"/>
                <a:ea charset="-122" panose="02010601030101010101" pitchFamily="2" typeface="叶根友毛笔行书简体"/>
              </a:rPr>
              <a:t>江上</a:t>
            </a:r>
          </a:p>
        </p:txBody>
      </p:sp>
      <p:sp>
        <p:nvSpPr>
          <p:cNvPr id="6" name="矩形 5"/>
          <p:cNvSpPr/>
          <p:nvPr/>
        </p:nvSpPr>
        <p:spPr>
          <a:xfrm>
            <a:off x="5929670" y="1235333"/>
            <a:ext cx="416838" cy="20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毛笔行书简体"/>
                <a:ea charset="-122" panose="02010601030101010101" pitchFamily="2" typeface="叶根友毛笔行书简体"/>
              </a:rPr>
              <a:t>望皖公山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52248" y="1040130"/>
            <a:ext cx="0" cy="1417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45902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奇峰出奇云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215296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秀木含秀气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84688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清晏皖公山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154078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口绝称人意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623472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独游沧江上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092864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终日淡无味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562254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何由讨灵异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0031648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默然遥相许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0501040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欲往心莫遂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0970430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待吾还丹成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1439822" y="994410"/>
            <a:ext cx="457200" cy="17678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投迹归此地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636295" y="2463354"/>
            <a:ext cx="605313" cy="533120"/>
            <a:chOff x="2914650" y="792760"/>
            <a:chExt cx="1695450" cy="149324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2967356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967356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691255" y="850361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691255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</p:spTree>
    <p:extLst>
      <p:ext uri="{BB962C8B-B14F-4D97-AF65-F5344CB8AC3E}">
        <p14:creationId val="3439315624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6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174481" cy="5160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886200"/>
            <a:ext cx="12192000" cy="2971800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781425" y="2954635"/>
            <a:ext cx="489585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怪得北风急，前庭如月辉 </a:t>
            </a:r>
          </a:p>
        </p:txBody>
      </p:sp>
      <p:sp>
        <p:nvSpPr>
          <p:cNvPr id="38" name="矩形 37"/>
          <p:cNvSpPr/>
          <p:nvPr/>
        </p:nvSpPr>
        <p:spPr>
          <a:xfrm>
            <a:off x="3781425" y="3390900"/>
            <a:ext cx="489585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天人宁许巧，剪水作花飞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547360" y="-19050"/>
            <a:ext cx="1097280" cy="2670810"/>
            <a:chOff x="5547360" y="57150"/>
            <a:chExt cx="1097280" cy="2670810"/>
          </a:xfrm>
        </p:grpSpPr>
        <p:sp>
          <p:nvSpPr>
            <p:cNvPr id="19" name="矩形 18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741634" y="554021"/>
              <a:ext cx="861133" cy="1744620"/>
              <a:chOff x="5647686" y="1072634"/>
              <a:chExt cx="861133" cy="174462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647686" y="1072634"/>
                <a:ext cx="861133" cy="1744620"/>
                <a:chOff x="5349305" y="1072634"/>
                <a:chExt cx="861133" cy="1744620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5129630" y="1072634"/>
                  <a:ext cx="1300480" cy="762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en-US" lang="zh-CN" smtClean="0" sz="4400">
                      <a:solidFill>
                        <a:schemeClr val="bg1"/>
                      </a:solidFill>
                      <a:latin charset="-122" panose="02010601030101010101" pitchFamily="2" typeface="叶根友刀锋黑草"/>
                      <a:ea charset="-122" panose="02010601030101010101" pitchFamily="2" typeface="叶根友刀锋黑草"/>
                    </a:rPr>
                    <a:t>惊 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5129632" y="2047813"/>
                  <a:ext cx="1300480" cy="762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en-US" lang="zh-CN" sz="4400">
                      <a:solidFill>
                        <a:schemeClr val="bg1"/>
                      </a:solidFill>
                      <a:latin charset="-122" panose="02010601030101010101" pitchFamily="2" typeface="叶根友刀锋黑草"/>
                      <a:ea charset="-122" panose="02010601030101010101" pitchFamily="2" typeface="叶根友刀锋黑草"/>
                    </a:rPr>
                    <a:t>雪 </a:t>
                  </a: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5966129" y="1901401"/>
                <a:ext cx="87086" cy="87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82310" y="2360414"/>
              <a:ext cx="627380" cy="3048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陆 畅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8020050" y="335280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0" y="335280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756831" y="4033074"/>
            <a:ext cx="605313" cy="533120"/>
            <a:chOff x="2914650" y="792760"/>
            <a:chExt cx="1695450" cy="149324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967356" y="850359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夏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967356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影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691255" y="850359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出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691255" y="1509497"/>
              <a:ext cx="885744" cy="70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prstClr val="white"/>
                  </a:solidFill>
                  <a:latin charset="-122" panose="03000509000000000000" pitchFamily="65" typeface="方正隶变_GBK"/>
                  <a:ea charset="-122" panose="03000509000000000000" pitchFamily="65" typeface="方正隶变_GBK"/>
                </a:rPr>
                <a:t>品</a:t>
              </a:r>
            </a:p>
          </p:txBody>
        </p:sp>
      </p:grpSp>
    </p:spTree>
    <p:extLst>
      <p:ext uri="{BB962C8B-B14F-4D97-AF65-F5344CB8AC3E}">
        <p14:creationId val="3826575490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3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357308" y="3855272"/>
            <a:ext cx="15159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隶变_GBK"/>
                <a:ea charset="-122" panose="03000509000000000000" pitchFamily="65" typeface="方正隶变_GBK"/>
              </a:rPr>
              <a:t>夏|影|出|品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020050" y="280035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80035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95276" y="3770313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91700" y="4890322"/>
            <a:ext cx="2571750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248275" y="2072920"/>
            <a:ext cx="1695450" cy="1493240"/>
            <a:chOff x="2914650" y="792760"/>
            <a:chExt cx="1695450" cy="14932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115588" y="910382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200">
                  <a:solidFill>
                    <a:prstClr val="white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谢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115588" y="1542842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200">
                  <a:solidFill>
                    <a:prstClr val="white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谢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839487" y="910382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200">
                  <a:solidFill>
                    <a:prstClr val="white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欣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839487" y="1542842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3200">
                  <a:solidFill>
                    <a:prstClr val="white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赏</a:t>
              </a:r>
            </a:p>
          </p:txBody>
        </p:sp>
      </p:grpSp>
    </p:spTree>
    <p:extLst>
      <p:ext uri="{BB962C8B-B14F-4D97-AF65-F5344CB8AC3E}">
        <p14:creationId val="228295458"/>
      </p:ext>
    </p:extLst>
  </p:cSld>
  <p:clrMapOvr>
    <a:masterClrMapping/>
  </p:clrMapOvr>
  <mc:AlternateContent>
    <mc:Choice Requires="p14">
      <p:transition advTm="8000" p14:dur="700" spd="med">
        <p:fade/>
      </p:transition>
    </mc:Choice>
    <mc:Fallback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133</Paragraphs>
  <Slides>9</Slides>
  <Notes>0</Notes>
  <TotalTime>456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9">
      <vt:lpstr>Arial</vt:lpstr>
      <vt:lpstr>Calibri Light</vt:lpstr>
      <vt:lpstr>Calibri</vt:lpstr>
      <vt:lpstr>方正清刻本悦宋简体</vt:lpstr>
      <vt:lpstr>Times New Roman</vt:lpstr>
      <vt:lpstr>方正隶变_GBK</vt:lpstr>
      <vt:lpstr>华文中宋</vt:lpstr>
      <vt:lpstr>叶根友毛笔行书简体</vt:lpstr>
      <vt:lpstr>叶根友刀锋黑草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2015-09-21T06:44:01Z</dcterms:created>
  <cp:lastModifiedBy>Administrator</cp:lastModifiedBy>
  <dcterms:modified xsi:type="dcterms:W3CDTF">2021-08-20T11:24:05Z</dcterms:modified>
  <cp:revision>46</cp:revision>
  <dc:title>PowerPoint 演示文稿</dc:title>
</cp:coreProperties>
</file>