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2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presentationml.tags+xml" PartName="/ppt/tags/tag2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"/>
  </p:notesMasterIdLst>
  <p:sldIdLst>
    <p:sldId id="291" r:id="rId4"/>
    <p:sldId id="293" r:id="rId5"/>
    <p:sldId id="258" r:id="rId6"/>
    <p:sldId id="259" r:id="rId7"/>
    <p:sldId id="260" r:id="rId8"/>
    <p:sldId id="261" r:id="rId9"/>
    <p:sldId id="267" r:id="rId10"/>
    <p:sldId id="269" r:id="rId11"/>
    <p:sldId id="268" r:id="rId12"/>
    <p:sldId id="270" r:id="rId13"/>
    <p:sldId id="289" r:id="rId14"/>
    <p:sldId id="271" r:id="rId15"/>
    <p:sldId id="272" r:id="rId16"/>
    <p:sldId id="274" r:id="rId17"/>
    <p:sldId id="273" r:id="rId18"/>
    <p:sldId id="275" r:id="rId19"/>
    <p:sldId id="276" r:id="rId20"/>
    <p:sldId id="278" r:id="rId21"/>
    <p:sldId id="277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92" r:id="rId32"/>
  </p:sldIdLst>
  <p:sldSz cx="12192000" cy="6858000"/>
  <p:notesSz cx="6858000" cy="9144000"/>
  <p:custDataLst>
    <p:tags r:id="rId3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fill>
          <a:solidFill>
            <a:schemeClr val="accent3">
              <a:tint val="40000"/>
            </a:schemeClr>
          </a:solidFill>
        </a:fill>
      </a:tcStyle>
    </a:band1H>
    <a:band1V>
      <a:tcStyle>
        <a:fill>
          <a:solidFill>
            <a:schemeClr val="accent3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20" autoAdjust="0"/>
    <p:restoredTop sz="96314" autoAdjust="0"/>
  </p:normalViewPr>
  <p:slideViewPr>
    <p:cSldViewPr snapToGrid="0">
      <p:cViewPr varScale="1">
        <p:scale>
          <a:sx n="108" d="100"/>
          <a:sy n="108" d="100"/>
        </p:scale>
        <p:origin x="744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slides/slide8.xml" Type="http://schemas.openxmlformats.org/officeDocument/2006/relationships/slide"/><Relationship Id="rId12" Target="slides/slide9.xml" Type="http://schemas.openxmlformats.org/officeDocument/2006/relationships/slide"/><Relationship Id="rId13" Target="slides/slide10.xml" Type="http://schemas.openxmlformats.org/officeDocument/2006/relationships/slide"/><Relationship Id="rId14" Target="slides/slide11.xml" Type="http://schemas.openxmlformats.org/officeDocument/2006/relationships/slide"/><Relationship Id="rId15" Target="slides/slide12.xml" Type="http://schemas.openxmlformats.org/officeDocument/2006/relationships/slide"/><Relationship Id="rId16" Target="slides/slide13.xml" Type="http://schemas.openxmlformats.org/officeDocument/2006/relationships/slide"/><Relationship Id="rId17" Target="slides/slide14.xml" Type="http://schemas.openxmlformats.org/officeDocument/2006/relationships/slide"/><Relationship Id="rId18" Target="slides/slide15.xml" Type="http://schemas.openxmlformats.org/officeDocument/2006/relationships/slide"/><Relationship Id="rId19" Target="slides/slide16.xml" Type="http://schemas.openxmlformats.org/officeDocument/2006/relationships/slide"/><Relationship Id="rId2" Target="slideMasters/slideMaster2.xml" Type="http://schemas.openxmlformats.org/officeDocument/2006/relationships/slideMaster"/><Relationship Id="rId20" Target="slides/slide17.xml" Type="http://schemas.openxmlformats.org/officeDocument/2006/relationships/slide"/><Relationship Id="rId21" Target="slides/slide18.xml" Type="http://schemas.openxmlformats.org/officeDocument/2006/relationships/slide"/><Relationship Id="rId22" Target="slides/slide19.xml" Type="http://schemas.openxmlformats.org/officeDocument/2006/relationships/slide"/><Relationship Id="rId23" Target="slides/slide20.xml" Type="http://schemas.openxmlformats.org/officeDocument/2006/relationships/slide"/><Relationship Id="rId24" Target="slides/slide21.xml" Type="http://schemas.openxmlformats.org/officeDocument/2006/relationships/slide"/><Relationship Id="rId25" Target="slides/slide22.xml" Type="http://schemas.openxmlformats.org/officeDocument/2006/relationships/slide"/><Relationship Id="rId26" Target="slides/slide23.xml" Type="http://schemas.openxmlformats.org/officeDocument/2006/relationships/slide"/><Relationship Id="rId27" Target="slides/slide24.xml" Type="http://schemas.openxmlformats.org/officeDocument/2006/relationships/slide"/><Relationship Id="rId28" Target="slides/slide25.xml" Type="http://schemas.openxmlformats.org/officeDocument/2006/relationships/slide"/><Relationship Id="rId29" Target="slides/slide26.xml" Type="http://schemas.openxmlformats.org/officeDocument/2006/relationships/slide"/><Relationship Id="rId3" Target="notesMasters/notesMaster1.xml" Type="http://schemas.openxmlformats.org/officeDocument/2006/relationships/notesMaster"/><Relationship Id="rId30" Target="slides/slide27.xml" Type="http://schemas.openxmlformats.org/officeDocument/2006/relationships/slide"/><Relationship Id="rId31" Target="slides/slide28.xml" Type="http://schemas.openxmlformats.org/officeDocument/2006/relationships/slide"/><Relationship Id="rId32" Target="slides/slide29.xml" Type="http://schemas.openxmlformats.org/officeDocument/2006/relationships/slide"/><Relationship Id="rId33" Target="tags/tag2.xml" Type="http://schemas.openxmlformats.org/officeDocument/2006/relationships/tags"/><Relationship Id="rId34" Target="presProps.xml" Type="http://schemas.openxmlformats.org/officeDocument/2006/relationships/presProps"/><Relationship Id="rId35" Target="viewProps.xml" Type="http://schemas.openxmlformats.org/officeDocument/2006/relationships/viewProps"/><Relationship Id="rId36" Target="theme/theme1.xml" Type="http://schemas.openxmlformats.org/officeDocument/2006/relationships/theme"/><Relationship Id="rId37" Target="tableStyles.xml" Type="http://schemas.openxmlformats.org/officeDocument/2006/relationships/tableStyles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CA9491-E782-4CDA-82EE-07DFC1615A1E}" type="datetimeFigureOut">
              <a:rPr lang="zh-CN" altLang="en-US" smtClean="0"/>
              <a:t>2020/6/13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54178-CCA7-401D-BEA5-BA6CAEB4659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189032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FDF895F-B622-46DA-8434-90241D2D18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72DEA57E-5977-4474-A966-AC6C9494C1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4CC9A07-5704-4872-B468-DA9F32563F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37559-F989-49DB-AB7F-87B54CDBE4D5}" type="datetimeFigureOut">
              <a:rPr lang="zh-CN" altLang="en-US" smtClean="0"/>
              <a:t>2020/6/13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DC1EE33B-E3DF-4893-BDDD-1DFD857E1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63DF03A-49E4-49D9-98DD-5533E0155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47ACC-C85D-4C6A-AE95-01788930D53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128947951"/>
      </p:ext>
    </p:extLst>
  </p:cSld>
  <p:clrMapOvr>
    <a:masterClrMapping/>
  </p:clrMapOvr>
  <mc:AlternateContent>
    <mc:Choice Requires="p14">
      <p:transition spd="slow" p14:dur="2000"/>
    </mc:Choice>
    <mc:Fallback>
      <p:transition spd="slow"/>
    </mc:Fallback>
  </mc:AlternateContent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4A8883B-1D41-41BC-9F25-8BE875256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6CB58E39-8C5F-45F9-A04B-A04FAF49B1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5288496-EFDB-4CA9-9698-2CCBEAEAB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37559-F989-49DB-AB7F-87B54CDBE4D5}" type="datetimeFigureOut">
              <a:rPr lang="zh-CN" altLang="en-US" smtClean="0"/>
              <a:t>2020/6/13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FE2C883-60E6-4FCF-973C-A5F68BC65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AA5F4E3-7F6E-4FE1-9D2D-B1E7B06315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47ACC-C85D-4C6A-AE95-01788930D53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12662587"/>
      </p:ext>
    </p:extLst>
  </p:cSld>
  <p:clrMapOvr>
    <a:masterClrMapping/>
  </p:clrMapOvr>
  <mc:AlternateContent>
    <mc:Choice Requires="p14">
      <p:transition spd="slow" p14:dur="2000"/>
    </mc:Choice>
    <mc:Fallback>
      <p:transition spd="slow"/>
    </mc:Fallback>
  </mc:AlternateContent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8E36FF16-EB60-45BA-B7E3-527AEE25A9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07A86034-1E2D-4FCA-8164-A08250FCC5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F62ACA7-BA4B-482B-9ADA-F9096F8433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37559-F989-49DB-AB7F-87B54CDBE4D5}" type="datetimeFigureOut">
              <a:rPr lang="zh-CN" altLang="en-US" smtClean="0"/>
              <a:t>2020/6/13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A2205A1F-23D7-4873-8426-F8F9CB61D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320711A-D8A3-4F8E-B153-E66753970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47ACC-C85D-4C6A-AE95-01788930D53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676317302"/>
      </p:ext>
    </p:extLst>
  </p:cSld>
  <p:clrMapOvr>
    <a:masterClrMapping/>
  </p:clrMapOvr>
  <mc:AlternateContent>
    <mc:Choice Requires="p14">
      <p:transition spd="slow" p14:dur="2000"/>
    </mc:Choice>
    <mc:Fallback>
      <p:transition spd="slow"/>
    </mc:Fallback>
  </mc:AlternateContent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2020/6/13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076393078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2020/6/13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203359417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2020/6/13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942131773"/>
      </p:ext>
    </p:extLst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2020/6/13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624676316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2020/6/13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901592904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2020/6/13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216892492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2020/6/13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939102566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2020/6/13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858747444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0C5A9F2-F084-417C-8821-ADE3281A8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F06ABDD-B7C7-4C9C-9D8E-E12D47AA56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D1000A5-7B80-4E21-A230-941CCCEC8E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37559-F989-49DB-AB7F-87B54CDBE4D5}" type="datetimeFigureOut">
              <a:rPr lang="zh-CN" altLang="en-US" smtClean="0"/>
              <a:t>2020/6/13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E181ED7-5529-45EE-8CE0-0A222DF78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F95855B-A360-410B-9F20-73E5DDC67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47ACC-C85D-4C6A-AE95-01788930D53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591246261"/>
      </p:ext>
    </p:extLst>
  </p:cSld>
  <p:clrMapOvr>
    <a:masterClrMapping/>
  </p:clrMapOvr>
  <mc:AlternateContent>
    <mc:Choice Requires="p14">
      <p:transition spd="slow" p14:dur="2000"/>
    </mc:Choice>
    <mc:Fallback>
      <p:transition spd="slow"/>
    </mc:Fallback>
  </mc:AlternateContent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2020/6/13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595340690"/>
      </p:ext>
    </p:extLst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2020/6/13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131616513"/>
      </p:ext>
    </p:extLst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2020/6/13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677019420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7A5B9B-22DE-4491-B080-985BF9790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9F008EA-4779-45A7-859F-CCAEC9F743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CAB9660-08B8-49F6-AA5E-DDD66CBB3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37559-F989-49DB-AB7F-87B54CDBE4D5}" type="datetimeFigureOut">
              <a:rPr lang="zh-CN" altLang="en-US" smtClean="0"/>
              <a:t>2020/6/13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8347EA6-FE77-4358-9B6F-189660A95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35C14D42-8A64-43DF-BA41-1450618AF6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47ACC-C85D-4C6A-AE95-01788930D53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466453118"/>
      </p:ext>
    </p:extLst>
  </p:cSld>
  <p:clrMapOvr>
    <a:masterClrMapping/>
  </p:clrMapOvr>
  <mc:AlternateContent>
    <mc:Choice Requires="p14">
      <p:transition spd="slow" p14:dur="2000"/>
    </mc:Choice>
    <mc:Fallback>
      <p:transition spd="slow"/>
    </mc:Fallback>
  </mc:AlternateContent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3E5F216-4DC9-4BD8-94AD-EBFF3B7E9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D5D78A7-ACD5-48CD-81E0-B321097C99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ACD3AA40-A612-4495-9D29-4DEB65B1F4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A9CEE90-0CDF-4C0F-B0C3-57BA768E5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37559-F989-49DB-AB7F-87B54CDBE4D5}" type="datetimeFigureOut">
              <a:rPr lang="zh-CN" altLang="en-US" smtClean="0"/>
              <a:t>2020/6/13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B177C6B-1217-4138-8DA9-3DB386E8D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508EB4A-6E53-41EB-9974-80B1F0424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47ACC-C85D-4C6A-AE95-01788930D53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812401708"/>
      </p:ext>
    </p:extLst>
  </p:cSld>
  <p:clrMapOvr>
    <a:masterClrMapping/>
  </p:clrMapOvr>
  <mc:AlternateContent>
    <mc:Choice Requires="p14">
      <p:transition spd="slow" p14:dur="2000"/>
    </mc:Choice>
    <mc:Fallback>
      <p:transition spd="slow"/>
    </mc:Fallback>
  </mc:AlternateContent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4968739-B6DE-4BD5-B9CD-0F2968460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42C94EC-24C8-473A-867E-57651B79FC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F28AAD6E-F6A5-4F48-A30C-0EE887B2CE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6CDA599E-B8DC-4D9D-8E18-E1C319D639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29ACF5BB-69E5-4C6F-9675-FE93AD1BE3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D270F880-EDBB-4F53-9206-E15F93FA1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37559-F989-49DB-AB7F-87B54CDBE4D5}" type="datetimeFigureOut">
              <a:rPr lang="zh-CN" altLang="en-US" smtClean="0"/>
              <a:t>2020/6/13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EFB88F7D-D61C-4915-B330-67B0BCB22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760470D3-8B61-4DCB-94EE-2A88F7665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47ACC-C85D-4C6A-AE95-01788930D53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84175404"/>
      </p:ext>
    </p:extLst>
  </p:cSld>
  <p:clrMapOvr>
    <a:masterClrMapping/>
  </p:clrMapOvr>
  <mc:AlternateContent>
    <mc:Choice Requires="p14">
      <p:transition spd="slow" p14:dur="2000"/>
    </mc:Choice>
    <mc:Fallback>
      <p:transition spd="slow"/>
    </mc:Fallback>
  </mc:AlternateContent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2EC2BB9-5CCC-4171-9092-233769012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F0A1D87D-6972-48B7-AC5F-06151FA4C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37559-F989-49DB-AB7F-87B54CDBE4D5}" type="datetimeFigureOut">
              <a:rPr lang="zh-CN" altLang="en-US" smtClean="0"/>
              <a:t>2020/6/13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B50EAD3F-B2A2-4C1C-9C93-1530DFD6F9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2A6ED09B-AFB1-45E7-B182-07D4E9975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47ACC-C85D-4C6A-AE95-01788930D53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3304975908"/>
      </p:ext>
    </p:extLst>
  </p:cSld>
  <p:clrMapOvr>
    <a:masterClrMapping/>
  </p:clrMapOvr>
  <mc:AlternateContent>
    <mc:Choice Requires="p14">
      <p:transition spd="slow" p14:dur="2000"/>
    </mc:Choice>
    <mc:Fallback>
      <p:transition spd="slow"/>
    </mc:Fallback>
  </mc:AlternateContent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31D02FCA-081D-433F-B3E3-236D7AAB3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37559-F989-49DB-AB7F-87B54CDBE4D5}" type="datetimeFigureOut">
              <a:rPr lang="zh-CN" altLang="en-US" smtClean="0"/>
              <a:t>2020/6/13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3CBF5C52-BC1A-4D18-ABA8-84B110F29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A599301E-AF63-4AC6-B1BE-F8D036119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47ACC-C85D-4C6A-AE95-01788930D53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2887113462"/>
      </p:ext>
    </p:extLst>
  </p:cSld>
  <p:clrMapOvr>
    <a:masterClrMapping/>
  </p:clrMapOvr>
  <mc:AlternateContent>
    <mc:Choice Requires="p14">
      <p:transition spd="slow" p14:dur="2000"/>
    </mc:Choice>
    <mc:Fallback>
      <p:transition spd="slow"/>
    </mc:Fallback>
  </mc:AlternateContent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B932DD9-AD5F-4DC5-B3CA-BEB5550A9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44C588D-7F35-488E-ACFF-103C5A76C5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8F197C64-DA55-49F9-8748-E8D10CB4E8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DEBA8AE6-C283-4C9C-A858-0A74D46B1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37559-F989-49DB-AB7F-87B54CDBE4D5}" type="datetimeFigureOut">
              <a:rPr lang="zh-CN" altLang="en-US" smtClean="0"/>
              <a:t>2020/6/13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2A36EB0-6EB3-4D4A-8983-41BF8D6535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62C4F61-335C-476A-BA7E-7CC6431CB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47ACC-C85D-4C6A-AE95-01788930D53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460991364"/>
      </p:ext>
    </p:extLst>
  </p:cSld>
  <p:clrMapOvr>
    <a:masterClrMapping/>
  </p:clrMapOvr>
  <mc:AlternateContent>
    <mc:Choice Requires="p14">
      <p:transition spd="slow" p14:dur="2000"/>
    </mc:Choice>
    <mc:Fallback>
      <p:transition spd="slow"/>
    </mc:Fallback>
  </mc:AlternateContent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DC7145E-DA0E-4D48-996C-A790276960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91A59BD4-E3B6-42A2-B399-990BECC2E4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90CEB3F4-37E9-4C57-9E55-06F06C9478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054DA7E-26FE-4A62-A22D-A2CE03BC9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37559-F989-49DB-AB7F-87B54CDBE4D5}" type="datetimeFigureOut">
              <a:rPr lang="zh-CN" altLang="en-US" smtClean="0"/>
              <a:t>2020/6/13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0419D6B-CC47-4BEB-93D8-E21E542C9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84E7C9B-BBC8-4948-8CB1-70417A561A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747ACC-C85D-4C6A-AE95-01788930D53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404747763"/>
      </p:ext>
    </p:extLst>
  </p:cSld>
  <p:clrMapOvr>
    <a:masterClrMapping/>
  </p:clrMapOvr>
  <mc:AlternateContent>
    <mc:Choice Requires="p14">
      <p:transition spd="slow" p14:dur="2000"/>
    </mc:Choice>
    <mc:Fallback>
      <p:transition spd="slow"/>
    </mc:Fallback>
  </mc:AlternateContent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12.xml" Type="http://schemas.openxmlformats.org/officeDocument/2006/relationships/slideLayout"/><Relationship Id="rId10" Target="../slideLayouts/slideLayout21.xml" Type="http://schemas.openxmlformats.org/officeDocument/2006/relationships/slideLayout"/><Relationship Id="rId11" Target="../slideLayouts/slideLayout22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13.xml" Type="http://schemas.openxmlformats.org/officeDocument/2006/relationships/slideLayout"/><Relationship Id="rId3" Target="../slideLayouts/slideLayout14.xml" Type="http://schemas.openxmlformats.org/officeDocument/2006/relationships/slideLayout"/><Relationship Id="rId4" Target="../slideLayouts/slideLayout15.xml" Type="http://schemas.openxmlformats.org/officeDocument/2006/relationships/slideLayout"/><Relationship Id="rId5" Target="../slideLayouts/slideLayout16.xml" Type="http://schemas.openxmlformats.org/officeDocument/2006/relationships/slideLayout"/><Relationship Id="rId6" Target="../slideLayouts/slideLayout17.xml" Type="http://schemas.openxmlformats.org/officeDocument/2006/relationships/slideLayout"/><Relationship Id="rId7" Target="../slideLayouts/slideLayout18.xml" Type="http://schemas.openxmlformats.org/officeDocument/2006/relationships/slideLayout"/><Relationship Id="rId8" Target="../slideLayouts/slideLayout19.xml" Type="http://schemas.openxmlformats.org/officeDocument/2006/relationships/slideLayout"/><Relationship Id="rId9" Target="../slideLayouts/slideLayout20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D675A062-A710-4D44-A829-859706A6B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A5729164-89F8-4068-B02C-6F0B68FFDC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2C4CECA-5ABF-454A-95DE-9300F2ECD4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637559-F989-49DB-AB7F-87B54CDBE4D5}" type="datetimeFigureOut">
              <a:rPr lang="zh-CN" altLang="en-US" smtClean="0"/>
              <a:t>2020/6/13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4211BA8-5EF1-4F87-9769-D5A0A1B42C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7BCE7C4-AD34-4ACF-9A73-464E4640CE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747ACC-C85D-4C6A-AE95-01788930D53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459524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>
    <mc:Choice Requires="p14">
      <p:transition spd="slow" p14:dur="2000"/>
    </mc:Choice>
    <mc:Fallback>
      <p:transition spd="slow"/>
    </mc:Fallback>
  </mc:AlternateContent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2020/6/13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215302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10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2.png" Type="http://schemas.openxmlformats.org/officeDocument/2006/relationships/image"/></Relationships>
</file>

<file path=ppt/slides/_rels/slide1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2.png" Type="http://schemas.openxmlformats.org/officeDocument/2006/relationships/image"/></Relationships>
</file>

<file path=ppt/slides/_rels/slide1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2.png" Type="http://schemas.openxmlformats.org/officeDocument/2006/relationships/image"/></Relationships>
</file>

<file path=ppt/slides/_rels/slide1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2.png" Type="http://schemas.openxmlformats.org/officeDocument/2006/relationships/image"/></Relationships>
</file>

<file path=ppt/slides/_rels/slide1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2.png" Type="http://schemas.openxmlformats.org/officeDocument/2006/relationships/image"/><Relationship Id="rId3" Target="../media/image3.png" Type="http://schemas.openxmlformats.org/officeDocument/2006/relationships/image"/></Relationships>
</file>

<file path=ppt/slides/_rels/slide15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2.png" Type="http://schemas.openxmlformats.org/officeDocument/2006/relationships/image"/></Relationships>
</file>

<file path=ppt/slides/_rels/slide16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2.png" Type="http://schemas.openxmlformats.org/officeDocument/2006/relationships/image"/><Relationship Id="rId3" Target="../media/image3.png" Type="http://schemas.openxmlformats.org/officeDocument/2006/relationships/image"/></Relationships>
</file>

<file path=ppt/slides/_rels/slide17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2.png" Type="http://schemas.openxmlformats.org/officeDocument/2006/relationships/image"/></Relationships>
</file>

<file path=ppt/slides/_rels/slide18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2.png" Type="http://schemas.openxmlformats.org/officeDocument/2006/relationships/image"/><Relationship Id="rId3" Target="../media/image3.png" Type="http://schemas.openxmlformats.org/officeDocument/2006/relationships/image"/></Relationships>
</file>

<file path=ppt/slides/_rels/slide19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2.png" Type="http://schemas.openxmlformats.org/officeDocument/2006/relationships/image"/><Relationship Id="rId3" Target="../tags/tag1.xml" Type="http://schemas.openxmlformats.org/officeDocument/2006/relationships/tags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20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2.png" Type="http://schemas.openxmlformats.org/officeDocument/2006/relationships/image"/></Relationships>
</file>

<file path=ppt/slides/_rels/slide2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2.png" Type="http://schemas.openxmlformats.org/officeDocument/2006/relationships/image"/></Relationships>
</file>

<file path=ppt/slides/_rels/slide2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2.png" Type="http://schemas.openxmlformats.org/officeDocument/2006/relationships/image"/></Relationships>
</file>

<file path=ppt/slides/_rels/slide2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2.png" Type="http://schemas.openxmlformats.org/officeDocument/2006/relationships/image"/></Relationships>
</file>

<file path=ppt/slides/_rels/slide2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2.png" Type="http://schemas.openxmlformats.org/officeDocument/2006/relationships/image"/><Relationship Id="rId3" Target="../media/image3.png" Type="http://schemas.openxmlformats.org/officeDocument/2006/relationships/image"/></Relationships>
</file>

<file path=ppt/slides/_rels/slide25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2.png" Type="http://schemas.openxmlformats.org/officeDocument/2006/relationships/image"/></Relationships>
</file>

<file path=ppt/slides/_rels/slide26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2.png" Type="http://schemas.openxmlformats.org/officeDocument/2006/relationships/image"/></Relationships>
</file>

<file path=ppt/slides/_rels/slide27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2.png" Type="http://schemas.openxmlformats.org/officeDocument/2006/relationships/image"/><Relationship Id="rId3" Target="../media/image8.jpeg" Type="http://schemas.openxmlformats.org/officeDocument/2006/relationships/image"/></Relationships>
</file>

<file path=ppt/slides/_rels/slide28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2.png" Type="http://schemas.openxmlformats.org/officeDocument/2006/relationships/image"/></Relationships>
</file>

<file path=ppt/slides/_rels/slide29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1.jpe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2.png" Type="http://schemas.openxmlformats.org/officeDocument/2006/relationships/image"/><Relationship Id="rId3" Target="../media/image3.png" Type="http://schemas.openxmlformats.org/officeDocument/2006/relationships/image"/></Relationships>
</file>

<file path=ppt/slides/_rels/slide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2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2.png" Type="http://schemas.openxmlformats.org/officeDocument/2006/relationships/image"/></Relationships>
</file>

<file path=ppt/slides/_rels/slide6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2.pn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2.png" Type="http://schemas.openxmlformats.org/officeDocument/2006/relationships/image"/><Relationship Id="rId3" Target="../media/image4.jpe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2.png" Type="http://schemas.openxmlformats.org/officeDocument/2006/relationships/image"/><Relationship Id="rId3" Target="../media/image5.jpeg" Type="http://schemas.openxmlformats.org/officeDocument/2006/relationships/image"/><Relationship Id="rId4" Target="../media/image6.jpeg" Type="http://schemas.openxmlformats.org/officeDocument/2006/relationships/image"/><Relationship Id="rId5" Target="../media/image7.jpeg" Type="http://schemas.openxmlformats.org/officeDocument/2006/relationships/image"/></Relationships>
</file>

<file path=ppt/slides/_rels/slide9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2.png" Type="http://schemas.openxmlformats.org/officeDocument/2006/relationships/image"/><Relationship Id="rId3" Target="../media/image3.png" Type="http://schemas.openxmlformats.org/officeDocument/2006/relationships/image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4545839B-9856-4F74-B933-EC27071B31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l="42022"/>
          <a:stretch>
            <a:fillRect/>
          </a:stretch>
        </p:blipFill>
        <p:spPr>
          <a:xfrm rot="16200000">
            <a:off x="5708678" y="203221"/>
            <a:ext cx="6857998" cy="6451553"/>
          </a:xfrm>
          <a:prstGeom prst="flowChartManualInput">
            <a:avLst/>
          </a:prstGeom>
        </p:spPr>
      </p:pic>
      <p:sp>
        <p:nvSpPr>
          <p:cNvPr id="5" name="Freeform 9">
            <a:extLst>
              <a:ext uri="{FF2B5EF4-FFF2-40B4-BE49-F238E27FC236}">
                <a16:creationId xmlns:a16="http://schemas.microsoft.com/office/drawing/2014/main" id="{5E60B2EE-D60A-410F-BA00-88FF00BF68EA}"/>
              </a:ext>
            </a:extLst>
          </p:cNvPr>
          <p:cNvSpPr/>
          <p:nvPr/>
        </p:nvSpPr>
        <p:spPr bwMode="auto">
          <a:xfrm>
            <a:off x="5093144" y="-60437"/>
            <a:ext cx="1606513" cy="6971546"/>
          </a:xfrm>
          <a:custGeom>
            <a:gdLst>
              <a:gd fmla="*/ 907 w 907" name="T0"/>
              <a:gd fmla="*/ 1869 h 1869" name="T1"/>
              <a:gd fmla="*/ 101 w 907" name="T2"/>
              <a:gd fmla="*/ 0 h 1869" name="T3"/>
              <a:gd fmla="*/ 0 w 907" name="T4"/>
              <a:gd fmla="*/ 0 h 1869" name="T5"/>
              <a:gd fmla="*/ 806 w 907" name="T6"/>
              <a:gd fmla="*/ 1869 h 1869" name="T7"/>
              <a:gd fmla="*/ 907 w 907" name="T8"/>
              <a:gd fmla="*/ 1869 h 1869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1869" w="906">
                <a:moveTo>
                  <a:pt x="907" y="1869"/>
                </a:moveTo>
                <a:lnTo>
                  <a:pt x="101" y="0"/>
                </a:lnTo>
                <a:lnTo>
                  <a:pt x="0" y="0"/>
                </a:lnTo>
                <a:lnTo>
                  <a:pt x="806" y="1869"/>
                </a:lnTo>
                <a:lnTo>
                  <a:pt x="907" y="1869"/>
                </a:lnTo>
                <a:close/>
              </a:path>
            </a:pathLst>
          </a:custGeom>
          <a:solidFill>
            <a:srgbClr val="FF5A49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6" name="Freeform 10">
            <a:extLst>
              <a:ext uri="{FF2B5EF4-FFF2-40B4-BE49-F238E27FC236}">
                <a16:creationId xmlns:a16="http://schemas.microsoft.com/office/drawing/2014/main" id="{BF39D0AD-28EB-486A-8BC0-C7122630E926}"/>
              </a:ext>
            </a:extLst>
          </p:cNvPr>
          <p:cNvSpPr/>
          <p:nvPr/>
        </p:nvSpPr>
        <p:spPr bwMode="auto">
          <a:xfrm rot="740653">
            <a:off x="5288707" y="-83922"/>
            <a:ext cx="1795463" cy="2770188"/>
          </a:xfrm>
          <a:custGeom>
            <a:gdLst>
              <a:gd fmla="*/ 1131 w 1131" name="T0"/>
              <a:gd fmla="*/ 1745 h 1745" name="T1"/>
              <a:gd fmla="*/ 377 w 1131" name="T2"/>
              <a:gd fmla="*/ 0 h 1745" name="T3"/>
              <a:gd fmla="*/ 0 w 1131" name="T4"/>
              <a:gd fmla="*/ 0 h 1745" name="T5"/>
              <a:gd fmla="*/ 754 w 1131" name="T6"/>
              <a:gd fmla="*/ 1745 h 1745" name="T7"/>
              <a:gd fmla="*/ 1131 w 1131" name="T8"/>
              <a:gd fmla="*/ 1745 h 1745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1745" w="1131">
                <a:moveTo>
                  <a:pt x="1131" y="1745"/>
                </a:moveTo>
                <a:lnTo>
                  <a:pt x="377" y="0"/>
                </a:lnTo>
                <a:lnTo>
                  <a:pt x="0" y="0"/>
                </a:lnTo>
                <a:lnTo>
                  <a:pt x="754" y="1745"/>
                </a:lnTo>
                <a:lnTo>
                  <a:pt x="1131" y="1745"/>
                </a:lnTo>
                <a:close/>
              </a:path>
            </a:pathLst>
          </a:custGeom>
          <a:solidFill>
            <a:srgbClr val="59707A"/>
          </a:solidFill>
          <a:ln>
            <a:noFill/>
          </a:ln>
          <a:effectLst>
            <a:outerShdw algn="tl" blurRad="50800" dir="2700000" dist="38100" rotWithShape="0">
              <a:prstClr val="black">
                <a:alpha val="25000"/>
              </a:prstClr>
            </a:outerShdw>
          </a:effec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7" name="Freeform 11">
            <a:extLst>
              <a:ext uri="{FF2B5EF4-FFF2-40B4-BE49-F238E27FC236}">
                <a16:creationId xmlns:a16="http://schemas.microsoft.com/office/drawing/2014/main" id="{A99BC5BB-1A02-4351-BB1A-CA974E0CF4DC}"/>
              </a:ext>
            </a:extLst>
          </p:cNvPr>
          <p:cNvSpPr/>
          <p:nvPr/>
        </p:nvSpPr>
        <p:spPr bwMode="auto">
          <a:xfrm rot="774335">
            <a:off x="6024329" y="4537402"/>
            <a:ext cx="2139129" cy="2327275"/>
          </a:xfrm>
          <a:custGeom>
            <a:gdLst>
              <a:gd fmla="*/ 1263 w 1263" name="T0"/>
              <a:gd fmla="*/ 1466 h 1466" name="T1"/>
              <a:gd fmla="*/ 631 w 1263" name="T2"/>
              <a:gd fmla="*/ 0 h 1466" name="T3"/>
              <a:gd fmla="*/ 0 w 1263" name="T4"/>
              <a:gd fmla="*/ 0 h 1466" name="T5"/>
              <a:gd fmla="*/ 631 w 1263" name="T6"/>
              <a:gd fmla="*/ 1466 h 1466" name="T7"/>
              <a:gd fmla="*/ 1263 w 1263" name="T8"/>
              <a:gd fmla="*/ 1466 h 1466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1466" w="1263">
                <a:moveTo>
                  <a:pt x="1263" y="1466"/>
                </a:moveTo>
                <a:lnTo>
                  <a:pt x="631" y="0"/>
                </a:lnTo>
                <a:lnTo>
                  <a:pt x="0" y="0"/>
                </a:lnTo>
                <a:lnTo>
                  <a:pt x="631" y="1466"/>
                </a:lnTo>
                <a:lnTo>
                  <a:pt x="1263" y="1466"/>
                </a:lnTo>
                <a:close/>
              </a:path>
            </a:pathLst>
          </a:custGeom>
          <a:solidFill>
            <a:srgbClr val="3F5057"/>
          </a:solidFill>
          <a:ln>
            <a:noFill/>
          </a:ln>
          <a:effectLst>
            <a:outerShdw algn="tl" blurRad="50800" dir="2700000" dist="38100" rotWithShape="0">
              <a:prstClr val="black">
                <a:alpha val="25000"/>
              </a:prstClr>
            </a:outerShdw>
          </a:effec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8" name="Freeform 13">
            <a:extLst>
              <a:ext uri="{FF2B5EF4-FFF2-40B4-BE49-F238E27FC236}">
                <a16:creationId xmlns:a16="http://schemas.microsoft.com/office/drawing/2014/main" id="{61E2187E-39F4-4FF1-9920-838EF8870278}"/>
              </a:ext>
            </a:extLst>
          </p:cNvPr>
          <p:cNvSpPr/>
          <p:nvPr/>
        </p:nvSpPr>
        <p:spPr bwMode="auto">
          <a:xfrm>
            <a:off x="36222" y="5226954"/>
            <a:ext cx="649578" cy="1364346"/>
          </a:xfrm>
          <a:custGeom>
            <a:gdLst>
              <a:gd fmla="*/ 391 w 391" name="T0"/>
              <a:gd fmla="*/ 808 h 808" name="T1"/>
              <a:gd fmla="*/ 44 w 391" name="T2"/>
              <a:gd fmla="*/ 0 h 808" name="T3"/>
              <a:gd fmla="*/ 0 w 391" name="T4"/>
              <a:gd fmla="*/ 0 h 808" name="T5"/>
              <a:gd fmla="*/ 348 w 391" name="T6"/>
              <a:gd fmla="*/ 808 h 808" name="T7"/>
              <a:gd fmla="*/ 391 w 391" name="T8"/>
              <a:gd fmla="*/ 808 h 808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807" w="391">
                <a:moveTo>
                  <a:pt x="391" y="808"/>
                </a:moveTo>
                <a:lnTo>
                  <a:pt x="44" y="0"/>
                </a:lnTo>
                <a:lnTo>
                  <a:pt x="0" y="0"/>
                </a:lnTo>
                <a:lnTo>
                  <a:pt x="348" y="808"/>
                </a:lnTo>
                <a:lnTo>
                  <a:pt x="391" y="808"/>
                </a:lnTo>
                <a:close/>
              </a:path>
            </a:pathLst>
          </a:custGeom>
          <a:solidFill>
            <a:srgbClr val="FF5A49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9" name="Freeform 14">
            <a:extLst>
              <a:ext uri="{FF2B5EF4-FFF2-40B4-BE49-F238E27FC236}">
                <a16:creationId xmlns:a16="http://schemas.microsoft.com/office/drawing/2014/main" id="{FBEE32BC-4F82-412E-ACE2-9C1E3B315274}"/>
              </a:ext>
            </a:extLst>
          </p:cNvPr>
          <p:cNvSpPr/>
          <p:nvPr/>
        </p:nvSpPr>
        <p:spPr bwMode="auto">
          <a:xfrm>
            <a:off x="-20928" y="4561792"/>
            <a:ext cx="774700" cy="1196975"/>
          </a:xfrm>
          <a:custGeom>
            <a:gdLst>
              <a:gd fmla="*/ 488 w 488" name="T0"/>
              <a:gd fmla="*/ 754 h 754" name="T1"/>
              <a:gd fmla="*/ 163 w 488" name="T2"/>
              <a:gd fmla="*/ 0 h 754" name="T3"/>
              <a:gd fmla="*/ 0 w 488" name="T4"/>
              <a:gd fmla="*/ 0 h 754" name="T5"/>
              <a:gd fmla="*/ 325 w 488" name="T6"/>
              <a:gd fmla="*/ 754 h 754" name="T7"/>
              <a:gd fmla="*/ 488 w 488" name="T8"/>
              <a:gd fmla="*/ 754 h 754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754" w="488">
                <a:moveTo>
                  <a:pt x="488" y="754"/>
                </a:moveTo>
                <a:lnTo>
                  <a:pt x="163" y="0"/>
                </a:lnTo>
                <a:lnTo>
                  <a:pt x="0" y="0"/>
                </a:lnTo>
                <a:lnTo>
                  <a:pt x="325" y="754"/>
                </a:lnTo>
                <a:lnTo>
                  <a:pt x="488" y="754"/>
                </a:lnTo>
                <a:close/>
              </a:path>
            </a:pathLst>
          </a:custGeom>
          <a:solidFill>
            <a:srgbClr val="59707A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0" name="Freeform 15">
            <a:extLst>
              <a:ext uri="{FF2B5EF4-FFF2-40B4-BE49-F238E27FC236}">
                <a16:creationId xmlns:a16="http://schemas.microsoft.com/office/drawing/2014/main" id="{645857B8-FB10-4191-A21D-754F8F6CD000}"/>
              </a:ext>
            </a:extLst>
          </p:cNvPr>
          <p:cNvSpPr/>
          <p:nvPr/>
        </p:nvSpPr>
        <p:spPr bwMode="auto">
          <a:xfrm>
            <a:off x="461672" y="5858779"/>
            <a:ext cx="865188" cy="1003300"/>
          </a:xfrm>
          <a:custGeom>
            <a:gdLst>
              <a:gd fmla="*/ 545 w 545" name="T0"/>
              <a:gd fmla="*/ 632 h 632" name="T1"/>
              <a:gd fmla="*/ 271 w 545" name="T2"/>
              <a:gd fmla="*/ 0 h 632" name="T3"/>
              <a:gd fmla="*/ 0 w 545" name="T4"/>
              <a:gd fmla="*/ 0 h 632" name="T5"/>
              <a:gd fmla="*/ 271 w 545" name="T6"/>
              <a:gd fmla="*/ 632 h 632" name="T7"/>
              <a:gd fmla="*/ 545 w 545" name="T8"/>
              <a:gd fmla="*/ 632 h 632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632" w="545">
                <a:moveTo>
                  <a:pt x="545" y="632"/>
                </a:moveTo>
                <a:lnTo>
                  <a:pt x="271" y="0"/>
                </a:lnTo>
                <a:lnTo>
                  <a:pt x="0" y="0"/>
                </a:lnTo>
                <a:lnTo>
                  <a:pt x="271" y="632"/>
                </a:lnTo>
                <a:lnTo>
                  <a:pt x="545" y="632"/>
                </a:lnTo>
                <a:close/>
              </a:path>
            </a:pathLst>
          </a:custGeom>
          <a:solidFill>
            <a:srgbClr val="3F5057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1" name="Freeform 16">
            <a:extLst>
              <a:ext uri="{FF2B5EF4-FFF2-40B4-BE49-F238E27FC236}">
                <a16:creationId xmlns:a16="http://schemas.microsoft.com/office/drawing/2014/main" id="{073ACDB7-F5EA-45C1-A76F-4DDD96634150}"/>
              </a:ext>
            </a:extLst>
          </p:cNvPr>
          <p:cNvSpPr/>
          <p:nvPr/>
        </p:nvSpPr>
        <p:spPr bwMode="auto">
          <a:xfrm>
            <a:off x="-160087" y="5868304"/>
            <a:ext cx="762000" cy="1004888"/>
          </a:xfrm>
          <a:custGeom>
            <a:gdLst>
              <a:gd fmla="*/ 480 w 480" name="T0"/>
              <a:gd fmla="*/ 633 h 633" name="T1"/>
              <a:gd fmla="*/ 209 w 480" name="T2"/>
              <a:gd fmla="*/ 0 h 633" name="T3"/>
              <a:gd fmla="*/ 0 w 480" name="T4"/>
              <a:gd fmla="*/ 0 h 633" name="T5"/>
              <a:gd fmla="*/ 271 w 480" name="T6"/>
              <a:gd fmla="*/ 633 h 633" name="T7"/>
              <a:gd fmla="*/ 480 w 480" name="T8"/>
              <a:gd fmla="*/ 633 h 633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633" w="480">
                <a:moveTo>
                  <a:pt x="480" y="633"/>
                </a:moveTo>
                <a:lnTo>
                  <a:pt x="209" y="0"/>
                </a:lnTo>
                <a:lnTo>
                  <a:pt x="0" y="0"/>
                </a:lnTo>
                <a:lnTo>
                  <a:pt x="271" y="633"/>
                </a:lnTo>
                <a:lnTo>
                  <a:pt x="480" y="633"/>
                </a:lnTo>
                <a:close/>
              </a:path>
            </a:pathLst>
          </a:custGeom>
          <a:solidFill>
            <a:srgbClr val="59707A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2" name="Freeform 23">
            <a:extLst>
              <a:ext uri="{FF2B5EF4-FFF2-40B4-BE49-F238E27FC236}">
                <a16:creationId xmlns:a16="http://schemas.microsoft.com/office/drawing/2014/main" id="{D109BF22-882F-4EC4-B001-B0D2ACB49009}"/>
              </a:ext>
            </a:extLst>
          </p:cNvPr>
          <p:cNvSpPr/>
          <p:nvPr/>
        </p:nvSpPr>
        <p:spPr bwMode="auto">
          <a:xfrm rot="769353">
            <a:off x="5157233" y="5306997"/>
            <a:ext cx="1405551" cy="1721099"/>
          </a:xfrm>
          <a:custGeom>
            <a:gdLst>
              <a:gd fmla="*/ 1117 w 1117" name="T0"/>
              <a:gd fmla="*/ 1466 h 1466" name="T1"/>
              <a:gd fmla="*/ 485 w 1117" name="T2"/>
              <a:gd fmla="*/ 0 h 1466" name="T3"/>
              <a:gd fmla="*/ 0 w 1117" name="T4"/>
              <a:gd fmla="*/ 0 h 1466" name="T5"/>
              <a:gd fmla="*/ 632 w 1117" name="T6"/>
              <a:gd fmla="*/ 1466 h 1466" name="T7"/>
              <a:gd fmla="*/ 1117 w 1117" name="T8"/>
              <a:gd fmla="*/ 1466 h 1466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1466" w="1117">
                <a:moveTo>
                  <a:pt x="1117" y="1466"/>
                </a:moveTo>
                <a:lnTo>
                  <a:pt x="485" y="0"/>
                </a:lnTo>
                <a:lnTo>
                  <a:pt x="0" y="0"/>
                </a:lnTo>
                <a:lnTo>
                  <a:pt x="632" y="1466"/>
                </a:lnTo>
                <a:lnTo>
                  <a:pt x="1117" y="1466"/>
                </a:lnTo>
                <a:close/>
              </a:path>
            </a:pathLst>
          </a:custGeom>
          <a:solidFill>
            <a:srgbClr val="59707A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88161F9D-A831-4CAD-9FAE-45AFF9004143}"/>
              </a:ext>
            </a:extLst>
          </p:cNvPr>
          <p:cNvSpPr txBox="1"/>
          <p:nvPr/>
        </p:nvSpPr>
        <p:spPr>
          <a:xfrm>
            <a:off x="601913" y="1485461"/>
            <a:ext cx="4187374" cy="10972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/>
            <a:r>
              <a:rPr altLang="en-US" b="1" lang="zh-CN" sz="6600">
                <a:solidFill>
                  <a:srgbClr val="59707A"/>
                </a:solidFill>
                <a:latin charset="-122" panose="02020900000000000000" pitchFamily="18" typeface="思源宋体 Heavy"/>
                <a:ea charset="-122" panose="02020900000000000000" pitchFamily="18" typeface="思源宋体 Heavy"/>
              </a:rPr>
              <a:t>商业提案</a:t>
            </a: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0E95D5E2-AE16-4A86-8F6B-04376EEC26AE}"/>
              </a:ext>
            </a:extLst>
          </p:cNvPr>
          <p:cNvSpPr txBox="1"/>
          <p:nvPr/>
        </p:nvSpPr>
        <p:spPr>
          <a:xfrm>
            <a:off x="634106" y="2648225"/>
            <a:ext cx="4187374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400">
                <a:solidFill>
                  <a:srgbClr val="59707A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输入内容输入内容</a:t>
            </a:r>
          </a:p>
        </p:txBody>
      </p:sp>
      <p:cxnSp>
        <p:nvCxnSpPr>
          <p:cNvPr id="15" name="直接连接符 14">
            <a:extLst>
              <a:ext uri="{FF2B5EF4-FFF2-40B4-BE49-F238E27FC236}">
                <a16:creationId xmlns:a16="http://schemas.microsoft.com/office/drawing/2014/main" id="{31552AED-E5ED-4D31-B757-B916F9D4CF98}"/>
              </a:ext>
            </a:extLst>
          </p:cNvPr>
          <p:cNvCxnSpPr/>
          <p:nvPr/>
        </p:nvCxnSpPr>
        <p:spPr>
          <a:xfrm>
            <a:off x="779966" y="3200400"/>
            <a:ext cx="2344234" cy="0"/>
          </a:xfrm>
          <a:prstGeom prst="line">
            <a:avLst/>
          </a:prstGeom>
          <a:ln>
            <a:solidFill>
              <a:srgbClr val="59707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本框 15">
            <a:extLst>
              <a:ext uri="{FF2B5EF4-FFF2-40B4-BE49-F238E27FC236}">
                <a16:creationId xmlns:a16="http://schemas.microsoft.com/office/drawing/2014/main" id="{CD6E7B29-0ED3-4FD0-9655-A5954EA93A53}"/>
              </a:ext>
            </a:extLst>
          </p:cNvPr>
          <p:cNvSpPr txBox="1"/>
          <p:nvPr/>
        </p:nvSpPr>
        <p:spPr>
          <a:xfrm>
            <a:off x="691381" y="3342498"/>
            <a:ext cx="4187374" cy="3352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1600">
                <a:solidFill>
                  <a:srgbClr val="59707A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输入内容输入内容输入内容输入内容输入内 </a:t>
            </a: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3AA71262-035F-4713-98FB-A10F098347E5}"/>
              </a:ext>
            </a:extLst>
          </p:cNvPr>
          <p:cNvSpPr txBox="1"/>
          <p:nvPr/>
        </p:nvSpPr>
        <p:spPr>
          <a:xfrm>
            <a:off x="653156" y="4186837"/>
            <a:ext cx="4187374" cy="3352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1600">
                <a:solidFill>
                  <a:srgbClr val="59707A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汇报人：优页PPT     汇报时间：202X.X.X</a:t>
            </a:r>
          </a:p>
        </p:txBody>
      </p:sp>
    </p:spTree>
    <p:extLst>
      <p:ext uri="{BB962C8B-B14F-4D97-AF65-F5344CB8AC3E}">
        <p14:creationId val="2795163126"/>
      </p:ext>
    </p:extLst>
  </p:cSld>
  <p:clrMapOvr>
    <a:masterClrMapping/>
  </p:clrMapOvr>
  <mc:AlternateContent>
    <mc:Choice Requires="p14">
      <p:transition p14:dur="2000" spd="slow"/>
    </mc:Choice>
    <mc:Fallback>
      <p:transition spd="slow"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 fill="hold" id="7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 fill="hold" id="8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fill="hold" grpId="0" id="10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750" id="12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3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15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17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750" id="19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fill="hold" grpId="0" id="21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 id="23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750" fill="hold" id="24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25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6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27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 fill="hold" id="29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 fill="hold" id="3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1" nodeType="afterGroup">
                            <p:stCondLst>
                              <p:cond delay="3750"/>
                            </p:stCondLst>
                            <p:childTnLst>
                              <p:par>
                                <p:cTn fill="hold" grpId="0" id="32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 fill="hold" id="34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 fill="hold" id="35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6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37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 fill="hold" id="39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 fill="hold" id="4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1" nodeType="afterGroup">
                            <p:stCondLst>
                              <p:cond delay="5250"/>
                            </p:stCondLst>
                            <p:childTnLst>
                              <p:par>
                                <p:cTn fill="hold" grpId="0" id="42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 fill="hold" id="44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 fill="hold" id="45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6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grpId="0" id="47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750" id="49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0" nodeType="afterGroup">
                            <p:stCondLst>
                              <p:cond delay="6750"/>
                            </p:stCondLst>
                            <p:childTnLst>
                              <p:par>
                                <p:cTn fill="hold" grpId="0" id="51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 id="53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750" fill="hold" id="54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55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6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fill="hold" id="57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750" id="59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0" nodeType="afterGroup">
                            <p:stCondLst>
                              <p:cond delay="8250"/>
                            </p:stCondLst>
                            <p:childTnLst>
                              <p:par>
                                <p:cTn fill="hold" grpId="0" id="61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 id="63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750" fill="hold" id="64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65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6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fill="hold" grpId="0" id="67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 fill="hold" id="69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 fill="hold" id="7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5"/>
      <p:bldP grpId="0" spid="6"/>
      <p:bldP grpId="0" spid="7"/>
      <p:bldP grpId="0" spid="8"/>
      <p:bldP grpId="0" spid="9"/>
      <p:bldP grpId="0" spid="10"/>
      <p:bldP grpId="0" spid="11"/>
      <p:bldP grpId="0" spid="12"/>
      <p:bldP grpId="0" spid="13"/>
      <p:bldP grpId="0" spid="14"/>
      <p:bldP grpId="0" spid="16"/>
      <p:bldP grpId="0" spid="17"/>
    </p:bldLst>
  </p:timing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9A19A05E-D3FE-4D6E-9620-2E992C29CA28}"/>
              </a:ext>
            </a:extLst>
          </p:cNvPr>
          <p:cNvSpPr/>
          <p:nvPr/>
        </p:nvSpPr>
        <p:spPr>
          <a:xfrm>
            <a:off x="1513489" y="810828"/>
            <a:ext cx="10079420" cy="136634"/>
          </a:xfrm>
          <a:prstGeom prst="rect">
            <a:avLst/>
          </a:prstGeom>
          <a:solidFill>
            <a:srgbClr val="5B72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3" name="椭圆 22">
            <a:extLst>
              <a:ext uri="{FF2B5EF4-FFF2-40B4-BE49-F238E27FC236}">
                <a16:creationId xmlns:a16="http://schemas.microsoft.com/office/drawing/2014/main" id="{4737B946-6685-429C-9828-A42F5F60A523}"/>
              </a:ext>
            </a:extLst>
          </p:cNvPr>
          <p:cNvSpPr/>
          <p:nvPr/>
        </p:nvSpPr>
        <p:spPr>
          <a:xfrm>
            <a:off x="94593" y="57076"/>
            <a:ext cx="1290568" cy="1087090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24" name="组合 23">
            <a:extLst>
              <a:ext uri="{FF2B5EF4-FFF2-40B4-BE49-F238E27FC236}">
                <a16:creationId xmlns:a16="http://schemas.microsoft.com/office/drawing/2014/main" id="{A44451C1-E0E6-4559-AE78-7D78AD0093AE}"/>
              </a:ext>
            </a:extLst>
          </p:cNvPr>
          <p:cNvGrpSpPr/>
          <p:nvPr/>
        </p:nvGrpSpPr>
        <p:grpSpPr>
          <a:xfrm>
            <a:off x="11078559" y="429123"/>
            <a:ext cx="514350" cy="284207"/>
            <a:chOff x="10501313" y="528290"/>
            <a:chExt cx="514350" cy="332185"/>
          </a:xfrm>
          <a:solidFill>
            <a:srgbClr val="5B727D"/>
          </a:solidFill>
        </p:grpSpPr>
        <p:sp>
          <p:nvSpPr>
            <p:cNvPr id="25" name="矩形 24">
              <a:extLst>
                <a:ext uri="{FF2B5EF4-FFF2-40B4-BE49-F238E27FC236}">
                  <a16:creationId xmlns:a16="http://schemas.microsoft.com/office/drawing/2014/main" id="{145D0146-A818-49F4-A62A-8D4F637E36C4}"/>
                </a:ext>
              </a:extLst>
            </p:cNvPr>
            <p:cNvSpPr/>
            <p:nvPr/>
          </p:nvSpPr>
          <p:spPr>
            <a:xfrm>
              <a:off x="10501313" y="700088"/>
              <a:ext cx="102306" cy="160387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  <p:sp>
          <p:nvSpPr>
            <p:cNvPr id="26" name="矩形 25">
              <a:extLst>
                <a:ext uri="{FF2B5EF4-FFF2-40B4-BE49-F238E27FC236}">
                  <a16:creationId xmlns:a16="http://schemas.microsoft.com/office/drawing/2014/main" id="{E25A07AE-151E-431B-BE20-9A0E73694D30}"/>
                </a:ext>
              </a:extLst>
            </p:cNvPr>
            <p:cNvSpPr/>
            <p:nvPr/>
          </p:nvSpPr>
          <p:spPr>
            <a:xfrm>
              <a:off x="10707335" y="597694"/>
              <a:ext cx="102306" cy="26278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  <p:sp>
          <p:nvSpPr>
            <p:cNvPr id="27" name="矩形 26">
              <a:extLst>
                <a:ext uri="{FF2B5EF4-FFF2-40B4-BE49-F238E27FC236}">
                  <a16:creationId xmlns:a16="http://schemas.microsoft.com/office/drawing/2014/main" id="{3FCD4E52-D36C-4027-B580-ECF339E34B12}"/>
                </a:ext>
              </a:extLst>
            </p:cNvPr>
            <p:cNvSpPr/>
            <p:nvPr/>
          </p:nvSpPr>
          <p:spPr>
            <a:xfrm>
              <a:off x="10913357" y="528290"/>
              <a:ext cx="102306" cy="332185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</p:grpSp>
      <p:sp>
        <p:nvSpPr>
          <p:cNvPr id="46" name="矩形 45">
            <a:extLst>
              <a:ext uri="{FF2B5EF4-FFF2-40B4-BE49-F238E27FC236}">
                <a16:creationId xmlns:a16="http://schemas.microsoft.com/office/drawing/2014/main" id="{92DDC215-0E79-4B4C-A0EB-E4352C8F7658}"/>
              </a:ext>
            </a:extLst>
          </p:cNvPr>
          <p:cNvSpPr/>
          <p:nvPr/>
        </p:nvSpPr>
        <p:spPr>
          <a:xfrm>
            <a:off x="1415573" y="371910"/>
            <a:ext cx="1554480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dist"/>
            <a:r>
              <a:rPr altLang="en-US" b="1" lang="zh-CN">
                <a:solidFill>
                  <a:srgbClr val="5B727D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项目运营计划</a:t>
            </a:r>
          </a:p>
        </p:txBody>
      </p:sp>
      <p:grpSp>
        <p:nvGrpSpPr>
          <p:cNvPr id="40" name="组合 39">
            <a:extLst>
              <a:ext uri="{FF2B5EF4-FFF2-40B4-BE49-F238E27FC236}">
                <a16:creationId xmlns:a16="http://schemas.microsoft.com/office/drawing/2014/main" id="{84CE15C8-375D-416A-A9F4-A17252A44EE2}"/>
              </a:ext>
            </a:extLst>
          </p:cNvPr>
          <p:cNvGrpSpPr/>
          <p:nvPr/>
        </p:nvGrpSpPr>
        <p:grpSpPr>
          <a:xfrm>
            <a:off x="2641062" y="4540065"/>
            <a:ext cx="7052750" cy="740230"/>
            <a:chOff x="4327352" y="3570626"/>
            <a:chExt cx="3665638" cy="1583351"/>
          </a:xfrm>
        </p:grpSpPr>
        <p:sp>
          <p:nvSpPr>
            <p:cNvPr id="41" name="下箭头 4">
              <a:extLst>
                <a:ext uri="{FF2B5EF4-FFF2-40B4-BE49-F238E27FC236}">
                  <a16:creationId xmlns:a16="http://schemas.microsoft.com/office/drawing/2014/main" id="{CAF10FBA-BF56-46D9-A442-8794A9495049}"/>
                </a:ext>
              </a:extLst>
            </p:cNvPr>
            <p:cNvSpPr/>
            <p:nvPr/>
          </p:nvSpPr>
          <p:spPr bwMode="auto">
            <a:xfrm>
              <a:off x="4327352" y="3570626"/>
              <a:ext cx="3665638" cy="1583351"/>
            </a:xfrm>
            <a:prstGeom prst="downArrow">
              <a:avLst/>
            </a:prstGeom>
            <a:solidFill>
              <a:srgbClr val="5B727D"/>
            </a:solidFill>
            <a:ln>
              <a:solidFill>
                <a:srgbClr val="5B727D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42" name="矩形 41">
              <a:extLst>
                <a:ext uri="{FF2B5EF4-FFF2-40B4-BE49-F238E27FC236}">
                  <a16:creationId xmlns:a16="http://schemas.microsoft.com/office/drawing/2014/main" id="{E7B5F97B-013F-4C6C-B51B-2A869C4C2E3D}"/>
                </a:ext>
              </a:extLst>
            </p:cNvPr>
            <p:cNvSpPr/>
            <p:nvPr/>
          </p:nvSpPr>
          <p:spPr>
            <a:xfrm>
              <a:off x="5658895" y="3613855"/>
              <a:ext cx="986199" cy="1199704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altLang="en-US" b="1" lang="zh-CN" sz="28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市场定位</a:t>
              </a:r>
            </a:p>
          </p:txBody>
        </p:sp>
      </p:grpSp>
      <p:grpSp>
        <p:nvGrpSpPr>
          <p:cNvPr id="43" name="组合 42">
            <a:extLst>
              <a:ext uri="{FF2B5EF4-FFF2-40B4-BE49-F238E27FC236}">
                <a16:creationId xmlns:a16="http://schemas.microsoft.com/office/drawing/2014/main" id="{3AFC21C1-2860-49DD-889B-77F35BAE8332}"/>
              </a:ext>
            </a:extLst>
          </p:cNvPr>
          <p:cNvGrpSpPr/>
          <p:nvPr/>
        </p:nvGrpSpPr>
        <p:grpSpPr>
          <a:xfrm>
            <a:off x="1353014" y="2908300"/>
            <a:ext cx="2594408" cy="1465298"/>
            <a:chOff x="1353014" y="2908300"/>
            <a:chExt cx="2594408" cy="1465298"/>
          </a:xfrm>
        </p:grpSpPr>
        <p:sp>
          <p:nvSpPr>
            <p:cNvPr id="44" name="矩形 43">
              <a:extLst>
                <a:ext uri="{FF2B5EF4-FFF2-40B4-BE49-F238E27FC236}">
                  <a16:creationId xmlns:a16="http://schemas.microsoft.com/office/drawing/2014/main" id="{D08442FC-AF02-4FBD-A771-6B1ACCAC571F}"/>
                </a:ext>
              </a:extLst>
            </p:cNvPr>
            <p:cNvSpPr/>
            <p:nvPr/>
          </p:nvSpPr>
          <p:spPr>
            <a:xfrm>
              <a:off x="1353014" y="3358319"/>
              <a:ext cx="2594408" cy="100538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 fontAlgn="base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buNone/>
              </a:pPr>
              <a:r>
                <a:rPr altLang="en-US" lang="zh-CN" sz="1999">
                  <a:solidFill>
                    <a:srgbClr val="605958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在中低端领域竞争异常激烈，而高端方向则要好得多。</a:t>
              </a:r>
            </a:p>
          </p:txBody>
        </p:sp>
        <p:sp>
          <p:nvSpPr>
            <p:cNvPr id="45" name="TextBox 16">
              <a:extLst>
                <a:ext uri="{FF2B5EF4-FFF2-40B4-BE49-F238E27FC236}">
                  <a16:creationId xmlns:a16="http://schemas.microsoft.com/office/drawing/2014/main" id="{F4C1B1C5-1CD4-485A-9423-9CB4918B874D}"/>
                </a:ext>
              </a:extLst>
            </p:cNvPr>
            <p:cNvSpPr txBox="1"/>
            <p:nvPr/>
          </p:nvSpPr>
          <p:spPr>
            <a:xfrm>
              <a:off x="1869118" y="2908300"/>
              <a:ext cx="1664043" cy="395384"/>
            </a:xfrm>
            <a:prstGeom prst="rect">
              <a:avLst/>
            </a:prstGeom>
            <a:solidFill>
              <a:srgbClr val="5B727D"/>
            </a:solidFill>
            <a:ln>
              <a:solidFill>
                <a:srgbClr val="5B727D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>
              <a:defPPr>
                <a:defRPr lang="zh-CN"/>
              </a:defPPr>
              <a:lvl1pPr algn="ctr">
                <a:defRPr sz="2400">
                  <a:solidFill>
                    <a:schemeClr val="lt1"/>
                  </a:solidFill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r>
                <a:rPr altLang="en-US" lang="zh-CN">
                  <a:latin charset="-122" panose="020b0503020204020204" pitchFamily="34" typeface="微软雅黑"/>
                  <a:ea charset="-122" panose="020b0503020204020204" pitchFamily="34" typeface="微软雅黑"/>
                  <a:sym charset="-122" panose="02010800040101010101" pitchFamily="2" typeface="华文隶书"/>
                </a:rPr>
                <a:t>理由一</a:t>
              </a:r>
            </a:p>
          </p:txBody>
        </p:sp>
      </p:grpSp>
      <p:grpSp>
        <p:nvGrpSpPr>
          <p:cNvPr id="47" name="组合 46">
            <a:extLst>
              <a:ext uri="{FF2B5EF4-FFF2-40B4-BE49-F238E27FC236}">
                <a16:creationId xmlns:a16="http://schemas.microsoft.com/office/drawing/2014/main" id="{742EE890-BA8E-426E-9259-F2C875511C74}"/>
              </a:ext>
            </a:extLst>
          </p:cNvPr>
          <p:cNvGrpSpPr/>
          <p:nvPr/>
        </p:nvGrpSpPr>
        <p:grpSpPr>
          <a:xfrm>
            <a:off x="4825993" y="2908300"/>
            <a:ext cx="2871546" cy="1465298"/>
            <a:chOff x="4730279" y="2908300"/>
            <a:chExt cx="2871546" cy="1465298"/>
          </a:xfrm>
        </p:grpSpPr>
        <p:sp>
          <p:nvSpPr>
            <p:cNvPr id="48" name="矩形 47">
              <a:extLst>
                <a:ext uri="{FF2B5EF4-FFF2-40B4-BE49-F238E27FC236}">
                  <a16:creationId xmlns:a16="http://schemas.microsoft.com/office/drawing/2014/main" id="{6B5E0186-CA34-4D65-8703-2088DC14427C}"/>
                </a:ext>
              </a:extLst>
            </p:cNvPr>
            <p:cNvSpPr/>
            <p:nvPr/>
          </p:nvSpPr>
          <p:spPr>
            <a:xfrm>
              <a:off x="4730279" y="3358319"/>
              <a:ext cx="2871546" cy="100538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 fontAlgn="base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buNone/>
              </a:pPr>
              <a:r>
                <a:rPr altLang="en-US" lang="zh-CN" sz="1999">
                  <a:solidFill>
                    <a:srgbClr val="605958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本市目前没有出现定位与服务相符的高端服务的商家。</a:t>
              </a:r>
            </a:p>
          </p:txBody>
        </p:sp>
        <p:sp>
          <p:nvSpPr>
            <p:cNvPr id="49" name="TextBox 17">
              <a:extLst>
                <a:ext uri="{FF2B5EF4-FFF2-40B4-BE49-F238E27FC236}">
                  <a16:creationId xmlns:a16="http://schemas.microsoft.com/office/drawing/2014/main" id="{76221BE7-DB9C-423C-A7CF-47DC8CE7466B}"/>
                </a:ext>
              </a:extLst>
            </p:cNvPr>
            <p:cNvSpPr txBox="1"/>
            <p:nvPr/>
          </p:nvSpPr>
          <p:spPr>
            <a:xfrm>
              <a:off x="5319974" y="2908300"/>
              <a:ext cx="1664043" cy="395384"/>
            </a:xfrm>
            <a:prstGeom prst="rect">
              <a:avLst/>
            </a:prstGeom>
            <a:solidFill>
              <a:srgbClr val="5B727D"/>
            </a:solidFill>
            <a:ln>
              <a:solidFill>
                <a:srgbClr val="5B727D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>
              <a:defPPr>
                <a:defRPr lang="zh-CN"/>
              </a:defPPr>
              <a:lvl1pPr algn="ctr">
                <a:defRPr sz="2400">
                  <a:solidFill>
                    <a:schemeClr val="lt1"/>
                  </a:solidFill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r>
                <a:rPr altLang="en-US" lang="zh-CN">
                  <a:latin charset="-122" panose="020b0503020204020204" pitchFamily="34" typeface="微软雅黑"/>
                  <a:ea charset="-122" panose="020b0503020204020204" pitchFamily="34" typeface="微软雅黑"/>
                  <a:sym charset="-122" panose="02010800040101010101" pitchFamily="2" typeface="华文隶书"/>
                </a:rPr>
                <a:t>理由二</a:t>
              </a:r>
            </a:p>
          </p:txBody>
        </p:sp>
      </p:grpSp>
      <p:grpSp>
        <p:nvGrpSpPr>
          <p:cNvPr id="50" name="组合 49">
            <a:extLst>
              <a:ext uri="{FF2B5EF4-FFF2-40B4-BE49-F238E27FC236}">
                <a16:creationId xmlns:a16="http://schemas.microsoft.com/office/drawing/2014/main" id="{CC8B5FDD-D5EC-4B6F-88CE-5609F9565839}"/>
              </a:ext>
            </a:extLst>
          </p:cNvPr>
          <p:cNvGrpSpPr/>
          <p:nvPr/>
        </p:nvGrpSpPr>
        <p:grpSpPr>
          <a:xfrm>
            <a:off x="8478353" y="2908300"/>
            <a:ext cx="2594408" cy="1157649"/>
            <a:chOff x="8382639" y="2908300"/>
            <a:chExt cx="2594408" cy="1157649"/>
          </a:xfrm>
        </p:grpSpPr>
        <p:sp>
          <p:nvSpPr>
            <p:cNvPr id="51" name="矩形 50">
              <a:extLst>
                <a:ext uri="{FF2B5EF4-FFF2-40B4-BE49-F238E27FC236}">
                  <a16:creationId xmlns:a16="http://schemas.microsoft.com/office/drawing/2014/main" id="{12B5B772-F0F7-40CA-8361-90C9C161E764}"/>
                </a:ext>
              </a:extLst>
            </p:cNvPr>
            <p:cNvSpPr/>
            <p:nvPr/>
          </p:nvSpPr>
          <p:spPr>
            <a:xfrm>
              <a:off x="8382639" y="3358318"/>
              <a:ext cx="2594408" cy="70073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 fontAlgn="base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buNone/>
              </a:pPr>
              <a:r>
                <a:rPr altLang="en-US" lang="zh-CN" sz="1999">
                  <a:solidFill>
                    <a:srgbClr val="605958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高端客户大部分流向了省会城市。</a:t>
              </a:r>
            </a:p>
          </p:txBody>
        </p:sp>
        <p:sp>
          <p:nvSpPr>
            <p:cNvPr id="52" name="TextBox 18">
              <a:extLst>
                <a:ext uri="{FF2B5EF4-FFF2-40B4-BE49-F238E27FC236}">
                  <a16:creationId xmlns:a16="http://schemas.microsoft.com/office/drawing/2014/main" id="{2E895ED4-74ED-4BF3-85B8-4FF1743E95A4}"/>
                </a:ext>
              </a:extLst>
            </p:cNvPr>
            <p:cNvSpPr txBox="1"/>
            <p:nvPr/>
          </p:nvSpPr>
          <p:spPr>
            <a:xfrm>
              <a:off x="8921108" y="2908300"/>
              <a:ext cx="1664043" cy="395384"/>
            </a:xfrm>
            <a:prstGeom prst="rect">
              <a:avLst/>
            </a:prstGeom>
            <a:solidFill>
              <a:srgbClr val="5B727D"/>
            </a:solidFill>
            <a:ln>
              <a:solidFill>
                <a:srgbClr val="5B727D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>
              <a:defPPr>
                <a:defRPr lang="zh-CN"/>
              </a:defPPr>
              <a:lvl1pPr algn="ctr">
                <a:defRPr sz="2400">
                  <a:solidFill>
                    <a:schemeClr val="lt1"/>
                  </a:solidFill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r>
                <a:rPr altLang="en-US" lang="zh-CN">
                  <a:latin charset="-122" panose="020b0503020204020204" pitchFamily="34" typeface="微软雅黑"/>
                  <a:ea charset="-122" panose="020b0503020204020204" pitchFamily="34" typeface="微软雅黑"/>
                  <a:sym charset="-122" panose="02010800040101010101" pitchFamily="2" typeface="华文隶书"/>
                </a:rPr>
                <a:t>理由三</a:t>
              </a:r>
            </a:p>
          </p:txBody>
        </p:sp>
      </p:grpSp>
      <p:cxnSp>
        <p:nvCxnSpPr>
          <p:cNvPr id="53" name="直接连接符 52">
            <a:extLst>
              <a:ext uri="{FF2B5EF4-FFF2-40B4-BE49-F238E27FC236}">
                <a16:creationId xmlns:a16="http://schemas.microsoft.com/office/drawing/2014/main" id="{726BE426-CC96-4FDE-8C12-6CD0C16FAA71}"/>
              </a:ext>
            </a:extLst>
          </p:cNvPr>
          <p:cNvCxnSpPr>
            <a:stCxn id="59" idx="2"/>
            <a:endCxn id="56" idx="6"/>
          </p:cNvCxnSpPr>
          <p:nvPr/>
        </p:nvCxnSpPr>
        <p:spPr>
          <a:xfrm flipH="1">
            <a:off x="3065683" y="2082156"/>
            <a:ext cx="2643410" cy="0"/>
          </a:xfrm>
          <a:prstGeom prst="line">
            <a:avLst/>
          </a:prstGeom>
          <a:ln algn="ctr" cap="flat" cmpd="sng" w="12700">
            <a:solidFill>
              <a:srgbClr val="5B727D"/>
            </a:solidFill>
            <a:prstDash val="sysDash"/>
            <a:miter lim="800000"/>
            <a:headEnd len="med" type="oval" w="med"/>
            <a:tailEnd len="med" type="oval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直接连接符 53">
            <a:extLst>
              <a:ext uri="{FF2B5EF4-FFF2-40B4-BE49-F238E27FC236}">
                <a16:creationId xmlns:a16="http://schemas.microsoft.com/office/drawing/2014/main" id="{8D574948-2185-44C7-A295-A5874F16F031}"/>
              </a:ext>
            </a:extLst>
          </p:cNvPr>
          <p:cNvCxnSpPr>
            <a:stCxn id="62" idx="2"/>
            <a:endCxn id="59" idx="6"/>
          </p:cNvCxnSpPr>
          <p:nvPr/>
        </p:nvCxnSpPr>
        <p:spPr>
          <a:xfrm flipH="1">
            <a:off x="6687527" y="2082156"/>
            <a:ext cx="2642805" cy="0"/>
          </a:xfrm>
          <a:prstGeom prst="line">
            <a:avLst/>
          </a:prstGeom>
          <a:ln algn="ctr" cap="flat" cmpd="sng" w="12700">
            <a:solidFill>
              <a:srgbClr val="5B727D"/>
            </a:solidFill>
            <a:prstDash val="sysDash"/>
            <a:miter lim="800000"/>
            <a:headEnd len="med" type="oval" w="med"/>
            <a:tailEnd len="med" type="oval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5" name="组合 54">
            <a:extLst>
              <a:ext uri="{FF2B5EF4-FFF2-40B4-BE49-F238E27FC236}">
                <a16:creationId xmlns:a16="http://schemas.microsoft.com/office/drawing/2014/main" id="{45DADB47-5768-4802-94B1-068B72A57322}"/>
              </a:ext>
            </a:extLst>
          </p:cNvPr>
          <p:cNvGrpSpPr/>
          <p:nvPr/>
        </p:nvGrpSpPr>
        <p:grpSpPr>
          <a:xfrm>
            <a:off x="2087249" y="1592938"/>
            <a:ext cx="978434" cy="978436"/>
            <a:chOff x="2087249" y="1041400"/>
            <a:chExt cx="978434" cy="978436"/>
          </a:xfrm>
        </p:grpSpPr>
        <p:sp>
          <p:nvSpPr>
            <p:cNvPr id="56" name="îsḻiďe">
              <a:extLst>
                <a:ext uri="{FF2B5EF4-FFF2-40B4-BE49-F238E27FC236}">
                  <a16:creationId xmlns:a16="http://schemas.microsoft.com/office/drawing/2014/main" id="{22BFB345-2076-418C-B397-06BD1F715483}"/>
                </a:ext>
              </a:extLst>
            </p:cNvPr>
            <p:cNvSpPr/>
            <p:nvPr/>
          </p:nvSpPr>
          <p:spPr>
            <a:xfrm>
              <a:off x="2087249" y="1041400"/>
              <a:ext cx="978434" cy="978436"/>
            </a:xfrm>
            <a:prstGeom prst="ellipse">
              <a:avLst/>
            </a:prstGeom>
            <a:solidFill>
              <a:srgbClr val="5B727D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sz="2400"/>
            </a:p>
          </p:txBody>
        </p:sp>
        <p:sp>
          <p:nvSpPr>
            <p:cNvPr id="57" name="îsḻiďe">
              <a:extLst>
                <a:ext uri="{FF2B5EF4-FFF2-40B4-BE49-F238E27FC236}">
                  <a16:creationId xmlns:a16="http://schemas.microsoft.com/office/drawing/2014/main" id="{8851CA2A-89EA-4E42-A81A-056120105153}"/>
                </a:ext>
              </a:extLst>
            </p:cNvPr>
            <p:cNvSpPr/>
            <p:nvPr/>
          </p:nvSpPr>
          <p:spPr>
            <a:xfrm>
              <a:off x="2345400" y="1319983"/>
              <a:ext cx="462132" cy="421272"/>
            </a:xfrm>
            <a:custGeom>
              <a:gdLst>
                <a:gd fmla="*/ 3495 w 7671" name="T0"/>
                <a:gd fmla="*/ 13 h 7004" name="T1"/>
                <a:gd fmla="*/ 1231 w 7671" name="T2"/>
                <a:gd fmla="*/ 2655 h 7004" name="T3"/>
                <a:gd fmla="*/ 72 w 7671" name="T4"/>
                <a:gd fmla="*/ 2932 h 7004" name="T5"/>
                <a:gd fmla="*/ 847 w 7671" name="T6"/>
                <a:gd fmla="*/ 5568 h 7004" name="T7"/>
                <a:gd fmla="*/ 3486 w 7671" name="T8"/>
                <a:gd fmla="*/ 6995 h 7004" name="T9"/>
                <a:gd fmla="*/ 7670 w 7671" name="T10"/>
                <a:gd fmla="*/ 2832 h 7004" name="T11"/>
                <a:gd fmla="*/ 151 w 7671" name="T12"/>
                <a:gd fmla="*/ 4560 h 7004" name="T13"/>
                <a:gd fmla="*/ 336 w 7671" name="T14"/>
                <a:gd fmla="*/ 4160 h 7004" name="T15"/>
                <a:gd fmla="*/ 162 w 7671" name="T16"/>
                <a:gd fmla="*/ 3813 h 7004" name="T17"/>
                <a:gd fmla="*/ 321 w 7671" name="T18"/>
                <a:gd fmla="*/ 3331 h 7004" name="T19"/>
                <a:gd fmla="*/ 689 w 7671" name="T20"/>
                <a:gd fmla="*/ 4708 h 7004" name="T21"/>
                <a:gd fmla="*/ 509 w 7671" name="T22"/>
                <a:gd fmla="*/ 4140 h 7004" name="T23"/>
                <a:gd fmla="*/ 692 w 7671" name="T24"/>
                <a:gd fmla="*/ 3769 h 7004" name="T25"/>
                <a:gd fmla="*/ 495 w 7671" name="T26"/>
                <a:gd fmla="*/ 3269 h 7004" name="T27"/>
                <a:gd fmla="*/ 1721 w 7671" name="T28"/>
                <a:gd fmla="*/ 4980 h 7004" name="T29"/>
                <a:gd fmla="*/ 1432 w 7671" name="T30"/>
                <a:gd fmla="*/ 4244 h 7004" name="T31"/>
                <a:gd fmla="*/ 1700 w 7671" name="T32"/>
                <a:gd fmla="*/ 3686 h 7004" name="T33"/>
                <a:gd fmla="*/ 1449 w 7671" name="T34"/>
                <a:gd fmla="*/ 3018 h 7004" name="T35"/>
                <a:gd fmla="*/ 1713 w 7671" name="T36"/>
                <a:gd fmla="*/ 2381 h 7004" name="T37"/>
                <a:gd fmla="*/ 1438 w 7671" name="T38"/>
                <a:gd fmla="*/ 1807 h 7004" name="T39"/>
                <a:gd fmla="*/ 2329 w 7671" name="T40"/>
                <a:gd fmla="*/ 5112 h 7004" name="T41"/>
                <a:gd fmla="*/ 1930 w 7671" name="T42"/>
                <a:gd fmla="*/ 4323 h 7004" name="T43"/>
                <a:gd fmla="*/ 2329 w 7671" name="T44"/>
                <a:gd fmla="*/ 3597 h 7004" name="T45"/>
                <a:gd fmla="*/ 1930 w 7671" name="T46"/>
                <a:gd fmla="*/ 2923 h 7004" name="T47"/>
                <a:gd fmla="*/ 2329 w 7671" name="T48"/>
                <a:gd fmla="*/ 3597 h 7004" name="T49"/>
                <a:gd fmla="*/ 1930 w 7671" name="T50"/>
                <a:gd fmla="*/ 2223 h 7004" name="T51"/>
                <a:gd fmla="*/ 2329 w 7671" name="T52"/>
                <a:gd fmla="*/ 2082 h 7004" name="T53"/>
                <a:gd fmla="*/ 2650 w 7671" name="T54"/>
                <a:gd fmla="*/ 5254 h 7004" name="T55"/>
                <a:gd fmla="*/ 3152 w 7671" name="T56"/>
                <a:gd fmla="*/ 4435 h 7004" name="T57"/>
                <a:gd fmla="*/ 2636 w 7671" name="T58"/>
                <a:gd fmla="*/ 3595 h 7004" name="T59"/>
                <a:gd fmla="*/ 3152 w 7671" name="T60"/>
                <a:gd fmla="*/ 2623 h 7004" name="T61"/>
                <a:gd fmla="*/ 2663 w 7671" name="T62"/>
                <a:gd fmla="*/ 1956 h 7004" name="T63"/>
                <a:gd fmla="*/ 3131 w 7671" name="T64"/>
                <a:gd fmla="*/ 776 h 7004" name="T65"/>
                <a:gd fmla="*/ 4990 w 7671" name="T66"/>
                <a:gd fmla="*/ 1229 h 7004" name="T67"/>
                <a:gd fmla="*/ 5441 w 7671" name="T68"/>
                <a:gd fmla="*/ 2226 h 7004" name="T69"/>
                <a:gd fmla="*/ 4948 w 7671" name="T70"/>
                <a:gd fmla="*/ 2784 h 7004" name="T71"/>
                <a:gd fmla="*/ 5453 w 7671" name="T72"/>
                <a:gd fmla="*/ 3664 h 7004" name="T73"/>
                <a:gd fmla="*/ 3706 w 7671" name="T74"/>
                <a:gd fmla="*/ 694 h 7004" name="T75"/>
                <a:gd fmla="*/ 4408 w 7671" name="T76"/>
                <a:gd fmla="*/ 1907 h 7004" name="T77"/>
                <a:gd fmla="*/ 3688 w 7671" name="T78"/>
                <a:gd fmla="*/ 3518 h 7004" name="T79"/>
                <a:gd fmla="*/ 4448 w 7671" name="T80"/>
                <a:gd fmla="*/ 3557 h 7004" name="T81"/>
                <a:gd fmla="*/ 5014 w 7671" name="T82"/>
                <a:gd fmla="*/ 6300 h 7004" name="T83"/>
                <a:gd fmla="*/ 4045 w 7671" name="T84"/>
                <a:gd fmla="*/ 4424 h 7004" name="T85"/>
                <a:gd fmla="*/ 5014 w 7671" name="T86"/>
                <a:gd fmla="*/ 6300 h 7004" name="T87"/>
                <a:gd fmla="*/ 5413 w 7671" name="T88"/>
                <a:gd fmla="*/ 6118 h 7004" name="T89"/>
                <a:gd fmla="*/ 6087 w 7671" name="T90"/>
                <a:gd fmla="*/ 5892 h 7004" name="T91"/>
                <a:gd fmla="*/ 5822 w 7671" name="T92"/>
                <a:gd fmla="*/ 3640 h 7004" name="T93"/>
                <a:gd fmla="*/ 6258 w 7671" name="T94"/>
                <a:gd fmla="*/ 3660 h 7004" name="T95"/>
                <a:gd fmla="*/ 5851 w 7671" name="T96"/>
                <a:gd fmla="*/ 2352 h 7004" name="T97"/>
                <a:gd fmla="*/ 6258 w 7671" name="T98"/>
                <a:gd fmla="*/ 1803 h 7004" name="T99"/>
                <a:gd fmla="*/ 6669 w 7671" name="T100"/>
                <a:gd fmla="*/ 4852 h 7004" name="T101"/>
                <a:gd fmla="*/ 6955 w 7671" name="T102"/>
                <a:gd fmla="*/ 4202 h 7004" name="T103"/>
                <a:gd fmla="*/ 6927 w 7671" name="T104"/>
                <a:gd fmla="*/ 3741 h 7004" name="T105"/>
                <a:gd fmla="*/ 6677 w 7671" name="T106"/>
                <a:gd fmla="*/ 3084 h 7004" name="T107"/>
                <a:gd fmla="*/ 7371 w 7671" name="T108"/>
                <a:gd fmla="*/ 4717 h 7004" name="T109"/>
                <a:gd fmla="*/ 7155 w 7671" name="T110"/>
                <a:gd fmla="*/ 4176 h 7004" name="T111"/>
                <a:gd fmla="*/ 7404 w 7671" name="T112"/>
                <a:gd fmla="*/ 3726 h 7004" name="T113"/>
                <a:gd fmla="*/ 7117 w 7671" name="T114"/>
                <a:gd fmla="*/ 3219 h 7004" name="T115"/>
                <a:gd fmla="*/ 7404 w 7671" name="T116"/>
                <a:gd fmla="*/ 3726 h 7004" name="T1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b="b" l="0" r="r" t="0"/>
              <a:pathLst>
                <a:path h="7003" w="7671">
                  <a:moveTo>
                    <a:pt x="7585" y="2716"/>
                  </a:moveTo>
                  <a:lnTo>
                    <a:pt x="6499" y="2383"/>
                  </a:lnTo>
                  <a:lnTo>
                    <a:pt x="6499" y="1573"/>
                  </a:lnTo>
                  <a:cubicBezTo>
                    <a:pt x="6499" y="1527"/>
                    <a:pt x="6473" y="1485"/>
                    <a:pt x="6432" y="1465"/>
                  </a:cubicBezTo>
                  <a:lnTo>
                    <a:pt x="3498" y="13"/>
                  </a:lnTo>
                  <a:cubicBezTo>
                    <a:pt x="3497" y="13"/>
                    <a:pt x="3497" y="13"/>
                    <a:pt x="3495" y="13"/>
                  </a:cubicBezTo>
                  <a:cubicBezTo>
                    <a:pt x="3490" y="10"/>
                    <a:pt x="3468" y="0"/>
                    <a:pt x="3436" y="2"/>
                  </a:cubicBezTo>
                  <a:cubicBezTo>
                    <a:pt x="3403" y="4"/>
                    <a:pt x="3379" y="20"/>
                    <a:pt x="3374" y="23"/>
                  </a:cubicBezTo>
                  <a:lnTo>
                    <a:pt x="3374" y="23"/>
                  </a:lnTo>
                  <a:lnTo>
                    <a:pt x="1282" y="1515"/>
                  </a:lnTo>
                  <a:cubicBezTo>
                    <a:pt x="1250" y="1538"/>
                    <a:pt x="1231" y="1574"/>
                    <a:pt x="1231" y="1613"/>
                  </a:cubicBezTo>
                  <a:lnTo>
                    <a:pt x="1231" y="2655"/>
                  </a:lnTo>
                  <a:lnTo>
                    <a:pt x="842" y="2609"/>
                  </a:lnTo>
                  <a:cubicBezTo>
                    <a:pt x="842" y="2609"/>
                    <a:pt x="841" y="2609"/>
                    <a:pt x="839" y="2609"/>
                  </a:cubicBezTo>
                  <a:cubicBezTo>
                    <a:pt x="834" y="2609"/>
                    <a:pt x="822" y="2608"/>
                    <a:pt x="811" y="2610"/>
                  </a:cubicBezTo>
                  <a:cubicBezTo>
                    <a:pt x="797" y="2612"/>
                    <a:pt x="785" y="2616"/>
                    <a:pt x="780" y="2618"/>
                  </a:cubicBezTo>
                  <a:cubicBezTo>
                    <a:pt x="780" y="2618"/>
                    <a:pt x="779" y="2618"/>
                    <a:pt x="779" y="2618"/>
                  </a:cubicBezTo>
                  <a:lnTo>
                    <a:pt x="72" y="2932"/>
                  </a:lnTo>
                  <a:cubicBezTo>
                    <a:pt x="28" y="2951"/>
                    <a:pt x="0" y="2994"/>
                    <a:pt x="0" y="3042"/>
                  </a:cubicBezTo>
                  <a:lnTo>
                    <a:pt x="0" y="5060"/>
                  </a:lnTo>
                  <a:cubicBezTo>
                    <a:pt x="0" y="5105"/>
                    <a:pt x="24" y="5145"/>
                    <a:pt x="63" y="5166"/>
                  </a:cubicBezTo>
                  <a:lnTo>
                    <a:pt x="772" y="5555"/>
                  </a:lnTo>
                  <a:cubicBezTo>
                    <a:pt x="772" y="5555"/>
                    <a:pt x="790" y="5566"/>
                    <a:pt x="813" y="5568"/>
                  </a:cubicBezTo>
                  <a:cubicBezTo>
                    <a:pt x="833" y="5571"/>
                    <a:pt x="847" y="5568"/>
                    <a:pt x="847" y="5568"/>
                  </a:cubicBezTo>
                  <a:lnTo>
                    <a:pt x="1231" y="5513"/>
                  </a:lnTo>
                  <a:lnTo>
                    <a:pt x="1231" y="5735"/>
                  </a:lnTo>
                  <a:cubicBezTo>
                    <a:pt x="1231" y="5779"/>
                    <a:pt x="1255" y="5820"/>
                    <a:pt x="1294" y="5841"/>
                  </a:cubicBezTo>
                  <a:lnTo>
                    <a:pt x="3386" y="6987"/>
                  </a:lnTo>
                  <a:cubicBezTo>
                    <a:pt x="3386" y="6987"/>
                    <a:pt x="3409" y="7001"/>
                    <a:pt x="3440" y="7002"/>
                  </a:cubicBezTo>
                  <a:cubicBezTo>
                    <a:pt x="3463" y="7004"/>
                    <a:pt x="3486" y="6995"/>
                    <a:pt x="3486" y="6995"/>
                  </a:cubicBezTo>
                  <a:lnTo>
                    <a:pt x="3486" y="6994"/>
                  </a:lnTo>
                  <a:lnTo>
                    <a:pt x="3486" y="6994"/>
                  </a:lnTo>
                  <a:lnTo>
                    <a:pt x="6420" y="5879"/>
                  </a:lnTo>
                  <a:lnTo>
                    <a:pt x="7592" y="5433"/>
                  </a:lnTo>
                  <a:cubicBezTo>
                    <a:pt x="7639" y="5416"/>
                    <a:pt x="7670" y="5371"/>
                    <a:pt x="7670" y="5321"/>
                  </a:cubicBezTo>
                  <a:lnTo>
                    <a:pt x="7670" y="2832"/>
                  </a:lnTo>
                  <a:cubicBezTo>
                    <a:pt x="7671" y="2779"/>
                    <a:pt x="7636" y="2732"/>
                    <a:pt x="7585" y="2716"/>
                  </a:cubicBezTo>
                  <a:close/>
                  <a:moveTo>
                    <a:pt x="337" y="4559"/>
                  </a:moveTo>
                  <a:cubicBezTo>
                    <a:pt x="337" y="4571"/>
                    <a:pt x="331" y="4583"/>
                    <a:pt x="321" y="4591"/>
                  </a:cubicBezTo>
                  <a:cubicBezTo>
                    <a:pt x="313" y="4596"/>
                    <a:pt x="305" y="4599"/>
                    <a:pt x="296" y="4599"/>
                  </a:cubicBezTo>
                  <a:cubicBezTo>
                    <a:pt x="293" y="4599"/>
                    <a:pt x="289" y="4598"/>
                    <a:pt x="286" y="4597"/>
                  </a:cubicBezTo>
                  <a:lnTo>
                    <a:pt x="151" y="4560"/>
                  </a:lnTo>
                  <a:cubicBezTo>
                    <a:pt x="134" y="4555"/>
                    <a:pt x="122" y="4539"/>
                    <a:pt x="122" y="4521"/>
                  </a:cubicBezTo>
                  <a:lnTo>
                    <a:pt x="122" y="4147"/>
                  </a:lnTo>
                  <a:cubicBezTo>
                    <a:pt x="122" y="4136"/>
                    <a:pt x="126" y="4125"/>
                    <a:pt x="135" y="4117"/>
                  </a:cubicBezTo>
                  <a:cubicBezTo>
                    <a:pt x="143" y="4109"/>
                    <a:pt x="155" y="4106"/>
                    <a:pt x="166" y="4107"/>
                  </a:cubicBezTo>
                  <a:lnTo>
                    <a:pt x="300" y="4120"/>
                  </a:lnTo>
                  <a:cubicBezTo>
                    <a:pt x="321" y="4122"/>
                    <a:pt x="336" y="4139"/>
                    <a:pt x="336" y="4160"/>
                  </a:cubicBezTo>
                  <a:lnTo>
                    <a:pt x="336" y="4559"/>
                  </a:lnTo>
                  <a:lnTo>
                    <a:pt x="337" y="4559"/>
                  </a:lnTo>
                  <a:close/>
                  <a:moveTo>
                    <a:pt x="337" y="3761"/>
                  </a:moveTo>
                  <a:cubicBezTo>
                    <a:pt x="337" y="3782"/>
                    <a:pt x="321" y="3800"/>
                    <a:pt x="300" y="3802"/>
                  </a:cubicBezTo>
                  <a:lnTo>
                    <a:pt x="165" y="3813"/>
                  </a:lnTo>
                  <a:lnTo>
                    <a:pt x="162" y="3813"/>
                  </a:lnTo>
                  <a:cubicBezTo>
                    <a:pt x="152" y="3813"/>
                    <a:pt x="142" y="3809"/>
                    <a:pt x="135" y="3802"/>
                  </a:cubicBezTo>
                  <a:cubicBezTo>
                    <a:pt x="126" y="3795"/>
                    <a:pt x="122" y="3784"/>
                    <a:pt x="122" y="3773"/>
                  </a:cubicBezTo>
                  <a:lnTo>
                    <a:pt x="122" y="3398"/>
                  </a:lnTo>
                  <a:cubicBezTo>
                    <a:pt x="122" y="3380"/>
                    <a:pt x="134" y="3364"/>
                    <a:pt x="152" y="3359"/>
                  </a:cubicBezTo>
                  <a:lnTo>
                    <a:pt x="286" y="3324"/>
                  </a:lnTo>
                  <a:cubicBezTo>
                    <a:pt x="298" y="3321"/>
                    <a:pt x="311" y="3323"/>
                    <a:pt x="321" y="3331"/>
                  </a:cubicBezTo>
                  <a:cubicBezTo>
                    <a:pt x="331" y="3339"/>
                    <a:pt x="337" y="3350"/>
                    <a:pt x="337" y="3363"/>
                  </a:cubicBezTo>
                  <a:lnTo>
                    <a:pt x="337" y="3761"/>
                  </a:lnTo>
                  <a:lnTo>
                    <a:pt x="337" y="3761"/>
                  </a:lnTo>
                  <a:close/>
                  <a:moveTo>
                    <a:pt x="729" y="4668"/>
                  </a:moveTo>
                  <a:cubicBezTo>
                    <a:pt x="729" y="4680"/>
                    <a:pt x="723" y="4692"/>
                    <a:pt x="714" y="4700"/>
                  </a:cubicBezTo>
                  <a:cubicBezTo>
                    <a:pt x="706" y="4705"/>
                    <a:pt x="698" y="4708"/>
                    <a:pt x="689" y="4708"/>
                  </a:cubicBezTo>
                  <a:cubicBezTo>
                    <a:pt x="686" y="4708"/>
                    <a:pt x="682" y="4707"/>
                    <a:pt x="678" y="4706"/>
                  </a:cubicBezTo>
                  <a:lnTo>
                    <a:pt x="494" y="4655"/>
                  </a:lnTo>
                  <a:cubicBezTo>
                    <a:pt x="477" y="4651"/>
                    <a:pt x="465" y="4635"/>
                    <a:pt x="465" y="4617"/>
                  </a:cubicBezTo>
                  <a:lnTo>
                    <a:pt x="465" y="4180"/>
                  </a:lnTo>
                  <a:cubicBezTo>
                    <a:pt x="465" y="4169"/>
                    <a:pt x="470" y="4158"/>
                    <a:pt x="478" y="4150"/>
                  </a:cubicBezTo>
                  <a:cubicBezTo>
                    <a:pt x="486" y="4143"/>
                    <a:pt x="498" y="4139"/>
                    <a:pt x="509" y="4140"/>
                  </a:cubicBezTo>
                  <a:lnTo>
                    <a:pt x="693" y="4158"/>
                  </a:lnTo>
                  <a:cubicBezTo>
                    <a:pt x="714" y="4160"/>
                    <a:pt x="729" y="4178"/>
                    <a:pt x="729" y="4198"/>
                  </a:cubicBezTo>
                  <a:lnTo>
                    <a:pt x="729" y="4668"/>
                  </a:lnTo>
                  <a:lnTo>
                    <a:pt x="729" y="4668"/>
                  </a:lnTo>
                  <a:close/>
                  <a:moveTo>
                    <a:pt x="729" y="3729"/>
                  </a:moveTo>
                  <a:cubicBezTo>
                    <a:pt x="729" y="3750"/>
                    <a:pt x="713" y="3767"/>
                    <a:pt x="692" y="3769"/>
                  </a:cubicBezTo>
                  <a:lnTo>
                    <a:pt x="508" y="3784"/>
                  </a:lnTo>
                  <a:lnTo>
                    <a:pt x="505" y="3784"/>
                  </a:lnTo>
                  <a:cubicBezTo>
                    <a:pt x="495" y="3784"/>
                    <a:pt x="485" y="3781"/>
                    <a:pt x="478" y="3774"/>
                  </a:cubicBezTo>
                  <a:cubicBezTo>
                    <a:pt x="469" y="3766"/>
                    <a:pt x="465" y="3756"/>
                    <a:pt x="465" y="3744"/>
                  </a:cubicBezTo>
                  <a:lnTo>
                    <a:pt x="465" y="3308"/>
                  </a:lnTo>
                  <a:cubicBezTo>
                    <a:pt x="465" y="3290"/>
                    <a:pt x="477" y="3274"/>
                    <a:pt x="495" y="3269"/>
                  </a:cubicBezTo>
                  <a:lnTo>
                    <a:pt x="679" y="3221"/>
                  </a:lnTo>
                  <a:cubicBezTo>
                    <a:pt x="691" y="3217"/>
                    <a:pt x="704" y="3220"/>
                    <a:pt x="714" y="3228"/>
                  </a:cubicBezTo>
                  <a:cubicBezTo>
                    <a:pt x="723" y="3235"/>
                    <a:pt x="729" y="3247"/>
                    <a:pt x="729" y="3260"/>
                  </a:cubicBezTo>
                  <a:lnTo>
                    <a:pt x="729" y="3729"/>
                  </a:lnTo>
                  <a:close/>
                  <a:moveTo>
                    <a:pt x="1737" y="4948"/>
                  </a:moveTo>
                  <a:cubicBezTo>
                    <a:pt x="1737" y="4960"/>
                    <a:pt x="1731" y="4972"/>
                    <a:pt x="1721" y="4980"/>
                  </a:cubicBezTo>
                  <a:cubicBezTo>
                    <a:pt x="1714" y="4985"/>
                    <a:pt x="1706" y="4988"/>
                    <a:pt x="1697" y="4988"/>
                  </a:cubicBezTo>
                  <a:cubicBezTo>
                    <a:pt x="1693" y="4988"/>
                    <a:pt x="1690" y="4987"/>
                    <a:pt x="1686" y="4986"/>
                  </a:cubicBezTo>
                  <a:lnTo>
                    <a:pt x="1449" y="4920"/>
                  </a:lnTo>
                  <a:cubicBezTo>
                    <a:pt x="1431" y="4916"/>
                    <a:pt x="1419" y="4900"/>
                    <a:pt x="1419" y="4882"/>
                  </a:cubicBezTo>
                  <a:lnTo>
                    <a:pt x="1419" y="4274"/>
                  </a:lnTo>
                  <a:cubicBezTo>
                    <a:pt x="1419" y="4262"/>
                    <a:pt x="1424" y="4251"/>
                    <a:pt x="1432" y="4244"/>
                  </a:cubicBezTo>
                  <a:cubicBezTo>
                    <a:pt x="1441" y="4236"/>
                    <a:pt x="1452" y="4232"/>
                    <a:pt x="1463" y="4233"/>
                  </a:cubicBezTo>
                  <a:lnTo>
                    <a:pt x="1701" y="4257"/>
                  </a:lnTo>
                  <a:cubicBezTo>
                    <a:pt x="1721" y="4259"/>
                    <a:pt x="1737" y="4276"/>
                    <a:pt x="1737" y="4297"/>
                  </a:cubicBezTo>
                  <a:lnTo>
                    <a:pt x="1737" y="4948"/>
                  </a:lnTo>
                  <a:close/>
                  <a:moveTo>
                    <a:pt x="1737" y="3646"/>
                  </a:moveTo>
                  <a:cubicBezTo>
                    <a:pt x="1737" y="3667"/>
                    <a:pt x="1721" y="3684"/>
                    <a:pt x="1700" y="3686"/>
                  </a:cubicBezTo>
                  <a:lnTo>
                    <a:pt x="1463" y="3705"/>
                  </a:lnTo>
                  <a:cubicBezTo>
                    <a:pt x="1462" y="3706"/>
                    <a:pt x="1461" y="3706"/>
                    <a:pt x="1459" y="3706"/>
                  </a:cubicBezTo>
                  <a:cubicBezTo>
                    <a:pt x="1449" y="3706"/>
                    <a:pt x="1440" y="3702"/>
                    <a:pt x="1432" y="3695"/>
                  </a:cubicBezTo>
                  <a:cubicBezTo>
                    <a:pt x="1424" y="3687"/>
                    <a:pt x="1419" y="3677"/>
                    <a:pt x="1419" y="3665"/>
                  </a:cubicBezTo>
                  <a:lnTo>
                    <a:pt x="1419" y="3057"/>
                  </a:lnTo>
                  <a:cubicBezTo>
                    <a:pt x="1419" y="3039"/>
                    <a:pt x="1432" y="3023"/>
                    <a:pt x="1449" y="3018"/>
                  </a:cubicBezTo>
                  <a:lnTo>
                    <a:pt x="1687" y="2956"/>
                  </a:lnTo>
                  <a:cubicBezTo>
                    <a:pt x="1699" y="2953"/>
                    <a:pt x="1712" y="2955"/>
                    <a:pt x="1721" y="2963"/>
                  </a:cubicBezTo>
                  <a:cubicBezTo>
                    <a:pt x="1731" y="2970"/>
                    <a:pt x="1737" y="2982"/>
                    <a:pt x="1737" y="2995"/>
                  </a:cubicBezTo>
                  <a:lnTo>
                    <a:pt x="1737" y="3646"/>
                  </a:lnTo>
                  <a:close/>
                  <a:moveTo>
                    <a:pt x="1737" y="2344"/>
                  </a:moveTo>
                  <a:cubicBezTo>
                    <a:pt x="1737" y="2360"/>
                    <a:pt x="1728" y="2374"/>
                    <a:pt x="1713" y="2381"/>
                  </a:cubicBezTo>
                  <a:lnTo>
                    <a:pt x="1476" y="2486"/>
                  </a:lnTo>
                  <a:cubicBezTo>
                    <a:pt x="1471" y="2488"/>
                    <a:pt x="1465" y="2489"/>
                    <a:pt x="1460" y="2489"/>
                  </a:cubicBezTo>
                  <a:cubicBezTo>
                    <a:pt x="1452" y="2489"/>
                    <a:pt x="1444" y="2487"/>
                    <a:pt x="1437" y="2483"/>
                  </a:cubicBezTo>
                  <a:cubicBezTo>
                    <a:pt x="1426" y="2475"/>
                    <a:pt x="1419" y="2463"/>
                    <a:pt x="1419" y="2449"/>
                  </a:cubicBezTo>
                  <a:lnTo>
                    <a:pt x="1419" y="1841"/>
                  </a:lnTo>
                  <a:cubicBezTo>
                    <a:pt x="1419" y="1827"/>
                    <a:pt x="1426" y="1814"/>
                    <a:pt x="1438" y="1807"/>
                  </a:cubicBezTo>
                  <a:lnTo>
                    <a:pt x="1676" y="1659"/>
                  </a:lnTo>
                  <a:cubicBezTo>
                    <a:pt x="1688" y="1651"/>
                    <a:pt x="1704" y="1651"/>
                    <a:pt x="1716" y="1658"/>
                  </a:cubicBezTo>
                  <a:cubicBezTo>
                    <a:pt x="1729" y="1665"/>
                    <a:pt x="1737" y="1678"/>
                    <a:pt x="1737" y="1693"/>
                  </a:cubicBezTo>
                  <a:lnTo>
                    <a:pt x="1737" y="2344"/>
                  </a:lnTo>
                  <a:lnTo>
                    <a:pt x="1737" y="2344"/>
                  </a:lnTo>
                  <a:close/>
                  <a:moveTo>
                    <a:pt x="2329" y="5112"/>
                  </a:moveTo>
                  <a:cubicBezTo>
                    <a:pt x="2329" y="5124"/>
                    <a:pt x="2323" y="5136"/>
                    <a:pt x="2313" y="5144"/>
                  </a:cubicBezTo>
                  <a:cubicBezTo>
                    <a:pt x="2306" y="5149"/>
                    <a:pt x="2297" y="5152"/>
                    <a:pt x="2289" y="5152"/>
                  </a:cubicBezTo>
                  <a:cubicBezTo>
                    <a:pt x="2285" y="5152"/>
                    <a:pt x="2281" y="5152"/>
                    <a:pt x="2278" y="5151"/>
                  </a:cubicBezTo>
                  <a:lnTo>
                    <a:pt x="1960" y="5062"/>
                  </a:lnTo>
                  <a:cubicBezTo>
                    <a:pt x="1942" y="5058"/>
                    <a:pt x="1930" y="5042"/>
                    <a:pt x="1930" y="5024"/>
                  </a:cubicBezTo>
                  <a:lnTo>
                    <a:pt x="1930" y="4323"/>
                  </a:lnTo>
                  <a:cubicBezTo>
                    <a:pt x="1930" y="4312"/>
                    <a:pt x="1935" y="4301"/>
                    <a:pt x="1943" y="4293"/>
                  </a:cubicBezTo>
                  <a:cubicBezTo>
                    <a:pt x="1952" y="4286"/>
                    <a:pt x="1963" y="4282"/>
                    <a:pt x="1974" y="4283"/>
                  </a:cubicBezTo>
                  <a:lnTo>
                    <a:pt x="2292" y="4314"/>
                  </a:lnTo>
                  <a:cubicBezTo>
                    <a:pt x="2313" y="4316"/>
                    <a:pt x="2329" y="4334"/>
                    <a:pt x="2329" y="4354"/>
                  </a:cubicBezTo>
                  <a:lnTo>
                    <a:pt x="2329" y="5112"/>
                  </a:lnTo>
                  <a:close/>
                  <a:moveTo>
                    <a:pt x="2329" y="3597"/>
                  </a:moveTo>
                  <a:cubicBezTo>
                    <a:pt x="2329" y="3618"/>
                    <a:pt x="2313" y="3635"/>
                    <a:pt x="2292" y="3637"/>
                  </a:cubicBezTo>
                  <a:lnTo>
                    <a:pt x="1974" y="3663"/>
                  </a:lnTo>
                  <a:cubicBezTo>
                    <a:pt x="1973" y="3663"/>
                    <a:pt x="1971" y="3664"/>
                    <a:pt x="1970" y="3664"/>
                  </a:cubicBezTo>
                  <a:cubicBezTo>
                    <a:pt x="1960" y="3664"/>
                    <a:pt x="1951" y="3660"/>
                    <a:pt x="1943" y="3653"/>
                  </a:cubicBezTo>
                  <a:cubicBezTo>
                    <a:pt x="1935" y="3645"/>
                    <a:pt x="1930" y="3634"/>
                    <a:pt x="1930" y="3623"/>
                  </a:cubicBezTo>
                  <a:lnTo>
                    <a:pt x="1930" y="2923"/>
                  </a:lnTo>
                  <a:cubicBezTo>
                    <a:pt x="1930" y="2905"/>
                    <a:pt x="1942" y="2889"/>
                    <a:pt x="1960" y="2884"/>
                  </a:cubicBezTo>
                  <a:lnTo>
                    <a:pt x="2278" y="2800"/>
                  </a:lnTo>
                  <a:cubicBezTo>
                    <a:pt x="2290" y="2797"/>
                    <a:pt x="2303" y="2800"/>
                    <a:pt x="2313" y="2807"/>
                  </a:cubicBezTo>
                  <a:cubicBezTo>
                    <a:pt x="2323" y="2815"/>
                    <a:pt x="2329" y="2827"/>
                    <a:pt x="2329" y="2839"/>
                  </a:cubicBezTo>
                  <a:lnTo>
                    <a:pt x="2329" y="3597"/>
                  </a:lnTo>
                  <a:lnTo>
                    <a:pt x="2329" y="3597"/>
                  </a:lnTo>
                  <a:close/>
                  <a:moveTo>
                    <a:pt x="2329" y="2082"/>
                  </a:moveTo>
                  <a:cubicBezTo>
                    <a:pt x="2329" y="2098"/>
                    <a:pt x="2319" y="2112"/>
                    <a:pt x="2305" y="2119"/>
                  </a:cubicBezTo>
                  <a:lnTo>
                    <a:pt x="1987" y="2260"/>
                  </a:lnTo>
                  <a:cubicBezTo>
                    <a:pt x="1982" y="2262"/>
                    <a:pt x="1976" y="2263"/>
                    <a:pt x="1970" y="2263"/>
                  </a:cubicBezTo>
                  <a:cubicBezTo>
                    <a:pt x="1963" y="2263"/>
                    <a:pt x="1955" y="2261"/>
                    <a:pt x="1949" y="2257"/>
                  </a:cubicBezTo>
                  <a:cubicBezTo>
                    <a:pt x="1937" y="2249"/>
                    <a:pt x="1930" y="2236"/>
                    <a:pt x="1930" y="2223"/>
                  </a:cubicBezTo>
                  <a:lnTo>
                    <a:pt x="1930" y="1523"/>
                  </a:lnTo>
                  <a:cubicBezTo>
                    <a:pt x="1930" y="1509"/>
                    <a:pt x="1938" y="1496"/>
                    <a:pt x="1949" y="1489"/>
                  </a:cubicBezTo>
                  <a:lnTo>
                    <a:pt x="2267" y="1290"/>
                  </a:lnTo>
                  <a:cubicBezTo>
                    <a:pt x="2280" y="1282"/>
                    <a:pt x="2295" y="1282"/>
                    <a:pt x="2308" y="1289"/>
                  </a:cubicBezTo>
                  <a:cubicBezTo>
                    <a:pt x="2321" y="1296"/>
                    <a:pt x="2329" y="1310"/>
                    <a:pt x="2329" y="1324"/>
                  </a:cubicBezTo>
                  <a:lnTo>
                    <a:pt x="2329" y="2082"/>
                  </a:lnTo>
                  <a:lnTo>
                    <a:pt x="2329" y="2082"/>
                  </a:lnTo>
                  <a:close/>
                  <a:moveTo>
                    <a:pt x="3152" y="5341"/>
                  </a:moveTo>
                  <a:cubicBezTo>
                    <a:pt x="3152" y="5352"/>
                    <a:pt x="3147" y="5364"/>
                    <a:pt x="3139" y="5372"/>
                  </a:cubicBezTo>
                  <a:cubicBezTo>
                    <a:pt x="3124" y="5387"/>
                    <a:pt x="3104" y="5387"/>
                    <a:pt x="3098" y="5387"/>
                  </a:cubicBezTo>
                  <a:lnTo>
                    <a:pt x="3097" y="5387"/>
                  </a:lnTo>
                  <a:cubicBezTo>
                    <a:pt x="3018" y="5387"/>
                    <a:pt x="2710" y="5276"/>
                    <a:pt x="2650" y="5254"/>
                  </a:cubicBezTo>
                  <a:cubicBezTo>
                    <a:pt x="2634" y="5248"/>
                    <a:pt x="2623" y="5233"/>
                    <a:pt x="2623" y="5216"/>
                  </a:cubicBezTo>
                  <a:lnTo>
                    <a:pt x="2623" y="4391"/>
                  </a:lnTo>
                  <a:cubicBezTo>
                    <a:pt x="2623" y="4380"/>
                    <a:pt x="2628" y="4369"/>
                    <a:pt x="2636" y="4361"/>
                  </a:cubicBezTo>
                  <a:cubicBezTo>
                    <a:pt x="2645" y="4354"/>
                    <a:pt x="2656" y="4350"/>
                    <a:pt x="2667" y="4351"/>
                  </a:cubicBezTo>
                  <a:lnTo>
                    <a:pt x="3115" y="4395"/>
                  </a:lnTo>
                  <a:cubicBezTo>
                    <a:pt x="3136" y="4397"/>
                    <a:pt x="3152" y="4414"/>
                    <a:pt x="3152" y="4435"/>
                  </a:cubicBezTo>
                  <a:cubicBezTo>
                    <a:pt x="3152" y="4444"/>
                    <a:pt x="3152" y="5302"/>
                    <a:pt x="3152" y="5341"/>
                  </a:cubicBezTo>
                  <a:close/>
                  <a:moveTo>
                    <a:pt x="3152" y="3529"/>
                  </a:moveTo>
                  <a:cubicBezTo>
                    <a:pt x="3152" y="3550"/>
                    <a:pt x="3136" y="3567"/>
                    <a:pt x="3115" y="3569"/>
                  </a:cubicBezTo>
                  <a:lnTo>
                    <a:pt x="2667" y="3606"/>
                  </a:lnTo>
                  <a:cubicBezTo>
                    <a:pt x="2665" y="3606"/>
                    <a:pt x="2664" y="3606"/>
                    <a:pt x="2663" y="3606"/>
                  </a:cubicBezTo>
                  <a:cubicBezTo>
                    <a:pt x="2653" y="3606"/>
                    <a:pt x="2643" y="3602"/>
                    <a:pt x="2636" y="3595"/>
                  </a:cubicBezTo>
                  <a:cubicBezTo>
                    <a:pt x="2628" y="3588"/>
                    <a:pt x="2623" y="3577"/>
                    <a:pt x="2623" y="3566"/>
                  </a:cubicBezTo>
                  <a:lnTo>
                    <a:pt x="2623" y="2741"/>
                  </a:lnTo>
                  <a:cubicBezTo>
                    <a:pt x="2623" y="2722"/>
                    <a:pt x="2635" y="2706"/>
                    <a:pt x="2653" y="2702"/>
                  </a:cubicBezTo>
                  <a:lnTo>
                    <a:pt x="3101" y="2584"/>
                  </a:lnTo>
                  <a:cubicBezTo>
                    <a:pt x="3113" y="2581"/>
                    <a:pt x="3126" y="2583"/>
                    <a:pt x="3136" y="2591"/>
                  </a:cubicBezTo>
                  <a:cubicBezTo>
                    <a:pt x="3146" y="2599"/>
                    <a:pt x="3152" y="2610"/>
                    <a:pt x="3152" y="2623"/>
                  </a:cubicBezTo>
                  <a:lnTo>
                    <a:pt x="3152" y="3529"/>
                  </a:lnTo>
                  <a:lnTo>
                    <a:pt x="3152" y="3529"/>
                  </a:lnTo>
                  <a:close/>
                  <a:moveTo>
                    <a:pt x="3152" y="1717"/>
                  </a:moveTo>
                  <a:cubicBezTo>
                    <a:pt x="3152" y="1733"/>
                    <a:pt x="3142" y="1748"/>
                    <a:pt x="3128" y="1754"/>
                  </a:cubicBezTo>
                  <a:lnTo>
                    <a:pt x="2680" y="1953"/>
                  </a:lnTo>
                  <a:cubicBezTo>
                    <a:pt x="2674" y="1955"/>
                    <a:pt x="2669" y="1956"/>
                    <a:pt x="2663" y="1956"/>
                  </a:cubicBezTo>
                  <a:cubicBezTo>
                    <a:pt x="2656" y="1956"/>
                    <a:pt x="2648" y="1954"/>
                    <a:pt x="2641" y="1950"/>
                  </a:cubicBezTo>
                  <a:cubicBezTo>
                    <a:pt x="2630" y="1942"/>
                    <a:pt x="2623" y="1930"/>
                    <a:pt x="2623" y="1916"/>
                  </a:cubicBezTo>
                  <a:lnTo>
                    <a:pt x="2623" y="1091"/>
                  </a:lnTo>
                  <a:cubicBezTo>
                    <a:pt x="2623" y="1077"/>
                    <a:pt x="2630" y="1064"/>
                    <a:pt x="2642" y="1057"/>
                  </a:cubicBezTo>
                  <a:lnTo>
                    <a:pt x="3090" y="777"/>
                  </a:lnTo>
                  <a:cubicBezTo>
                    <a:pt x="3103" y="769"/>
                    <a:pt x="3118" y="769"/>
                    <a:pt x="3131" y="776"/>
                  </a:cubicBezTo>
                  <a:cubicBezTo>
                    <a:pt x="3144" y="783"/>
                    <a:pt x="3152" y="797"/>
                    <a:pt x="3152" y="811"/>
                  </a:cubicBezTo>
                  <a:lnTo>
                    <a:pt x="3152" y="1717"/>
                  </a:lnTo>
                  <a:lnTo>
                    <a:pt x="3152" y="1717"/>
                  </a:lnTo>
                  <a:close/>
                  <a:moveTo>
                    <a:pt x="4934" y="1266"/>
                  </a:moveTo>
                  <a:cubicBezTo>
                    <a:pt x="4934" y="1252"/>
                    <a:pt x="4941" y="1240"/>
                    <a:pt x="4952" y="1232"/>
                  </a:cubicBezTo>
                  <a:cubicBezTo>
                    <a:pt x="4963" y="1225"/>
                    <a:pt x="4978" y="1224"/>
                    <a:pt x="4990" y="1229"/>
                  </a:cubicBezTo>
                  <a:lnTo>
                    <a:pt x="5469" y="1436"/>
                  </a:lnTo>
                  <a:cubicBezTo>
                    <a:pt x="5483" y="1442"/>
                    <a:pt x="5493" y="1457"/>
                    <a:pt x="5493" y="1473"/>
                  </a:cubicBezTo>
                  <a:lnTo>
                    <a:pt x="5493" y="2187"/>
                  </a:lnTo>
                  <a:cubicBezTo>
                    <a:pt x="5493" y="2200"/>
                    <a:pt x="5487" y="2212"/>
                    <a:pt x="5477" y="2220"/>
                  </a:cubicBezTo>
                  <a:cubicBezTo>
                    <a:pt x="5470" y="2225"/>
                    <a:pt x="5461" y="2228"/>
                    <a:pt x="5453" y="2228"/>
                  </a:cubicBezTo>
                  <a:cubicBezTo>
                    <a:pt x="5449" y="2228"/>
                    <a:pt x="5445" y="2227"/>
                    <a:pt x="5441" y="2226"/>
                  </a:cubicBezTo>
                  <a:lnTo>
                    <a:pt x="4963" y="2079"/>
                  </a:lnTo>
                  <a:cubicBezTo>
                    <a:pt x="4946" y="2074"/>
                    <a:pt x="4934" y="2058"/>
                    <a:pt x="4934" y="2040"/>
                  </a:cubicBezTo>
                  <a:lnTo>
                    <a:pt x="4934" y="1266"/>
                  </a:lnTo>
                  <a:lnTo>
                    <a:pt x="4934" y="1266"/>
                  </a:lnTo>
                  <a:close/>
                  <a:moveTo>
                    <a:pt x="4934" y="2815"/>
                  </a:moveTo>
                  <a:cubicBezTo>
                    <a:pt x="4934" y="2803"/>
                    <a:pt x="4939" y="2791"/>
                    <a:pt x="4948" y="2784"/>
                  </a:cubicBezTo>
                  <a:cubicBezTo>
                    <a:pt x="4958" y="2776"/>
                    <a:pt x="4970" y="2773"/>
                    <a:pt x="4981" y="2775"/>
                  </a:cubicBezTo>
                  <a:lnTo>
                    <a:pt x="5460" y="2862"/>
                  </a:lnTo>
                  <a:cubicBezTo>
                    <a:pt x="5479" y="2866"/>
                    <a:pt x="5493" y="2882"/>
                    <a:pt x="5493" y="2902"/>
                  </a:cubicBezTo>
                  <a:lnTo>
                    <a:pt x="5493" y="3623"/>
                  </a:lnTo>
                  <a:cubicBezTo>
                    <a:pt x="5493" y="3634"/>
                    <a:pt x="5488" y="3645"/>
                    <a:pt x="5480" y="3653"/>
                  </a:cubicBezTo>
                  <a:cubicBezTo>
                    <a:pt x="5473" y="3660"/>
                    <a:pt x="5463" y="3664"/>
                    <a:pt x="5453" y="3664"/>
                  </a:cubicBezTo>
                  <a:cubicBezTo>
                    <a:pt x="5452" y="3664"/>
                    <a:pt x="5451" y="3663"/>
                    <a:pt x="5450" y="3663"/>
                  </a:cubicBezTo>
                  <a:lnTo>
                    <a:pt x="4971" y="3629"/>
                  </a:lnTo>
                  <a:cubicBezTo>
                    <a:pt x="4950" y="3628"/>
                    <a:pt x="4934" y="3610"/>
                    <a:pt x="4934" y="3589"/>
                  </a:cubicBezTo>
                  <a:lnTo>
                    <a:pt x="4934" y="2815"/>
                  </a:lnTo>
                  <a:close/>
                  <a:moveTo>
                    <a:pt x="3688" y="727"/>
                  </a:moveTo>
                  <a:cubicBezTo>
                    <a:pt x="3688" y="714"/>
                    <a:pt x="3695" y="701"/>
                    <a:pt x="3706" y="694"/>
                  </a:cubicBezTo>
                  <a:cubicBezTo>
                    <a:pt x="3718" y="686"/>
                    <a:pt x="3732" y="685"/>
                    <a:pt x="3744" y="690"/>
                  </a:cubicBezTo>
                  <a:lnTo>
                    <a:pt x="4424" y="984"/>
                  </a:lnTo>
                  <a:cubicBezTo>
                    <a:pt x="4439" y="991"/>
                    <a:pt x="4449" y="1005"/>
                    <a:pt x="4449" y="1021"/>
                  </a:cubicBezTo>
                  <a:lnTo>
                    <a:pt x="4449" y="1867"/>
                  </a:lnTo>
                  <a:cubicBezTo>
                    <a:pt x="4449" y="1879"/>
                    <a:pt x="4442" y="1891"/>
                    <a:pt x="4432" y="1899"/>
                  </a:cubicBezTo>
                  <a:cubicBezTo>
                    <a:pt x="4425" y="1904"/>
                    <a:pt x="4417" y="1907"/>
                    <a:pt x="4408" y="1907"/>
                  </a:cubicBezTo>
                  <a:cubicBezTo>
                    <a:pt x="4404" y="1907"/>
                    <a:pt x="4400" y="1906"/>
                    <a:pt x="4396" y="1905"/>
                  </a:cubicBezTo>
                  <a:lnTo>
                    <a:pt x="3717" y="1696"/>
                  </a:lnTo>
                  <a:cubicBezTo>
                    <a:pt x="3700" y="1691"/>
                    <a:pt x="3688" y="1675"/>
                    <a:pt x="3688" y="1658"/>
                  </a:cubicBezTo>
                  <a:lnTo>
                    <a:pt x="3688" y="727"/>
                  </a:lnTo>
                  <a:lnTo>
                    <a:pt x="3688" y="727"/>
                  </a:lnTo>
                  <a:close/>
                  <a:moveTo>
                    <a:pt x="3688" y="3518"/>
                  </a:moveTo>
                  <a:lnTo>
                    <a:pt x="3688" y="2588"/>
                  </a:lnTo>
                  <a:cubicBezTo>
                    <a:pt x="3688" y="2576"/>
                    <a:pt x="3694" y="2564"/>
                    <a:pt x="3703" y="2557"/>
                  </a:cubicBezTo>
                  <a:cubicBezTo>
                    <a:pt x="3712" y="2549"/>
                    <a:pt x="3724" y="2546"/>
                    <a:pt x="3736" y="2548"/>
                  </a:cubicBezTo>
                  <a:lnTo>
                    <a:pt x="4415" y="2672"/>
                  </a:lnTo>
                  <a:cubicBezTo>
                    <a:pt x="4434" y="2676"/>
                    <a:pt x="4448" y="2692"/>
                    <a:pt x="4448" y="2712"/>
                  </a:cubicBezTo>
                  <a:lnTo>
                    <a:pt x="4448" y="3557"/>
                  </a:lnTo>
                  <a:cubicBezTo>
                    <a:pt x="4448" y="3568"/>
                    <a:pt x="4444" y="3579"/>
                    <a:pt x="4436" y="3586"/>
                  </a:cubicBezTo>
                  <a:cubicBezTo>
                    <a:pt x="4428" y="3593"/>
                    <a:pt x="4418" y="3597"/>
                    <a:pt x="4408" y="3597"/>
                  </a:cubicBezTo>
                  <a:cubicBezTo>
                    <a:pt x="4407" y="3597"/>
                    <a:pt x="4407" y="3597"/>
                    <a:pt x="4406" y="3597"/>
                  </a:cubicBezTo>
                  <a:lnTo>
                    <a:pt x="3726" y="3558"/>
                  </a:lnTo>
                  <a:cubicBezTo>
                    <a:pt x="3705" y="3557"/>
                    <a:pt x="3688" y="3539"/>
                    <a:pt x="3688" y="3518"/>
                  </a:cubicBezTo>
                  <a:close/>
                  <a:moveTo>
                    <a:pt x="5014" y="6300"/>
                  </a:moveTo>
                  <a:cubicBezTo>
                    <a:pt x="5014" y="6317"/>
                    <a:pt x="5004" y="6331"/>
                    <a:pt x="4989" y="6338"/>
                  </a:cubicBezTo>
                  <a:lnTo>
                    <a:pt x="4099" y="6676"/>
                  </a:lnTo>
                  <a:cubicBezTo>
                    <a:pt x="4094" y="6677"/>
                    <a:pt x="4089" y="6678"/>
                    <a:pt x="4085" y="6678"/>
                  </a:cubicBezTo>
                  <a:cubicBezTo>
                    <a:pt x="4077" y="6678"/>
                    <a:pt x="4069" y="6676"/>
                    <a:pt x="4062" y="6671"/>
                  </a:cubicBezTo>
                  <a:cubicBezTo>
                    <a:pt x="4051" y="6664"/>
                    <a:pt x="4045" y="6651"/>
                    <a:pt x="4045" y="6638"/>
                  </a:cubicBezTo>
                  <a:lnTo>
                    <a:pt x="4045" y="4424"/>
                  </a:lnTo>
                  <a:cubicBezTo>
                    <a:pt x="4045" y="4403"/>
                    <a:pt x="4061" y="4385"/>
                    <a:pt x="4082" y="4384"/>
                  </a:cubicBezTo>
                  <a:lnTo>
                    <a:pt x="4972" y="4323"/>
                  </a:lnTo>
                  <a:cubicBezTo>
                    <a:pt x="4983" y="4323"/>
                    <a:pt x="4994" y="4327"/>
                    <a:pt x="5002" y="4334"/>
                  </a:cubicBezTo>
                  <a:cubicBezTo>
                    <a:pt x="5010" y="4342"/>
                    <a:pt x="5015" y="4352"/>
                    <a:pt x="5015" y="4364"/>
                  </a:cubicBezTo>
                  <a:lnTo>
                    <a:pt x="5015" y="6300"/>
                  </a:lnTo>
                  <a:lnTo>
                    <a:pt x="5014" y="6300"/>
                  </a:lnTo>
                  <a:close/>
                  <a:moveTo>
                    <a:pt x="6087" y="5892"/>
                  </a:moveTo>
                  <a:cubicBezTo>
                    <a:pt x="6087" y="5909"/>
                    <a:pt x="6076" y="5924"/>
                    <a:pt x="6061" y="5930"/>
                  </a:cubicBezTo>
                  <a:lnTo>
                    <a:pt x="5467" y="6156"/>
                  </a:lnTo>
                  <a:cubicBezTo>
                    <a:pt x="5462" y="6157"/>
                    <a:pt x="5458" y="6158"/>
                    <a:pt x="5453" y="6158"/>
                  </a:cubicBezTo>
                  <a:cubicBezTo>
                    <a:pt x="5445" y="6158"/>
                    <a:pt x="5437" y="6156"/>
                    <a:pt x="5430" y="6151"/>
                  </a:cubicBezTo>
                  <a:cubicBezTo>
                    <a:pt x="5419" y="6144"/>
                    <a:pt x="5413" y="6131"/>
                    <a:pt x="5413" y="6118"/>
                  </a:cubicBezTo>
                  <a:lnTo>
                    <a:pt x="5413" y="4331"/>
                  </a:lnTo>
                  <a:cubicBezTo>
                    <a:pt x="5413" y="4310"/>
                    <a:pt x="5429" y="4293"/>
                    <a:pt x="5450" y="4291"/>
                  </a:cubicBezTo>
                  <a:lnTo>
                    <a:pt x="6044" y="4251"/>
                  </a:lnTo>
                  <a:cubicBezTo>
                    <a:pt x="6055" y="4250"/>
                    <a:pt x="6066" y="4254"/>
                    <a:pt x="6074" y="4262"/>
                  </a:cubicBezTo>
                  <a:cubicBezTo>
                    <a:pt x="6082" y="4269"/>
                    <a:pt x="6087" y="4280"/>
                    <a:pt x="6087" y="4291"/>
                  </a:cubicBezTo>
                  <a:lnTo>
                    <a:pt x="6087" y="5892"/>
                  </a:lnTo>
                  <a:close/>
                  <a:moveTo>
                    <a:pt x="6258" y="3660"/>
                  </a:moveTo>
                  <a:cubicBezTo>
                    <a:pt x="6258" y="3671"/>
                    <a:pt x="6253" y="3682"/>
                    <a:pt x="6245" y="3690"/>
                  </a:cubicBezTo>
                  <a:cubicBezTo>
                    <a:pt x="6238" y="3697"/>
                    <a:pt x="6228" y="3701"/>
                    <a:pt x="6218" y="3701"/>
                  </a:cubicBezTo>
                  <a:lnTo>
                    <a:pt x="6215" y="3701"/>
                  </a:lnTo>
                  <a:lnTo>
                    <a:pt x="5860" y="3680"/>
                  </a:lnTo>
                  <a:cubicBezTo>
                    <a:pt x="5839" y="3679"/>
                    <a:pt x="5822" y="3662"/>
                    <a:pt x="5822" y="3640"/>
                  </a:cubicBezTo>
                  <a:lnTo>
                    <a:pt x="5822" y="2977"/>
                  </a:lnTo>
                  <a:cubicBezTo>
                    <a:pt x="5822" y="2965"/>
                    <a:pt x="5828" y="2953"/>
                    <a:pt x="5837" y="2946"/>
                  </a:cubicBezTo>
                  <a:cubicBezTo>
                    <a:pt x="5846" y="2938"/>
                    <a:pt x="5858" y="2935"/>
                    <a:pt x="5870" y="2937"/>
                  </a:cubicBezTo>
                  <a:lnTo>
                    <a:pt x="6225" y="3002"/>
                  </a:lnTo>
                  <a:cubicBezTo>
                    <a:pt x="6244" y="3005"/>
                    <a:pt x="6258" y="3022"/>
                    <a:pt x="6258" y="3041"/>
                  </a:cubicBezTo>
                  <a:lnTo>
                    <a:pt x="6258" y="3660"/>
                  </a:lnTo>
                  <a:lnTo>
                    <a:pt x="6258" y="3660"/>
                  </a:lnTo>
                  <a:close/>
                  <a:moveTo>
                    <a:pt x="6258" y="2422"/>
                  </a:moveTo>
                  <a:cubicBezTo>
                    <a:pt x="6258" y="2435"/>
                    <a:pt x="6252" y="2447"/>
                    <a:pt x="6242" y="2455"/>
                  </a:cubicBezTo>
                  <a:cubicBezTo>
                    <a:pt x="6235" y="2460"/>
                    <a:pt x="6226" y="2463"/>
                    <a:pt x="6218" y="2463"/>
                  </a:cubicBezTo>
                  <a:cubicBezTo>
                    <a:pt x="6214" y="2463"/>
                    <a:pt x="6210" y="2462"/>
                    <a:pt x="6206" y="2461"/>
                  </a:cubicBezTo>
                  <a:lnTo>
                    <a:pt x="5851" y="2352"/>
                  </a:lnTo>
                  <a:cubicBezTo>
                    <a:pt x="5834" y="2346"/>
                    <a:pt x="5823" y="2331"/>
                    <a:pt x="5823" y="2313"/>
                  </a:cubicBezTo>
                  <a:lnTo>
                    <a:pt x="5823" y="1650"/>
                  </a:lnTo>
                  <a:cubicBezTo>
                    <a:pt x="5823" y="1636"/>
                    <a:pt x="5829" y="1624"/>
                    <a:pt x="5841" y="1616"/>
                  </a:cubicBezTo>
                  <a:cubicBezTo>
                    <a:pt x="5852" y="1609"/>
                    <a:pt x="5866" y="1608"/>
                    <a:pt x="5879" y="1613"/>
                  </a:cubicBezTo>
                  <a:lnTo>
                    <a:pt x="6234" y="1766"/>
                  </a:lnTo>
                  <a:cubicBezTo>
                    <a:pt x="6249" y="1773"/>
                    <a:pt x="6258" y="1787"/>
                    <a:pt x="6258" y="1803"/>
                  </a:cubicBezTo>
                  <a:lnTo>
                    <a:pt x="6258" y="2422"/>
                  </a:lnTo>
                  <a:lnTo>
                    <a:pt x="6258" y="2422"/>
                  </a:lnTo>
                  <a:close/>
                  <a:moveTo>
                    <a:pt x="6968" y="4762"/>
                  </a:moveTo>
                  <a:cubicBezTo>
                    <a:pt x="6968" y="4781"/>
                    <a:pt x="6954" y="4798"/>
                    <a:pt x="6935" y="4801"/>
                  </a:cubicBezTo>
                  <a:lnTo>
                    <a:pt x="6677" y="4851"/>
                  </a:lnTo>
                  <a:cubicBezTo>
                    <a:pt x="6674" y="4852"/>
                    <a:pt x="6672" y="4852"/>
                    <a:pt x="6669" y="4852"/>
                  </a:cubicBezTo>
                  <a:cubicBezTo>
                    <a:pt x="6660" y="4852"/>
                    <a:pt x="6651" y="4848"/>
                    <a:pt x="6644" y="4842"/>
                  </a:cubicBezTo>
                  <a:cubicBezTo>
                    <a:pt x="6635" y="4835"/>
                    <a:pt x="6629" y="4824"/>
                    <a:pt x="6629" y="4812"/>
                  </a:cubicBezTo>
                  <a:lnTo>
                    <a:pt x="6629" y="4249"/>
                  </a:lnTo>
                  <a:cubicBezTo>
                    <a:pt x="6629" y="4228"/>
                    <a:pt x="6646" y="4210"/>
                    <a:pt x="6667" y="4209"/>
                  </a:cubicBezTo>
                  <a:lnTo>
                    <a:pt x="6925" y="4191"/>
                  </a:lnTo>
                  <a:cubicBezTo>
                    <a:pt x="6936" y="4191"/>
                    <a:pt x="6947" y="4195"/>
                    <a:pt x="6955" y="4202"/>
                  </a:cubicBezTo>
                  <a:cubicBezTo>
                    <a:pt x="6963" y="4210"/>
                    <a:pt x="6968" y="4220"/>
                    <a:pt x="6968" y="4232"/>
                  </a:cubicBezTo>
                  <a:lnTo>
                    <a:pt x="6968" y="4762"/>
                  </a:lnTo>
                  <a:lnTo>
                    <a:pt x="6968" y="4762"/>
                  </a:lnTo>
                  <a:close/>
                  <a:moveTo>
                    <a:pt x="6968" y="3701"/>
                  </a:moveTo>
                  <a:cubicBezTo>
                    <a:pt x="6968" y="3712"/>
                    <a:pt x="6963" y="3723"/>
                    <a:pt x="6955" y="3730"/>
                  </a:cubicBezTo>
                  <a:cubicBezTo>
                    <a:pt x="6947" y="3737"/>
                    <a:pt x="6938" y="3741"/>
                    <a:pt x="6927" y="3741"/>
                  </a:cubicBezTo>
                  <a:lnTo>
                    <a:pt x="6925" y="3741"/>
                  </a:lnTo>
                  <a:lnTo>
                    <a:pt x="6667" y="3726"/>
                  </a:lnTo>
                  <a:cubicBezTo>
                    <a:pt x="6646" y="3725"/>
                    <a:pt x="6629" y="3708"/>
                    <a:pt x="6629" y="3686"/>
                  </a:cubicBezTo>
                  <a:lnTo>
                    <a:pt x="6629" y="3124"/>
                  </a:lnTo>
                  <a:cubicBezTo>
                    <a:pt x="6629" y="3112"/>
                    <a:pt x="6634" y="3101"/>
                    <a:pt x="6644" y="3093"/>
                  </a:cubicBezTo>
                  <a:cubicBezTo>
                    <a:pt x="6653" y="3085"/>
                    <a:pt x="6665" y="3082"/>
                    <a:pt x="6677" y="3084"/>
                  </a:cubicBezTo>
                  <a:lnTo>
                    <a:pt x="6934" y="3131"/>
                  </a:lnTo>
                  <a:cubicBezTo>
                    <a:pt x="6953" y="3135"/>
                    <a:pt x="6967" y="3151"/>
                    <a:pt x="6967" y="3171"/>
                  </a:cubicBezTo>
                  <a:lnTo>
                    <a:pt x="6967" y="3701"/>
                  </a:lnTo>
                  <a:lnTo>
                    <a:pt x="6968" y="3701"/>
                  </a:lnTo>
                  <a:close/>
                  <a:moveTo>
                    <a:pt x="7404" y="4678"/>
                  </a:moveTo>
                  <a:cubicBezTo>
                    <a:pt x="7404" y="4697"/>
                    <a:pt x="7390" y="4714"/>
                    <a:pt x="7371" y="4717"/>
                  </a:cubicBezTo>
                  <a:lnTo>
                    <a:pt x="7165" y="4757"/>
                  </a:lnTo>
                  <a:cubicBezTo>
                    <a:pt x="7162" y="4757"/>
                    <a:pt x="7160" y="4758"/>
                    <a:pt x="7157" y="4758"/>
                  </a:cubicBezTo>
                  <a:cubicBezTo>
                    <a:pt x="7148" y="4758"/>
                    <a:pt x="7139" y="4754"/>
                    <a:pt x="7132" y="4748"/>
                  </a:cubicBezTo>
                  <a:cubicBezTo>
                    <a:pt x="7122" y="4741"/>
                    <a:pt x="7117" y="4729"/>
                    <a:pt x="7117" y="4717"/>
                  </a:cubicBezTo>
                  <a:lnTo>
                    <a:pt x="7117" y="4216"/>
                  </a:lnTo>
                  <a:cubicBezTo>
                    <a:pt x="7117" y="4195"/>
                    <a:pt x="7134" y="4177"/>
                    <a:pt x="7155" y="4176"/>
                  </a:cubicBezTo>
                  <a:lnTo>
                    <a:pt x="7361" y="4162"/>
                  </a:lnTo>
                  <a:cubicBezTo>
                    <a:pt x="7372" y="4161"/>
                    <a:pt x="7383" y="4165"/>
                    <a:pt x="7391" y="4172"/>
                  </a:cubicBezTo>
                  <a:cubicBezTo>
                    <a:pt x="7399" y="4180"/>
                    <a:pt x="7404" y="4191"/>
                    <a:pt x="7404" y="4202"/>
                  </a:cubicBezTo>
                  <a:lnTo>
                    <a:pt x="7404" y="4678"/>
                  </a:lnTo>
                  <a:lnTo>
                    <a:pt x="7404" y="4678"/>
                  </a:lnTo>
                  <a:close/>
                  <a:moveTo>
                    <a:pt x="7404" y="3726"/>
                  </a:moveTo>
                  <a:cubicBezTo>
                    <a:pt x="7404" y="3737"/>
                    <a:pt x="7399" y="3748"/>
                    <a:pt x="7391" y="3755"/>
                  </a:cubicBezTo>
                  <a:cubicBezTo>
                    <a:pt x="7384" y="3762"/>
                    <a:pt x="7374" y="3766"/>
                    <a:pt x="7364" y="3766"/>
                  </a:cubicBezTo>
                  <a:cubicBezTo>
                    <a:pt x="7363" y="3766"/>
                    <a:pt x="7362" y="3766"/>
                    <a:pt x="7361" y="3766"/>
                  </a:cubicBezTo>
                  <a:lnTo>
                    <a:pt x="7155" y="3754"/>
                  </a:lnTo>
                  <a:cubicBezTo>
                    <a:pt x="7134" y="3753"/>
                    <a:pt x="7117" y="3736"/>
                    <a:pt x="7117" y="3714"/>
                  </a:cubicBezTo>
                  <a:lnTo>
                    <a:pt x="7117" y="3219"/>
                  </a:lnTo>
                  <a:cubicBezTo>
                    <a:pt x="7117" y="3207"/>
                    <a:pt x="7122" y="3196"/>
                    <a:pt x="7131" y="3188"/>
                  </a:cubicBezTo>
                  <a:cubicBezTo>
                    <a:pt x="7140" y="3181"/>
                    <a:pt x="7152" y="3177"/>
                    <a:pt x="7164" y="3179"/>
                  </a:cubicBezTo>
                  <a:lnTo>
                    <a:pt x="7370" y="3210"/>
                  </a:lnTo>
                  <a:cubicBezTo>
                    <a:pt x="7390" y="3213"/>
                    <a:pt x="7404" y="3230"/>
                    <a:pt x="7404" y="3250"/>
                  </a:cubicBezTo>
                  <a:lnTo>
                    <a:pt x="7404" y="3726"/>
                  </a:lnTo>
                  <a:lnTo>
                    <a:pt x="7404" y="3726"/>
                  </a:lnTo>
                  <a:close/>
                </a:path>
              </a:pathLst>
            </a:custGeom>
            <a:solidFill>
              <a:schemeClr val="bg1"/>
            </a:solidFill>
            <a:ln algn="ctr" cap="flat" cmpd="sng" w="38100">
              <a:noFill/>
              <a:prstDash val="solid"/>
              <a:miter lim="800000"/>
              <a:headEnd len="med" type="none" w="med"/>
              <a:tailEnd len="med" type="none" w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algn="l" defTabSz="914377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377" eaLnBrk="1" hangingPunct="1" latinLnBrk="0" marL="457189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377" eaLnBrk="1" hangingPunct="1" latinLnBrk="0" marL="914377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377" eaLnBrk="1" hangingPunct="1" latinLnBrk="0" marL="1371566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377" eaLnBrk="1" hangingPunct="1" latinLnBrk="0" marL="1828754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377" eaLnBrk="1" hangingPunct="1" latinLnBrk="0" marL="2285943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377" eaLnBrk="1" hangingPunct="1" latinLnBrk="0" marL="2743131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377" eaLnBrk="1" hangingPunct="1" latinLnBrk="0" marL="320032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377" eaLnBrk="1" hangingPunct="1" latinLnBrk="0" marL="3657509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>
                <a:solidFill>
                  <a:schemeClr val="bg1"/>
                </a:solidFill>
              </a:endParaRPr>
            </a:p>
          </p:txBody>
        </p:sp>
      </p:grpSp>
      <p:grpSp>
        <p:nvGrpSpPr>
          <p:cNvPr id="58" name="组合 57">
            <a:extLst>
              <a:ext uri="{FF2B5EF4-FFF2-40B4-BE49-F238E27FC236}">
                <a16:creationId xmlns:a16="http://schemas.microsoft.com/office/drawing/2014/main" id="{AF650ED4-4A40-4A26-BF58-9E16D3CC1EAA}"/>
              </a:ext>
            </a:extLst>
          </p:cNvPr>
          <p:cNvGrpSpPr/>
          <p:nvPr/>
        </p:nvGrpSpPr>
        <p:grpSpPr>
          <a:xfrm>
            <a:off x="5709093" y="1592938"/>
            <a:ext cx="978434" cy="978436"/>
            <a:chOff x="5709093" y="1041400"/>
            <a:chExt cx="978434" cy="978436"/>
          </a:xfrm>
        </p:grpSpPr>
        <p:sp>
          <p:nvSpPr>
            <p:cNvPr id="59" name="i$ļîḓé">
              <a:extLst>
                <a:ext uri="{FF2B5EF4-FFF2-40B4-BE49-F238E27FC236}">
                  <a16:creationId xmlns:a16="http://schemas.microsoft.com/office/drawing/2014/main" id="{99D166EF-B485-4EAE-A632-FFAD0A5EE416}"/>
                </a:ext>
              </a:extLst>
            </p:cNvPr>
            <p:cNvSpPr/>
            <p:nvPr/>
          </p:nvSpPr>
          <p:spPr>
            <a:xfrm>
              <a:off x="5709093" y="1041400"/>
              <a:ext cx="978434" cy="978436"/>
            </a:xfrm>
            <a:prstGeom prst="ellipse">
              <a:avLst/>
            </a:prstGeom>
            <a:solidFill>
              <a:srgbClr val="5B727D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sz="2400"/>
            </a:p>
          </p:txBody>
        </p:sp>
        <p:sp>
          <p:nvSpPr>
            <p:cNvPr id="60" name="i$ļîḓé">
              <a:extLst>
                <a:ext uri="{FF2B5EF4-FFF2-40B4-BE49-F238E27FC236}">
                  <a16:creationId xmlns:a16="http://schemas.microsoft.com/office/drawing/2014/main" id="{2A5225F6-A469-44F1-A27E-479002192F34}"/>
                </a:ext>
              </a:extLst>
            </p:cNvPr>
            <p:cNvSpPr/>
            <p:nvPr/>
          </p:nvSpPr>
          <p:spPr>
            <a:xfrm>
              <a:off x="5967244" y="1320910"/>
              <a:ext cx="462132" cy="419416"/>
            </a:xfrm>
            <a:custGeom>
              <a:gdLst>
                <a:gd fmla="*/ 610004 w 610004" name="connsiteX0"/>
                <a:gd fmla="*/ 450415 h 553622" name="connsiteY0"/>
                <a:gd fmla="*/ 610004 w 610004" name="connsiteX1"/>
                <a:gd fmla="*/ 498049 h 553622" name="connsiteY1"/>
                <a:gd fmla="*/ 553375 w 610004" name="connsiteX2"/>
                <a:gd fmla="*/ 553622 h 553622" name="connsiteY2"/>
                <a:gd fmla="*/ 55636 w 610004" name="connsiteX3"/>
                <a:gd fmla="*/ 553622 h 553622" name="connsiteY3"/>
                <a:gd fmla="*/ 19870 w 610004" name="connsiteX4"/>
                <a:gd fmla="*/ 540721 h 553622" name="connsiteY4"/>
                <a:gd fmla="*/ 0 w 610004" name="connsiteX5"/>
                <a:gd fmla="*/ 498049 h 553622" name="connsiteY5"/>
                <a:gd fmla="*/ 0 w 610004" name="connsiteX6"/>
                <a:gd fmla="*/ 459347 h 553622" name="connsiteY6"/>
                <a:gd fmla="*/ 11922 w 610004" name="connsiteX7"/>
                <a:gd fmla="*/ 459347 h 553622" name="connsiteY7"/>
                <a:gd fmla="*/ 55636 w 610004" name="connsiteX8"/>
                <a:gd fmla="*/ 471255 h 553622" name="connsiteY8"/>
                <a:gd fmla="*/ 92395 w 610004" name="connsiteX9"/>
                <a:gd fmla="*/ 471255 h 553622" name="connsiteY9"/>
                <a:gd fmla="*/ 117232 w 610004" name="connsiteX10"/>
                <a:gd fmla="*/ 511942 h 553622" name="connsiteY10"/>
                <a:gd fmla="*/ 491779 w 610004" name="connsiteX11"/>
                <a:gd fmla="*/ 511942 h 553622" name="connsiteY11"/>
                <a:gd fmla="*/ 515623 w 610004" name="connsiteX12"/>
                <a:gd fmla="*/ 471255 h 553622" name="connsiteY12"/>
                <a:gd fmla="*/ 553375 w 610004" name="connsiteX13"/>
                <a:gd fmla="*/ 471255 h 553622" name="connsiteY13"/>
                <a:gd fmla="*/ 610004 w 610004" name="connsiteX14"/>
                <a:gd fmla="*/ 450415 h 553622" name="connsiteY14"/>
                <a:gd fmla="*/ 610004 w 610004" name="connsiteX15"/>
                <a:gd fmla="*/ 340360 h 553622" name="connsiteY15"/>
                <a:gd fmla="*/ 610004 w 610004" name="connsiteX16"/>
                <a:gd fmla="*/ 387920 h 553622" name="connsiteY16"/>
                <a:gd fmla="*/ 553375 w 610004" name="connsiteX17"/>
                <a:gd fmla="*/ 443408 h 553622" name="connsiteY17"/>
                <a:gd fmla="*/ 55636 w 610004" name="connsiteX18"/>
                <a:gd fmla="*/ 443408 h 553622" name="connsiteY18"/>
                <a:gd fmla="*/ 19870 w 610004" name="connsiteX19"/>
                <a:gd fmla="*/ 431518 h 553622" name="connsiteY19"/>
                <a:gd fmla="*/ 0 w 610004" name="connsiteX20"/>
                <a:gd fmla="*/ 387920 h 553622" name="connsiteY20"/>
                <a:gd fmla="*/ 0 w 610004" name="connsiteX21"/>
                <a:gd fmla="*/ 349277 h 553622" name="connsiteY21"/>
                <a:gd fmla="*/ 11922 w 610004" name="connsiteX22"/>
                <a:gd fmla="*/ 349277 h 553622" name="connsiteY22"/>
                <a:gd fmla="*/ 55636 w 610004" name="connsiteX23"/>
                <a:gd fmla="*/ 362158 h 553622" name="connsiteY23"/>
                <a:gd fmla="*/ 92395 w 610004" name="connsiteX24"/>
                <a:gd fmla="*/ 362158 h 553622" name="connsiteY24"/>
                <a:gd fmla="*/ 117232 w 610004" name="connsiteX25"/>
                <a:gd fmla="*/ 401792 h 553622" name="connsiteY25"/>
                <a:gd fmla="*/ 491779 w 610004" name="connsiteX26"/>
                <a:gd fmla="*/ 401792 h 553622" name="connsiteY26"/>
                <a:gd fmla="*/ 515623 w 610004" name="connsiteX27"/>
                <a:gd fmla="*/ 362158 h 553622" name="connsiteY27"/>
                <a:gd fmla="*/ 553375 w 610004" name="connsiteX28"/>
                <a:gd fmla="*/ 362158 h 553622" name="connsiteY28"/>
                <a:gd fmla="*/ 610004 w 610004" name="connsiteX29"/>
                <a:gd fmla="*/ 340360 h 553622" name="connsiteY29"/>
                <a:gd fmla="*/ 296003 w 610004" name="connsiteX30"/>
                <a:gd fmla="*/ 93312 h 553622" name="connsiteY30"/>
                <a:gd fmla="*/ 296003 w 610004" name="connsiteX31"/>
                <a:gd fmla="*/ 110170 h 553622" name="connsiteY31"/>
                <a:gd fmla="*/ 265212 w 610004" name="connsiteX32"/>
                <a:gd fmla="*/ 142894 h 553622" name="connsiteY32"/>
                <a:gd fmla="*/ 297989 w 610004" name="connsiteX33"/>
                <a:gd fmla="*/ 175618 h 553622" name="connsiteY33"/>
                <a:gd fmla="*/ 316861 w 610004" name="connsiteX34"/>
                <a:gd fmla="*/ 191484 h 553622" name="connsiteY34"/>
                <a:gd fmla="*/ 298982 w 610004" name="connsiteX35"/>
                <a:gd fmla="*/ 203384 h 553622" name="connsiteY35"/>
                <a:gd fmla="*/ 269185 w 610004" name="connsiteX36"/>
                <a:gd fmla="*/ 195450 h 553622" name="connsiteY36"/>
                <a:gd fmla="*/ 264219 w 610004" name="connsiteX37"/>
                <a:gd fmla="*/ 216275 h 553622" name="connsiteY37"/>
                <a:gd fmla="*/ 295010 w 610004" name="connsiteX38"/>
                <a:gd fmla="*/ 224208 h 553622" name="connsiteY38"/>
                <a:gd fmla="*/ 295010 w 610004" name="connsiteX39"/>
                <a:gd fmla="*/ 241066 h 553622" name="connsiteY39"/>
                <a:gd fmla="*/ 311895 w 610004" name="connsiteX40"/>
                <a:gd fmla="*/ 241066 h 553622" name="connsiteY40"/>
                <a:gd fmla="*/ 311895 w 610004" name="connsiteX41"/>
                <a:gd fmla="*/ 223216 h 553622" name="connsiteY41"/>
                <a:gd fmla="*/ 344671 w 610004" name="connsiteX42"/>
                <a:gd fmla="*/ 189501 h 553622" name="connsiteY42"/>
                <a:gd fmla="*/ 314874 w 610004" name="connsiteX43"/>
                <a:gd fmla="*/ 154793 h 553622" name="connsiteY43"/>
                <a:gd fmla="*/ 293023 w 610004" name="connsiteX44"/>
                <a:gd fmla="*/ 139919 h 553622" name="connsiteY44"/>
                <a:gd fmla="*/ 307922 w 610004" name="connsiteX45"/>
                <a:gd fmla="*/ 129011 h 553622" name="connsiteY45"/>
                <a:gd fmla="*/ 334739 w 610004" name="connsiteX46"/>
                <a:gd fmla="*/ 135952 h 553622" name="connsiteY46"/>
                <a:gd fmla="*/ 339705 w 610004" name="connsiteX47"/>
                <a:gd fmla="*/ 115128 h 553622" name="connsiteY47"/>
                <a:gd fmla="*/ 313881 w 610004" name="connsiteX48"/>
                <a:gd fmla="*/ 109178 h 553622" name="connsiteY48"/>
                <a:gd fmla="*/ 313881 w 610004" name="connsiteX49"/>
                <a:gd fmla="*/ 93312 h 553622" name="connsiteY49"/>
                <a:gd fmla="*/ 303949 w 610004" name="connsiteX50"/>
                <a:gd fmla="*/ 67530 h 553622" name="connsiteY50"/>
                <a:gd fmla="*/ 403272 w 610004" name="connsiteX51"/>
                <a:gd fmla="*/ 166693 h 553622" name="connsiteY51"/>
                <a:gd fmla="*/ 303949 w 610004" name="connsiteX52"/>
                <a:gd fmla="*/ 264865 h 553622" name="connsiteY52"/>
                <a:gd fmla="*/ 205618 w 610004" name="connsiteX53"/>
                <a:gd fmla="*/ 166693 h 553622" name="connsiteY53"/>
                <a:gd fmla="*/ 303949 w 610004" name="connsiteX54"/>
                <a:gd fmla="*/ 67530 h 553622" name="connsiteY54"/>
                <a:gd fmla="*/ 116239 w 610004" name="connsiteX55"/>
                <a:gd fmla="*/ 40672 h 553622" name="connsiteY55"/>
                <a:gd fmla="*/ 41727 w 610004" name="connsiteX56"/>
                <a:gd fmla="*/ 117057 h 553622" name="connsiteY56"/>
                <a:gd fmla="*/ 41727 w 610004" name="connsiteX57"/>
                <a:gd fmla="*/ 216258 h 553622" name="connsiteY57"/>
                <a:gd fmla="*/ 117232 w 610004" name="connsiteX58"/>
                <a:gd fmla="*/ 292642 h 553622" name="connsiteY58"/>
                <a:gd fmla="*/ 491779 w 610004" name="connsiteX59"/>
                <a:gd fmla="*/ 292642 h 553622" name="connsiteY59"/>
                <a:gd fmla="*/ 568278 w 610004" name="connsiteX60"/>
                <a:gd fmla="*/ 215266 h 553622" name="connsiteY60"/>
                <a:gd fmla="*/ 568278 w 610004" name="connsiteX61"/>
                <a:gd fmla="*/ 118049 h 553622" name="connsiteY61"/>
                <a:gd fmla="*/ 492772 w 610004" name="connsiteX62"/>
                <a:gd fmla="*/ 40672 h 553622" name="connsiteY62"/>
                <a:gd fmla="*/ 55636 w 610004" name="connsiteX63"/>
                <a:gd fmla="*/ 0 h 553622" name="connsiteY63"/>
                <a:gd fmla="*/ 553375 w 610004" name="connsiteX64"/>
                <a:gd fmla="*/ 0 h 553622" name="connsiteY64"/>
                <a:gd fmla="*/ 610004 w 610004" name="connsiteX65"/>
                <a:gd fmla="*/ 54560 h 553622" name="connsiteY65"/>
                <a:gd fmla="*/ 610004 w 610004" name="connsiteX66"/>
                <a:gd fmla="*/ 277762 h 553622" name="connsiteY66"/>
                <a:gd fmla="*/ 553375 w 610004" name="connsiteX67"/>
                <a:gd fmla="*/ 334307 h 553622" name="connsiteY67"/>
                <a:gd fmla="*/ 55636 w 610004" name="connsiteX68"/>
                <a:gd fmla="*/ 334307 h 553622" name="connsiteY68"/>
                <a:gd fmla="*/ 19870 w 610004" name="connsiteX69"/>
                <a:gd fmla="*/ 321411 h 553622" name="connsiteY69"/>
                <a:gd fmla="*/ 0 w 610004" name="connsiteX70"/>
                <a:gd fmla="*/ 277762 h 553622" name="connsiteY70"/>
                <a:gd fmla="*/ 0 w 610004" name="connsiteX71"/>
                <a:gd fmla="*/ 54560 h 553622" name="connsiteY71"/>
                <a:gd fmla="*/ 55636 w 610004" name="connsiteX72"/>
                <a:gd fmla="*/ 0 h 553622" name="connsiteY7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</a:cxnLst>
              <a:rect b="b" l="l" r="r" t="t"/>
              <a:pathLst>
                <a:path h="553622" w="610004">
                  <a:moveTo>
                    <a:pt x="610004" y="450415"/>
                  </a:moveTo>
                  <a:lnTo>
                    <a:pt x="610004" y="498049"/>
                  </a:lnTo>
                  <a:cubicBezTo>
                    <a:pt x="610004" y="528813"/>
                    <a:pt x="584173" y="553622"/>
                    <a:pt x="553375" y="553622"/>
                  </a:cubicBezTo>
                  <a:lnTo>
                    <a:pt x="55636" y="553622"/>
                  </a:lnTo>
                  <a:cubicBezTo>
                    <a:pt x="42720" y="553622"/>
                    <a:pt x="27818" y="547668"/>
                    <a:pt x="19870" y="540721"/>
                  </a:cubicBezTo>
                  <a:cubicBezTo>
                    <a:pt x="10929" y="532782"/>
                    <a:pt x="0" y="514920"/>
                    <a:pt x="0" y="498049"/>
                  </a:cubicBezTo>
                  <a:lnTo>
                    <a:pt x="0" y="459347"/>
                  </a:lnTo>
                  <a:lnTo>
                    <a:pt x="11922" y="459347"/>
                  </a:lnTo>
                  <a:cubicBezTo>
                    <a:pt x="24838" y="467286"/>
                    <a:pt x="40733" y="471255"/>
                    <a:pt x="55636" y="471255"/>
                  </a:cubicBezTo>
                  <a:lnTo>
                    <a:pt x="92395" y="471255"/>
                  </a:lnTo>
                  <a:cubicBezTo>
                    <a:pt x="102330" y="483164"/>
                    <a:pt x="111271" y="496064"/>
                    <a:pt x="117232" y="511942"/>
                  </a:cubicBezTo>
                  <a:lnTo>
                    <a:pt x="491779" y="511942"/>
                  </a:lnTo>
                  <a:cubicBezTo>
                    <a:pt x="497740" y="496064"/>
                    <a:pt x="505688" y="483164"/>
                    <a:pt x="515623" y="471255"/>
                  </a:cubicBezTo>
                  <a:lnTo>
                    <a:pt x="553375" y="471255"/>
                  </a:lnTo>
                  <a:cubicBezTo>
                    <a:pt x="575232" y="471255"/>
                    <a:pt x="595102" y="463316"/>
                    <a:pt x="610004" y="450415"/>
                  </a:cubicBezTo>
                  <a:close/>
                  <a:moveTo>
                    <a:pt x="610004" y="340360"/>
                  </a:moveTo>
                  <a:lnTo>
                    <a:pt x="610004" y="387920"/>
                  </a:lnTo>
                  <a:cubicBezTo>
                    <a:pt x="610004" y="418637"/>
                    <a:pt x="584173" y="443408"/>
                    <a:pt x="553375" y="443408"/>
                  </a:cubicBezTo>
                  <a:lnTo>
                    <a:pt x="55636" y="443408"/>
                  </a:lnTo>
                  <a:cubicBezTo>
                    <a:pt x="42720" y="443408"/>
                    <a:pt x="27818" y="437463"/>
                    <a:pt x="19870" y="431518"/>
                  </a:cubicBezTo>
                  <a:cubicBezTo>
                    <a:pt x="10929" y="423591"/>
                    <a:pt x="0" y="404765"/>
                    <a:pt x="0" y="387920"/>
                  </a:cubicBezTo>
                  <a:lnTo>
                    <a:pt x="0" y="349277"/>
                  </a:lnTo>
                  <a:lnTo>
                    <a:pt x="11922" y="349277"/>
                  </a:lnTo>
                  <a:cubicBezTo>
                    <a:pt x="24838" y="357204"/>
                    <a:pt x="40733" y="362158"/>
                    <a:pt x="55636" y="362158"/>
                  </a:cubicBezTo>
                  <a:lnTo>
                    <a:pt x="92395" y="362158"/>
                  </a:lnTo>
                  <a:cubicBezTo>
                    <a:pt x="102330" y="373058"/>
                    <a:pt x="111271" y="386930"/>
                    <a:pt x="117232" y="401792"/>
                  </a:cubicBezTo>
                  <a:lnTo>
                    <a:pt x="491779" y="401792"/>
                  </a:lnTo>
                  <a:cubicBezTo>
                    <a:pt x="497740" y="386930"/>
                    <a:pt x="505688" y="373058"/>
                    <a:pt x="515623" y="362158"/>
                  </a:cubicBezTo>
                  <a:lnTo>
                    <a:pt x="553375" y="362158"/>
                  </a:lnTo>
                  <a:cubicBezTo>
                    <a:pt x="575232" y="362158"/>
                    <a:pt x="595102" y="353241"/>
                    <a:pt x="610004" y="340360"/>
                  </a:cubicBezTo>
                  <a:close/>
                  <a:moveTo>
                    <a:pt x="296003" y="93312"/>
                  </a:moveTo>
                  <a:lnTo>
                    <a:pt x="296003" y="110170"/>
                  </a:lnTo>
                  <a:cubicBezTo>
                    <a:pt x="276138" y="114137"/>
                    <a:pt x="265212" y="127028"/>
                    <a:pt x="265212" y="142894"/>
                  </a:cubicBezTo>
                  <a:cubicBezTo>
                    <a:pt x="265212" y="160743"/>
                    <a:pt x="278124" y="169668"/>
                    <a:pt x="297989" y="175618"/>
                  </a:cubicBezTo>
                  <a:cubicBezTo>
                    <a:pt x="310901" y="180576"/>
                    <a:pt x="316861" y="184542"/>
                    <a:pt x="316861" y="191484"/>
                  </a:cubicBezTo>
                  <a:cubicBezTo>
                    <a:pt x="316861" y="199417"/>
                    <a:pt x="309908" y="203384"/>
                    <a:pt x="298982" y="203384"/>
                  </a:cubicBezTo>
                  <a:cubicBezTo>
                    <a:pt x="288057" y="203384"/>
                    <a:pt x="277131" y="199417"/>
                    <a:pt x="269185" y="195450"/>
                  </a:cubicBezTo>
                  <a:lnTo>
                    <a:pt x="264219" y="216275"/>
                  </a:lnTo>
                  <a:cubicBezTo>
                    <a:pt x="271172" y="220241"/>
                    <a:pt x="282097" y="224208"/>
                    <a:pt x="295010" y="224208"/>
                  </a:cubicBezTo>
                  <a:lnTo>
                    <a:pt x="295010" y="241066"/>
                  </a:lnTo>
                  <a:lnTo>
                    <a:pt x="311895" y="241066"/>
                  </a:lnTo>
                  <a:lnTo>
                    <a:pt x="311895" y="223216"/>
                  </a:lnTo>
                  <a:cubicBezTo>
                    <a:pt x="332752" y="219250"/>
                    <a:pt x="344671" y="205367"/>
                    <a:pt x="344671" y="189501"/>
                  </a:cubicBezTo>
                  <a:cubicBezTo>
                    <a:pt x="344671" y="172643"/>
                    <a:pt x="336725" y="162727"/>
                    <a:pt x="314874" y="154793"/>
                  </a:cubicBezTo>
                  <a:cubicBezTo>
                    <a:pt x="298982" y="149835"/>
                    <a:pt x="293023" y="145869"/>
                    <a:pt x="293023" y="139919"/>
                  </a:cubicBezTo>
                  <a:cubicBezTo>
                    <a:pt x="293023" y="133969"/>
                    <a:pt x="296996" y="129011"/>
                    <a:pt x="307922" y="129011"/>
                  </a:cubicBezTo>
                  <a:cubicBezTo>
                    <a:pt x="321827" y="129011"/>
                    <a:pt x="329773" y="133969"/>
                    <a:pt x="334739" y="135952"/>
                  </a:cubicBezTo>
                  <a:lnTo>
                    <a:pt x="339705" y="115128"/>
                  </a:lnTo>
                  <a:cubicBezTo>
                    <a:pt x="333746" y="112153"/>
                    <a:pt x="325800" y="109178"/>
                    <a:pt x="313881" y="109178"/>
                  </a:cubicBezTo>
                  <a:lnTo>
                    <a:pt x="313881" y="93312"/>
                  </a:lnTo>
                  <a:close/>
                  <a:moveTo>
                    <a:pt x="303949" y="67530"/>
                  </a:moveTo>
                  <a:cubicBezTo>
                    <a:pt x="358577" y="67530"/>
                    <a:pt x="403272" y="112153"/>
                    <a:pt x="403272" y="166693"/>
                  </a:cubicBezTo>
                  <a:cubicBezTo>
                    <a:pt x="403272" y="221233"/>
                    <a:pt x="358577" y="264865"/>
                    <a:pt x="303949" y="264865"/>
                  </a:cubicBezTo>
                  <a:cubicBezTo>
                    <a:pt x="249321" y="264865"/>
                    <a:pt x="205618" y="221233"/>
                    <a:pt x="205618" y="166693"/>
                  </a:cubicBezTo>
                  <a:cubicBezTo>
                    <a:pt x="205618" y="112153"/>
                    <a:pt x="249321" y="67530"/>
                    <a:pt x="303949" y="67530"/>
                  </a:cubicBezTo>
                  <a:close/>
                  <a:moveTo>
                    <a:pt x="116239" y="40672"/>
                  </a:moveTo>
                  <a:cubicBezTo>
                    <a:pt x="103323" y="79360"/>
                    <a:pt x="73519" y="105153"/>
                    <a:pt x="41727" y="117057"/>
                  </a:cubicBezTo>
                  <a:lnTo>
                    <a:pt x="41727" y="216258"/>
                  </a:lnTo>
                  <a:cubicBezTo>
                    <a:pt x="73519" y="228162"/>
                    <a:pt x="103323" y="254946"/>
                    <a:pt x="117232" y="292642"/>
                  </a:cubicBezTo>
                  <a:lnTo>
                    <a:pt x="491779" y="292642"/>
                  </a:lnTo>
                  <a:cubicBezTo>
                    <a:pt x="505688" y="253954"/>
                    <a:pt x="535492" y="227170"/>
                    <a:pt x="568278" y="215266"/>
                  </a:cubicBezTo>
                  <a:lnTo>
                    <a:pt x="568278" y="118049"/>
                  </a:lnTo>
                  <a:cubicBezTo>
                    <a:pt x="534499" y="106145"/>
                    <a:pt x="505688" y="81344"/>
                    <a:pt x="492772" y="40672"/>
                  </a:cubicBezTo>
                  <a:close/>
                  <a:moveTo>
                    <a:pt x="55636" y="0"/>
                  </a:moveTo>
                  <a:lnTo>
                    <a:pt x="553375" y="0"/>
                  </a:lnTo>
                  <a:cubicBezTo>
                    <a:pt x="584173" y="0"/>
                    <a:pt x="610004" y="23808"/>
                    <a:pt x="610004" y="54560"/>
                  </a:cubicBezTo>
                  <a:lnTo>
                    <a:pt x="610004" y="277762"/>
                  </a:lnTo>
                  <a:cubicBezTo>
                    <a:pt x="610004" y="308515"/>
                    <a:pt x="584173" y="334307"/>
                    <a:pt x="553375" y="334307"/>
                  </a:cubicBezTo>
                  <a:lnTo>
                    <a:pt x="55636" y="334307"/>
                  </a:lnTo>
                  <a:cubicBezTo>
                    <a:pt x="42720" y="334307"/>
                    <a:pt x="27818" y="327363"/>
                    <a:pt x="19870" y="321411"/>
                  </a:cubicBezTo>
                  <a:cubicBezTo>
                    <a:pt x="10929" y="313475"/>
                    <a:pt x="0" y="294626"/>
                    <a:pt x="0" y="277762"/>
                  </a:cubicBezTo>
                  <a:lnTo>
                    <a:pt x="0" y="54560"/>
                  </a:lnTo>
                  <a:cubicBezTo>
                    <a:pt x="0" y="23808"/>
                    <a:pt x="24838" y="0"/>
                    <a:pt x="55636" y="0"/>
                  </a:cubicBezTo>
                  <a:close/>
                </a:path>
              </a:pathLst>
            </a:custGeom>
            <a:solidFill>
              <a:schemeClr val="bg1"/>
            </a:solidFill>
            <a:ln algn="ctr" cap="flat" cmpd="sng" w="38100">
              <a:noFill/>
              <a:prstDash val="solid"/>
              <a:miter lim="800000"/>
              <a:headEnd len="med" type="none" w="med"/>
              <a:tailEnd len="med" type="none" w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algn="l" defTabSz="914377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377" eaLnBrk="1" hangingPunct="1" latinLnBrk="0" marL="457189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377" eaLnBrk="1" hangingPunct="1" latinLnBrk="0" marL="914377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377" eaLnBrk="1" hangingPunct="1" latinLnBrk="0" marL="1371566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377" eaLnBrk="1" hangingPunct="1" latinLnBrk="0" marL="1828754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377" eaLnBrk="1" hangingPunct="1" latinLnBrk="0" marL="2285943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377" eaLnBrk="1" hangingPunct="1" latinLnBrk="0" marL="2743131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377" eaLnBrk="1" hangingPunct="1" latinLnBrk="0" marL="320032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377" eaLnBrk="1" hangingPunct="1" latinLnBrk="0" marL="3657509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>
                <a:solidFill>
                  <a:schemeClr val="bg1"/>
                </a:solidFill>
              </a:endParaRPr>
            </a:p>
          </p:txBody>
        </p:sp>
      </p:grpSp>
      <p:grpSp>
        <p:nvGrpSpPr>
          <p:cNvPr id="61" name="组合 60">
            <a:extLst>
              <a:ext uri="{FF2B5EF4-FFF2-40B4-BE49-F238E27FC236}">
                <a16:creationId xmlns:a16="http://schemas.microsoft.com/office/drawing/2014/main" id="{1663D0C7-848A-4B9F-98AF-2B3C4A29E515}"/>
              </a:ext>
            </a:extLst>
          </p:cNvPr>
          <p:cNvGrpSpPr/>
          <p:nvPr/>
        </p:nvGrpSpPr>
        <p:grpSpPr>
          <a:xfrm>
            <a:off x="9330332" y="1592938"/>
            <a:ext cx="978434" cy="978436"/>
            <a:chOff x="9330332" y="1041400"/>
            <a:chExt cx="978434" cy="978436"/>
          </a:xfrm>
        </p:grpSpPr>
        <p:sp>
          <p:nvSpPr>
            <p:cNvPr id="62" name="i$ḷïḍè">
              <a:extLst>
                <a:ext uri="{FF2B5EF4-FFF2-40B4-BE49-F238E27FC236}">
                  <a16:creationId xmlns:a16="http://schemas.microsoft.com/office/drawing/2014/main" id="{C40C90D6-CA42-4A5C-BDCD-2007FFA671BF}"/>
                </a:ext>
              </a:extLst>
            </p:cNvPr>
            <p:cNvSpPr/>
            <p:nvPr/>
          </p:nvSpPr>
          <p:spPr>
            <a:xfrm>
              <a:off x="9330332" y="1041400"/>
              <a:ext cx="978434" cy="978436"/>
            </a:xfrm>
            <a:prstGeom prst="ellipse">
              <a:avLst/>
            </a:prstGeom>
            <a:solidFill>
              <a:srgbClr val="5B727D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sz="2400"/>
            </a:p>
          </p:txBody>
        </p:sp>
        <p:sp>
          <p:nvSpPr>
            <p:cNvPr id="63" name="i$ḷïḍè">
              <a:extLst>
                <a:ext uri="{FF2B5EF4-FFF2-40B4-BE49-F238E27FC236}">
                  <a16:creationId xmlns:a16="http://schemas.microsoft.com/office/drawing/2014/main" id="{0E527FD3-065C-482E-B0CF-4799971EA892}"/>
                </a:ext>
              </a:extLst>
            </p:cNvPr>
            <p:cNvSpPr/>
            <p:nvPr/>
          </p:nvSpPr>
          <p:spPr>
            <a:xfrm>
              <a:off x="9588483" y="1319983"/>
              <a:ext cx="462132" cy="421272"/>
            </a:xfrm>
            <a:custGeom>
              <a:gdLst>
                <a:gd fmla="*/ 3495 w 7671" name="T0"/>
                <a:gd fmla="*/ 13 h 7004" name="T1"/>
                <a:gd fmla="*/ 1231 w 7671" name="T2"/>
                <a:gd fmla="*/ 2655 h 7004" name="T3"/>
                <a:gd fmla="*/ 72 w 7671" name="T4"/>
                <a:gd fmla="*/ 2932 h 7004" name="T5"/>
                <a:gd fmla="*/ 847 w 7671" name="T6"/>
                <a:gd fmla="*/ 5568 h 7004" name="T7"/>
                <a:gd fmla="*/ 3486 w 7671" name="T8"/>
                <a:gd fmla="*/ 6995 h 7004" name="T9"/>
                <a:gd fmla="*/ 7670 w 7671" name="T10"/>
                <a:gd fmla="*/ 2832 h 7004" name="T11"/>
                <a:gd fmla="*/ 151 w 7671" name="T12"/>
                <a:gd fmla="*/ 4560 h 7004" name="T13"/>
                <a:gd fmla="*/ 336 w 7671" name="T14"/>
                <a:gd fmla="*/ 4160 h 7004" name="T15"/>
                <a:gd fmla="*/ 162 w 7671" name="T16"/>
                <a:gd fmla="*/ 3813 h 7004" name="T17"/>
                <a:gd fmla="*/ 321 w 7671" name="T18"/>
                <a:gd fmla="*/ 3331 h 7004" name="T19"/>
                <a:gd fmla="*/ 689 w 7671" name="T20"/>
                <a:gd fmla="*/ 4708 h 7004" name="T21"/>
                <a:gd fmla="*/ 509 w 7671" name="T22"/>
                <a:gd fmla="*/ 4140 h 7004" name="T23"/>
                <a:gd fmla="*/ 692 w 7671" name="T24"/>
                <a:gd fmla="*/ 3769 h 7004" name="T25"/>
                <a:gd fmla="*/ 495 w 7671" name="T26"/>
                <a:gd fmla="*/ 3269 h 7004" name="T27"/>
                <a:gd fmla="*/ 1721 w 7671" name="T28"/>
                <a:gd fmla="*/ 4980 h 7004" name="T29"/>
                <a:gd fmla="*/ 1432 w 7671" name="T30"/>
                <a:gd fmla="*/ 4244 h 7004" name="T31"/>
                <a:gd fmla="*/ 1700 w 7671" name="T32"/>
                <a:gd fmla="*/ 3686 h 7004" name="T33"/>
                <a:gd fmla="*/ 1449 w 7671" name="T34"/>
                <a:gd fmla="*/ 3018 h 7004" name="T35"/>
                <a:gd fmla="*/ 1713 w 7671" name="T36"/>
                <a:gd fmla="*/ 2381 h 7004" name="T37"/>
                <a:gd fmla="*/ 1438 w 7671" name="T38"/>
                <a:gd fmla="*/ 1807 h 7004" name="T39"/>
                <a:gd fmla="*/ 2329 w 7671" name="T40"/>
                <a:gd fmla="*/ 5112 h 7004" name="T41"/>
                <a:gd fmla="*/ 1930 w 7671" name="T42"/>
                <a:gd fmla="*/ 4323 h 7004" name="T43"/>
                <a:gd fmla="*/ 2329 w 7671" name="T44"/>
                <a:gd fmla="*/ 3597 h 7004" name="T45"/>
                <a:gd fmla="*/ 1930 w 7671" name="T46"/>
                <a:gd fmla="*/ 2923 h 7004" name="T47"/>
                <a:gd fmla="*/ 2329 w 7671" name="T48"/>
                <a:gd fmla="*/ 3597 h 7004" name="T49"/>
                <a:gd fmla="*/ 1930 w 7671" name="T50"/>
                <a:gd fmla="*/ 2223 h 7004" name="T51"/>
                <a:gd fmla="*/ 2329 w 7671" name="T52"/>
                <a:gd fmla="*/ 2082 h 7004" name="T53"/>
                <a:gd fmla="*/ 2650 w 7671" name="T54"/>
                <a:gd fmla="*/ 5254 h 7004" name="T55"/>
                <a:gd fmla="*/ 3152 w 7671" name="T56"/>
                <a:gd fmla="*/ 4435 h 7004" name="T57"/>
                <a:gd fmla="*/ 2636 w 7671" name="T58"/>
                <a:gd fmla="*/ 3595 h 7004" name="T59"/>
                <a:gd fmla="*/ 3152 w 7671" name="T60"/>
                <a:gd fmla="*/ 2623 h 7004" name="T61"/>
                <a:gd fmla="*/ 2663 w 7671" name="T62"/>
                <a:gd fmla="*/ 1956 h 7004" name="T63"/>
                <a:gd fmla="*/ 3131 w 7671" name="T64"/>
                <a:gd fmla="*/ 776 h 7004" name="T65"/>
                <a:gd fmla="*/ 4990 w 7671" name="T66"/>
                <a:gd fmla="*/ 1229 h 7004" name="T67"/>
                <a:gd fmla="*/ 5441 w 7671" name="T68"/>
                <a:gd fmla="*/ 2226 h 7004" name="T69"/>
                <a:gd fmla="*/ 4948 w 7671" name="T70"/>
                <a:gd fmla="*/ 2784 h 7004" name="T71"/>
                <a:gd fmla="*/ 5453 w 7671" name="T72"/>
                <a:gd fmla="*/ 3664 h 7004" name="T73"/>
                <a:gd fmla="*/ 3706 w 7671" name="T74"/>
                <a:gd fmla="*/ 694 h 7004" name="T75"/>
                <a:gd fmla="*/ 4408 w 7671" name="T76"/>
                <a:gd fmla="*/ 1907 h 7004" name="T77"/>
                <a:gd fmla="*/ 3688 w 7671" name="T78"/>
                <a:gd fmla="*/ 3518 h 7004" name="T79"/>
                <a:gd fmla="*/ 4448 w 7671" name="T80"/>
                <a:gd fmla="*/ 3557 h 7004" name="T81"/>
                <a:gd fmla="*/ 5014 w 7671" name="T82"/>
                <a:gd fmla="*/ 6300 h 7004" name="T83"/>
                <a:gd fmla="*/ 4045 w 7671" name="T84"/>
                <a:gd fmla="*/ 4424 h 7004" name="T85"/>
                <a:gd fmla="*/ 5014 w 7671" name="T86"/>
                <a:gd fmla="*/ 6300 h 7004" name="T87"/>
                <a:gd fmla="*/ 5413 w 7671" name="T88"/>
                <a:gd fmla="*/ 6118 h 7004" name="T89"/>
                <a:gd fmla="*/ 6087 w 7671" name="T90"/>
                <a:gd fmla="*/ 5892 h 7004" name="T91"/>
                <a:gd fmla="*/ 5822 w 7671" name="T92"/>
                <a:gd fmla="*/ 3640 h 7004" name="T93"/>
                <a:gd fmla="*/ 6258 w 7671" name="T94"/>
                <a:gd fmla="*/ 3660 h 7004" name="T95"/>
                <a:gd fmla="*/ 5851 w 7671" name="T96"/>
                <a:gd fmla="*/ 2352 h 7004" name="T97"/>
                <a:gd fmla="*/ 6258 w 7671" name="T98"/>
                <a:gd fmla="*/ 1803 h 7004" name="T99"/>
                <a:gd fmla="*/ 6669 w 7671" name="T100"/>
                <a:gd fmla="*/ 4852 h 7004" name="T101"/>
                <a:gd fmla="*/ 6955 w 7671" name="T102"/>
                <a:gd fmla="*/ 4202 h 7004" name="T103"/>
                <a:gd fmla="*/ 6927 w 7671" name="T104"/>
                <a:gd fmla="*/ 3741 h 7004" name="T105"/>
                <a:gd fmla="*/ 6677 w 7671" name="T106"/>
                <a:gd fmla="*/ 3084 h 7004" name="T107"/>
                <a:gd fmla="*/ 7371 w 7671" name="T108"/>
                <a:gd fmla="*/ 4717 h 7004" name="T109"/>
                <a:gd fmla="*/ 7155 w 7671" name="T110"/>
                <a:gd fmla="*/ 4176 h 7004" name="T111"/>
                <a:gd fmla="*/ 7404 w 7671" name="T112"/>
                <a:gd fmla="*/ 3726 h 7004" name="T113"/>
                <a:gd fmla="*/ 7117 w 7671" name="T114"/>
                <a:gd fmla="*/ 3219 h 7004" name="T115"/>
                <a:gd fmla="*/ 7404 w 7671" name="T116"/>
                <a:gd fmla="*/ 3726 h 7004" name="T1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b="b" l="0" r="r" t="0"/>
              <a:pathLst>
                <a:path h="7003" w="7671">
                  <a:moveTo>
                    <a:pt x="7585" y="2716"/>
                  </a:moveTo>
                  <a:lnTo>
                    <a:pt x="6499" y="2383"/>
                  </a:lnTo>
                  <a:lnTo>
                    <a:pt x="6499" y="1573"/>
                  </a:lnTo>
                  <a:cubicBezTo>
                    <a:pt x="6499" y="1527"/>
                    <a:pt x="6473" y="1485"/>
                    <a:pt x="6432" y="1465"/>
                  </a:cubicBezTo>
                  <a:lnTo>
                    <a:pt x="3498" y="13"/>
                  </a:lnTo>
                  <a:cubicBezTo>
                    <a:pt x="3497" y="13"/>
                    <a:pt x="3497" y="13"/>
                    <a:pt x="3495" y="13"/>
                  </a:cubicBezTo>
                  <a:cubicBezTo>
                    <a:pt x="3490" y="10"/>
                    <a:pt x="3468" y="0"/>
                    <a:pt x="3436" y="2"/>
                  </a:cubicBezTo>
                  <a:cubicBezTo>
                    <a:pt x="3403" y="4"/>
                    <a:pt x="3379" y="20"/>
                    <a:pt x="3374" y="23"/>
                  </a:cubicBezTo>
                  <a:lnTo>
                    <a:pt x="3374" y="23"/>
                  </a:lnTo>
                  <a:lnTo>
                    <a:pt x="1282" y="1515"/>
                  </a:lnTo>
                  <a:cubicBezTo>
                    <a:pt x="1250" y="1538"/>
                    <a:pt x="1231" y="1574"/>
                    <a:pt x="1231" y="1613"/>
                  </a:cubicBezTo>
                  <a:lnTo>
                    <a:pt x="1231" y="2655"/>
                  </a:lnTo>
                  <a:lnTo>
                    <a:pt x="842" y="2609"/>
                  </a:lnTo>
                  <a:cubicBezTo>
                    <a:pt x="842" y="2609"/>
                    <a:pt x="841" y="2609"/>
                    <a:pt x="839" y="2609"/>
                  </a:cubicBezTo>
                  <a:cubicBezTo>
                    <a:pt x="834" y="2609"/>
                    <a:pt x="822" y="2608"/>
                    <a:pt x="811" y="2610"/>
                  </a:cubicBezTo>
                  <a:cubicBezTo>
                    <a:pt x="797" y="2612"/>
                    <a:pt x="785" y="2616"/>
                    <a:pt x="780" y="2618"/>
                  </a:cubicBezTo>
                  <a:cubicBezTo>
                    <a:pt x="780" y="2618"/>
                    <a:pt x="779" y="2618"/>
                    <a:pt x="779" y="2618"/>
                  </a:cubicBezTo>
                  <a:lnTo>
                    <a:pt x="72" y="2932"/>
                  </a:lnTo>
                  <a:cubicBezTo>
                    <a:pt x="28" y="2951"/>
                    <a:pt x="0" y="2994"/>
                    <a:pt x="0" y="3042"/>
                  </a:cubicBezTo>
                  <a:lnTo>
                    <a:pt x="0" y="5060"/>
                  </a:lnTo>
                  <a:cubicBezTo>
                    <a:pt x="0" y="5105"/>
                    <a:pt x="24" y="5145"/>
                    <a:pt x="63" y="5166"/>
                  </a:cubicBezTo>
                  <a:lnTo>
                    <a:pt x="772" y="5555"/>
                  </a:lnTo>
                  <a:cubicBezTo>
                    <a:pt x="772" y="5555"/>
                    <a:pt x="790" y="5566"/>
                    <a:pt x="813" y="5568"/>
                  </a:cubicBezTo>
                  <a:cubicBezTo>
                    <a:pt x="833" y="5571"/>
                    <a:pt x="847" y="5568"/>
                    <a:pt x="847" y="5568"/>
                  </a:cubicBezTo>
                  <a:lnTo>
                    <a:pt x="1231" y="5513"/>
                  </a:lnTo>
                  <a:lnTo>
                    <a:pt x="1231" y="5735"/>
                  </a:lnTo>
                  <a:cubicBezTo>
                    <a:pt x="1231" y="5779"/>
                    <a:pt x="1255" y="5820"/>
                    <a:pt x="1294" y="5841"/>
                  </a:cubicBezTo>
                  <a:lnTo>
                    <a:pt x="3386" y="6987"/>
                  </a:lnTo>
                  <a:cubicBezTo>
                    <a:pt x="3386" y="6987"/>
                    <a:pt x="3409" y="7001"/>
                    <a:pt x="3440" y="7002"/>
                  </a:cubicBezTo>
                  <a:cubicBezTo>
                    <a:pt x="3463" y="7004"/>
                    <a:pt x="3486" y="6995"/>
                    <a:pt x="3486" y="6995"/>
                  </a:cubicBezTo>
                  <a:lnTo>
                    <a:pt x="3486" y="6994"/>
                  </a:lnTo>
                  <a:lnTo>
                    <a:pt x="3486" y="6994"/>
                  </a:lnTo>
                  <a:lnTo>
                    <a:pt x="6420" y="5879"/>
                  </a:lnTo>
                  <a:lnTo>
                    <a:pt x="7592" y="5433"/>
                  </a:lnTo>
                  <a:cubicBezTo>
                    <a:pt x="7639" y="5416"/>
                    <a:pt x="7670" y="5371"/>
                    <a:pt x="7670" y="5321"/>
                  </a:cubicBezTo>
                  <a:lnTo>
                    <a:pt x="7670" y="2832"/>
                  </a:lnTo>
                  <a:cubicBezTo>
                    <a:pt x="7671" y="2779"/>
                    <a:pt x="7636" y="2732"/>
                    <a:pt x="7585" y="2716"/>
                  </a:cubicBezTo>
                  <a:close/>
                  <a:moveTo>
                    <a:pt x="337" y="4559"/>
                  </a:moveTo>
                  <a:cubicBezTo>
                    <a:pt x="337" y="4571"/>
                    <a:pt x="331" y="4583"/>
                    <a:pt x="321" y="4591"/>
                  </a:cubicBezTo>
                  <a:cubicBezTo>
                    <a:pt x="313" y="4596"/>
                    <a:pt x="305" y="4599"/>
                    <a:pt x="296" y="4599"/>
                  </a:cubicBezTo>
                  <a:cubicBezTo>
                    <a:pt x="293" y="4599"/>
                    <a:pt x="289" y="4598"/>
                    <a:pt x="286" y="4597"/>
                  </a:cubicBezTo>
                  <a:lnTo>
                    <a:pt x="151" y="4560"/>
                  </a:lnTo>
                  <a:cubicBezTo>
                    <a:pt x="134" y="4555"/>
                    <a:pt x="122" y="4539"/>
                    <a:pt x="122" y="4521"/>
                  </a:cubicBezTo>
                  <a:lnTo>
                    <a:pt x="122" y="4147"/>
                  </a:lnTo>
                  <a:cubicBezTo>
                    <a:pt x="122" y="4136"/>
                    <a:pt x="126" y="4125"/>
                    <a:pt x="135" y="4117"/>
                  </a:cubicBezTo>
                  <a:cubicBezTo>
                    <a:pt x="143" y="4109"/>
                    <a:pt x="155" y="4106"/>
                    <a:pt x="166" y="4107"/>
                  </a:cubicBezTo>
                  <a:lnTo>
                    <a:pt x="300" y="4120"/>
                  </a:lnTo>
                  <a:cubicBezTo>
                    <a:pt x="321" y="4122"/>
                    <a:pt x="336" y="4139"/>
                    <a:pt x="336" y="4160"/>
                  </a:cubicBezTo>
                  <a:lnTo>
                    <a:pt x="336" y="4559"/>
                  </a:lnTo>
                  <a:lnTo>
                    <a:pt x="337" y="4559"/>
                  </a:lnTo>
                  <a:close/>
                  <a:moveTo>
                    <a:pt x="337" y="3761"/>
                  </a:moveTo>
                  <a:cubicBezTo>
                    <a:pt x="337" y="3782"/>
                    <a:pt x="321" y="3800"/>
                    <a:pt x="300" y="3802"/>
                  </a:cubicBezTo>
                  <a:lnTo>
                    <a:pt x="165" y="3813"/>
                  </a:lnTo>
                  <a:lnTo>
                    <a:pt x="162" y="3813"/>
                  </a:lnTo>
                  <a:cubicBezTo>
                    <a:pt x="152" y="3813"/>
                    <a:pt x="142" y="3809"/>
                    <a:pt x="135" y="3802"/>
                  </a:cubicBezTo>
                  <a:cubicBezTo>
                    <a:pt x="126" y="3795"/>
                    <a:pt x="122" y="3784"/>
                    <a:pt x="122" y="3773"/>
                  </a:cubicBezTo>
                  <a:lnTo>
                    <a:pt x="122" y="3398"/>
                  </a:lnTo>
                  <a:cubicBezTo>
                    <a:pt x="122" y="3380"/>
                    <a:pt x="134" y="3364"/>
                    <a:pt x="152" y="3359"/>
                  </a:cubicBezTo>
                  <a:lnTo>
                    <a:pt x="286" y="3324"/>
                  </a:lnTo>
                  <a:cubicBezTo>
                    <a:pt x="298" y="3321"/>
                    <a:pt x="311" y="3323"/>
                    <a:pt x="321" y="3331"/>
                  </a:cubicBezTo>
                  <a:cubicBezTo>
                    <a:pt x="331" y="3339"/>
                    <a:pt x="337" y="3350"/>
                    <a:pt x="337" y="3363"/>
                  </a:cubicBezTo>
                  <a:lnTo>
                    <a:pt x="337" y="3761"/>
                  </a:lnTo>
                  <a:lnTo>
                    <a:pt x="337" y="3761"/>
                  </a:lnTo>
                  <a:close/>
                  <a:moveTo>
                    <a:pt x="729" y="4668"/>
                  </a:moveTo>
                  <a:cubicBezTo>
                    <a:pt x="729" y="4680"/>
                    <a:pt x="723" y="4692"/>
                    <a:pt x="714" y="4700"/>
                  </a:cubicBezTo>
                  <a:cubicBezTo>
                    <a:pt x="706" y="4705"/>
                    <a:pt x="698" y="4708"/>
                    <a:pt x="689" y="4708"/>
                  </a:cubicBezTo>
                  <a:cubicBezTo>
                    <a:pt x="686" y="4708"/>
                    <a:pt x="682" y="4707"/>
                    <a:pt x="678" y="4706"/>
                  </a:cubicBezTo>
                  <a:lnTo>
                    <a:pt x="494" y="4655"/>
                  </a:lnTo>
                  <a:cubicBezTo>
                    <a:pt x="477" y="4651"/>
                    <a:pt x="465" y="4635"/>
                    <a:pt x="465" y="4617"/>
                  </a:cubicBezTo>
                  <a:lnTo>
                    <a:pt x="465" y="4180"/>
                  </a:lnTo>
                  <a:cubicBezTo>
                    <a:pt x="465" y="4169"/>
                    <a:pt x="470" y="4158"/>
                    <a:pt x="478" y="4150"/>
                  </a:cubicBezTo>
                  <a:cubicBezTo>
                    <a:pt x="486" y="4143"/>
                    <a:pt x="498" y="4139"/>
                    <a:pt x="509" y="4140"/>
                  </a:cubicBezTo>
                  <a:lnTo>
                    <a:pt x="693" y="4158"/>
                  </a:lnTo>
                  <a:cubicBezTo>
                    <a:pt x="714" y="4160"/>
                    <a:pt x="729" y="4178"/>
                    <a:pt x="729" y="4198"/>
                  </a:cubicBezTo>
                  <a:lnTo>
                    <a:pt x="729" y="4668"/>
                  </a:lnTo>
                  <a:lnTo>
                    <a:pt x="729" y="4668"/>
                  </a:lnTo>
                  <a:close/>
                  <a:moveTo>
                    <a:pt x="729" y="3729"/>
                  </a:moveTo>
                  <a:cubicBezTo>
                    <a:pt x="729" y="3750"/>
                    <a:pt x="713" y="3767"/>
                    <a:pt x="692" y="3769"/>
                  </a:cubicBezTo>
                  <a:lnTo>
                    <a:pt x="508" y="3784"/>
                  </a:lnTo>
                  <a:lnTo>
                    <a:pt x="505" y="3784"/>
                  </a:lnTo>
                  <a:cubicBezTo>
                    <a:pt x="495" y="3784"/>
                    <a:pt x="485" y="3781"/>
                    <a:pt x="478" y="3774"/>
                  </a:cubicBezTo>
                  <a:cubicBezTo>
                    <a:pt x="469" y="3766"/>
                    <a:pt x="465" y="3756"/>
                    <a:pt x="465" y="3744"/>
                  </a:cubicBezTo>
                  <a:lnTo>
                    <a:pt x="465" y="3308"/>
                  </a:lnTo>
                  <a:cubicBezTo>
                    <a:pt x="465" y="3290"/>
                    <a:pt x="477" y="3274"/>
                    <a:pt x="495" y="3269"/>
                  </a:cubicBezTo>
                  <a:lnTo>
                    <a:pt x="679" y="3221"/>
                  </a:lnTo>
                  <a:cubicBezTo>
                    <a:pt x="691" y="3217"/>
                    <a:pt x="704" y="3220"/>
                    <a:pt x="714" y="3228"/>
                  </a:cubicBezTo>
                  <a:cubicBezTo>
                    <a:pt x="723" y="3235"/>
                    <a:pt x="729" y="3247"/>
                    <a:pt x="729" y="3260"/>
                  </a:cubicBezTo>
                  <a:lnTo>
                    <a:pt x="729" y="3729"/>
                  </a:lnTo>
                  <a:close/>
                  <a:moveTo>
                    <a:pt x="1737" y="4948"/>
                  </a:moveTo>
                  <a:cubicBezTo>
                    <a:pt x="1737" y="4960"/>
                    <a:pt x="1731" y="4972"/>
                    <a:pt x="1721" y="4980"/>
                  </a:cubicBezTo>
                  <a:cubicBezTo>
                    <a:pt x="1714" y="4985"/>
                    <a:pt x="1706" y="4988"/>
                    <a:pt x="1697" y="4988"/>
                  </a:cubicBezTo>
                  <a:cubicBezTo>
                    <a:pt x="1693" y="4988"/>
                    <a:pt x="1690" y="4987"/>
                    <a:pt x="1686" y="4986"/>
                  </a:cubicBezTo>
                  <a:lnTo>
                    <a:pt x="1449" y="4920"/>
                  </a:lnTo>
                  <a:cubicBezTo>
                    <a:pt x="1431" y="4916"/>
                    <a:pt x="1419" y="4900"/>
                    <a:pt x="1419" y="4882"/>
                  </a:cubicBezTo>
                  <a:lnTo>
                    <a:pt x="1419" y="4274"/>
                  </a:lnTo>
                  <a:cubicBezTo>
                    <a:pt x="1419" y="4262"/>
                    <a:pt x="1424" y="4251"/>
                    <a:pt x="1432" y="4244"/>
                  </a:cubicBezTo>
                  <a:cubicBezTo>
                    <a:pt x="1441" y="4236"/>
                    <a:pt x="1452" y="4232"/>
                    <a:pt x="1463" y="4233"/>
                  </a:cubicBezTo>
                  <a:lnTo>
                    <a:pt x="1701" y="4257"/>
                  </a:lnTo>
                  <a:cubicBezTo>
                    <a:pt x="1721" y="4259"/>
                    <a:pt x="1737" y="4276"/>
                    <a:pt x="1737" y="4297"/>
                  </a:cubicBezTo>
                  <a:lnTo>
                    <a:pt x="1737" y="4948"/>
                  </a:lnTo>
                  <a:close/>
                  <a:moveTo>
                    <a:pt x="1737" y="3646"/>
                  </a:moveTo>
                  <a:cubicBezTo>
                    <a:pt x="1737" y="3667"/>
                    <a:pt x="1721" y="3684"/>
                    <a:pt x="1700" y="3686"/>
                  </a:cubicBezTo>
                  <a:lnTo>
                    <a:pt x="1463" y="3705"/>
                  </a:lnTo>
                  <a:cubicBezTo>
                    <a:pt x="1462" y="3706"/>
                    <a:pt x="1461" y="3706"/>
                    <a:pt x="1459" y="3706"/>
                  </a:cubicBezTo>
                  <a:cubicBezTo>
                    <a:pt x="1449" y="3706"/>
                    <a:pt x="1440" y="3702"/>
                    <a:pt x="1432" y="3695"/>
                  </a:cubicBezTo>
                  <a:cubicBezTo>
                    <a:pt x="1424" y="3687"/>
                    <a:pt x="1419" y="3677"/>
                    <a:pt x="1419" y="3665"/>
                  </a:cubicBezTo>
                  <a:lnTo>
                    <a:pt x="1419" y="3057"/>
                  </a:lnTo>
                  <a:cubicBezTo>
                    <a:pt x="1419" y="3039"/>
                    <a:pt x="1432" y="3023"/>
                    <a:pt x="1449" y="3018"/>
                  </a:cubicBezTo>
                  <a:lnTo>
                    <a:pt x="1687" y="2956"/>
                  </a:lnTo>
                  <a:cubicBezTo>
                    <a:pt x="1699" y="2953"/>
                    <a:pt x="1712" y="2955"/>
                    <a:pt x="1721" y="2963"/>
                  </a:cubicBezTo>
                  <a:cubicBezTo>
                    <a:pt x="1731" y="2970"/>
                    <a:pt x="1737" y="2982"/>
                    <a:pt x="1737" y="2995"/>
                  </a:cubicBezTo>
                  <a:lnTo>
                    <a:pt x="1737" y="3646"/>
                  </a:lnTo>
                  <a:close/>
                  <a:moveTo>
                    <a:pt x="1737" y="2344"/>
                  </a:moveTo>
                  <a:cubicBezTo>
                    <a:pt x="1737" y="2360"/>
                    <a:pt x="1728" y="2374"/>
                    <a:pt x="1713" y="2381"/>
                  </a:cubicBezTo>
                  <a:lnTo>
                    <a:pt x="1476" y="2486"/>
                  </a:lnTo>
                  <a:cubicBezTo>
                    <a:pt x="1471" y="2488"/>
                    <a:pt x="1465" y="2489"/>
                    <a:pt x="1460" y="2489"/>
                  </a:cubicBezTo>
                  <a:cubicBezTo>
                    <a:pt x="1452" y="2489"/>
                    <a:pt x="1444" y="2487"/>
                    <a:pt x="1437" y="2483"/>
                  </a:cubicBezTo>
                  <a:cubicBezTo>
                    <a:pt x="1426" y="2475"/>
                    <a:pt x="1419" y="2463"/>
                    <a:pt x="1419" y="2449"/>
                  </a:cubicBezTo>
                  <a:lnTo>
                    <a:pt x="1419" y="1841"/>
                  </a:lnTo>
                  <a:cubicBezTo>
                    <a:pt x="1419" y="1827"/>
                    <a:pt x="1426" y="1814"/>
                    <a:pt x="1438" y="1807"/>
                  </a:cubicBezTo>
                  <a:lnTo>
                    <a:pt x="1676" y="1659"/>
                  </a:lnTo>
                  <a:cubicBezTo>
                    <a:pt x="1688" y="1651"/>
                    <a:pt x="1704" y="1651"/>
                    <a:pt x="1716" y="1658"/>
                  </a:cubicBezTo>
                  <a:cubicBezTo>
                    <a:pt x="1729" y="1665"/>
                    <a:pt x="1737" y="1678"/>
                    <a:pt x="1737" y="1693"/>
                  </a:cubicBezTo>
                  <a:lnTo>
                    <a:pt x="1737" y="2344"/>
                  </a:lnTo>
                  <a:lnTo>
                    <a:pt x="1737" y="2344"/>
                  </a:lnTo>
                  <a:close/>
                  <a:moveTo>
                    <a:pt x="2329" y="5112"/>
                  </a:moveTo>
                  <a:cubicBezTo>
                    <a:pt x="2329" y="5124"/>
                    <a:pt x="2323" y="5136"/>
                    <a:pt x="2313" y="5144"/>
                  </a:cubicBezTo>
                  <a:cubicBezTo>
                    <a:pt x="2306" y="5149"/>
                    <a:pt x="2297" y="5152"/>
                    <a:pt x="2289" y="5152"/>
                  </a:cubicBezTo>
                  <a:cubicBezTo>
                    <a:pt x="2285" y="5152"/>
                    <a:pt x="2281" y="5152"/>
                    <a:pt x="2278" y="5151"/>
                  </a:cubicBezTo>
                  <a:lnTo>
                    <a:pt x="1960" y="5062"/>
                  </a:lnTo>
                  <a:cubicBezTo>
                    <a:pt x="1942" y="5058"/>
                    <a:pt x="1930" y="5042"/>
                    <a:pt x="1930" y="5024"/>
                  </a:cubicBezTo>
                  <a:lnTo>
                    <a:pt x="1930" y="4323"/>
                  </a:lnTo>
                  <a:cubicBezTo>
                    <a:pt x="1930" y="4312"/>
                    <a:pt x="1935" y="4301"/>
                    <a:pt x="1943" y="4293"/>
                  </a:cubicBezTo>
                  <a:cubicBezTo>
                    <a:pt x="1952" y="4286"/>
                    <a:pt x="1963" y="4282"/>
                    <a:pt x="1974" y="4283"/>
                  </a:cubicBezTo>
                  <a:lnTo>
                    <a:pt x="2292" y="4314"/>
                  </a:lnTo>
                  <a:cubicBezTo>
                    <a:pt x="2313" y="4316"/>
                    <a:pt x="2329" y="4334"/>
                    <a:pt x="2329" y="4354"/>
                  </a:cubicBezTo>
                  <a:lnTo>
                    <a:pt x="2329" y="5112"/>
                  </a:lnTo>
                  <a:close/>
                  <a:moveTo>
                    <a:pt x="2329" y="3597"/>
                  </a:moveTo>
                  <a:cubicBezTo>
                    <a:pt x="2329" y="3618"/>
                    <a:pt x="2313" y="3635"/>
                    <a:pt x="2292" y="3637"/>
                  </a:cubicBezTo>
                  <a:lnTo>
                    <a:pt x="1974" y="3663"/>
                  </a:lnTo>
                  <a:cubicBezTo>
                    <a:pt x="1973" y="3663"/>
                    <a:pt x="1971" y="3664"/>
                    <a:pt x="1970" y="3664"/>
                  </a:cubicBezTo>
                  <a:cubicBezTo>
                    <a:pt x="1960" y="3664"/>
                    <a:pt x="1951" y="3660"/>
                    <a:pt x="1943" y="3653"/>
                  </a:cubicBezTo>
                  <a:cubicBezTo>
                    <a:pt x="1935" y="3645"/>
                    <a:pt x="1930" y="3634"/>
                    <a:pt x="1930" y="3623"/>
                  </a:cubicBezTo>
                  <a:lnTo>
                    <a:pt x="1930" y="2923"/>
                  </a:lnTo>
                  <a:cubicBezTo>
                    <a:pt x="1930" y="2905"/>
                    <a:pt x="1942" y="2889"/>
                    <a:pt x="1960" y="2884"/>
                  </a:cubicBezTo>
                  <a:lnTo>
                    <a:pt x="2278" y="2800"/>
                  </a:lnTo>
                  <a:cubicBezTo>
                    <a:pt x="2290" y="2797"/>
                    <a:pt x="2303" y="2800"/>
                    <a:pt x="2313" y="2807"/>
                  </a:cubicBezTo>
                  <a:cubicBezTo>
                    <a:pt x="2323" y="2815"/>
                    <a:pt x="2329" y="2827"/>
                    <a:pt x="2329" y="2839"/>
                  </a:cubicBezTo>
                  <a:lnTo>
                    <a:pt x="2329" y="3597"/>
                  </a:lnTo>
                  <a:lnTo>
                    <a:pt x="2329" y="3597"/>
                  </a:lnTo>
                  <a:close/>
                  <a:moveTo>
                    <a:pt x="2329" y="2082"/>
                  </a:moveTo>
                  <a:cubicBezTo>
                    <a:pt x="2329" y="2098"/>
                    <a:pt x="2319" y="2112"/>
                    <a:pt x="2305" y="2119"/>
                  </a:cubicBezTo>
                  <a:lnTo>
                    <a:pt x="1987" y="2260"/>
                  </a:lnTo>
                  <a:cubicBezTo>
                    <a:pt x="1982" y="2262"/>
                    <a:pt x="1976" y="2263"/>
                    <a:pt x="1970" y="2263"/>
                  </a:cubicBezTo>
                  <a:cubicBezTo>
                    <a:pt x="1963" y="2263"/>
                    <a:pt x="1955" y="2261"/>
                    <a:pt x="1949" y="2257"/>
                  </a:cubicBezTo>
                  <a:cubicBezTo>
                    <a:pt x="1937" y="2249"/>
                    <a:pt x="1930" y="2236"/>
                    <a:pt x="1930" y="2223"/>
                  </a:cubicBezTo>
                  <a:lnTo>
                    <a:pt x="1930" y="1523"/>
                  </a:lnTo>
                  <a:cubicBezTo>
                    <a:pt x="1930" y="1509"/>
                    <a:pt x="1938" y="1496"/>
                    <a:pt x="1949" y="1489"/>
                  </a:cubicBezTo>
                  <a:lnTo>
                    <a:pt x="2267" y="1290"/>
                  </a:lnTo>
                  <a:cubicBezTo>
                    <a:pt x="2280" y="1282"/>
                    <a:pt x="2295" y="1282"/>
                    <a:pt x="2308" y="1289"/>
                  </a:cubicBezTo>
                  <a:cubicBezTo>
                    <a:pt x="2321" y="1296"/>
                    <a:pt x="2329" y="1310"/>
                    <a:pt x="2329" y="1324"/>
                  </a:cubicBezTo>
                  <a:lnTo>
                    <a:pt x="2329" y="2082"/>
                  </a:lnTo>
                  <a:lnTo>
                    <a:pt x="2329" y="2082"/>
                  </a:lnTo>
                  <a:close/>
                  <a:moveTo>
                    <a:pt x="3152" y="5341"/>
                  </a:moveTo>
                  <a:cubicBezTo>
                    <a:pt x="3152" y="5352"/>
                    <a:pt x="3147" y="5364"/>
                    <a:pt x="3139" y="5372"/>
                  </a:cubicBezTo>
                  <a:cubicBezTo>
                    <a:pt x="3124" y="5387"/>
                    <a:pt x="3104" y="5387"/>
                    <a:pt x="3098" y="5387"/>
                  </a:cubicBezTo>
                  <a:lnTo>
                    <a:pt x="3097" y="5387"/>
                  </a:lnTo>
                  <a:cubicBezTo>
                    <a:pt x="3018" y="5387"/>
                    <a:pt x="2710" y="5276"/>
                    <a:pt x="2650" y="5254"/>
                  </a:cubicBezTo>
                  <a:cubicBezTo>
                    <a:pt x="2634" y="5248"/>
                    <a:pt x="2623" y="5233"/>
                    <a:pt x="2623" y="5216"/>
                  </a:cubicBezTo>
                  <a:lnTo>
                    <a:pt x="2623" y="4391"/>
                  </a:lnTo>
                  <a:cubicBezTo>
                    <a:pt x="2623" y="4380"/>
                    <a:pt x="2628" y="4369"/>
                    <a:pt x="2636" y="4361"/>
                  </a:cubicBezTo>
                  <a:cubicBezTo>
                    <a:pt x="2645" y="4354"/>
                    <a:pt x="2656" y="4350"/>
                    <a:pt x="2667" y="4351"/>
                  </a:cubicBezTo>
                  <a:lnTo>
                    <a:pt x="3115" y="4395"/>
                  </a:lnTo>
                  <a:cubicBezTo>
                    <a:pt x="3136" y="4397"/>
                    <a:pt x="3152" y="4414"/>
                    <a:pt x="3152" y="4435"/>
                  </a:cubicBezTo>
                  <a:cubicBezTo>
                    <a:pt x="3152" y="4444"/>
                    <a:pt x="3152" y="5302"/>
                    <a:pt x="3152" y="5341"/>
                  </a:cubicBezTo>
                  <a:close/>
                  <a:moveTo>
                    <a:pt x="3152" y="3529"/>
                  </a:moveTo>
                  <a:cubicBezTo>
                    <a:pt x="3152" y="3550"/>
                    <a:pt x="3136" y="3567"/>
                    <a:pt x="3115" y="3569"/>
                  </a:cubicBezTo>
                  <a:lnTo>
                    <a:pt x="2667" y="3606"/>
                  </a:lnTo>
                  <a:cubicBezTo>
                    <a:pt x="2665" y="3606"/>
                    <a:pt x="2664" y="3606"/>
                    <a:pt x="2663" y="3606"/>
                  </a:cubicBezTo>
                  <a:cubicBezTo>
                    <a:pt x="2653" y="3606"/>
                    <a:pt x="2643" y="3602"/>
                    <a:pt x="2636" y="3595"/>
                  </a:cubicBezTo>
                  <a:cubicBezTo>
                    <a:pt x="2628" y="3588"/>
                    <a:pt x="2623" y="3577"/>
                    <a:pt x="2623" y="3566"/>
                  </a:cubicBezTo>
                  <a:lnTo>
                    <a:pt x="2623" y="2741"/>
                  </a:lnTo>
                  <a:cubicBezTo>
                    <a:pt x="2623" y="2722"/>
                    <a:pt x="2635" y="2706"/>
                    <a:pt x="2653" y="2702"/>
                  </a:cubicBezTo>
                  <a:lnTo>
                    <a:pt x="3101" y="2584"/>
                  </a:lnTo>
                  <a:cubicBezTo>
                    <a:pt x="3113" y="2581"/>
                    <a:pt x="3126" y="2583"/>
                    <a:pt x="3136" y="2591"/>
                  </a:cubicBezTo>
                  <a:cubicBezTo>
                    <a:pt x="3146" y="2599"/>
                    <a:pt x="3152" y="2610"/>
                    <a:pt x="3152" y="2623"/>
                  </a:cubicBezTo>
                  <a:lnTo>
                    <a:pt x="3152" y="3529"/>
                  </a:lnTo>
                  <a:lnTo>
                    <a:pt x="3152" y="3529"/>
                  </a:lnTo>
                  <a:close/>
                  <a:moveTo>
                    <a:pt x="3152" y="1717"/>
                  </a:moveTo>
                  <a:cubicBezTo>
                    <a:pt x="3152" y="1733"/>
                    <a:pt x="3142" y="1748"/>
                    <a:pt x="3128" y="1754"/>
                  </a:cubicBezTo>
                  <a:lnTo>
                    <a:pt x="2680" y="1953"/>
                  </a:lnTo>
                  <a:cubicBezTo>
                    <a:pt x="2674" y="1955"/>
                    <a:pt x="2669" y="1956"/>
                    <a:pt x="2663" y="1956"/>
                  </a:cubicBezTo>
                  <a:cubicBezTo>
                    <a:pt x="2656" y="1956"/>
                    <a:pt x="2648" y="1954"/>
                    <a:pt x="2641" y="1950"/>
                  </a:cubicBezTo>
                  <a:cubicBezTo>
                    <a:pt x="2630" y="1942"/>
                    <a:pt x="2623" y="1930"/>
                    <a:pt x="2623" y="1916"/>
                  </a:cubicBezTo>
                  <a:lnTo>
                    <a:pt x="2623" y="1091"/>
                  </a:lnTo>
                  <a:cubicBezTo>
                    <a:pt x="2623" y="1077"/>
                    <a:pt x="2630" y="1064"/>
                    <a:pt x="2642" y="1057"/>
                  </a:cubicBezTo>
                  <a:lnTo>
                    <a:pt x="3090" y="777"/>
                  </a:lnTo>
                  <a:cubicBezTo>
                    <a:pt x="3103" y="769"/>
                    <a:pt x="3118" y="769"/>
                    <a:pt x="3131" y="776"/>
                  </a:cubicBezTo>
                  <a:cubicBezTo>
                    <a:pt x="3144" y="783"/>
                    <a:pt x="3152" y="797"/>
                    <a:pt x="3152" y="811"/>
                  </a:cubicBezTo>
                  <a:lnTo>
                    <a:pt x="3152" y="1717"/>
                  </a:lnTo>
                  <a:lnTo>
                    <a:pt x="3152" y="1717"/>
                  </a:lnTo>
                  <a:close/>
                  <a:moveTo>
                    <a:pt x="4934" y="1266"/>
                  </a:moveTo>
                  <a:cubicBezTo>
                    <a:pt x="4934" y="1252"/>
                    <a:pt x="4941" y="1240"/>
                    <a:pt x="4952" y="1232"/>
                  </a:cubicBezTo>
                  <a:cubicBezTo>
                    <a:pt x="4963" y="1225"/>
                    <a:pt x="4978" y="1224"/>
                    <a:pt x="4990" y="1229"/>
                  </a:cubicBezTo>
                  <a:lnTo>
                    <a:pt x="5469" y="1436"/>
                  </a:lnTo>
                  <a:cubicBezTo>
                    <a:pt x="5483" y="1442"/>
                    <a:pt x="5493" y="1457"/>
                    <a:pt x="5493" y="1473"/>
                  </a:cubicBezTo>
                  <a:lnTo>
                    <a:pt x="5493" y="2187"/>
                  </a:lnTo>
                  <a:cubicBezTo>
                    <a:pt x="5493" y="2200"/>
                    <a:pt x="5487" y="2212"/>
                    <a:pt x="5477" y="2220"/>
                  </a:cubicBezTo>
                  <a:cubicBezTo>
                    <a:pt x="5470" y="2225"/>
                    <a:pt x="5461" y="2228"/>
                    <a:pt x="5453" y="2228"/>
                  </a:cubicBezTo>
                  <a:cubicBezTo>
                    <a:pt x="5449" y="2228"/>
                    <a:pt x="5445" y="2227"/>
                    <a:pt x="5441" y="2226"/>
                  </a:cubicBezTo>
                  <a:lnTo>
                    <a:pt x="4963" y="2079"/>
                  </a:lnTo>
                  <a:cubicBezTo>
                    <a:pt x="4946" y="2074"/>
                    <a:pt x="4934" y="2058"/>
                    <a:pt x="4934" y="2040"/>
                  </a:cubicBezTo>
                  <a:lnTo>
                    <a:pt x="4934" y="1266"/>
                  </a:lnTo>
                  <a:lnTo>
                    <a:pt x="4934" y="1266"/>
                  </a:lnTo>
                  <a:close/>
                  <a:moveTo>
                    <a:pt x="4934" y="2815"/>
                  </a:moveTo>
                  <a:cubicBezTo>
                    <a:pt x="4934" y="2803"/>
                    <a:pt x="4939" y="2791"/>
                    <a:pt x="4948" y="2784"/>
                  </a:cubicBezTo>
                  <a:cubicBezTo>
                    <a:pt x="4958" y="2776"/>
                    <a:pt x="4970" y="2773"/>
                    <a:pt x="4981" y="2775"/>
                  </a:cubicBezTo>
                  <a:lnTo>
                    <a:pt x="5460" y="2862"/>
                  </a:lnTo>
                  <a:cubicBezTo>
                    <a:pt x="5479" y="2866"/>
                    <a:pt x="5493" y="2882"/>
                    <a:pt x="5493" y="2902"/>
                  </a:cubicBezTo>
                  <a:lnTo>
                    <a:pt x="5493" y="3623"/>
                  </a:lnTo>
                  <a:cubicBezTo>
                    <a:pt x="5493" y="3634"/>
                    <a:pt x="5488" y="3645"/>
                    <a:pt x="5480" y="3653"/>
                  </a:cubicBezTo>
                  <a:cubicBezTo>
                    <a:pt x="5473" y="3660"/>
                    <a:pt x="5463" y="3664"/>
                    <a:pt x="5453" y="3664"/>
                  </a:cubicBezTo>
                  <a:cubicBezTo>
                    <a:pt x="5452" y="3664"/>
                    <a:pt x="5451" y="3663"/>
                    <a:pt x="5450" y="3663"/>
                  </a:cubicBezTo>
                  <a:lnTo>
                    <a:pt x="4971" y="3629"/>
                  </a:lnTo>
                  <a:cubicBezTo>
                    <a:pt x="4950" y="3628"/>
                    <a:pt x="4934" y="3610"/>
                    <a:pt x="4934" y="3589"/>
                  </a:cubicBezTo>
                  <a:lnTo>
                    <a:pt x="4934" y="2815"/>
                  </a:lnTo>
                  <a:close/>
                  <a:moveTo>
                    <a:pt x="3688" y="727"/>
                  </a:moveTo>
                  <a:cubicBezTo>
                    <a:pt x="3688" y="714"/>
                    <a:pt x="3695" y="701"/>
                    <a:pt x="3706" y="694"/>
                  </a:cubicBezTo>
                  <a:cubicBezTo>
                    <a:pt x="3718" y="686"/>
                    <a:pt x="3732" y="685"/>
                    <a:pt x="3744" y="690"/>
                  </a:cubicBezTo>
                  <a:lnTo>
                    <a:pt x="4424" y="984"/>
                  </a:lnTo>
                  <a:cubicBezTo>
                    <a:pt x="4439" y="991"/>
                    <a:pt x="4449" y="1005"/>
                    <a:pt x="4449" y="1021"/>
                  </a:cubicBezTo>
                  <a:lnTo>
                    <a:pt x="4449" y="1867"/>
                  </a:lnTo>
                  <a:cubicBezTo>
                    <a:pt x="4449" y="1879"/>
                    <a:pt x="4442" y="1891"/>
                    <a:pt x="4432" y="1899"/>
                  </a:cubicBezTo>
                  <a:cubicBezTo>
                    <a:pt x="4425" y="1904"/>
                    <a:pt x="4417" y="1907"/>
                    <a:pt x="4408" y="1907"/>
                  </a:cubicBezTo>
                  <a:cubicBezTo>
                    <a:pt x="4404" y="1907"/>
                    <a:pt x="4400" y="1906"/>
                    <a:pt x="4396" y="1905"/>
                  </a:cubicBezTo>
                  <a:lnTo>
                    <a:pt x="3717" y="1696"/>
                  </a:lnTo>
                  <a:cubicBezTo>
                    <a:pt x="3700" y="1691"/>
                    <a:pt x="3688" y="1675"/>
                    <a:pt x="3688" y="1658"/>
                  </a:cubicBezTo>
                  <a:lnTo>
                    <a:pt x="3688" y="727"/>
                  </a:lnTo>
                  <a:lnTo>
                    <a:pt x="3688" y="727"/>
                  </a:lnTo>
                  <a:close/>
                  <a:moveTo>
                    <a:pt x="3688" y="3518"/>
                  </a:moveTo>
                  <a:lnTo>
                    <a:pt x="3688" y="2588"/>
                  </a:lnTo>
                  <a:cubicBezTo>
                    <a:pt x="3688" y="2576"/>
                    <a:pt x="3694" y="2564"/>
                    <a:pt x="3703" y="2557"/>
                  </a:cubicBezTo>
                  <a:cubicBezTo>
                    <a:pt x="3712" y="2549"/>
                    <a:pt x="3724" y="2546"/>
                    <a:pt x="3736" y="2548"/>
                  </a:cubicBezTo>
                  <a:lnTo>
                    <a:pt x="4415" y="2672"/>
                  </a:lnTo>
                  <a:cubicBezTo>
                    <a:pt x="4434" y="2676"/>
                    <a:pt x="4448" y="2692"/>
                    <a:pt x="4448" y="2712"/>
                  </a:cubicBezTo>
                  <a:lnTo>
                    <a:pt x="4448" y="3557"/>
                  </a:lnTo>
                  <a:cubicBezTo>
                    <a:pt x="4448" y="3568"/>
                    <a:pt x="4444" y="3579"/>
                    <a:pt x="4436" y="3586"/>
                  </a:cubicBezTo>
                  <a:cubicBezTo>
                    <a:pt x="4428" y="3593"/>
                    <a:pt x="4418" y="3597"/>
                    <a:pt x="4408" y="3597"/>
                  </a:cubicBezTo>
                  <a:cubicBezTo>
                    <a:pt x="4407" y="3597"/>
                    <a:pt x="4407" y="3597"/>
                    <a:pt x="4406" y="3597"/>
                  </a:cubicBezTo>
                  <a:lnTo>
                    <a:pt x="3726" y="3558"/>
                  </a:lnTo>
                  <a:cubicBezTo>
                    <a:pt x="3705" y="3557"/>
                    <a:pt x="3688" y="3539"/>
                    <a:pt x="3688" y="3518"/>
                  </a:cubicBezTo>
                  <a:close/>
                  <a:moveTo>
                    <a:pt x="5014" y="6300"/>
                  </a:moveTo>
                  <a:cubicBezTo>
                    <a:pt x="5014" y="6317"/>
                    <a:pt x="5004" y="6331"/>
                    <a:pt x="4989" y="6338"/>
                  </a:cubicBezTo>
                  <a:lnTo>
                    <a:pt x="4099" y="6676"/>
                  </a:lnTo>
                  <a:cubicBezTo>
                    <a:pt x="4094" y="6677"/>
                    <a:pt x="4089" y="6678"/>
                    <a:pt x="4085" y="6678"/>
                  </a:cubicBezTo>
                  <a:cubicBezTo>
                    <a:pt x="4077" y="6678"/>
                    <a:pt x="4069" y="6676"/>
                    <a:pt x="4062" y="6671"/>
                  </a:cubicBezTo>
                  <a:cubicBezTo>
                    <a:pt x="4051" y="6664"/>
                    <a:pt x="4045" y="6651"/>
                    <a:pt x="4045" y="6638"/>
                  </a:cubicBezTo>
                  <a:lnTo>
                    <a:pt x="4045" y="4424"/>
                  </a:lnTo>
                  <a:cubicBezTo>
                    <a:pt x="4045" y="4403"/>
                    <a:pt x="4061" y="4385"/>
                    <a:pt x="4082" y="4384"/>
                  </a:cubicBezTo>
                  <a:lnTo>
                    <a:pt x="4972" y="4323"/>
                  </a:lnTo>
                  <a:cubicBezTo>
                    <a:pt x="4983" y="4323"/>
                    <a:pt x="4994" y="4327"/>
                    <a:pt x="5002" y="4334"/>
                  </a:cubicBezTo>
                  <a:cubicBezTo>
                    <a:pt x="5010" y="4342"/>
                    <a:pt x="5015" y="4352"/>
                    <a:pt x="5015" y="4364"/>
                  </a:cubicBezTo>
                  <a:lnTo>
                    <a:pt x="5015" y="6300"/>
                  </a:lnTo>
                  <a:lnTo>
                    <a:pt x="5014" y="6300"/>
                  </a:lnTo>
                  <a:close/>
                  <a:moveTo>
                    <a:pt x="6087" y="5892"/>
                  </a:moveTo>
                  <a:cubicBezTo>
                    <a:pt x="6087" y="5909"/>
                    <a:pt x="6076" y="5924"/>
                    <a:pt x="6061" y="5930"/>
                  </a:cubicBezTo>
                  <a:lnTo>
                    <a:pt x="5467" y="6156"/>
                  </a:lnTo>
                  <a:cubicBezTo>
                    <a:pt x="5462" y="6157"/>
                    <a:pt x="5458" y="6158"/>
                    <a:pt x="5453" y="6158"/>
                  </a:cubicBezTo>
                  <a:cubicBezTo>
                    <a:pt x="5445" y="6158"/>
                    <a:pt x="5437" y="6156"/>
                    <a:pt x="5430" y="6151"/>
                  </a:cubicBezTo>
                  <a:cubicBezTo>
                    <a:pt x="5419" y="6144"/>
                    <a:pt x="5413" y="6131"/>
                    <a:pt x="5413" y="6118"/>
                  </a:cubicBezTo>
                  <a:lnTo>
                    <a:pt x="5413" y="4331"/>
                  </a:lnTo>
                  <a:cubicBezTo>
                    <a:pt x="5413" y="4310"/>
                    <a:pt x="5429" y="4293"/>
                    <a:pt x="5450" y="4291"/>
                  </a:cubicBezTo>
                  <a:lnTo>
                    <a:pt x="6044" y="4251"/>
                  </a:lnTo>
                  <a:cubicBezTo>
                    <a:pt x="6055" y="4250"/>
                    <a:pt x="6066" y="4254"/>
                    <a:pt x="6074" y="4262"/>
                  </a:cubicBezTo>
                  <a:cubicBezTo>
                    <a:pt x="6082" y="4269"/>
                    <a:pt x="6087" y="4280"/>
                    <a:pt x="6087" y="4291"/>
                  </a:cubicBezTo>
                  <a:lnTo>
                    <a:pt x="6087" y="5892"/>
                  </a:lnTo>
                  <a:close/>
                  <a:moveTo>
                    <a:pt x="6258" y="3660"/>
                  </a:moveTo>
                  <a:cubicBezTo>
                    <a:pt x="6258" y="3671"/>
                    <a:pt x="6253" y="3682"/>
                    <a:pt x="6245" y="3690"/>
                  </a:cubicBezTo>
                  <a:cubicBezTo>
                    <a:pt x="6238" y="3697"/>
                    <a:pt x="6228" y="3701"/>
                    <a:pt x="6218" y="3701"/>
                  </a:cubicBezTo>
                  <a:lnTo>
                    <a:pt x="6215" y="3701"/>
                  </a:lnTo>
                  <a:lnTo>
                    <a:pt x="5860" y="3680"/>
                  </a:lnTo>
                  <a:cubicBezTo>
                    <a:pt x="5839" y="3679"/>
                    <a:pt x="5822" y="3662"/>
                    <a:pt x="5822" y="3640"/>
                  </a:cubicBezTo>
                  <a:lnTo>
                    <a:pt x="5822" y="2977"/>
                  </a:lnTo>
                  <a:cubicBezTo>
                    <a:pt x="5822" y="2965"/>
                    <a:pt x="5828" y="2953"/>
                    <a:pt x="5837" y="2946"/>
                  </a:cubicBezTo>
                  <a:cubicBezTo>
                    <a:pt x="5846" y="2938"/>
                    <a:pt x="5858" y="2935"/>
                    <a:pt x="5870" y="2937"/>
                  </a:cubicBezTo>
                  <a:lnTo>
                    <a:pt x="6225" y="3002"/>
                  </a:lnTo>
                  <a:cubicBezTo>
                    <a:pt x="6244" y="3005"/>
                    <a:pt x="6258" y="3022"/>
                    <a:pt x="6258" y="3041"/>
                  </a:cubicBezTo>
                  <a:lnTo>
                    <a:pt x="6258" y="3660"/>
                  </a:lnTo>
                  <a:lnTo>
                    <a:pt x="6258" y="3660"/>
                  </a:lnTo>
                  <a:close/>
                  <a:moveTo>
                    <a:pt x="6258" y="2422"/>
                  </a:moveTo>
                  <a:cubicBezTo>
                    <a:pt x="6258" y="2435"/>
                    <a:pt x="6252" y="2447"/>
                    <a:pt x="6242" y="2455"/>
                  </a:cubicBezTo>
                  <a:cubicBezTo>
                    <a:pt x="6235" y="2460"/>
                    <a:pt x="6226" y="2463"/>
                    <a:pt x="6218" y="2463"/>
                  </a:cubicBezTo>
                  <a:cubicBezTo>
                    <a:pt x="6214" y="2463"/>
                    <a:pt x="6210" y="2462"/>
                    <a:pt x="6206" y="2461"/>
                  </a:cubicBezTo>
                  <a:lnTo>
                    <a:pt x="5851" y="2352"/>
                  </a:lnTo>
                  <a:cubicBezTo>
                    <a:pt x="5834" y="2346"/>
                    <a:pt x="5823" y="2331"/>
                    <a:pt x="5823" y="2313"/>
                  </a:cubicBezTo>
                  <a:lnTo>
                    <a:pt x="5823" y="1650"/>
                  </a:lnTo>
                  <a:cubicBezTo>
                    <a:pt x="5823" y="1636"/>
                    <a:pt x="5829" y="1624"/>
                    <a:pt x="5841" y="1616"/>
                  </a:cubicBezTo>
                  <a:cubicBezTo>
                    <a:pt x="5852" y="1609"/>
                    <a:pt x="5866" y="1608"/>
                    <a:pt x="5879" y="1613"/>
                  </a:cubicBezTo>
                  <a:lnTo>
                    <a:pt x="6234" y="1766"/>
                  </a:lnTo>
                  <a:cubicBezTo>
                    <a:pt x="6249" y="1773"/>
                    <a:pt x="6258" y="1787"/>
                    <a:pt x="6258" y="1803"/>
                  </a:cubicBezTo>
                  <a:lnTo>
                    <a:pt x="6258" y="2422"/>
                  </a:lnTo>
                  <a:lnTo>
                    <a:pt x="6258" y="2422"/>
                  </a:lnTo>
                  <a:close/>
                  <a:moveTo>
                    <a:pt x="6968" y="4762"/>
                  </a:moveTo>
                  <a:cubicBezTo>
                    <a:pt x="6968" y="4781"/>
                    <a:pt x="6954" y="4798"/>
                    <a:pt x="6935" y="4801"/>
                  </a:cubicBezTo>
                  <a:lnTo>
                    <a:pt x="6677" y="4851"/>
                  </a:lnTo>
                  <a:cubicBezTo>
                    <a:pt x="6674" y="4852"/>
                    <a:pt x="6672" y="4852"/>
                    <a:pt x="6669" y="4852"/>
                  </a:cubicBezTo>
                  <a:cubicBezTo>
                    <a:pt x="6660" y="4852"/>
                    <a:pt x="6651" y="4848"/>
                    <a:pt x="6644" y="4842"/>
                  </a:cubicBezTo>
                  <a:cubicBezTo>
                    <a:pt x="6635" y="4835"/>
                    <a:pt x="6629" y="4824"/>
                    <a:pt x="6629" y="4812"/>
                  </a:cubicBezTo>
                  <a:lnTo>
                    <a:pt x="6629" y="4249"/>
                  </a:lnTo>
                  <a:cubicBezTo>
                    <a:pt x="6629" y="4228"/>
                    <a:pt x="6646" y="4210"/>
                    <a:pt x="6667" y="4209"/>
                  </a:cubicBezTo>
                  <a:lnTo>
                    <a:pt x="6925" y="4191"/>
                  </a:lnTo>
                  <a:cubicBezTo>
                    <a:pt x="6936" y="4191"/>
                    <a:pt x="6947" y="4195"/>
                    <a:pt x="6955" y="4202"/>
                  </a:cubicBezTo>
                  <a:cubicBezTo>
                    <a:pt x="6963" y="4210"/>
                    <a:pt x="6968" y="4220"/>
                    <a:pt x="6968" y="4232"/>
                  </a:cubicBezTo>
                  <a:lnTo>
                    <a:pt x="6968" y="4762"/>
                  </a:lnTo>
                  <a:lnTo>
                    <a:pt x="6968" y="4762"/>
                  </a:lnTo>
                  <a:close/>
                  <a:moveTo>
                    <a:pt x="6968" y="3701"/>
                  </a:moveTo>
                  <a:cubicBezTo>
                    <a:pt x="6968" y="3712"/>
                    <a:pt x="6963" y="3723"/>
                    <a:pt x="6955" y="3730"/>
                  </a:cubicBezTo>
                  <a:cubicBezTo>
                    <a:pt x="6947" y="3737"/>
                    <a:pt x="6938" y="3741"/>
                    <a:pt x="6927" y="3741"/>
                  </a:cubicBezTo>
                  <a:lnTo>
                    <a:pt x="6925" y="3741"/>
                  </a:lnTo>
                  <a:lnTo>
                    <a:pt x="6667" y="3726"/>
                  </a:lnTo>
                  <a:cubicBezTo>
                    <a:pt x="6646" y="3725"/>
                    <a:pt x="6629" y="3708"/>
                    <a:pt x="6629" y="3686"/>
                  </a:cubicBezTo>
                  <a:lnTo>
                    <a:pt x="6629" y="3124"/>
                  </a:lnTo>
                  <a:cubicBezTo>
                    <a:pt x="6629" y="3112"/>
                    <a:pt x="6634" y="3101"/>
                    <a:pt x="6644" y="3093"/>
                  </a:cubicBezTo>
                  <a:cubicBezTo>
                    <a:pt x="6653" y="3085"/>
                    <a:pt x="6665" y="3082"/>
                    <a:pt x="6677" y="3084"/>
                  </a:cubicBezTo>
                  <a:lnTo>
                    <a:pt x="6934" y="3131"/>
                  </a:lnTo>
                  <a:cubicBezTo>
                    <a:pt x="6953" y="3135"/>
                    <a:pt x="6967" y="3151"/>
                    <a:pt x="6967" y="3171"/>
                  </a:cubicBezTo>
                  <a:lnTo>
                    <a:pt x="6967" y="3701"/>
                  </a:lnTo>
                  <a:lnTo>
                    <a:pt x="6968" y="3701"/>
                  </a:lnTo>
                  <a:close/>
                  <a:moveTo>
                    <a:pt x="7404" y="4678"/>
                  </a:moveTo>
                  <a:cubicBezTo>
                    <a:pt x="7404" y="4697"/>
                    <a:pt x="7390" y="4714"/>
                    <a:pt x="7371" y="4717"/>
                  </a:cubicBezTo>
                  <a:lnTo>
                    <a:pt x="7165" y="4757"/>
                  </a:lnTo>
                  <a:cubicBezTo>
                    <a:pt x="7162" y="4757"/>
                    <a:pt x="7160" y="4758"/>
                    <a:pt x="7157" y="4758"/>
                  </a:cubicBezTo>
                  <a:cubicBezTo>
                    <a:pt x="7148" y="4758"/>
                    <a:pt x="7139" y="4754"/>
                    <a:pt x="7132" y="4748"/>
                  </a:cubicBezTo>
                  <a:cubicBezTo>
                    <a:pt x="7122" y="4741"/>
                    <a:pt x="7117" y="4729"/>
                    <a:pt x="7117" y="4717"/>
                  </a:cubicBezTo>
                  <a:lnTo>
                    <a:pt x="7117" y="4216"/>
                  </a:lnTo>
                  <a:cubicBezTo>
                    <a:pt x="7117" y="4195"/>
                    <a:pt x="7134" y="4177"/>
                    <a:pt x="7155" y="4176"/>
                  </a:cubicBezTo>
                  <a:lnTo>
                    <a:pt x="7361" y="4162"/>
                  </a:lnTo>
                  <a:cubicBezTo>
                    <a:pt x="7372" y="4161"/>
                    <a:pt x="7383" y="4165"/>
                    <a:pt x="7391" y="4172"/>
                  </a:cubicBezTo>
                  <a:cubicBezTo>
                    <a:pt x="7399" y="4180"/>
                    <a:pt x="7404" y="4191"/>
                    <a:pt x="7404" y="4202"/>
                  </a:cubicBezTo>
                  <a:lnTo>
                    <a:pt x="7404" y="4678"/>
                  </a:lnTo>
                  <a:lnTo>
                    <a:pt x="7404" y="4678"/>
                  </a:lnTo>
                  <a:close/>
                  <a:moveTo>
                    <a:pt x="7404" y="3726"/>
                  </a:moveTo>
                  <a:cubicBezTo>
                    <a:pt x="7404" y="3737"/>
                    <a:pt x="7399" y="3748"/>
                    <a:pt x="7391" y="3755"/>
                  </a:cubicBezTo>
                  <a:cubicBezTo>
                    <a:pt x="7384" y="3762"/>
                    <a:pt x="7374" y="3766"/>
                    <a:pt x="7364" y="3766"/>
                  </a:cubicBezTo>
                  <a:cubicBezTo>
                    <a:pt x="7363" y="3766"/>
                    <a:pt x="7362" y="3766"/>
                    <a:pt x="7361" y="3766"/>
                  </a:cubicBezTo>
                  <a:lnTo>
                    <a:pt x="7155" y="3754"/>
                  </a:lnTo>
                  <a:cubicBezTo>
                    <a:pt x="7134" y="3753"/>
                    <a:pt x="7117" y="3736"/>
                    <a:pt x="7117" y="3714"/>
                  </a:cubicBezTo>
                  <a:lnTo>
                    <a:pt x="7117" y="3219"/>
                  </a:lnTo>
                  <a:cubicBezTo>
                    <a:pt x="7117" y="3207"/>
                    <a:pt x="7122" y="3196"/>
                    <a:pt x="7131" y="3188"/>
                  </a:cubicBezTo>
                  <a:cubicBezTo>
                    <a:pt x="7140" y="3181"/>
                    <a:pt x="7152" y="3177"/>
                    <a:pt x="7164" y="3179"/>
                  </a:cubicBezTo>
                  <a:lnTo>
                    <a:pt x="7370" y="3210"/>
                  </a:lnTo>
                  <a:cubicBezTo>
                    <a:pt x="7390" y="3213"/>
                    <a:pt x="7404" y="3230"/>
                    <a:pt x="7404" y="3250"/>
                  </a:cubicBezTo>
                  <a:lnTo>
                    <a:pt x="7404" y="3726"/>
                  </a:lnTo>
                  <a:lnTo>
                    <a:pt x="7404" y="3726"/>
                  </a:lnTo>
                  <a:close/>
                </a:path>
              </a:pathLst>
            </a:custGeom>
            <a:solidFill>
              <a:schemeClr val="bg1"/>
            </a:solidFill>
            <a:ln algn="ctr" cap="flat" cmpd="sng" w="38100">
              <a:noFill/>
              <a:prstDash val="solid"/>
              <a:miter lim="800000"/>
              <a:headEnd len="med" type="none" w="med"/>
              <a:tailEnd len="med" type="none" w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defPPr>
                <a:defRPr lang="zh-CN"/>
              </a:defPPr>
              <a:lvl1pPr algn="l" defTabSz="914377" eaLnBrk="1" hangingPunct="1" latinLnBrk="0" marL="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algn="l" defTabSz="914377" eaLnBrk="1" hangingPunct="1" latinLnBrk="0" marL="457189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algn="l" defTabSz="914377" eaLnBrk="1" hangingPunct="1" latinLnBrk="0" marL="914377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algn="l" defTabSz="914377" eaLnBrk="1" hangingPunct="1" latinLnBrk="0" marL="1371566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algn="l" defTabSz="914377" eaLnBrk="1" hangingPunct="1" latinLnBrk="0" marL="1828754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algn="l" defTabSz="914377" eaLnBrk="1" hangingPunct="1" latinLnBrk="0" marL="2285943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algn="l" defTabSz="914377" eaLnBrk="1" hangingPunct="1" latinLnBrk="0" marL="2743131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algn="l" defTabSz="914377" eaLnBrk="1" hangingPunct="1" latinLnBrk="0" marL="3200320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algn="l" defTabSz="914377" eaLnBrk="1" hangingPunct="1" latinLnBrk="0" marL="3657509" rtl="0">
                <a:defRPr kern="1200" sz="18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>
                <a:solidFill>
                  <a:schemeClr val="bg1"/>
                </a:solidFill>
              </a:endParaRPr>
            </a:p>
          </p:txBody>
        </p:sp>
      </p:grpSp>
      <p:sp>
        <p:nvSpPr>
          <p:cNvPr id="64" name="TextBox 5">
            <a:extLst>
              <a:ext uri="{FF2B5EF4-FFF2-40B4-BE49-F238E27FC236}">
                <a16:creationId xmlns:a16="http://schemas.microsoft.com/office/drawing/2014/main" id="{B739623A-0136-4952-B937-DDB57205241D}"/>
              </a:ext>
            </a:extLst>
          </p:cNvPr>
          <p:cNvSpPr txBox="1"/>
          <p:nvPr/>
        </p:nvSpPr>
        <p:spPr>
          <a:xfrm>
            <a:off x="3552550" y="5649761"/>
            <a:ext cx="5229775" cy="584384"/>
          </a:xfrm>
          <a:prstGeom prst="rect">
            <a:avLst/>
          </a:prstGeom>
          <a:noFill/>
          <a:ln w="9525">
            <a:noFill/>
            <a:miter lim="800000"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</a:extLst>
        </p:spPr>
        <p:txBody>
          <a:bodyPr bIns="46800" lIns="90000" rIns="90000" tIns="46800" wrap="none">
            <a:normAutofit/>
          </a:bodyPr>
          <a:lstStyle>
            <a:defPPr>
              <a:defRPr lang="zh-CN"/>
            </a:defPPr>
            <a:lvl1pPr defTabSz="914377"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b="1" sz="2000">
                <a:gradFill flip="none" rotWithShape="1">
                  <a:gsLst>
                    <a:gs pos="0">
                      <a:srgbClr val="0A9BE4"/>
                    </a:gs>
                    <a:gs pos="94000">
                      <a:srgbClr val="076EA1"/>
                    </a:gs>
                  </a:gsLst>
                  <a:lin ang="5400000" scaled="0"/>
                </a:gra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  <a:lvl2pPr defTabSz="914377" marL="457189"/>
            <a:lvl3pPr defTabSz="914377" marL="914377"/>
            <a:lvl4pPr defTabSz="914377" marL="1371566"/>
            <a:lvl5pPr defTabSz="914377" marL="1828754"/>
            <a:lvl6pPr defTabSz="914377" marL="2285943"/>
            <a:lvl7pPr defTabSz="914377" marL="2743131"/>
            <a:lvl8pPr defTabSz="914377" marL="3200320"/>
            <a:lvl9pPr defTabSz="914377" marL="3657509"/>
          </a:lstStyle>
          <a:p>
            <a:pPr algn="ctr"/>
            <a:r>
              <a:rPr altLang="en-US" lang="zh-CN" sz="3200">
                <a:solidFill>
                  <a:schemeClr val="tx1"/>
                </a:solidFill>
              </a:rPr>
              <a:t>高端服务方向</a:t>
            </a:r>
          </a:p>
        </p:txBody>
      </p:sp>
    </p:spTree>
    <p:extLst>
      <p:ext uri="{BB962C8B-B14F-4D97-AF65-F5344CB8AC3E}">
        <p14:creationId val="748115665"/>
      </p:ext>
    </p:extLst>
  </p:cSld>
  <p:clrMapOvr>
    <a:masterClrMapping/>
  </p:clrMapOvr>
  <p:transition spd="med">
    <p:pull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1250" id="7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fill="hold" grpId="0" id="9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fill="hold" grpId="0" id="13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5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fill="hold" id="17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9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2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1" nodeType="afterGroup">
                            <p:stCondLst>
                              <p:cond delay="2750"/>
                            </p:stCondLst>
                            <p:childTnLst>
                              <p:par>
                                <p:cTn fill="hold" id="22" nodeType="afterEffect" presetClass="entr" presetID="37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4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5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100000" dur="900" fill="hold" id="26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100000" dur="100" fill="hold" id="27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8" nodeType="withEffect" presetClass="entr" presetID="37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1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100000" dur="900" fill="hold" id="32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100000" dur="100" fill="hold" id="33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34" nodeType="withEffect" presetClass="entr" presetID="37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6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7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100000" dur="900" fill="hold" id="38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100000" dur="100" fill="hold" id="39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0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id="41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43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44" nodeType="with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46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7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id="48" nodeType="afterEffect" presetClass="entr" presetID="2" presetSubtype="8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4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0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1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52" nodeType="withEffect" presetClass="entr" presetID="2" presetSubtype="8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5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4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5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56" nodeType="withEffect" presetClass="entr" presetID="2" presetSubtype="8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5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8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9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0" nodeType="afterGroup">
                            <p:stCondLst>
                              <p:cond delay="5250"/>
                            </p:stCondLst>
                            <p:childTnLst>
                              <p:par>
                                <p:cTn fill="hold" id="61" nodeType="afterEffect" presetClass="entr" presetID="22" presetSubtype="1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63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4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grpId="0" id="65" nodeType="afterEffect" presetClass="entr" presetID="14" presetSubtype="1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67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23"/>
      <p:bldP grpId="0" spid="46"/>
      <p:bldP grpId="0" spid="64"/>
    </p:bldLst>
  </p:timing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9A19A05E-D3FE-4D6E-9620-2E992C29CA28}"/>
              </a:ext>
            </a:extLst>
          </p:cNvPr>
          <p:cNvSpPr/>
          <p:nvPr/>
        </p:nvSpPr>
        <p:spPr>
          <a:xfrm>
            <a:off x="1513489" y="810828"/>
            <a:ext cx="10079420" cy="136634"/>
          </a:xfrm>
          <a:prstGeom prst="rect">
            <a:avLst/>
          </a:prstGeom>
          <a:solidFill>
            <a:srgbClr val="5B72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3" name="椭圆 22">
            <a:extLst>
              <a:ext uri="{FF2B5EF4-FFF2-40B4-BE49-F238E27FC236}">
                <a16:creationId xmlns:a16="http://schemas.microsoft.com/office/drawing/2014/main" id="{4737B946-6685-429C-9828-A42F5F60A523}"/>
              </a:ext>
            </a:extLst>
          </p:cNvPr>
          <p:cNvSpPr/>
          <p:nvPr/>
        </p:nvSpPr>
        <p:spPr>
          <a:xfrm>
            <a:off x="94593" y="57076"/>
            <a:ext cx="1290568" cy="1087090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24" name="组合 23">
            <a:extLst>
              <a:ext uri="{FF2B5EF4-FFF2-40B4-BE49-F238E27FC236}">
                <a16:creationId xmlns:a16="http://schemas.microsoft.com/office/drawing/2014/main" id="{A44451C1-E0E6-4559-AE78-7D78AD0093AE}"/>
              </a:ext>
            </a:extLst>
          </p:cNvPr>
          <p:cNvGrpSpPr/>
          <p:nvPr/>
        </p:nvGrpSpPr>
        <p:grpSpPr>
          <a:xfrm>
            <a:off x="11078559" y="429123"/>
            <a:ext cx="514350" cy="284207"/>
            <a:chOff x="10501313" y="528290"/>
            <a:chExt cx="514350" cy="332185"/>
          </a:xfrm>
          <a:solidFill>
            <a:srgbClr val="5B727D"/>
          </a:solidFill>
        </p:grpSpPr>
        <p:sp>
          <p:nvSpPr>
            <p:cNvPr id="25" name="矩形 24">
              <a:extLst>
                <a:ext uri="{FF2B5EF4-FFF2-40B4-BE49-F238E27FC236}">
                  <a16:creationId xmlns:a16="http://schemas.microsoft.com/office/drawing/2014/main" id="{145D0146-A818-49F4-A62A-8D4F637E36C4}"/>
                </a:ext>
              </a:extLst>
            </p:cNvPr>
            <p:cNvSpPr/>
            <p:nvPr/>
          </p:nvSpPr>
          <p:spPr>
            <a:xfrm>
              <a:off x="10501313" y="700088"/>
              <a:ext cx="102306" cy="160387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  <p:sp>
          <p:nvSpPr>
            <p:cNvPr id="26" name="矩形 25">
              <a:extLst>
                <a:ext uri="{FF2B5EF4-FFF2-40B4-BE49-F238E27FC236}">
                  <a16:creationId xmlns:a16="http://schemas.microsoft.com/office/drawing/2014/main" id="{E25A07AE-151E-431B-BE20-9A0E73694D30}"/>
                </a:ext>
              </a:extLst>
            </p:cNvPr>
            <p:cNvSpPr/>
            <p:nvPr/>
          </p:nvSpPr>
          <p:spPr>
            <a:xfrm>
              <a:off x="10707335" y="597694"/>
              <a:ext cx="102306" cy="26278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  <p:sp>
          <p:nvSpPr>
            <p:cNvPr id="27" name="矩形 26">
              <a:extLst>
                <a:ext uri="{FF2B5EF4-FFF2-40B4-BE49-F238E27FC236}">
                  <a16:creationId xmlns:a16="http://schemas.microsoft.com/office/drawing/2014/main" id="{3FCD4E52-D36C-4027-B580-ECF339E34B12}"/>
                </a:ext>
              </a:extLst>
            </p:cNvPr>
            <p:cNvSpPr/>
            <p:nvPr/>
          </p:nvSpPr>
          <p:spPr>
            <a:xfrm>
              <a:off x="10913357" y="528290"/>
              <a:ext cx="102306" cy="332185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</p:grpSp>
      <p:sp>
        <p:nvSpPr>
          <p:cNvPr id="46" name="矩形 45">
            <a:extLst>
              <a:ext uri="{FF2B5EF4-FFF2-40B4-BE49-F238E27FC236}">
                <a16:creationId xmlns:a16="http://schemas.microsoft.com/office/drawing/2014/main" id="{92DDC215-0E79-4B4C-A0EB-E4352C8F7658}"/>
              </a:ext>
            </a:extLst>
          </p:cNvPr>
          <p:cNvSpPr/>
          <p:nvPr/>
        </p:nvSpPr>
        <p:spPr>
          <a:xfrm>
            <a:off x="1415573" y="371910"/>
            <a:ext cx="1554480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dist"/>
            <a:r>
              <a:rPr altLang="en-US" b="1" lang="zh-CN">
                <a:solidFill>
                  <a:srgbClr val="5B727D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项目运营计划</a:t>
            </a:r>
          </a:p>
        </p:txBody>
      </p:sp>
      <p:grpSp>
        <p:nvGrpSpPr>
          <p:cNvPr id="42" name="组合 41">
            <a:extLst>
              <a:ext uri="{FF2B5EF4-FFF2-40B4-BE49-F238E27FC236}">
                <a16:creationId xmlns:a16="http://schemas.microsoft.com/office/drawing/2014/main" id="{7FE13492-B65C-46C1-9E70-63D72DAAB373}"/>
              </a:ext>
            </a:extLst>
          </p:cNvPr>
          <p:cNvGrpSpPr/>
          <p:nvPr/>
        </p:nvGrpSpPr>
        <p:grpSpPr>
          <a:xfrm>
            <a:off x="3748281" y="1837323"/>
            <a:ext cx="4309432" cy="4319177"/>
            <a:chOff x="3748281" y="1837323"/>
            <a:chExt cx="4309432" cy="4319177"/>
          </a:xfrm>
          <a:solidFill>
            <a:srgbClr val="C9C9C9"/>
          </a:solidFill>
        </p:grpSpPr>
        <p:sp>
          <p:nvSpPr>
            <p:cNvPr id="43" name="椭圆 42">
              <a:extLst>
                <a:ext uri="{FF2B5EF4-FFF2-40B4-BE49-F238E27FC236}">
                  <a16:creationId xmlns:a16="http://schemas.microsoft.com/office/drawing/2014/main" id="{3BADD8A4-8A21-4953-A105-2002F9AD6163}"/>
                </a:ext>
              </a:extLst>
            </p:cNvPr>
            <p:cNvSpPr/>
            <p:nvPr/>
          </p:nvSpPr>
          <p:spPr>
            <a:xfrm>
              <a:off x="3748281" y="1856156"/>
              <a:ext cx="4300344" cy="4300344"/>
            </a:xfrm>
            <a:prstGeom prst="ellipse">
              <a:avLst/>
            </a:prstGeom>
            <a:grpFill/>
            <a:ln w="60325">
              <a:gradFill>
                <a:gsLst>
                  <a:gs pos="0">
                    <a:srgbClr val="27D0E9"/>
                  </a:gs>
                  <a:gs pos="100000">
                    <a:srgbClr val="0678A2"/>
                  </a:gs>
                </a:gsLst>
                <a:lin ang="3000000" scaled="0"/>
              </a:gra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4" name="iṧḻïḓé">
              <a:extLst>
                <a:ext uri="{FF2B5EF4-FFF2-40B4-BE49-F238E27FC236}">
                  <a16:creationId xmlns:a16="http://schemas.microsoft.com/office/drawing/2014/main" id="{E30D90AA-9D56-418A-80F6-7EEBD0BBD194}"/>
                </a:ext>
              </a:extLst>
            </p:cNvPr>
            <p:cNvSpPr/>
            <p:nvPr/>
          </p:nvSpPr>
          <p:spPr>
            <a:xfrm>
              <a:off x="3748281" y="1837323"/>
              <a:ext cx="4309432" cy="4309428"/>
            </a:xfrm>
            <a:prstGeom prst="donut">
              <a:avLst>
                <a:gd fmla="val 20261" name="adj"/>
              </a:avLst>
            </a:prstGeom>
            <a:solidFill>
              <a:srgbClr val="5B727D"/>
            </a:solidFill>
            <a:ln w="57150">
              <a:solidFill>
                <a:srgbClr val="5B727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>
                <a:solidFill>
                  <a:schemeClr val="tx1"/>
                </a:solidFill>
              </a:endParaRPr>
            </a:p>
          </p:txBody>
        </p:sp>
      </p:grpSp>
      <p:sp>
        <p:nvSpPr>
          <p:cNvPr id="45" name="îṥľíḑê">
            <a:extLst>
              <a:ext uri="{FF2B5EF4-FFF2-40B4-BE49-F238E27FC236}">
                <a16:creationId xmlns:a16="http://schemas.microsoft.com/office/drawing/2014/main" id="{AD04D346-2D56-471F-A789-9106BFFF165C}"/>
              </a:ext>
            </a:extLst>
          </p:cNvPr>
          <p:cNvSpPr/>
          <p:nvPr/>
        </p:nvSpPr>
        <p:spPr bwMode="auto">
          <a:xfrm rot="19691418">
            <a:off x="5526816" y="3004452"/>
            <a:ext cx="1784350" cy="3724282"/>
          </a:xfrm>
          <a:custGeom>
            <a:gdLst>
              <a:gd fmla="*/ 75 w 128" name="T0"/>
              <a:gd fmla="*/ 147 h 268" name="T1"/>
              <a:gd fmla="*/ 75 w 128" name="T2"/>
              <a:gd fmla="*/ 125 h 268" name="T3"/>
              <a:gd fmla="*/ 128 w 128" name="T4"/>
              <a:gd fmla="*/ 63 h 268" name="T5"/>
              <a:gd fmla="*/ 64 w 128" name="T6"/>
              <a:gd fmla="*/ 0 h 268" name="T7"/>
              <a:gd fmla="*/ 0 w 128" name="T8"/>
              <a:gd fmla="*/ 63 h 268" name="T9"/>
              <a:gd fmla="*/ 52 w 128" name="T10"/>
              <a:gd fmla="*/ 125 h 268" name="T11"/>
              <a:gd fmla="*/ 52 w 128" name="T12"/>
              <a:gd fmla="*/ 147 h 268" name="T13"/>
              <a:gd fmla="*/ 46 w 128" name="T14"/>
              <a:gd fmla="*/ 161 h 268" name="T15"/>
              <a:gd fmla="*/ 46 w 128" name="T16"/>
              <a:gd fmla="*/ 250 h 268" name="T17"/>
              <a:gd fmla="*/ 64 w 128" name="T18"/>
              <a:gd fmla="*/ 268 h 268" name="T19"/>
              <a:gd fmla="*/ 82 w 128" name="T20"/>
              <a:gd fmla="*/ 250 h 268" name="T21"/>
              <a:gd fmla="*/ 82 w 128" name="T22"/>
              <a:gd fmla="*/ 161 h 268" name="T23"/>
              <a:gd fmla="*/ 75 w 128" name="T24"/>
              <a:gd fmla="*/ 147 h 268" name="T25"/>
              <a:gd fmla="*/ 13 w 128" name="T26"/>
              <a:gd fmla="*/ 63 h 268" name="T27"/>
              <a:gd fmla="*/ 64 w 128" name="T28"/>
              <a:gd fmla="*/ 14 h 268" name="T29"/>
              <a:gd fmla="*/ 114 w 128" name="T30"/>
              <a:gd fmla="*/ 63 h 268" name="T31"/>
              <a:gd fmla="*/ 64 w 128" name="T32"/>
              <a:gd fmla="*/ 113 h 268" name="T33"/>
              <a:gd fmla="*/ 13 w 128" name="T34"/>
              <a:gd fmla="*/ 63 h 268" name="T3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b="b" l="0" r="r" t="0"/>
            <a:pathLst>
              <a:path h="268" w="128">
                <a:moveTo>
                  <a:pt x="75" y="147"/>
                </a:moveTo>
                <a:cubicBezTo>
                  <a:pt x="75" y="125"/>
                  <a:pt x="75" y="125"/>
                  <a:pt x="75" y="125"/>
                </a:cubicBezTo>
                <a:cubicBezTo>
                  <a:pt x="105" y="120"/>
                  <a:pt x="128" y="94"/>
                  <a:pt x="128" y="63"/>
                </a:cubicBezTo>
                <a:cubicBezTo>
                  <a:pt x="128" y="28"/>
                  <a:pt x="99" y="0"/>
                  <a:pt x="64" y="0"/>
                </a:cubicBezTo>
                <a:cubicBezTo>
                  <a:pt x="28" y="0"/>
                  <a:pt x="0" y="28"/>
                  <a:pt x="0" y="63"/>
                </a:cubicBezTo>
                <a:cubicBezTo>
                  <a:pt x="0" y="94"/>
                  <a:pt x="22" y="120"/>
                  <a:pt x="52" y="125"/>
                </a:cubicBezTo>
                <a:cubicBezTo>
                  <a:pt x="52" y="147"/>
                  <a:pt x="52" y="147"/>
                  <a:pt x="52" y="147"/>
                </a:cubicBezTo>
                <a:cubicBezTo>
                  <a:pt x="48" y="151"/>
                  <a:pt x="46" y="156"/>
                  <a:pt x="46" y="161"/>
                </a:cubicBezTo>
                <a:cubicBezTo>
                  <a:pt x="46" y="250"/>
                  <a:pt x="46" y="250"/>
                  <a:pt x="46" y="250"/>
                </a:cubicBezTo>
                <a:cubicBezTo>
                  <a:pt x="46" y="259"/>
                  <a:pt x="54" y="268"/>
                  <a:pt x="64" y="268"/>
                </a:cubicBezTo>
                <a:cubicBezTo>
                  <a:pt x="74" y="268"/>
                  <a:pt x="82" y="259"/>
                  <a:pt x="82" y="250"/>
                </a:cubicBezTo>
                <a:cubicBezTo>
                  <a:pt x="82" y="161"/>
                  <a:pt x="82" y="161"/>
                  <a:pt x="82" y="161"/>
                </a:cubicBezTo>
                <a:cubicBezTo>
                  <a:pt x="82" y="156"/>
                  <a:pt x="79" y="151"/>
                  <a:pt x="75" y="147"/>
                </a:cubicBezTo>
                <a:close/>
                <a:moveTo>
                  <a:pt x="13" y="63"/>
                </a:moveTo>
                <a:cubicBezTo>
                  <a:pt x="13" y="36"/>
                  <a:pt x="36" y="14"/>
                  <a:pt x="64" y="14"/>
                </a:cubicBezTo>
                <a:cubicBezTo>
                  <a:pt x="92" y="14"/>
                  <a:pt x="114" y="36"/>
                  <a:pt x="114" y="63"/>
                </a:cubicBezTo>
                <a:cubicBezTo>
                  <a:pt x="114" y="91"/>
                  <a:pt x="92" y="113"/>
                  <a:pt x="64" y="113"/>
                </a:cubicBezTo>
                <a:cubicBezTo>
                  <a:pt x="36" y="113"/>
                  <a:pt x="13" y="91"/>
                  <a:pt x="13" y="63"/>
                </a:cubicBezTo>
                <a:close/>
              </a:path>
            </a:pathLst>
          </a:custGeom>
          <a:solidFill>
            <a:srgbClr val="F35E40"/>
          </a:solidFill>
          <a:ln>
            <a:noFill/>
          </a:ln>
          <a:effectLst>
            <a:outerShdw algn="tl" blurRad="190500" dir="2700000" dist="152400" rotWithShape="0">
              <a:prstClr val="black">
                <a:alpha val="40000"/>
              </a:prstClr>
            </a:outerShdw>
          </a:effectLst>
          <a:ex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sz="2400">
              <a:solidFill>
                <a:schemeClr val="lt1"/>
              </a:solidFill>
            </a:endParaRPr>
          </a:p>
        </p:txBody>
      </p:sp>
      <p:grpSp>
        <p:nvGrpSpPr>
          <p:cNvPr id="47" name="组合 46">
            <a:extLst>
              <a:ext uri="{FF2B5EF4-FFF2-40B4-BE49-F238E27FC236}">
                <a16:creationId xmlns:a16="http://schemas.microsoft.com/office/drawing/2014/main" id="{C5963222-5F31-4556-8811-BB612426B0E5}"/>
              </a:ext>
            </a:extLst>
          </p:cNvPr>
          <p:cNvGrpSpPr/>
          <p:nvPr/>
        </p:nvGrpSpPr>
        <p:grpSpPr>
          <a:xfrm>
            <a:off x="3806128" y="2294300"/>
            <a:ext cx="720000" cy="720000"/>
            <a:chOff x="3806128" y="2294300"/>
            <a:chExt cx="720000" cy="720000"/>
          </a:xfrm>
        </p:grpSpPr>
        <p:sp>
          <p:nvSpPr>
            <p:cNvPr id="48" name="椭圆 47">
              <a:extLst>
                <a:ext uri="{FF2B5EF4-FFF2-40B4-BE49-F238E27FC236}">
                  <a16:creationId xmlns:a16="http://schemas.microsoft.com/office/drawing/2014/main" id="{582A2D14-2954-48D2-9403-FB7C376D165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806128" y="2294300"/>
              <a:ext cx="720000" cy="720000"/>
            </a:xfrm>
            <a:prstGeom prst="ellipse">
              <a:avLst/>
            </a:prstGeom>
            <a:solidFill>
              <a:srgbClr val="E7EEF4"/>
            </a:solidFill>
            <a:ln w="25400">
              <a:solidFill>
                <a:srgbClr val="5B727D"/>
              </a:solidFill>
            </a:ln>
            <a:effectLst>
              <a:outerShdw algn="tl" blurRad="190500" dir="2700000" dist="1524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  <p:sp>
          <p:nvSpPr>
            <p:cNvPr id="49" name="文本框 48">
              <a:extLst>
                <a:ext uri="{FF2B5EF4-FFF2-40B4-BE49-F238E27FC236}">
                  <a16:creationId xmlns:a16="http://schemas.microsoft.com/office/drawing/2014/main" id="{92C3C37D-9EA7-4B5B-868E-BC022BDFD2E7}"/>
                </a:ext>
              </a:extLst>
            </p:cNvPr>
            <p:cNvSpPr txBox="1"/>
            <p:nvPr/>
          </p:nvSpPr>
          <p:spPr>
            <a:xfrm>
              <a:off x="3942874" y="2373551"/>
              <a:ext cx="412292" cy="5791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z="3200">
                  <a:solidFill>
                    <a:srgbClr val="374A53"/>
                  </a:solidFill>
                  <a:latin charset="0" panose="020b0604020202020204" pitchFamily="34" typeface="Arial"/>
                  <a:cs charset="0" panose="020b0604020202020204" pitchFamily="34" typeface="Arial"/>
                </a:rPr>
                <a:t>1</a:t>
              </a:r>
            </a:p>
          </p:txBody>
        </p:sp>
      </p:grpSp>
      <p:grpSp>
        <p:nvGrpSpPr>
          <p:cNvPr id="50" name="组合 49">
            <a:extLst>
              <a:ext uri="{FF2B5EF4-FFF2-40B4-BE49-F238E27FC236}">
                <a16:creationId xmlns:a16="http://schemas.microsoft.com/office/drawing/2014/main" id="{9BBA81B0-338B-410D-81D1-0DFDC2597F4B}"/>
              </a:ext>
            </a:extLst>
          </p:cNvPr>
          <p:cNvGrpSpPr/>
          <p:nvPr/>
        </p:nvGrpSpPr>
        <p:grpSpPr>
          <a:xfrm>
            <a:off x="3806128" y="5024800"/>
            <a:ext cx="720000" cy="720000"/>
            <a:chOff x="3806128" y="5024800"/>
            <a:chExt cx="720000" cy="720000"/>
          </a:xfrm>
        </p:grpSpPr>
        <p:sp>
          <p:nvSpPr>
            <p:cNvPr id="51" name="椭圆 50">
              <a:extLst>
                <a:ext uri="{FF2B5EF4-FFF2-40B4-BE49-F238E27FC236}">
                  <a16:creationId xmlns:a16="http://schemas.microsoft.com/office/drawing/2014/main" id="{5584C3AC-B4CE-4391-BCDD-EB5095B569A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3806128" y="5024800"/>
              <a:ext cx="720000" cy="720000"/>
            </a:xfrm>
            <a:prstGeom prst="ellipse">
              <a:avLst/>
            </a:prstGeom>
            <a:solidFill>
              <a:srgbClr val="E7EEF4"/>
            </a:solidFill>
            <a:ln w="25400">
              <a:solidFill>
                <a:srgbClr val="5B727D"/>
              </a:solidFill>
            </a:ln>
            <a:effectLst>
              <a:outerShdw algn="tl" blurRad="190500" dir="2700000" dist="1524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  <p:sp>
          <p:nvSpPr>
            <p:cNvPr id="52" name="文本框 51">
              <a:extLst>
                <a:ext uri="{FF2B5EF4-FFF2-40B4-BE49-F238E27FC236}">
                  <a16:creationId xmlns:a16="http://schemas.microsoft.com/office/drawing/2014/main" id="{895931D5-993C-42BD-BBAC-0805CCD7EFAF}"/>
                </a:ext>
              </a:extLst>
            </p:cNvPr>
            <p:cNvSpPr txBox="1"/>
            <p:nvPr/>
          </p:nvSpPr>
          <p:spPr>
            <a:xfrm>
              <a:off x="3955253" y="5087722"/>
              <a:ext cx="412292" cy="5791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z="3200">
                  <a:solidFill>
                    <a:srgbClr val="374A53"/>
                  </a:solidFill>
                  <a:latin charset="0" panose="020b0604020202020204" pitchFamily="34" typeface="Arial"/>
                  <a:cs charset="0" panose="020b0604020202020204" pitchFamily="34" typeface="Arial"/>
                </a:rPr>
                <a:t>2</a:t>
              </a:r>
            </a:p>
          </p:txBody>
        </p:sp>
      </p:grpSp>
      <p:grpSp>
        <p:nvGrpSpPr>
          <p:cNvPr id="53" name="组合 52">
            <a:extLst>
              <a:ext uri="{FF2B5EF4-FFF2-40B4-BE49-F238E27FC236}">
                <a16:creationId xmlns:a16="http://schemas.microsoft.com/office/drawing/2014/main" id="{2D921EBA-4030-414D-A55B-E061423EF302}"/>
              </a:ext>
            </a:extLst>
          </p:cNvPr>
          <p:cNvGrpSpPr/>
          <p:nvPr/>
        </p:nvGrpSpPr>
        <p:grpSpPr>
          <a:xfrm>
            <a:off x="7273228" y="2294300"/>
            <a:ext cx="720000" cy="720000"/>
            <a:chOff x="7273228" y="2294300"/>
            <a:chExt cx="720000" cy="720000"/>
          </a:xfrm>
        </p:grpSpPr>
        <p:sp>
          <p:nvSpPr>
            <p:cNvPr id="54" name="椭圆 53">
              <a:extLst>
                <a:ext uri="{FF2B5EF4-FFF2-40B4-BE49-F238E27FC236}">
                  <a16:creationId xmlns:a16="http://schemas.microsoft.com/office/drawing/2014/main" id="{2746C201-E11A-43E4-A30F-60FB033DF34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273228" y="2294300"/>
              <a:ext cx="720000" cy="720000"/>
            </a:xfrm>
            <a:prstGeom prst="ellipse">
              <a:avLst/>
            </a:prstGeom>
            <a:solidFill>
              <a:srgbClr val="E7EEF4"/>
            </a:solidFill>
            <a:ln w="25400">
              <a:solidFill>
                <a:srgbClr val="5B727D"/>
              </a:solidFill>
            </a:ln>
            <a:effectLst>
              <a:outerShdw algn="tl" blurRad="190500" dir="2700000" dist="1524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  <p:sp>
          <p:nvSpPr>
            <p:cNvPr id="55" name="文本框 54">
              <a:extLst>
                <a:ext uri="{FF2B5EF4-FFF2-40B4-BE49-F238E27FC236}">
                  <a16:creationId xmlns:a16="http://schemas.microsoft.com/office/drawing/2014/main" id="{C8A7BB6C-D8B9-489E-B076-6DBA1540A0B1}"/>
                </a:ext>
              </a:extLst>
            </p:cNvPr>
            <p:cNvSpPr txBox="1"/>
            <p:nvPr/>
          </p:nvSpPr>
          <p:spPr>
            <a:xfrm>
              <a:off x="7435672" y="2373551"/>
              <a:ext cx="412292" cy="5791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z="3200">
                  <a:solidFill>
                    <a:srgbClr val="374A53"/>
                  </a:solidFill>
                  <a:latin charset="0" panose="020b0604020202020204" pitchFamily="34" typeface="Arial"/>
                  <a:cs charset="0" panose="020b0604020202020204" pitchFamily="34" typeface="Arial"/>
                </a:rPr>
                <a:t>4</a:t>
              </a:r>
            </a:p>
          </p:txBody>
        </p:sp>
      </p:grpSp>
      <p:grpSp>
        <p:nvGrpSpPr>
          <p:cNvPr id="56" name="组合 55">
            <a:extLst>
              <a:ext uri="{FF2B5EF4-FFF2-40B4-BE49-F238E27FC236}">
                <a16:creationId xmlns:a16="http://schemas.microsoft.com/office/drawing/2014/main" id="{23DCC0DF-36E5-498D-8C0B-8376A37F56EF}"/>
              </a:ext>
            </a:extLst>
          </p:cNvPr>
          <p:cNvGrpSpPr/>
          <p:nvPr/>
        </p:nvGrpSpPr>
        <p:grpSpPr>
          <a:xfrm>
            <a:off x="7273228" y="5024800"/>
            <a:ext cx="720000" cy="720000"/>
            <a:chOff x="7273228" y="5024800"/>
            <a:chExt cx="720000" cy="720000"/>
          </a:xfrm>
        </p:grpSpPr>
        <p:sp>
          <p:nvSpPr>
            <p:cNvPr id="57" name="椭圆 56">
              <a:extLst>
                <a:ext uri="{FF2B5EF4-FFF2-40B4-BE49-F238E27FC236}">
                  <a16:creationId xmlns:a16="http://schemas.microsoft.com/office/drawing/2014/main" id="{FE23A54D-E4D1-4C58-BE82-EC5EC4ABA9F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273228" y="5024800"/>
              <a:ext cx="720000" cy="720000"/>
            </a:xfrm>
            <a:prstGeom prst="ellipse">
              <a:avLst/>
            </a:prstGeom>
            <a:solidFill>
              <a:srgbClr val="E7EEF4"/>
            </a:solidFill>
            <a:ln w="25400">
              <a:solidFill>
                <a:srgbClr val="5B727D"/>
              </a:solidFill>
            </a:ln>
            <a:effectLst>
              <a:outerShdw algn="tl" blurRad="190500" dir="2700000" dist="1524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  <p:sp>
          <p:nvSpPr>
            <p:cNvPr id="58" name="文本框 57">
              <a:extLst>
                <a:ext uri="{FF2B5EF4-FFF2-40B4-BE49-F238E27FC236}">
                  <a16:creationId xmlns:a16="http://schemas.microsoft.com/office/drawing/2014/main" id="{8608D829-523D-4945-9847-CBF24D72118E}"/>
                </a:ext>
              </a:extLst>
            </p:cNvPr>
            <p:cNvSpPr txBox="1"/>
            <p:nvPr/>
          </p:nvSpPr>
          <p:spPr>
            <a:xfrm>
              <a:off x="7435672" y="5087722"/>
              <a:ext cx="412292" cy="5791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zh-CN" lang="en-US" sz="3200">
                  <a:solidFill>
                    <a:srgbClr val="374A53"/>
                  </a:solidFill>
                  <a:latin charset="0" panose="020b0604020202020204" pitchFamily="34" typeface="Arial"/>
                  <a:cs charset="0" panose="020b0604020202020204" pitchFamily="34" typeface="Arial"/>
                </a:rPr>
                <a:t>3</a:t>
              </a:r>
            </a:p>
          </p:txBody>
        </p:sp>
      </p:grpSp>
      <p:sp>
        <p:nvSpPr>
          <p:cNvPr id="59" name="文本框 58">
            <a:extLst>
              <a:ext uri="{FF2B5EF4-FFF2-40B4-BE49-F238E27FC236}">
                <a16:creationId xmlns:a16="http://schemas.microsoft.com/office/drawing/2014/main" id="{81D730DA-759E-405C-913C-DF2CF40A2F3E}"/>
              </a:ext>
            </a:extLst>
          </p:cNvPr>
          <p:cNvSpPr txBox="1"/>
          <p:nvPr/>
        </p:nvSpPr>
        <p:spPr>
          <a:xfrm>
            <a:off x="2306449" y="1791348"/>
            <a:ext cx="1107996" cy="369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46800" lIns="90000" rIns="90000" tIns="46800" wrap="none">
            <a:normAutofit lnSpcReduction="10000"/>
          </a:bodyPr>
          <a:lstStyle>
            <a:defPPr>
              <a:defRPr lang="zh-CN"/>
            </a:defPPr>
            <a:lvl1pPr defTabSz="914377"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b="1" sz="1799">
                <a:solidFill>
                  <a:srgbClr val="076EA1"/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  <a:lvl2pPr defTabSz="914377" marL="457189"/>
            <a:lvl3pPr defTabSz="914377" marL="914377"/>
            <a:lvl4pPr defTabSz="914377" marL="1371566"/>
            <a:lvl5pPr defTabSz="914377" marL="1828754"/>
            <a:lvl6pPr defTabSz="914377" marL="2285943"/>
            <a:lvl7pPr defTabSz="914377" marL="2743131"/>
            <a:lvl8pPr defTabSz="914377" marL="3200320"/>
            <a:lvl9pPr defTabSz="914377" marL="3657509"/>
          </a:lstStyle>
          <a:p>
            <a:r>
              <a:rPr altLang="en-US" b="0" lang="zh-CN" sz="2000">
                <a:solidFill>
                  <a:schemeClr val="tx1"/>
                </a:solidFill>
              </a:rPr>
              <a:t>商家过多</a:t>
            </a:r>
          </a:p>
        </p:txBody>
      </p:sp>
      <p:sp>
        <p:nvSpPr>
          <p:cNvPr id="60" name="文本框 59">
            <a:extLst>
              <a:ext uri="{FF2B5EF4-FFF2-40B4-BE49-F238E27FC236}">
                <a16:creationId xmlns:a16="http://schemas.microsoft.com/office/drawing/2014/main" id="{F16442BA-9E94-4731-BDA2-2320B844643A}"/>
              </a:ext>
            </a:extLst>
          </p:cNvPr>
          <p:cNvSpPr txBox="1"/>
          <p:nvPr/>
        </p:nvSpPr>
        <p:spPr>
          <a:xfrm>
            <a:off x="2306449" y="4789302"/>
            <a:ext cx="1107996" cy="369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46800" lIns="90000" rIns="90000" tIns="46800" wrap="none">
            <a:normAutofit lnSpcReduction="10000"/>
          </a:bodyPr>
          <a:lstStyle>
            <a:defPPr>
              <a:defRPr lang="zh-CN"/>
            </a:defPPr>
            <a:lvl1pPr defTabSz="914377"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b="1" sz="1799">
                <a:solidFill>
                  <a:srgbClr val="076EA1"/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  <a:lvl2pPr defTabSz="914377" marL="457189"/>
            <a:lvl3pPr defTabSz="914377" marL="914377"/>
            <a:lvl4pPr defTabSz="914377" marL="1371566"/>
            <a:lvl5pPr defTabSz="914377" marL="1828754"/>
            <a:lvl6pPr defTabSz="914377" marL="2285943"/>
            <a:lvl7pPr defTabSz="914377" marL="2743131"/>
            <a:lvl8pPr defTabSz="914377" marL="3200320"/>
            <a:lvl9pPr defTabSz="914377" marL="3657509"/>
          </a:lstStyle>
          <a:p>
            <a:r>
              <a:rPr altLang="en-US" b="0" lang="zh-CN" sz="2000">
                <a:solidFill>
                  <a:schemeClr val="tx1"/>
                </a:solidFill>
              </a:rPr>
              <a:t>模式落后</a:t>
            </a:r>
          </a:p>
        </p:txBody>
      </p:sp>
      <p:sp>
        <p:nvSpPr>
          <p:cNvPr id="61" name="文本框 60">
            <a:extLst>
              <a:ext uri="{FF2B5EF4-FFF2-40B4-BE49-F238E27FC236}">
                <a16:creationId xmlns:a16="http://schemas.microsoft.com/office/drawing/2014/main" id="{26E1AD53-99F9-43F8-A490-9CCD14DE0E0A}"/>
              </a:ext>
            </a:extLst>
          </p:cNvPr>
          <p:cNvSpPr txBox="1"/>
          <p:nvPr/>
        </p:nvSpPr>
        <p:spPr>
          <a:xfrm>
            <a:off x="8253824" y="4789302"/>
            <a:ext cx="1107996" cy="369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46800" lIns="90000" rIns="90000" tIns="46800" wrap="none">
            <a:normAutofit lnSpcReduction="10000"/>
          </a:bodyPr>
          <a:lstStyle>
            <a:defPPr>
              <a:defRPr lang="zh-CN"/>
            </a:defPPr>
            <a:lvl1pPr defTabSz="914377"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b="1" sz="1799">
                <a:solidFill>
                  <a:srgbClr val="076EA1"/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  <a:lvl2pPr defTabSz="914377" marL="457189"/>
            <a:lvl3pPr defTabSz="914377" marL="914377"/>
            <a:lvl4pPr defTabSz="914377" marL="1371566"/>
            <a:lvl5pPr defTabSz="914377" marL="1828754"/>
            <a:lvl6pPr defTabSz="914377" marL="2285943"/>
            <a:lvl7pPr defTabSz="914377" marL="2743131"/>
            <a:lvl8pPr defTabSz="914377" marL="3200320"/>
            <a:lvl9pPr defTabSz="914377" marL="3657509"/>
          </a:lstStyle>
          <a:p>
            <a:r>
              <a:rPr altLang="en-US" b="0" lang="zh-CN" sz="2000">
                <a:solidFill>
                  <a:schemeClr val="tx1"/>
                </a:solidFill>
              </a:rPr>
              <a:t>技术短缺</a:t>
            </a:r>
          </a:p>
        </p:txBody>
      </p:sp>
      <p:sp>
        <p:nvSpPr>
          <p:cNvPr id="62" name="文本框 61">
            <a:extLst>
              <a:ext uri="{FF2B5EF4-FFF2-40B4-BE49-F238E27FC236}">
                <a16:creationId xmlns:a16="http://schemas.microsoft.com/office/drawing/2014/main" id="{3D1083BE-2730-42D4-B9B0-2529A1C7282B}"/>
              </a:ext>
            </a:extLst>
          </p:cNvPr>
          <p:cNvSpPr txBox="1"/>
          <p:nvPr/>
        </p:nvSpPr>
        <p:spPr>
          <a:xfrm>
            <a:off x="8253824" y="1791348"/>
            <a:ext cx="1107996" cy="369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46800" lIns="90000" rIns="90000" tIns="46800" wrap="none">
            <a:normAutofit lnSpcReduction="10000"/>
          </a:bodyPr>
          <a:lstStyle>
            <a:defPPr>
              <a:defRPr lang="zh-CN"/>
            </a:defPPr>
            <a:lvl1pPr defTabSz="914377"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b="1" sz="1799">
                <a:solidFill>
                  <a:srgbClr val="076EA1"/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  <a:lvl2pPr defTabSz="914377" marL="457189"/>
            <a:lvl3pPr defTabSz="914377" marL="914377"/>
            <a:lvl4pPr defTabSz="914377" marL="1371566"/>
            <a:lvl5pPr defTabSz="914377" marL="1828754"/>
            <a:lvl6pPr defTabSz="914377" marL="2285943"/>
            <a:lvl7pPr defTabSz="914377" marL="2743131"/>
            <a:lvl8pPr defTabSz="914377" marL="3200320"/>
            <a:lvl9pPr defTabSz="914377" marL="3657509"/>
          </a:lstStyle>
          <a:p>
            <a:r>
              <a:rPr altLang="en-US" b="0" lang="zh-CN" sz="2000">
                <a:solidFill>
                  <a:schemeClr val="tx1"/>
                </a:solidFill>
              </a:rPr>
              <a:t>生存困难</a:t>
            </a:r>
          </a:p>
        </p:txBody>
      </p:sp>
      <p:sp>
        <p:nvSpPr>
          <p:cNvPr id="63" name="TextBox 77">
            <a:extLst>
              <a:ext uri="{FF2B5EF4-FFF2-40B4-BE49-F238E27FC236}">
                <a16:creationId xmlns:a16="http://schemas.microsoft.com/office/drawing/2014/main" id="{0AA8EFC4-1746-4BE5-9259-CB16E703E97D}"/>
              </a:ext>
            </a:extLst>
          </p:cNvPr>
          <p:cNvSpPr txBox="1"/>
          <p:nvPr/>
        </p:nvSpPr>
        <p:spPr>
          <a:xfrm>
            <a:off x="571500" y="2278320"/>
            <a:ext cx="2869250" cy="822960"/>
          </a:xfrm>
          <a:prstGeom prst="rect">
            <a:avLst/>
          </a:prstGeom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 algn="just" defTabSz="914377" fontAlgn="base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  <a:lvl2pPr defTabSz="914377" marL="457189"/>
            <a:lvl3pPr defTabSz="914377" marL="914377"/>
            <a:lvl4pPr defTabSz="914377" marL="1371566"/>
            <a:lvl5pPr defTabSz="914377" marL="1828754"/>
            <a:lvl6pPr defTabSz="914377" marL="2285943"/>
            <a:lvl7pPr defTabSz="914377" marL="2743131"/>
            <a:lvl8pPr defTabSz="914377" marL="3200320"/>
            <a:lvl9pPr defTabSz="914377" marL="3657509"/>
          </a:lstStyle>
          <a:p>
            <a:r>
              <a:rPr altLang="en-US" lang="zh-CN"/>
              <a:t>本市目前有本行业商家近百家，绝大部分是小规模的街边小商铺，规模较小。</a:t>
            </a:r>
          </a:p>
        </p:txBody>
      </p:sp>
      <p:sp>
        <p:nvSpPr>
          <p:cNvPr id="64" name="TextBox 77">
            <a:extLst>
              <a:ext uri="{FF2B5EF4-FFF2-40B4-BE49-F238E27FC236}">
                <a16:creationId xmlns:a16="http://schemas.microsoft.com/office/drawing/2014/main" id="{DCC9FDA1-57EC-438F-AC58-7C8E903ECABF}"/>
              </a:ext>
            </a:extLst>
          </p:cNvPr>
          <p:cNvSpPr txBox="1"/>
          <p:nvPr/>
        </p:nvSpPr>
        <p:spPr>
          <a:xfrm>
            <a:off x="572199" y="5250064"/>
            <a:ext cx="2868551" cy="579120"/>
          </a:xfrm>
          <a:prstGeom prst="rect">
            <a:avLst/>
          </a:prstGeom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 algn="just" defTabSz="914377" fontAlgn="base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  <a:lvl2pPr defTabSz="914377" marL="457189"/>
            <a:lvl3pPr defTabSz="914377" marL="914377"/>
            <a:lvl4pPr defTabSz="914377" marL="1371566"/>
            <a:lvl5pPr defTabSz="914377" marL="1828754"/>
            <a:lvl6pPr defTabSz="914377" marL="2285943"/>
            <a:lvl7pPr defTabSz="914377" marL="2743131"/>
            <a:lvl8pPr defTabSz="914377" marL="3200320"/>
            <a:lvl9pPr defTabSz="914377" marL="3657509"/>
          </a:lstStyle>
          <a:p>
            <a:r>
              <a:rPr altLang="zh-CN" lang="en-US"/>
              <a:t>90%以上模式都很传统，盈利方式单一，运作模式很落后。</a:t>
            </a:r>
          </a:p>
        </p:txBody>
      </p:sp>
      <p:sp>
        <p:nvSpPr>
          <p:cNvPr id="65" name="TextBox 77">
            <a:extLst>
              <a:ext uri="{FF2B5EF4-FFF2-40B4-BE49-F238E27FC236}">
                <a16:creationId xmlns:a16="http://schemas.microsoft.com/office/drawing/2014/main" id="{15935FAA-4E2E-46F6-898D-484B357D000D}"/>
              </a:ext>
            </a:extLst>
          </p:cNvPr>
          <p:cNvSpPr txBox="1"/>
          <p:nvPr/>
        </p:nvSpPr>
        <p:spPr>
          <a:xfrm>
            <a:off x="8229660" y="5250064"/>
            <a:ext cx="3150146" cy="822960"/>
          </a:xfrm>
          <a:prstGeom prst="rect">
            <a:avLst/>
          </a:prstGeom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 algn="just" defTabSz="914377" fontAlgn="base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  <a:lvl2pPr defTabSz="914377" marL="457189"/>
            <a:lvl3pPr defTabSz="914377" marL="914377"/>
            <a:lvl4pPr defTabSz="914377" marL="1371566"/>
            <a:lvl5pPr defTabSz="914377" marL="1828754"/>
            <a:lvl6pPr defTabSz="914377" marL="2285943"/>
            <a:lvl7pPr defTabSz="914377" marL="2743131"/>
            <a:lvl8pPr defTabSz="914377" marL="3200320"/>
            <a:lvl9pPr defTabSz="914377" marL="3657509"/>
          </a:lstStyle>
          <a:p>
            <a:r>
              <a:rPr altLang="en-US" lang="zh-CN"/>
              <a:t>小商铺老板也是技术人员，通常技术单一，设备投入小，技术投入少。</a:t>
            </a:r>
          </a:p>
        </p:txBody>
      </p:sp>
      <p:sp>
        <p:nvSpPr>
          <p:cNvPr id="66" name="TextBox 77">
            <a:extLst>
              <a:ext uri="{FF2B5EF4-FFF2-40B4-BE49-F238E27FC236}">
                <a16:creationId xmlns:a16="http://schemas.microsoft.com/office/drawing/2014/main" id="{CC78A65A-E876-49A9-8787-CEA424AF0BBD}"/>
              </a:ext>
            </a:extLst>
          </p:cNvPr>
          <p:cNvSpPr txBox="1"/>
          <p:nvPr/>
        </p:nvSpPr>
        <p:spPr>
          <a:xfrm>
            <a:off x="8229660" y="2278320"/>
            <a:ext cx="3150146" cy="822960"/>
          </a:xfrm>
          <a:prstGeom prst="rect">
            <a:avLst/>
          </a:prstGeom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 algn="just" defTabSz="914377" fontAlgn="base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  <a:lvl2pPr defTabSz="914377" marL="457189"/>
            <a:lvl3pPr defTabSz="914377" marL="914377"/>
            <a:lvl4pPr defTabSz="914377" marL="1371566"/>
            <a:lvl5pPr defTabSz="914377" marL="1828754"/>
            <a:lvl6pPr defTabSz="914377" marL="2285943"/>
            <a:lvl7pPr defTabSz="914377" marL="2743131"/>
            <a:lvl8pPr defTabSz="914377" marL="3200320"/>
            <a:lvl9pPr defTabSz="914377" marL="3657509"/>
          </a:lstStyle>
          <a:p>
            <a:r>
              <a:rPr altLang="en-US" lang="zh-CN"/>
              <a:t>小商铺过多，预计未来几年将会有50%以上的小商铺退出，行业整合无可避免。</a:t>
            </a:r>
          </a:p>
        </p:txBody>
      </p:sp>
    </p:spTree>
    <p:extLst>
      <p:ext uri="{BB962C8B-B14F-4D97-AF65-F5344CB8AC3E}">
        <p14:creationId val="4019733969"/>
      </p:ext>
    </p:extLst>
  </p:cSld>
  <p:clrMapOvr>
    <a:masterClrMapping/>
  </p:clrMapOvr>
  <p:transition spd="med">
    <p:pull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1250" id="7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fill="hold" grpId="0" id="9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fill="hold" grpId="0" id="13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5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fill="hold" id="17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9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2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1" nodeType="afterGroup">
                            <p:stCondLst>
                              <p:cond delay="2750"/>
                            </p:stCondLst>
                            <p:childTnLst>
                              <p:par>
                                <p:cTn decel="100000" fill="hold" id="22" nodeType="afterEffect" presetClass="entr" presetID="49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4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5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6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7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29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1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2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3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4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id="35" nodeType="afterEffect" presetClass="entr" presetID="31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37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38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39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750" id="4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41" nodeType="withEffect" presetClass="entr" presetID="31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43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44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45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750" id="46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47" nodeType="withEffect" presetClass="entr" presetID="31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49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50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51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750" id="52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53" nodeType="withEffect" presetClass="entr" presetID="31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55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56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57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750" id="58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9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grpId="0" id="60" nodeType="afterEffect" presetClass="entr" presetID="41" presetSubtype="0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6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2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3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4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5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66" tmFilter="0,0; .5, 1; 1, 1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7" nodeType="withEffect" presetClass="entr" presetID="41" presetSubtype="0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6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9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0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1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2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3" tmFilter="0,0; .5, 1; 1, 1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4" nodeType="withEffect" presetClass="entr" presetID="41" presetSubtype="0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6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7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8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9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80" tmFilter="0,0; .5, 1; 1, 1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1" nodeType="withEffect" presetClass="entr" presetID="41" presetSubtype="0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8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83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4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5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6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87" tmFilter="0,0; .5, 1; 1, 1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8" nodeType="afterGroup">
                            <p:stCondLst>
                              <p:cond delay="5750"/>
                            </p:stCondLst>
                            <p:childTnLst>
                              <p:par>
                                <p:cTn decel="100000" fill="hold" grpId="0" id="89" nodeType="afterEffect" presetClass="entr" presetID="49" presetSubtype="0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91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2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3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4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decel="100000" fill="hold" grpId="0" id="95" nodeType="withEffect" presetClass="entr" presetID="49" presetSubtype="0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9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97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8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9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decel="100000" fill="hold" grpId="0" id="101" nodeType="withEffect" presetClass="entr" presetID="49" presetSubtype="0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0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03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4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5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06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decel="100000" fill="hold" grpId="0" id="107" nodeType="withEffect" presetClass="entr" presetID="49" presetSubtype="0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0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09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1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11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12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23"/>
      <p:bldP grpId="0" spid="46"/>
      <p:bldP grpId="0" spid="45"/>
      <p:bldP grpId="0" spid="59"/>
      <p:bldP grpId="0" spid="60"/>
      <p:bldP grpId="0" spid="61"/>
      <p:bldP grpId="0" spid="62"/>
      <p:bldP grpId="0" spid="63"/>
      <p:bldP grpId="0" spid="64"/>
      <p:bldP grpId="0" spid="65"/>
      <p:bldP grpId="0" spid="66"/>
    </p:bldLst>
  </p:timing>
</p:sld>
</file>

<file path=ppt/slides/slide1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9A19A05E-D3FE-4D6E-9620-2E992C29CA28}"/>
              </a:ext>
            </a:extLst>
          </p:cNvPr>
          <p:cNvSpPr/>
          <p:nvPr/>
        </p:nvSpPr>
        <p:spPr>
          <a:xfrm>
            <a:off x="1513489" y="810828"/>
            <a:ext cx="10079420" cy="136634"/>
          </a:xfrm>
          <a:prstGeom prst="rect">
            <a:avLst/>
          </a:prstGeom>
          <a:solidFill>
            <a:srgbClr val="5B72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3" name="椭圆 22">
            <a:extLst>
              <a:ext uri="{FF2B5EF4-FFF2-40B4-BE49-F238E27FC236}">
                <a16:creationId xmlns:a16="http://schemas.microsoft.com/office/drawing/2014/main" id="{4737B946-6685-429C-9828-A42F5F60A523}"/>
              </a:ext>
            </a:extLst>
          </p:cNvPr>
          <p:cNvSpPr/>
          <p:nvPr/>
        </p:nvSpPr>
        <p:spPr>
          <a:xfrm>
            <a:off x="94593" y="57076"/>
            <a:ext cx="1290568" cy="1087090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24" name="组合 23">
            <a:extLst>
              <a:ext uri="{FF2B5EF4-FFF2-40B4-BE49-F238E27FC236}">
                <a16:creationId xmlns:a16="http://schemas.microsoft.com/office/drawing/2014/main" id="{A44451C1-E0E6-4559-AE78-7D78AD0093AE}"/>
              </a:ext>
            </a:extLst>
          </p:cNvPr>
          <p:cNvGrpSpPr/>
          <p:nvPr/>
        </p:nvGrpSpPr>
        <p:grpSpPr>
          <a:xfrm>
            <a:off x="11078559" y="429123"/>
            <a:ext cx="514350" cy="284207"/>
            <a:chOff x="10501313" y="528290"/>
            <a:chExt cx="514350" cy="332185"/>
          </a:xfrm>
          <a:solidFill>
            <a:srgbClr val="5B727D"/>
          </a:solidFill>
        </p:grpSpPr>
        <p:sp>
          <p:nvSpPr>
            <p:cNvPr id="25" name="矩形 24">
              <a:extLst>
                <a:ext uri="{FF2B5EF4-FFF2-40B4-BE49-F238E27FC236}">
                  <a16:creationId xmlns:a16="http://schemas.microsoft.com/office/drawing/2014/main" id="{145D0146-A818-49F4-A62A-8D4F637E36C4}"/>
                </a:ext>
              </a:extLst>
            </p:cNvPr>
            <p:cNvSpPr/>
            <p:nvPr/>
          </p:nvSpPr>
          <p:spPr>
            <a:xfrm>
              <a:off x="10501313" y="700088"/>
              <a:ext cx="102306" cy="160387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  <p:sp>
          <p:nvSpPr>
            <p:cNvPr id="26" name="矩形 25">
              <a:extLst>
                <a:ext uri="{FF2B5EF4-FFF2-40B4-BE49-F238E27FC236}">
                  <a16:creationId xmlns:a16="http://schemas.microsoft.com/office/drawing/2014/main" id="{E25A07AE-151E-431B-BE20-9A0E73694D30}"/>
                </a:ext>
              </a:extLst>
            </p:cNvPr>
            <p:cNvSpPr/>
            <p:nvPr/>
          </p:nvSpPr>
          <p:spPr>
            <a:xfrm>
              <a:off x="10707335" y="597694"/>
              <a:ext cx="102306" cy="26278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  <p:sp>
          <p:nvSpPr>
            <p:cNvPr id="27" name="矩形 26">
              <a:extLst>
                <a:ext uri="{FF2B5EF4-FFF2-40B4-BE49-F238E27FC236}">
                  <a16:creationId xmlns:a16="http://schemas.microsoft.com/office/drawing/2014/main" id="{3FCD4E52-D36C-4027-B580-ECF339E34B12}"/>
                </a:ext>
              </a:extLst>
            </p:cNvPr>
            <p:cNvSpPr/>
            <p:nvPr/>
          </p:nvSpPr>
          <p:spPr>
            <a:xfrm>
              <a:off x="10913357" y="528290"/>
              <a:ext cx="102306" cy="332185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</p:grpSp>
      <p:sp>
        <p:nvSpPr>
          <p:cNvPr id="46" name="矩形 45">
            <a:extLst>
              <a:ext uri="{FF2B5EF4-FFF2-40B4-BE49-F238E27FC236}">
                <a16:creationId xmlns:a16="http://schemas.microsoft.com/office/drawing/2014/main" id="{92DDC215-0E79-4B4C-A0EB-E4352C8F7658}"/>
              </a:ext>
            </a:extLst>
          </p:cNvPr>
          <p:cNvSpPr/>
          <p:nvPr/>
        </p:nvSpPr>
        <p:spPr>
          <a:xfrm>
            <a:off x="1415573" y="371910"/>
            <a:ext cx="1554480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dist"/>
            <a:r>
              <a:rPr altLang="en-US" b="1" lang="zh-CN">
                <a:solidFill>
                  <a:srgbClr val="5B727D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项目运营计划</a:t>
            </a:r>
          </a:p>
        </p:txBody>
      </p:sp>
      <p:grpSp>
        <p:nvGrpSpPr>
          <p:cNvPr id="34" name="ïŝḷíḓè">
            <a:extLst>
              <a:ext uri="{FF2B5EF4-FFF2-40B4-BE49-F238E27FC236}">
                <a16:creationId xmlns:a16="http://schemas.microsoft.com/office/drawing/2014/main" id="{22813B53-B384-4D9C-B691-1A23F8C2F405}"/>
              </a:ext>
            </a:extLst>
          </p:cNvPr>
          <p:cNvGrpSpPr/>
          <p:nvPr/>
        </p:nvGrpSpPr>
        <p:grpSpPr>
          <a:xfrm>
            <a:off x="5433966" y="1202454"/>
            <a:ext cx="1323953" cy="4790622"/>
            <a:chOff x="5427672" y="1202454"/>
            <a:chExt cx="1323953" cy="4790622"/>
          </a:xfrm>
        </p:grpSpPr>
        <p:grpSp>
          <p:nvGrpSpPr>
            <p:cNvPr id="74" name="ïşliḋè">
              <a:extLst>
                <a:ext uri="{FF2B5EF4-FFF2-40B4-BE49-F238E27FC236}">
                  <a16:creationId xmlns:a16="http://schemas.microsoft.com/office/drawing/2014/main" id="{6BBEE0B1-AD8C-4566-BB7D-866FAD0CC462}"/>
                </a:ext>
              </a:extLst>
            </p:cNvPr>
            <p:cNvGrpSpPr/>
            <p:nvPr/>
          </p:nvGrpSpPr>
          <p:grpSpPr>
            <a:xfrm>
              <a:off x="5427672" y="1202454"/>
              <a:ext cx="1309833" cy="4790622"/>
              <a:chOff x="5427672" y="1343478"/>
              <a:chExt cx="1309833" cy="4790622"/>
            </a:xfrm>
          </p:grpSpPr>
          <p:grpSp>
            <p:nvGrpSpPr>
              <p:cNvPr id="87" name="iṣļïḋè">
                <a:extLst>
                  <a:ext uri="{FF2B5EF4-FFF2-40B4-BE49-F238E27FC236}">
                    <a16:creationId xmlns:a16="http://schemas.microsoft.com/office/drawing/2014/main" id="{05BAB940-9513-40C5-835A-9A33BC9AADC6}"/>
                  </a:ext>
                </a:extLst>
              </p:cNvPr>
              <p:cNvGrpSpPr/>
              <p:nvPr/>
            </p:nvGrpSpPr>
            <p:grpSpPr>
              <a:xfrm>
                <a:off x="5427672" y="1343478"/>
                <a:ext cx="1309833" cy="808436"/>
                <a:chOff x="5364650" y="1071789"/>
                <a:chExt cx="1403588" cy="866302"/>
              </a:xfrm>
              <a:solidFill>
                <a:schemeClr val="accent1"/>
              </a:solidFill>
            </p:grpSpPr>
            <p:sp>
              <p:nvSpPr>
                <p:cNvPr id="89" name="ï$ļïḋè">
                  <a:extLst>
                    <a:ext uri="{FF2B5EF4-FFF2-40B4-BE49-F238E27FC236}">
                      <a16:creationId xmlns:a16="http://schemas.microsoft.com/office/drawing/2014/main" id="{6404D771-E7BB-416E-9D38-AFFC74BCCD90}"/>
                    </a:ext>
                  </a:extLst>
                </p:cNvPr>
                <p:cNvSpPr/>
                <p:nvPr/>
              </p:nvSpPr>
              <p:spPr bwMode="auto">
                <a:xfrm rot="15791816">
                  <a:off x="6282603" y="1443657"/>
                  <a:ext cx="394457" cy="576812"/>
                </a:xfrm>
                <a:custGeom>
                  <a:cxnLst>
                    <a:cxn ang="0">
                      <a:pos x="164" y="29"/>
                    </a:cxn>
                    <a:cxn ang="0">
                      <a:pos x="136" y="6"/>
                    </a:cxn>
                    <a:cxn ang="0">
                      <a:pos x="115" y="20"/>
                    </a:cxn>
                    <a:cxn ang="0">
                      <a:pos x="101" y="93"/>
                    </a:cxn>
                    <a:cxn ang="0">
                      <a:pos x="60" y="323"/>
                    </a:cxn>
                    <a:cxn ang="0">
                      <a:pos x="209" y="345"/>
                    </a:cxn>
                    <a:cxn ang="0">
                      <a:pos x="253" y="217"/>
                    </a:cxn>
                    <a:cxn ang="0">
                      <a:pos x="164" y="29"/>
                    </a:cxn>
                    <a:cxn ang="0">
                      <a:pos x="164" y="29"/>
                    </a:cxn>
                    <a:cxn ang="0">
                      <a:pos x="164" y="29"/>
                    </a:cxn>
                  </a:cxnLst>
                  <a:rect b="b" l="0" r="r" t="0"/>
                  <a:pathLst>
                    <a:path h="378" w="259">
                      <a:moveTo>
                        <a:pt x="164" y="29"/>
                      </a:moveTo>
                      <a:cubicBezTo>
                        <a:pt x="155" y="20"/>
                        <a:pt x="146" y="13"/>
                        <a:pt x="136" y="6"/>
                      </a:cubicBezTo>
                      <a:cubicBezTo>
                        <a:pt x="126" y="0"/>
                        <a:pt x="113" y="8"/>
                        <a:pt x="115" y="20"/>
                      </a:cubicBezTo>
                      <a:cubicBezTo>
                        <a:pt x="118" y="45"/>
                        <a:pt x="112" y="69"/>
                        <a:pt x="101" y="93"/>
                      </a:cubicBezTo>
                      <a:cubicBezTo>
                        <a:pt x="67" y="162"/>
                        <a:pt x="0" y="248"/>
                        <a:pt x="60" y="323"/>
                      </a:cubicBezTo>
                      <a:cubicBezTo>
                        <a:pt x="95" y="366"/>
                        <a:pt x="165" y="378"/>
                        <a:pt x="209" y="345"/>
                      </a:cubicBezTo>
                      <a:cubicBezTo>
                        <a:pt x="246" y="316"/>
                        <a:pt x="259" y="264"/>
                        <a:pt x="253" y="217"/>
                      </a:cubicBezTo>
                      <a:cubicBezTo>
                        <a:pt x="245" y="153"/>
                        <a:pt x="208" y="77"/>
                        <a:pt x="164" y="29"/>
                      </a:cubicBezTo>
                      <a:close/>
                      <a:moveTo>
                        <a:pt x="164" y="29"/>
                      </a:moveTo>
                      <a:cubicBezTo>
                        <a:pt x="164" y="29"/>
                        <a:pt x="164" y="29"/>
                        <a:pt x="164" y="29"/>
                      </a:cubicBezTo>
                    </a:path>
                  </a:pathLst>
                </a:custGeom>
                <a:solidFill>
                  <a:srgbClr val="5B727D"/>
                </a:solidFill>
                <a:ln w="9525">
                  <a:noFill/>
                  <a:round/>
                </a:ln>
              </p:spPr>
              <p:txBody>
                <a:bodyPr anchor="ctr" bIns="45720" lIns="91440" rIns="91440" tIns="45720" wrap="square">
                  <a:normAutofit/>
                </a:bodyPr>
                <a:lstStyle>
                  <a:defPPr>
                    <a:defRPr lang="zh-CN"/>
                  </a:defPPr>
                  <a:lvl1pPr algn="l" defTabSz="914400" eaLnBrk="1" hangingPunct="1" latinLnBrk="0" marL="0" rtl="0">
                    <a:defRPr kern="1200" sz="1800">
                      <a:solidFill>
                        <a:schemeClr val="tx1"/>
                      </a:solidFill>
                    </a:defRPr>
                  </a:lvl1pPr>
                  <a:lvl2pPr algn="l" defTabSz="914400" eaLnBrk="1" hangingPunct="1" latinLnBrk="0" marL="457200" rtl="0">
                    <a:defRPr kern="1200" sz="1800">
                      <a:solidFill>
                        <a:schemeClr val="tx1"/>
                      </a:solidFill>
                    </a:defRPr>
                  </a:lvl2pPr>
                  <a:lvl3pPr algn="l" defTabSz="914400" eaLnBrk="1" hangingPunct="1" latinLnBrk="0" marL="914400" rtl="0">
                    <a:defRPr kern="1200" sz="1800">
                      <a:solidFill>
                        <a:schemeClr val="tx1"/>
                      </a:solidFill>
                    </a:defRPr>
                  </a:lvl3pPr>
                  <a:lvl4pPr algn="l" defTabSz="914400" eaLnBrk="1" hangingPunct="1" latinLnBrk="0" marL="1371600" rtl="0">
                    <a:defRPr kern="1200" sz="1800">
                      <a:solidFill>
                        <a:schemeClr val="tx1"/>
                      </a:solidFill>
                    </a:defRPr>
                  </a:lvl4pPr>
                  <a:lvl5pPr algn="l" defTabSz="914400" eaLnBrk="1" hangingPunct="1" latinLnBrk="0" marL="1828800" rtl="0">
                    <a:defRPr kern="1200" sz="1800">
                      <a:solidFill>
                        <a:schemeClr val="tx1"/>
                      </a:solidFill>
                    </a:defRPr>
                  </a:lvl5pPr>
                  <a:lvl6pPr algn="l" defTabSz="914400" eaLnBrk="1" hangingPunct="1" latinLnBrk="0" marL="2286000" rtl="0">
                    <a:defRPr kern="1200" sz="1800">
                      <a:solidFill>
                        <a:schemeClr val="tx1"/>
                      </a:solidFill>
                    </a:defRPr>
                  </a:lvl6pPr>
                  <a:lvl7pPr algn="l" defTabSz="914400" eaLnBrk="1" hangingPunct="1" latinLnBrk="0" marL="2743200" rtl="0">
                    <a:defRPr kern="1200" sz="1800">
                      <a:solidFill>
                        <a:schemeClr val="tx1"/>
                      </a:solidFill>
                    </a:defRPr>
                  </a:lvl7pPr>
                  <a:lvl8pPr algn="l" defTabSz="914400" eaLnBrk="1" hangingPunct="1" latinLnBrk="0" marL="3200400" rtl="0">
                    <a:defRPr kern="1200" sz="1800">
                      <a:solidFill>
                        <a:schemeClr val="tx1"/>
                      </a:solidFill>
                    </a:defRPr>
                  </a:lvl8pPr>
                  <a:lvl9pPr algn="l" defTabSz="914400" eaLnBrk="1" hangingPunct="1" latinLnBrk="0" marL="3657600" rtl="0">
                    <a:defRPr kern="1200" sz="1800">
                      <a:solidFill>
                        <a:schemeClr val="tx1"/>
                      </a:solidFill>
                    </a:defRPr>
                  </a:lvl9pPr>
                </a:lstStyle>
                <a:p>
                  <a:pPr algn="ctr"/>
                  <a:endParaRPr/>
                </a:p>
              </p:txBody>
            </p:sp>
            <p:sp>
              <p:nvSpPr>
                <p:cNvPr id="90" name="íSļíḑé">
                  <a:extLst>
                    <a:ext uri="{FF2B5EF4-FFF2-40B4-BE49-F238E27FC236}">
                      <a16:creationId xmlns:a16="http://schemas.microsoft.com/office/drawing/2014/main" id="{6FEA7847-FE59-4142-9370-144FEB1C31E0}"/>
                    </a:ext>
                  </a:extLst>
                </p:cNvPr>
                <p:cNvSpPr/>
                <p:nvPr/>
              </p:nvSpPr>
              <p:spPr bwMode="auto">
                <a:xfrm flipH="1" rot="5808184">
                  <a:off x="5455827" y="1452457"/>
                  <a:ext cx="394457" cy="576812"/>
                </a:xfrm>
                <a:custGeom>
                  <a:cxnLst>
                    <a:cxn ang="0">
                      <a:pos x="164" y="29"/>
                    </a:cxn>
                    <a:cxn ang="0">
                      <a:pos x="136" y="6"/>
                    </a:cxn>
                    <a:cxn ang="0">
                      <a:pos x="115" y="20"/>
                    </a:cxn>
                    <a:cxn ang="0">
                      <a:pos x="101" y="93"/>
                    </a:cxn>
                    <a:cxn ang="0">
                      <a:pos x="60" y="323"/>
                    </a:cxn>
                    <a:cxn ang="0">
                      <a:pos x="209" y="345"/>
                    </a:cxn>
                    <a:cxn ang="0">
                      <a:pos x="253" y="217"/>
                    </a:cxn>
                    <a:cxn ang="0">
                      <a:pos x="164" y="29"/>
                    </a:cxn>
                    <a:cxn ang="0">
                      <a:pos x="164" y="29"/>
                    </a:cxn>
                    <a:cxn ang="0">
                      <a:pos x="164" y="29"/>
                    </a:cxn>
                  </a:cxnLst>
                  <a:rect b="b" l="0" r="r" t="0"/>
                  <a:pathLst>
                    <a:path h="378" w="259">
                      <a:moveTo>
                        <a:pt x="164" y="29"/>
                      </a:moveTo>
                      <a:cubicBezTo>
                        <a:pt x="155" y="20"/>
                        <a:pt x="146" y="13"/>
                        <a:pt x="136" y="6"/>
                      </a:cubicBezTo>
                      <a:cubicBezTo>
                        <a:pt x="126" y="0"/>
                        <a:pt x="113" y="8"/>
                        <a:pt x="115" y="20"/>
                      </a:cubicBezTo>
                      <a:cubicBezTo>
                        <a:pt x="118" y="45"/>
                        <a:pt x="112" y="69"/>
                        <a:pt x="101" y="93"/>
                      </a:cubicBezTo>
                      <a:cubicBezTo>
                        <a:pt x="67" y="162"/>
                        <a:pt x="0" y="248"/>
                        <a:pt x="60" y="323"/>
                      </a:cubicBezTo>
                      <a:cubicBezTo>
                        <a:pt x="95" y="366"/>
                        <a:pt x="165" y="378"/>
                        <a:pt x="209" y="345"/>
                      </a:cubicBezTo>
                      <a:cubicBezTo>
                        <a:pt x="246" y="316"/>
                        <a:pt x="259" y="264"/>
                        <a:pt x="253" y="217"/>
                      </a:cubicBezTo>
                      <a:cubicBezTo>
                        <a:pt x="245" y="153"/>
                        <a:pt x="208" y="77"/>
                        <a:pt x="164" y="29"/>
                      </a:cubicBezTo>
                      <a:close/>
                      <a:moveTo>
                        <a:pt x="164" y="29"/>
                      </a:moveTo>
                      <a:cubicBezTo>
                        <a:pt x="164" y="29"/>
                        <a:pt x="164" y="29"/>
                        <a:pt x="164" y="29"/>
                      </a:cubicBezTo>
                    </a:path>
                  </a:pathLst>
                </a:custGeom>
                <a:solidFill>
                  <a:srgbClr val="5B727D"/>
                </a:solidFill>
                <a:ln w="9525">
                  <a:noFill/>
                  <a:round/>
                </a:ln>
              </p:spPr>
              <p:txBody>
                <a:bodyPr anchor="ctr" bIns="45720" lIns="91440" rIns="91440" tIns="45720" wrap="square">
                  <a:normAutofit/>
                </a:bodyPr>
                <a:lstStyle>
                  <a:defPPr>
                    <a:defRPr lang="zh-CN"/>
                  </a:defPPr>
                  <a:lvl1pPr algn="l" defTabSz="914400" eaLnBrk="1" hangingPunct="1" latinLnBrk="0" marL="0" rtl="0">
                    <a:defRPr kern="1200" sz="1800">
                      <a:solidFill>
                        <a:schemeClr val="tx1"/>
                      </a:solidFill>
                    </a:defRPr>
                  </a:lvl1pPr>
                  <a:lvl2pPr algn="l" defTabSz="914400" eaLnBrk="1" hangingPunct="1" latinLnBrk="0" marL="457200" rtl="0">
                    <a:defRPr kern="1200" sz="1800">
                      <a:solidFill>
                        <a:schemeClr val="tx1"/>
                      </a:solidFill>
                    </a:defRPr>
                  </a:lvl2pPr>
                  <a:lvl3pPr algn="l" defTabSz="914400" eaLnBrk="1" hangingPunct="1" latinLnBrk="0" marL="914400" rtl="0">
                    <a:defRPr kern="1200" sz="1800">
                      <a:solidFill>
                        <a:schemeClr val="tx1"/>
                      </a:solidFill>
                    </a:defRPr>
                  </a:lvl3pPr>
                  <a:lvl4pPr algn="l" defTabSz="914400" eaLnBrk="1" hangingPunct="1" latinLnBrk="0" marL="1371600" rtl="0">
                    <a:defRPr kern="1200" sz="1800">
                      <a:solidFill>
                        <a:schemeClr val="tx1"/>
                      </a:solidFill>
                    </a:defRPr>
                  </a:lvl4pPr>
                  <a:lvl5pPr algn="l" defTabSz="914400" eaLnBrk="1" hangingPunct="1" latinLnBrk="0" marL="1828800" rtl="0">
                    <a:defRPr kern="1200" sz="1800">
                      <a:solidFill>
                        <a:schemeClr val="tx1"/>
                      </a:solidFill>
                    </a:defRPr>
                  </a:lvl5pPr>
                  <a:lvl6pPr algn="l" defTabSz="914400" eaLnBrk="1" hangingPunct="1" latinLnBrk="0" marL="2286000" rtl="0">
                    <a:defRPr kern="1200" sz="1800">
                      <a:solidFill>
                        <a:schemeClr val="tx1"/>
                      </a:solidFill>
                    </a:defRPr>
                  </a:lvl6pPr>
                  <a:lvl7pPr algn="l" defTabSz="914400" eaLnBrk="1" hangingPunct="1" latinLnBrk="0" marL="2743200" rtl="0">
                    <a:defRPr kern="1200" sz="1800">
                      <a:solidFill>
                        <a:schemeClr val="tx1"/>
                      </a:solidFill>
                    </a:defRPr>
                  </a:lvl7pPr>
                  <a:lvl8pPr algn="l" defTabSz="914400" eaLnBrk="1" hangingPunct="1" latinLnBrk="0" marL="3200400" rtl="0">
                    <a:defRPr kern="1200" sz="1800">
                      <a:solidFill>
                        <a:schemeClr val="tx1"/>
                      </a:solidFill>
                    </a:defRPr>
                  </a:lvl8pPr>
                  <a:lvl9pPr algn="l" defTabSz="914400" eaLnBrk="1" hangingPunct="1" latinLnBrk="0" marL="3657600" rtl="0">
                    <a:defRPr kern="1200" sz="1800">
                      <a:solidFill>
                        <a:schemeClr val="tx1"/>
                      </a:solidFill>
                    </a:defRPr>
                  </a:lvl9pPr>
                </a:lstStyle>
                <a:p>
                  <a:pPr algn="ctr"/>
                  <a:endParaRPr/>
                </a:p>
              </p:txBody>
            </p:sp>
            <p:sp>
              <p:nvSpPr>
                <p:cNvPr id="91" name="íşḻíďê">
                  <a:extLst>
                    <a:ext uri="{FF2B5EF4-FFF2-40B4-BE49-F238E27FC236}">
                      <a16:creationId xmlns:a16="http://schemas.microsoft.com/office/drawing/2014/main" id="{F90FA656-B122-4C20-8669-EDB1C5C52A6F}"/>
                    </a:ext>
                  </a:extLst>
                </p:cNvPr>
                <p:cNvSpPr/>
                <p:nvPr/>
              </p:nvSpPr>
              <p:spPr bwMode="auto">
                <a:xfrm flipH="1" rot="10237099">
                  <a:off x="5823826" y="1071789"/>
                  <a:ext cx="396700" cy="573550"/>
                </a:xfrm>
                <a:custGeom>
                  <a:cxnLst>
                    <a:cxn ang="0">
                      <a:pos x="164" y="29"/>
                    </a:cxn>
                    <a:cxn ang="0">
                      <a:pos x="136" y="6"/>
                    </a:cxn>
                    <a:cxn ang="0">
                      <a:pos x="115" y="20"/>
                    </a:cxn>
                    <a:cxn ang="0">
                      <a:pos x="101" y="93"/>
                    </a:cxn>
                    <a:cxn ang="0">
                      <a:pos x="60" y="323"/>
                    </a:cxn>
                    <a:cxn ang="0">
                      <a:pos x="209" y="345"/>
                    </a:cxn>
                    <a:cxn ang="0">
                      <a:pos x="253" y="217"/>
                    </a:cxn>
                    <a:cxn ang="0">
                      <a:pos x="164" y="29"/>
                    </a:cxn>
                    <a:cxn ang="0">
                      <a:pos x="164" y="29"/>
                    </a:cxn>
                    <a:cxn ang="0">
                      <a:pos x="164" y="29"/>
                    </a:cxn>
                  </a:cxnLst>
                  <a:rect b="b" l="0" r="r" t="0"/>
                  <a:pathLst>
                    <a:path h="378" w="259">
                      <a:moveTo>
                        <a:pt x="164" y="29"/>
                      </a:moveTo>
                      <a:cubicBezTo>
                        <a:pt x="155" y="20"/>
                        <a:pt x="146" y="13"/>
                        <a:pt x="136" y="6"/>
                      </a:cubicBezTo>
                      <a:cubicBezTo>
                        <a:pt x="126" y="0"/>
                        <a:pt x="113" y="8"/>
                        <a:pt x="115" y="20"/>
                      </a:cubicBezTo>
                      <a:cubicBezTo>
                        <a:pt x="118" y="45"/>
                        <a:pt x="112" y="69"/>
                        <a:pt x="101" y="93"/>
                      </a:cubicBezTo>
                      <a:cubicBezTo>
                        <a:pt x="67" y="162"/>
                        <a:pt x="0" y="248"/>
                        <a:pt x="60" y="323"/>
                      </a:cubicBezTo>
                      <a:cubicBezTo>
                        <a:pt x="95" y="366"/>
                        <a:pt x="165" y="378"/>
                        <a:pt x="209" y="345"/>
                      </a:cubicBezTo>
                      <a:cubicBezTo>
                        <a:pt x="246" y="316"/>
                        <a:pt x="259" y="264"/>
                        <a:pt x="253" y="217"/>
                      </a:cubicBezTo>
                      <a:cubicBezTo>
                        <a:pt x="245" y="153"/>
                        <a:pt x="208" y="77"/>
                        <a:pt x="164" y="29"/>
                      </a:cubicBezTo>
                      <a:close/>
                      <a:moveTo>
                        <a:pt x="164" y="29"/>
                      </a:moveTo>
                      <a:cubicBezTo>
                        <a:pt x="164" y="29"/>
                        <a:pt x="164" y="29"/>
                        <a:pt x="164" y="29"/>
                      </a:cubicBezTo>
                    </a:path>
                  </a:pathLst>
                </a:custGeom>
                <a:solidFill>
                  <a:srgbClr val="5B727D"/>
                </a:solidFill>
                <a:ln w="9525">
                  <a:noFill/>
                  <a:round/>
                </a:ln>
              </p:spPr>
              <p:txBody>
                <a:bodyPr anchor="ctr" bIns="45720" lIns="91440" rIns="91440" tIns="45720" wrap="square">
                  <a:normAutofit/>
                </a:bodyPr>
                <a:lstStyle>
                  <a:defPPr>
                    <a:defRPr lang="zh-CN"/>
                  </a:defPPr>
                  <a:lvl1pPr algn="l" defTabSz="914400" eaLnBrk="1" hangingPunct="1" latinLnBrk="0" marL="0" rtl="0">
                    <a:defRPr kern="1200" sz="1800">
                      <a:solidFill>
                        <a:schemeClr val="tx1"/>
                      </a:solidFill>
                    </a:defRPr>
                  </a:lvl1pPr>
                  <a:lvl2pPr algn="l" defTabSz="914400" eaLnBrk="1" hangingPunct="1" latinLnBrk="0" marL="457200" rtl="0">
                    <a:defRPr kern="1200" sz="1800">
                      <a:solidFill>
                        <a:schemeClr val="tx1"/>
                      </a:solidFill>
                    </a:defRPr>
                  </a:lvl2pPr>
                  <a:lvl3pPr algn="l" defTabSz="914400" eaLnBrk="1" hangingPunct="1" latinLnBrk="0" marL="914400" rtl="0">
                    <a:defRPr kern="1200" sz="1800">
                      <a:solidFill>
                        <a:schemeClr val="tx1"/>
                      </a:solidFill>
                    </a:defRPr>
                  </a:lvl3pPr>
                  <a:lvl4pPr algn="l" defTabSz="914400" eaLnBrk="1" hangingPunct="1" latinLnBrk="0" marL="1371600" rtl="0">
                    <a:defRPr kern="1200" sz="1800">
                      <a:solidFill>
                        <a:schemeClr val="tx1"/>
                      </a:solidFill>
                    </a:defRPr>
                  </a:lvl4pPr>
                  <a:lvl5pPr algn="l" defTabSz="914400" eaLnBrk="1" hangingPunct="1" latinLnBrk="0" marL="1828800" rtl="0">
                    <a:defRPr kern="1200" sz="1800">
                      <a:solidFill>
                        <a:schemeClr val="tx1"/>
                      </a:solidFill>
                    </a:defRPr>
                  </a:lvl5pPr>
                  <a:lvl6pPr algn="l" defTabSz="914400" eaLnBrk="1" hangingPunct="1" latinLnBrk="0" marL="2286000" rtl="0">
                    <a:defRPr kern="1200" sz="1800">
                      <a:solidFill>
                        <a:schemeClr val="tx1"/>
                      </a:solidFill>
                    </a:defRPr>
                  </a:lvl6pPr>
                  <a:lvl7pPr algn="l" defTabSz="914400" eaLnBrk="1" hangingPunct="1" latinLnBrk="0" marL="2743200" rtl="0">
                    <a:defRPr kern="1200" sz="1800">
                      <a:solidFill>
                        <a:schemeClr val="tx1"/>
                      </a:solidFill>
                    </a:defRPr>
                  </a:lvl7pPr>
                  <a:lvl8pPr algn="l" defTabSz="914400" eaLnBrk="1" hangingPunct="1" latinLnBrk="0" marL="3200400" rtl="0">
                    <a:defRPr kern="1200" sz="1800">
                      <a:solidFill>
                        <a:schemeClr val="tx1"/>
                      </a:solidFill>
                    </a:defRPr>
                  </a:lvl8pPr>
                  <a:lvl9pPr algn="l" defTabSz="914400" eaLnBrk="1" hangingPunct="1" latinLnBrk="0" marL="3657600" rtl="0">
                    <a:defRPr kern="1200" sz="1800">
                      <a:solidFill>
                        <a:schemeClr val="tx1"/>
                      </a:solidFill>
                    </a:defRPr>
                  </a:lvl9pPr>
                </a:lstStyle>
                <a:p>
                  <a:pPr algn="ctr"/>
                  <a:endParaRPr/>
                </a:p>
              </p:txBody>
            </p:sp>
          </p:grpSp>
          <p:sp>
            <p:nvSpPr>
              <p:cNvPr id="88" name="íṥḷíḑe">
                <a:extLst>
                  <a:ext uri="{FF2B5EF4-FFF2-40B4-BE49-F238E27FC236}">
                    <a16:creationId xmlns:a16="http://schemas.microsoft.com/office/drawing/2014/main" id="{97FA3967-2B6B-42BA-BBA7-533339E03F54}"/>
                  </a:ext>
                </a:extLst>
              </p:cNvPr>
              <p:cNvSpPr/>
              <p:nvPr/>
            </p:nvSpPr>
            <p:spPr bwMode="auto">
              <a:xfrm>
                <a:off x="5485480" y="2080236"/>
                <a:ext cx="1194225" cy="4053864"/>
              </a:xfrm>
              <a:custGeom>
                <a:cxnLst>
                  <a:cxn ang="0">
                    <a:pos x="256" y="150"/>
                  </a:cxn>
                  <a:cxn ang="0">
                    <a:pos x="194" y="60"/>
                  </a:cxn>
                  <a:cxn ang="0">
                    <a:pos x="168" y="0"/>
                  </a:cxn>
                  <a:cxn ang="0">
                    <a:pos x="125" y="26"/>
                  </a:cxn>
                  <a:cxn ang="0">
                    <a:pos x="69" y="150"/>
                  </a:cxn>
                  <a:cxn ang="0">
                    <a:pos x="80" y="311"/>
                  </a:cxn>
                  <a:cxn ang="0">
                    <a:pos x="0" y="972"/>
                  </a:cxn>
                  <a:cxn ang="0">
                    <a:pos x="294" y="972"/>
                  </a:cxn>
                  <a:cxn ang="0">
                    <a:pos x="168" y="377"/>
                  </a:cxn>
                  <a:cxn ang="0">
                    <a:pos x="168" y="308"/>
                  </a:cxn>
                  <a:cxn ang="0">
                    <a:pos x="168" y="308"/>
                  </a:cxn>
                  <a:cxn ang="0">
                    <a:pos x="239" y="687"/>
                  </a:cxn>
                  <a:cxn ang="0">
                    <a:pos x="168" y="792"/>
                  </a:cxn>
                  <a:cxn ang="0">
                    <a:pos x="168" y="491"/>
                  </a:cxn>
                  <a:cxn ang="0">
                    <a:pos x="168" y="491"/>
                  </a:cxn>
                  <a:cxn ang="0">
                    <a:pos x="168" y="505"/>
                  </a:cxn>
                  <a:cxn ang="0">
                    <a:pos x="99" y="323"/>
                  </a:cxn>
                  <a:cxn ang="0">
                    <a:pos x="154" y="491"/>
                  </a:cxn>
                  <a:cxn ang="0">
                    <a:pos x="154" y="491"/>
                  </a:cxn>
                  <a:cxn ang="0">
                    <a:pos x="88" y="505"/>
                  </a:cxn>
                  <a:cxn ang="0">
                    <a:pos x="71" y="687"/>
                  </a:cxn>
                  <a:cxn ang="0">
                    <a:pos x="154" y="702"/>
                  </a:cxn>
                  <a:cxn ang="0">
                    <a:pos x="69" y="702"/>
                  </a:cxn>
                  <a:cxn ang="0">
                    <a:pos x="246" y="709"/>
                  </a:cxn>
                  <a:cxn ang="0">
                    <a:pos x="168" y="815"/>
                  </a:cxn>
                  <a:cxn ang="0">
                    <a:pos x="237" y="515"/>
                  </a:cxn>
                  <a:cxn ang="0">
                    <a:pos x="168" y="401"/>
                  </a:cxn>
                  <a:cxn ang="0">
                    <a:pos x="234" y="479"/>
                  </a:cxn>
                  <a:cxn ang="0">
                    <a:pos x="168" y="218"/>
                  </a:cxn>
                  <a:cxn ang="0">
                    <a:pos x="168" y="221"/>
                  </a:cxn>
                  <a:cxn ang="0">
                    <a:pos x="206" y="150"/>
                  </a:cxn>
                  <a:cxn ang="0">
                    <a:pos x="154" y="202"/>
                  </a:cxn>
                  <a:cxn ang="0">
                    <a:pos x="154" y="308"/>
                  </a:cxn>
                  <a:cxn ang="0">
                    <a:pos x="154" y="308"/>
                  </a:cxn>
                  <a:cxn ang="0">
                    <a:pos x="92" y="334"/>
                  </a:cxn>
                  <a:cxn ang="0">
                    <a:pos x="147" y="588"/>
                  </a:cxn>
                  <a:cxn ang="0">
                    <a:pos x="144" y="827"/>
                  </a:cxn>
                  <a:cxn ang="0">
                    <a:pos x="144" y="827"/>
                  </a:cxn>
                  <a:cxn ang="0">
                    <a:pos x="154" y="972"/>
                  </a:cxn>
                  <a:cxn ang="0">
                    <a:pos x="168" y="860"/>
                  </a:cxn>
                  <a:cxn ang="0">
                    <a:pos x="168" y="860"/>
                  </a:cxn>
                  <a:cxn ang="0">
                    <a:pos x="232" y="135"/>
                  </a:cxn>
                  <a:cxn ang="0">
                    <a:pos x="168" y="74"/>
                  </a:cxn>
                  <a:cxn ang="0">
                    <a:pos x="80" y="74"/>
                  </a:cxn>
                  <a:cxn ang="0">
                    <a:pos x="80" y="135"/>
                  </a:cxn>
                  <a:cxn ang="0">
                    <a:pos x="149" y="221"/>
                  </a:cxn>
                </a:cxnLst>
                <a:rect b="b" l="0" r="r" t="0"/>
                <a:pathLst>
                  <a:path h="998" w="294">
                    <a:moveTo>
                      <a:pt x="275" y="972"/>
                    </a:moveTo>
                    <a:lnTo>
                      <a:pt x="232" y="150"/>
                    </a:lnTo>
                    <a:lnTo>
                      <a:pt x="256" y="150"/>
                    </a:lnTo>
                    <a:lnTo>
                      <a:pt x="256" y="143"/>
                    </a:lnTo>
                    <a:lnTo>
                      <a:pt x="256" y="60"/>
                    </a:lnTo>
                    <a:lnTo>
                      <a:pt x="194" y="60"/>
                    </a:lnTo>
                    <a:lnTo>
                      <a:pt x="194" y="26"/>
                    </a:lnTo>
                    <a:lnTo>
                      <a:pt x="168" y="26"/>
                    </a:lnTo>
                    <a:lnTo>
                      <a:pt x="168" y="0"/>
                    </a:lnTo>
                    <a:lnTo>
                      <a:pt x="154" y="0"/>
                    </a:lnTo>
                    <a:lnTo>
                      <a:pt x="154" y="26"/>
                    </a:lnTo>
                    <a:lnTo>
                      <a:pt x="125" y="26"/>
                    </a:lnTo>
                    <a:lnTo>
                      <a:pt x="125" y="60"/>
                    </a:lnTo>
                    <a:lnTo>
                      <a:pt x="69" y="60"/>
                    </a:lnTo>
                    <a:lnTo>
                      <a:pt x="69" y="150"/>
                    </a:lnTo>
                    <a:lnTo>
                      <a:pt x="92" y="150"/>
                    </a:lnTo>
                    <a:lnTo>
                      <a:pt x="80" y="311"/>
                    </a:lnTo>
                    <a:lnTo>
                      <a:pt x="80" y="311"/>
                    </a:lnTo>
                    <a:lnTo>
                      <a:pt x="80" y="315"/>
                    </a:lnTo>
                    <a:lnTo>
                      <a:pt x="26" y="972"/>
                    </a:lnTo>
                    <a:lnTo>
                      <a:pt x="0" y="972"/>
                    </a:lnTo>
                    <a:lnTo>
                      <a:pt x="0" y="998"/>
                    </a:lnTo>
                    <a:lnTo>
                      <a:pt x="294" y="998"/>
                    </a:lnTo>
                    <a:lnTo>
                      <a:pt x="294" y="972"/>
                    </a:lnTo>
                    <a:lnTo>
                      <a:pt x="275" y="972"/>
                    </a:lnTo>
                    <a:close/>
                    <a:moveTo>
                      <a:pt x="218" y="323"/>
                    </a:moveTo>
                    <a:lnTo>
                      <a:pt x="168" y="377"/>
                    </a:lnTo>
                    <a:lnTo>
                      <a:pt x="168" y="323"/>
                    </a:lnTo>
                    <a:lnTo>
                      <a:pt x="218" y="323"/>
                    </a:lnTo>
                    <a:close/>
                    <a:moveTo>
                      <a:pt x="168" y="308"/>
                    </a:moveTo>
                    <a:lnTo>
                      <a:pt x="168" y="244"/>
                    </a:lnTo>
                    <a:lnTo>
                      <a:pt x="220" y="308"/>
                    </a:lnTo>
                    <a:lnTo>
                      <a:pt x="168" y="308"/>
                    </a:lnTo>
                    <a:close/>
                    <a:moveTo>
                      <a:pt x="168" y="687"/>
                    </a:moveTo>
                    <a:lnTo>
                      <a:pt x="168" y="612"/>
                    </a:lnTo>
                    <a:lnTo>
                      <a:pt x="239" y="687"/>
                    </a:lnTo>
                    <a:lnTo>
                      <a:pt x="168" y="687"/>
                    </a:lnTo>
                    <a:close/>
                    <a:moveTo>
                      <a:pt x="237" y="702"/>
                    </a:moveTo>
                    <a:lnTo>
                      <a:pt x="168" y="792"/>
                    </a:lnTo>
                    <a:lnTo>
                      <a:pt x="168" y="702"/>
                    </a:lnTo>
                    <a:lnTo>
                      <a:pt x="237" y="702"/>
                    </a:lnTo>
                    <a:close/>
                    <a:moveTo>
                      <a:pt x="168" y="491"/>
                    </a:moveTo>
                    <a:lnTo>
                      <a:pt x="168" y="424"/>
                    </a:lnTo>
                    <a:lnTo>
                      <a:pt x="227" y="491"/>
                    </a:lnTo>
                    <a:lnTo>
                      <a:pt x="168" y="491"/>
                    </a:lnTo>
                    <a:close/>
                    <a:moveTo>
                      <a:pt x="227" y="505"/>
                    </a:moveTo>
                    <a:lnTo>
                      <a:pt x="168" y="567"/>
                    </a:lnTo>
                    <a:lnTo>
                      <a:pt x="168" y="505"/>
                    </a:lnTo>
                    <a:lnTo>
                      <a:pt x="227" y="505"/>
                    </a:lnTo>
                    <a:close/>
                    <a:moveTo>
                      <a:pt x="154" y="387"/>
                    </a:moveTo>
                    <a:lnTo>
                      <a:pt x="99" y="323"/>
                    </a:lnTo>
                    <a:lnTo>
                      <a:pt x="154" y="323"/>
                    </a:lnTo>
                    <a:lnTo>
                      <a:pt x="154" y="387"/>
                    </a:lnTo>
                    <a:close/>
                    <a:moveTo>
                      <a:pt x="154" y="491"/>
                    </a:moveTo>
                    <a:lnTo>
                      <a:pt x="88" y="491"/>
                    </a:lnTo>
                    <a:lnTo>
                      <a:pt x="154" y="415"/>
                    </a:lnTo>
                    <a:lnTo>
                      <a:pt x="154" y="491"/>
                    </a:lnTo>
                    <a:close/>
                    <a:moveTo>
                      <a:pt x="154" y="505"/>
                    </a:moveTo>
                    <a:lnTo>
                      <a:pt x="154" y="576"/>
                    </a:lnTo>
                    <a:lnTo>
                      <a:pt x="88" y="505"/>
                    </a:lnTo>
                    <a:lnTo>
                      <a:pt x="154" y="505"/>
                    </a:lnTo>
                    <a:close/>
                    <a:moveTo>
                      <a:pt x="154" y="687"/>
                    </a:moveTo>
                    <a:lnTo>
                      <a:pt x="71" y="687"/>
                    </a:lnTo>
                    <a:lnTo>
                      <a:pt x="154" y="600"/>
                    </a:lnTo>
                    <a:lnTo>
                      <a:pt x="154" y="687"/>
                    </a:lnTo>
                    <a:close/>
                    <a:moveTo>
                      <a:pt x="154" y="702"/>
                    </a:moveTo>
                    <a:lnTo>
                      <a:pt x="154" y="811"/>
                    </a:lnTo>
                    <a:lnTo>
                      <a:pt x="152" y="815"/>
                    </a:lnTo>
                    <a:lnTo>
                      <a:pt x="69" y="702"/>
                    </a:lnTo>
                    <a:lnTo>
                      <a:pt x="154" y="702"/>
                    </a:lnTo>
                    <a:close/>
                    <a:moveTo>
                      <a:pt x="168" y="815"/>
                    </a:moveTo>
                    <a:lnTo>
                      <a:pt x="246" y="709"/>
                    </a:lnTo>
                    <a:lnTo>
                      <a:pt x="260" y="962"/>
                    </a:lnTo>
                    <a:lnTo>
                      <a:pt x="168" y="837"/>
                    </a:lnTo>
                    <a:lnTo>
                      <a:pt x="168" y="815"/>
                    </a:lnTo>
                    <a:close/>
                    <a:moveTo>
                      <a:pt x="168" y="590"/>
                    </a:moveTo>
                    <a:lnTo>
                      <a:pt x="168" y="586"/>
                    </a:lnTo>
                    <a:lnTo>
                      <a:pt x="237" y="515"/>
                    </a:lnTo>
                    <a:lnTo>
                      <a:pt x="246" y="673"/>
                    </a:lnTo>
                    <a:lnTo>
                      <a:pt x="168" y="590"/>
                    </a:lnTo>
                    <a:close/>
                    <a:moveTo>
                      <a:pt x="168" y="401"/>
                    </a:moveTo>
                    <a:lnTo>
                      <a:pt x="168" y="398"/>
                    </a:lnTo>
                    <a:lnTo>
                      <a:pt x="227" y="332"/>
                    </a:lnTo>
                    <a:lnTo>
                      <a:pt x="234" y="479"/>
                    </a:lnTo>
                    <a:lnTo>
                      <a:pt x="168" y="401"/>
                    </a:lnTo>
                    <a:close/>
                    <a:moveTo>
                      <a:pt x="168" y="221"/>
                    </a:moveTo>
                    <a:lnTo>
                      <a:pt x="168" y="218"/>
                    </a:lnTo>
                    <a:lnTo>
                      <a:pt x="218" y="154"/>
                    </a:lnTo>
                    <a:lnTo>
                      <a:pt x="225" y="294"/>
                    </a:lnTo>
                    <a:lnTo>
                      <a:pt x="168" y="221"/>
                    </a:lnTo>
                    <a:close/>
                    <a:moveTo>
                      <a:pt x="168" y="197"/>
                    </a:moveTo>
                    <a:lnTo>
                      <a:pt x="168" y="150"/>
                    </a:lnTo>
                    <a:lnTo>
                      <a:pt x="206" y="150"/>
                    </a:lnTo>
                    <a:lnTo>
                      <a:pt x="168" y="197"/>
                    </a:lnTo>
                    <a:close/>
                    <a:moveTo>
                      <a:pt x="154" y="150"/>
                    </a:moveTo>
                    <a:lnTo>
                      <a:pt x="154" y="202"/>
                    </a:lnTo>
                    <a:lnTo>
                      <a:pt x="114" y="150"/>
                    </a:lnTo>
                    <a:lnTo>
                      <a:pt x="154" y="150"/>
                    </a:lnTo>
                    <a:close/>
                    <a:moveTo>
                      <a:pt x="154" y="308"/>
                    </a:moveTo>
                    <a:lnTo>
                      <a:pt x="99" y="308"/>
                    </a:lnTo>
                    <a:lnTo>
                      <a:pt x="154" y="237"/>
                    </a:lnTo>
                    <a:lnTo>
                      <a:pt x="154" y="308"/>
                    </a:lnTo>
                    <a:close/>
                    <a:moveTo>
                      <a:pt x="149" y="401"/>
                    </a:moveTo>
                    <a:lnTo>
                      <a:pt x="80" y="479"/>
                    </a:lnTo>
                    <a:lnTo>
                      <a:pt x="92" y="334"/>
                    </a:lnTo>
                    <a:lnTo>
                      <a:pt x="149" y="401"/>
                    </a:lnTo>
                    <a:close/>
                    <a:moveTo>
                      <a:pt x="78" y="515"/>
                    </a:moveTo>
                    <a:lnTo>
                      <a:pt x="147" y="588"/>
                    </a:lnTo>
                    <a:lnTo>
                      <a:pt x="64" y="673"/>
                    </a:lnTo>
                    <a:lnTo>
                      <a:pt x="78" y="515"/>
                    </a:lnTo>
                    <a:close/>
                    <a:moveTo>
                      <a:pt x="144" y="827"/>
                    </a:moveTo>
                    <a:lnTo>
                      <a:pt x="40" y="965"/>
                    </a:lnTo>
                    <a:lnTo>
                      <a:pt x="62" y="714"/>
                    </a:lnTo>
                    <a:lnTo>
                      <a:pt x="144" y="827"/>
                    </a:lnTo>
                    <a:close/>
                    <a:moveTo>
                      <a:pt x="152" y="839"/>
                    </a:moveTo>
                    <a:lnTo>
                      <a:pt x="154" y="842"/>
                    </a:lnTo>
                    <a:lnTo>
                      <a:pt x="154" y="972"/>
                    </a:lnTo>
                    <a:lnTo>
                      <a:pt x="54" y="972"/>
                    </a:lnTo>
                    <a:lnTo>
                      <a:pt x="152" y="839"/>
                    </a:lnTo>
                    <a:close/>
                    <a:moveTo>
                      <a:pt x="168" y="860"/>
                    </a:moveTo>
                    <a:lnTo>
                      <a:pt x="251" y="972"/>
                    </a:lnTo>
                    <a:lnTo>
                      <a:pt x="168" y="972"/>
                    </a:lnTo>
                    <a:lnTo>
                      <a:pt x="168" y="860"/>
                    </a:lnTo>
                    <a:close/>
                    <a:moveTo>
                      <a:pt x="241" y="135"/>
                    </a:moveTo>
                    <a:lnTo>
                      <a:pt x="232" y="135"/>
                    </a:lnTo>
                    <a:lnTo>
                      <a:pt x="232" y="135"/>
                    </a:lnTo>
                    <a:lnTo>
                      <a:pt x="225" y="135"/>
                    </a:lnTo>
                    <a:lnTo>
                      <a:pt x="168" y="135"/>
                    </a:lnTo>
                    <a:lnTo>
                      <a:pt x="168" y="74"/>
                    </a:lnTo>
                    <a:lnTo>
                      <a:pt x="241" y="74"/>
                    </a:lnTo>
                    <a:lnTo>
                      <a:pt x="241" y="135"/>
                    </a:lnTo>
                    <a:close/>
                    <a:moveTo>
                      <a:pt x="80" y="74"/>
                    </a:moveTo>
                    <a:lnTo>
                      <a:pt x="154" y="74"/>
                    </a:lnTo>
                    <a:lnTo>
                      <a:pt x="154" y="135"/>
                    </a:lnTo>
                    <a:lnTo>
                      <a:pt x="80" y="135"/>
                    </a:lnTo>
                    <a:lnTo>
                      <a:pt x="80" y="74"/>
                    </a:lnTo>
                    <a:close/>
                    <a:moveTo>
                      <a:pt x="107" y="164"/>
                    </a:moveTo>
                    <a:lnTo>
                      <a:pt x="149" y="221"/>
                    </a:lnTo>
                    <a:lnTo>
                      <a:pt x="95" y="289"/>
                    </a:lnTo>
                    <a:lnTo>
                      <a:pt x="107" y="164"/>
                    </a:lnTo>
                    <a:close/>
                  </a:path>
                </a:pathLst>
              </a:custGeom>
              <a:solidFill>
                <a:srgbClr val="C9C9C9"/>
              </a:solidFill>
              <a:ln w="9525">
                <a:noFill/>
                <a:round/>
              </a:ln>
            </p:spPr>
            <p:txBody>
              <a:bodyPr anchor="ctr" bIns="45720" lIns="91440" rIns="91440" tIns="45720" wrap="square">
                <a:normAutofit/>
              </a:bodyPr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tx1"/>
                    </a:solidFill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tx1"/>
                    </a:solidFill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tx1"/>
                    </a:solidFill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tx1"/>
                    </a:solidFill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tx1"/>
                    </a:solidFill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tx1"/>
                    </a:solidFill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tx1"/>
                    </a:solidFill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tx1"/>
                    </a:solidFill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tx1"/>
                    </a:solidFill>
                  </a:defRPr>
                </a:lvl9pPr>
              </a:lstStyle>
              <a:p>
                <a:pPr algn="ctr"/>
                <a:endParaRPr/>
              </a:p>
            </p:txBody>
          </p:sp>
        </p:grpSp>
        <p:grpSp>
          <p:nvGrpSpPr>
            <p:cNvPr id="75" name="îṥlïdê">
              <a:extLst>
                <a:ext uri="{FF2B5EF4-FFF2-40B4-BE49-F238E27FC236}">
                  <a16:creationId xmlns:a16="http://schemas.microsoft.com/office/drawing/2014/main" id="{73DB46F5-187E-408A-9722-43026831E2B1}"/>
                </a:ext>
              </a:extLst>
            </p:cNvPr>
            <p:cNvGrpSpPr/>
            <p:nvPr/>
          </p:nvGrpSpPr>
          <p:grpSpPr>
            <a:xfrm>
              <a:off x="5673575" y="3029480"/>
              <a:ext cx="367706" cy="367706"/>
              <a:chOff x="3472822" y="3060404"/>
              <a:chExt cx="432428" cy="432428"/>
            </a:xfrm>
          </p:grpSpPr>
          <p:sp>
            <p:nvSpPr>
              <p:cNvPr id="85" name="íšlîḋe">
                <a:extLst>
                  <a:ext uri="{FF2B5EF4-FFF2-40B4-BE49-F238E27FC236}">
                    <a16:creationId xmlns:a16="http://schemas.microsoft.com/office/drawing/2014/main" id="{275BC5D5-1B58-4877-BE83-FA6B48039374}"/>
                  </a:ext>
                </a:extLst>
              </p:cNvPr>
              <p:cNvSpPr/>
              <p:nvPr/>
            </p:nvSpPr>
            <p:spPr>
              <a:xfrm>
                <a:off x="3472822" y="3060404"/>
                <a:ext cx="432428" cy="432428"/>
              </a:xfrm>
              <a:prstGeom prst="ellipse">
                <a:avLst/>
              </a:prstGeom>
              <a:solidFill>
                <a:schemeClr val="accent2"/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bIns="45720" lIns="91440" rIns="91440" tIns="45720" wrap="square">
                <a:normAutofit/>
              </a:bodyPr>
              <a:lstStyle/>
              <a:p>
                <a:pPr algn="ctr"/>
                <a:endParaRPr/>
              </a:p>
            </p:txBody>
          </p:sp>
          <p:sp>
            <p:nvSpPr>
              <p:cNvPr id="86" name="íṣľîḑè">
                <a:extLst>
                  <a:ext uri="{FF2B5EF4-FFF2-40B4-BE49-F238E27FC236}">
                    <a16:creationId xmlns:a16="http://schemas.microsoft.com/office/drawing/2014/main" id="{A9415B9F-ADE0-4260-A8BB-4ED7D090EB1F}"/>
                  </a:ext>
                </a:extLst>
              </p:cNvPr>
              <p:cNvSpPr/>
              <p:nvPr/>
            </p:nvSpPr>
            <p:spPr bwMode="auto">
              <a:xfrm>
                <a:off x="3580275" y="3171861"/>
                <a:ext cx="217524" cy="209514"/>
              </a:xfrm>
              <a:custGeom>
                <a:gdLst>
                  <a:gd fmla="*/ 4096 w 6827" name="T0"/>
                  <a:gd fmla="*/ 4551 h 6827" name="T1"/>
                  <a:gd fmla="*/ 6258 w 6827" name="T2"/>
                  <a:gd fmla="*/ 4096 h 6827" name="T3"/>
                  <a:gd fmla="*/ 2348 w 6827" name="T4"/>
                  <a:gd fmla="*/ 4911 h 6827" name="T5"/>
                  <a:gd fmla="*/ 569 w 6827" name="T6"/>
                  <a:gd fmla="*/ 4551 h 6827" name="T7"/>
                  <a:gd fmla="*/ 569 w 6827" name="T8"/>
                  <a:gd fmla="*/ 3982 h 6827" name="T9"/>
                  <a:gd fmla="*/ 1707 w 6827" name="T10"/>
                  <a:gd fmla="*/ 2503 h 6827" name="T11"/>
                  <a:gd fmla="*/ 3868 w 6827" name="T12"/>
                  <a:gd fmla="*/ 2731 h 6827" name="T13"/>
                  <a:gd fmla="*/ 5827 w 6827" name="T14"/>
                  <a:gd fmla="*/ 2004 h 6827" name="T15"/>
                  <a:gd fmla="*/ 6258 w 6827" name="T16"/>
                  <a:gd fmla="*/ 1820 h 6827" name="T17"/>
                  <a:gd fmla="*/ 4779 w 6827" name="T18"/>
                  <a:gd fmla="*/ 0 h 6827" name="T19"/>
                  <a:gd fmla="*/ 2854 w 6827" name="T20"/>
                  <a:gd fmla="*/ 2381 h 6827" name="T21"/>
                  <a:gd fmla="*/ 1239 w 6827" name="T22"/>
                  <a:gd fmla="*/ 2257 h 6827" name="T23"/>
                  <a:gd fmla="*/ 569 w 6827" name="T24"/>
                  <a:gd fmla="*/ 2844 h 6827" name="T25"/>
                  <a:gd fmla="*/ 569 w 6827" name="T26"/>
                  <a:gd fmla="*/ 2276 h 6827" name="T27"/>
                  <a:gd fmla="*/ 569 w 6827" name="T28"/>
                  <a:gd fmla="*/ 1707 h 6827" name="T29"/>
                  <a:gd fmla="*/ 569 w 6827" name="T30"/>
                  <a:gd fmla="*/ 1138 h 6827" name="T31"/>
                  <a:gd fmla="*/ 569 w 6827" name="T32"/>
                  <a:gd fmla="*/ 569 h 6827" name="T33"/>
                  <a:gd fmla="*/ 341 w 6827" name="T34"/>
                  <a:gd fmla="*/ 0 h 6827" name="T35"/>
                  <a:gd fmla="*/ 114 w 6827" name="T36"/>
                  <a:gd fmla="*/ 569 h 6827" name="T37"/>
                  <a:gd fmla="*/ 114 w 6827" name="T38"/>
                  <a:gd fmla="*/ 1138 h 6827" name="T39"/>
                  <a:gd fmla="*/ 114 w 6827" name="T40"/>
                  <a:gd fmla="*/ 1707 h 6827" name="T41"/>
                  <a:gd fmla="*/ 114 w 6827" name="T42"/>
                  <a:gd fmla="*/ 2276 h 6827" name="T43"/>
                  <a:gd fmla="*/ 114 w 6827" name="T44"/>
                  <a:gd fmla="*/ 2844 h 6827" name="T45"/>
                  <a:gd fmla="*/ 114 w 6827" name="T46"/>
                  <a:gd fmla="*/ 3413 h 6827" name="T47"/>
                  <a:gd fmla="*/ 114 w 6827" name="T48"/>
                  <a:gd fmla="*/ 3982 h 6827" name="T49"/>
                  <a:gd fmla="*/ 114 w 6827" name="T50"/>
                  <a:gd fmla="*/ 4551 h 6827" name="T51"/>
                  <a:gd fmla="*/ 114 w 6827" name="T52"/>
                  <a:gd fmla="*/ 5120 h 6827" name="T53"/>
                  <a:gd fmla="*/ 114 w 6827" name="T54"/>
                  <a:gd fmla="*/ 5689 h 6827" name="T55"/>
                  <a:gd fmla="*/ 114 w 6827" name="T56"/>
                  <a:gd fmla="*/ 6258 h 6827" name="T57"/>
                  <a:gd fmla="*/ 683 w 6827" name="T58"/>
                  <a:gd fmla="*/ 6713 h 6827" name="T59"/>
                  <a:gd fmla="*/ 1252 w 6827" name="T60"/>
                  <a:gd fmla="*/ 6713 h 6827" name="T61"/>
                  <a:gd fmla="*/ 1820 w 6827" name="T62"/>
                  <a:gd fmla="*/ 6713 h 6827" name="T63"/>
                  <a:gd fmla="*/ 2389 w 6827" name="T64"/>
                  <a:gd fmla="*/ 6713 h 6827" name="T65"/>
                  <a:gd fmla="*/ 2958 w 6827" name="T66"/>
                  <a:gd fmla="*/ 6713 h 6827" name="T67"/>
                  <a:gd fmla="*/ 3527 w 6827" name="T68"/>
                  <a:gd fmla="*/ 6713 h 6827" name="T69"/>
                  <a:gd fmla="*/ 4096 w 6827" name="T70"/>
                  <a:gd fmla="*/ 6713 h 6827" name="T71"/>
                  <a:gd fmla="*/ 4665 w 6827" name="T72"/>
                  <a:gd fmla="*/ 6713 h 6827" name="T73"/>
                  <a:gd fmla="*/ 5234 w 6827" name="T74"/>
                  <a:gd fmla="*/ 6713 h 6827" name="T75"/>
                  <a:gd fmla="*/ 5803 w 6827" name="T76"/>
                  <a:gd fmla="*/ 6713 h 6827" name="T77"/>
                  <a:gd fmla="*/ 6371 w 6827" name="T78"/>
                  <a:gd fmla="*/ 6713 h 6827" name="T79"/>
                  <a:gd fmla="*/ 6827 w 6827" name="T80"/>
                  <a:gd fmla="*/ 6485 h 6827" name="T81"/>
                  <a:gd fmla="*/ 6371 w 6827" name="T82"/>
                  <a:gd fmla="*/ 6258 h 6827" name="T83"/>
                  <a:gd fmla="*/ 5803 w 6827" name="T84"/>
                  <a:gd fmla="*/ 6258 h 6827" name="T85"/>
                  <a:gd fmla="*/ 5234 w 6827" name="T86"/>
                  <a:gd fmla="*/ 6258 h 6827" name="T87"/>
                  <a:gd fmla="*/ 4665 w 6827" name="T88"/>
                  <a:gd fmla="*/ 6258 h 6827" name="T89"/>
                  <a:gd fmla="*/ 4096 w 6827" name="T90"/>
                  <a:gd fmla="*/ 6258 h 6827" name="T91"/>
                  <a:gd fmla="*/ 3527 w 6827" name="T92"/>
                  <a:gd fmla="*/ 6258 h 6827" name="T93"/>
                  <a:gd fmla="*/ 2958 w 6827" name="T94"/>
                  <a:gd fmla="*/ 6258 h 6827" name="T95"/>
                  <a:gd fmla="*/ 2389 w 6827" name="T96"/>
                  <a:gd fmla="*/ 6258 h 6827" name="T97"/>
                  <a:gd fmla="*/ 1820 w 6827" name="T98"/>
                  <a:gd fmla="*/ 6258 h 6827" name="T99"/>
                  <a:gd fmla="*/ 1252 w 6827" name="T100"/>
                  <a:gd fmla="*/ 6258 h 6827" name="T101"/>
                  <a:gd fmla="*/ 683 w 6827" name="T102"/>
                  <a:gd fmla="*/ 6258 h 6827" name="T10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b="b" l="0" r="r" t="0"/>
                <a:pathLst>
                  <a:path h="6826" w="6826">
                    <a:moveTo>
                      <a:pt x="1263" y="5234"/>
                    </a:moveTo>
                    <a:cubicBezTo>
                      <a:pt x="1316" y="5493"/>
                      <a:pt x="1546" y="5689"/>
                      <a:pt x="1820" y="5689"/>
                    </a:cubicBezTo>
                    <a:cubicBezTo>
                      <a:pt x="2114" y="5689"/>
                      <a:pt x="2354" y="5464"/>
                      <a:pt x="2383" y="5178"/>
                    </a:cubicBezTo>
                    <a:lnTo>
                      <a:pt x="3568" y="4191"/>
                    </a:lnTo>
                    <a:cubicBezTo>
                      <a:pt x="3652" y="4401"/>
                      <a:pt x="3856" y="4551"/>
                      <a:pt x="4096" y="4551"/>
                    </a:cubicBezTo>
                    <a:cubicBezTo>
                      <a:pt x="4348" y="4551"/>
                      <a:pt x="4560" y="4385"/>
                      <a:pt x="4635" y="4157"/>
                    </a:cubicBezTo>
                    <a:lnTo>
                      <a:pt x="5696" y="4736"/>
                    </a:lnTo>
                    <a:cubicBezTo>
                      <a:pt x="5732" y="5016"/>
                      <a:pt x="5969" y="5234"/>
                      <a:pt x="6258" y="5234"/>
                    </a:cubicBezTo>
                    <a:cubicBezTo>
                      <a:pt x="6571" y="5234"/>
                      <a:pt x="6827" y="4979"/>
                      <a:pt x="6827" y="4665"/>
                    </a:cubicBezTo>
                    <a:cubicBezTo>
                      <a:pt x="6827" y="4351"/>
                      <a:pt x="6571" y="4096"/>
                      <a:pt x="6258" y="4096"/>
                    </a:cubicBezTo>
                    <a:cubicBezTo>
                      <a:pt x="6006" y="4096"/>
                      <a:pt x="5794" y="4262"/>
                      <a:pt x="5719" y="4490"/>
                    </a:cubicBezTo>
                    <a:lnTo>
                      <a:pt x="4658" y="3911"/>
                    </a:lnTo>
                    <a:cubicBezTo>
                      <a:pt x="4622" y="3631"/>
                      <a:pt x="4385" y="3413"/>
                      <a:pt x="4096" y="3413"/>
                    </a:cubicBezTo>
                    <a:cubicBezTo>
                      <a:pt x="3802" y="3413"/>
                      <a:pt x="3563" y="3638"/>
                      <a:pt x="3533" y="3924"/>
                    </a:cubicBezTo>
                    <a:lnTo>
                      <a:pt x="2348" y="4911"/>
                    </a:lnTo>
                    <a:cubicBezTo>
                      <a:pt x="2265" y="4701"/>
                      <a:pt x="2060" y="4551"/>
                      <a:pt x="1820" y="4551"/>
                    </a:cubicBezTo>
                    <a:cubicBezTo>
                      <a:pt x="1546" y="4551"/>
                      <a:pt x="1316" y="4747"/>
                      <a:pt x="1263" y="5006"/>
                    </a:cubicBezTo>
                    <a:lnTo>
                      <a:pt x="455" y="5006"/>
                    </a:lnTo>
                    <a:lnTo>
                      <a:pt x="455" y="4551"/>
                    </a:lnTo>
                    <a:lnTo>
                      <a:pt x="569" y="4551"/>
                    </a:lnTo>
                    <a:cubicBezTo>
                      <a:pt x="632" y="4551"/>
                      <a:pt x="683" y="4500"/>
                      <a:pt x="683" y="4437"/>
                    </a:cubicBezTo>
                    <a:cubicBezTo>
                      <a:pt x="683" y="4374"/>
                      <a:pt x="632" y="4324"/>
                      <a:pt x="569" y="4324"/>
                    </a:cubicBezTo>
                    <a:lnTo>
                      <a:pt x="455" y="4324"/>
                    </a:lnTo>
                    <a:lnTo>
                      <a:pt x="455" y="3982"/>
                    </a:lnTo>
                    <a:lnTo>
                      <a:pt x="569" y="3982"/>
                    </a:lnTo>
                    <a:cubicBezTo>
                      <a:pt x="632" y="3982"/>
                      <a:pt x="683" y="3931"/>
                      <a:pt x="683" y="3868"/>
                    </a:cubicBezTo>
                    <a:cubicBezTo>
                      <a:pt x="683" y="3806"/>
                      <a:pt x="632" y="3755"/>
                      <a:pt x="569" y="3755"/>
                    </a:cubicBezTo>
                    <a:lnTo>
                      <a:pt x="480" y="3755"/>
                    </a:lnTo>
                    <a:lnTo>
                      <a:pt x="1407" y="2416"/>
                    </a:lnTo>
                    <a:cubicBezTo>
                      <a:pt x="1494" y="2470"/>
                      <a:pt x="1596" y="2503"/>
                      <a:pt x="1707" y="2503"/>
                    </a:cubicBezTo>
                    <a:cubicBezTo>
                      <a:pt x="1888" y="2503"/>
                      <a:pt x="2048" y="2416"/>
                      <a:pt x="2152" y="2284"/>
                    </a:cubicBezTo>
                    <a:lnTo>
                      <a:pt x="2752" y="2584"/>
                    </a:lnTo>
                    <a:cubicBezTo>
                      <a:pt x="2740" y="2631"/>
                      <a:pt x="2731" y="2680"/>
                      <a:pt x="2731" y="2731"/>
                    </a:cubicBezTo>
                    <a:cubicBezTo>
                      <a:pt x="2731" y="3044"/>
                      <a:pt x="2986" y="3300"/>
                      <a:pt x="3300" y="3300"/>
                    </a:cubicBezTo>
                    <a:cubicBezTo>
                      <a:pt x="3613" y="3300"/>
                      <a:pt x="3868" y="3044"/>
                      <a:pt x="3868" y="2731"/>
                    </a:cubicBezTo>
                    <a:cubicBezTo>
                      <a:pt x="3868" y="2608"/>
                      <a:pt x="3829" y="2496"/>
                      <a:pt x="3763" y="2403"/>
                    </a:cubicBezTo>
                    <a:lnTo>
                      <a:pt x="4488" y="1055"/>
                    </a:lnTo>
                    <a:cubicBezTo>
                      <a:pt x="4574" y="1107"/>
                      <a:pt x="4672" y="1138"/>
                      <a:pt x="4779" y="1138"/>
                    </a:cubicBezTo>
                    <a:cubicBezTo>
                      <a:pt x="4891" y="1138"/>
                      <a:pt x="4995" y="1104"/>
                      <a:pt x="5083" y="1048"/>
                    </a:cubicBezTo>
                    <a:lnTo>
                      <a:pt x="5827" y="2004"/>
                    </a:lnTo>
                    <a:cubicBezTo>
                      <a:pt x="5829" y="2007"/>
                      <a:pt x="5833" y="2009"/>
                      <a:pt x="5836" y="2011"/>
                    </a:cubicBezTo>
                    <a:cubicBezTo>
                      <a:pt x="5745" y="2112"/>
                      <a:pt x="5689" y="2244"/>
                      <a:pt x="5689" y="2389"/>
                    </a:cubicBezTo>
                    <a:cubicBezTo>
                      <a:pt x="5689" y="2703"/>
                      <a:pt x="5944" y="2958"/>
                      <a:pt x="6258" y="2958"/>
                    </a:cubicBezTo>
                    <a:cubicBezTo>
                      <a:pt x="6571" y="2958"/>
                      <a:pt x="6827" y="2703"/>
                      <a:pt x="6827" y="2389"/>
                    </a:cubicBezTo>
                    <a:cubicBezTo>
                      <a:pt x="6827" y="2076"/>
                      <a:pt x="6571" y="1820"/>
                      <a:pt x="6258" y="1820"/>
                    </a:cubicBezTo>
                    <a:cubicBezTo>
                      <a:pt x="6170" y="1820"/>
                      <a:pt x="6087" y="1842"/>
                      <a:pt x="6013" y="1878"/>
                    </a:cubicBezTo>
                    <a:cubicBezTo>
                      <a:pt x="6010" y="1874"/>
                      <a:pt x="6010" y="1869"/>
                      <a:pt x="6006" y="1864"/>
                    </a:cubicBezTo>
                    <a:lnTo>
                      <a:pt x="5248" y="890"/>
                    </a:lnTo>
                    <a:cubicBezTo>
                      <a:pt x="5311" y="798"/>
                      <a:pt x="5348" y="688"/>
                      <a:pt x="5348" y="569"/>
                    </a:cubicBezTo>
                    <a:cubicBezTo>
                      <a:pt x="5348" y="255"/>
                      <a:pt x="5092" y="0"/>
                      <a:pt x="4779" y="0"/>
                    </a:cubicBezTo>
                    <a:cubicBezTo>
                      <a:pt x="4465" y="0"/>
                      <a:pt x="4210" y="255"/>
                      <a:pt x="4210" y="569"/>
                    </a:cubicBezTo>
                    <a:cubicBezTo>
                      <a:pt x="4210" y="691"/>
                      <a:pt x="4249" y="804"/>
                      <a:pt x="4315" y="897"/>
                    </a:cubicBezTo>
                    <a:lnTo>
                      <a:pt x="3590" y="2244"/>
                    </a:lnTo>
                    <a:cubicBezTo>
                      <a:pt x="3505" y="2193"/>
                      <a:pt x="3406" y="2162"/>
                      <a:pt x="3300" y="2162"/>
                    </a:cubicBezTo>
                    <a:cubicBezTo>
                      <a:pt x="3118" y="2162"/>
                      <a:pt x="2959" y="2248"/>
                      <a:pt x="2854" y="2381"/>
                    </a:cubicBezTo>
                    <a:lnTo>
                      <a:pt x="2254" y="2081"/>
                    </a:lnTo>
                    <a:cubicBezTo>
                      <a:pt x="2267" y="2034"/>
                      <a:pt x="2276" y="1985"/>
                      <a:pt x="2276" y="1934"/>
                    </a:cubicBezTo>
                    <a:cubicBezTo>
                      <a:pt x="2276" y="1621"/>
                      <a:pt x="2020" y="1365"/>
                      <a:pt x="1707" y="1365"/>
                    </a:cubicBezTo>
                    <a:cubicBezTo>
                      <a:pt x="1393" y="1365"/>
                      <a:pt x="1138" y="1621"/>
                      <a:pt x="1138" y="1934"/>
                    </a:cubicBezTo>
                    <a:cubicBezTo>
                      <a:pt x="1138" y="2054"/>
                      <a:pt x="1176" y="2166"/>
                      <a:pt x="1239" y="2257"/>
                    </a:cubicBezTo>
                    <a:lnTo>
                      <a:pt x="593" y="3191"/>
                    </a:lnTo>
                    <a:cubicBezTo>
                      <a:pt x="585" y="3189"/>
                      <a:pt x="578" y="3186"/>
                      <a:pt x="569" y="3186"/>
                    </a:cubicBezTo>
                    <a:lnTo>
                      <a:pt x="455" y="3186"/>
                    </a:lnTo>
                    <a:lnTo>
                      <a:pt x="455" y="2844"/>
                    </a:lnTo>
                    <a:lnTo>
                      <a:pt x="569" y="2844"/>
                    </a:lnTo>
                    <a:cubicBezTo>
                      <a:pt x="632" y="2844"/>
                      <a:pt x="683" y="2794"/>
                      <a:pt x="683" y="2731"/>
                    </a:cubicBezTo>
                    <a:cubicBezTo>
                      <a:pt x="683" y="2668"/>
                      <a:pt x="632" y="2617"/>
                      <a:pt x="569" y="2617"/>
                    </a:cubicBezTo>
                    <a:lnTo>
                      <a:pt x="455" y="2617"/>
                    </a:lnTo>
                    <a:lnTo>
                      <a:pt x="455" y="2276"/>
                    </a:lnTo>
                    <a:lnTo>
                      <a:pt x="569" y="2276"/>
                    </a:lnTo>
                    <a:cubicBezTo>
                      <a:pt x="632" y="2276"/>
                      <a:pt x="683" y="2225"/>
                      <a:pt x="683" y="2162"/>
                    </a:cubicBezTo>
                    <a:cubicBezTo>
                      <a:pt x="683" y="2099"/>
                      <a:pt x="632" y="2048"/>
                      <a:pt x="569" y="2048"/>
                    </a:cubicBezTo>
                    <a:lnTo>
                      <a:pt x="455" y="2048"/>
                    </a:lnTo>
                    <a:lnTo>
                      <a:pt x="455" y="1707"/>
                    </a:lnTo>
                    <a:lnTo>
                      <a:pt x="569" y="1707"/>
                    </a:lnTo>
                    <a:cubicBezTo>
                      <a:pt x="632" y="1707"/>
                      <a:pt x="683" y="1656"/>
                      <a:pt x="683" y="1593"/>
                    </a:cubicBezTo>
                    <a:cubicBezTo>
                      <a:pt x="683" y="1530"/>
                      <a:pt x="632" y="1479"/>
                      <a:pt x="569" y="1479"/>
                    </a:cubicBezTo>
                    <a:lnTo>
                      <a:pt x="455" y="1479"/>
                    </a:lnTo>
                    <a:lnTo>
                      <a:pt x="455" y="1138"/>
                    </a:lnTo>
                    <a:lnTo>
                      <a:pt x="569" y="1138"/>
                    </a:lnTo>
                    <a:cubicBezTo>
                      <a:pt x="632" y="1138"/>
                      <a:pt x="683" y="1087"/>
                      <a:pt x="683" y="1024"/>
                    </a:cubicBezTo>
                    <a:cubicBezTo>
                      <a:pt x="683" y="961"/>
                      <a:pt x="632" y="910"/>
                      <a:pt x="569" y="910"/>
                    </a:cubicBezTo>
                    <a:lnTo>
                      <a:pt x="455" y="910"/>
                    </a:lnTo>
                    <a:lnTo>
                      <a:pt x="455" y="569"/>
                    </a:lnTo>
                    <a:lnTo>
                      <a:pt x="569" y="569"/>
                    </a:lnTo>
                    <a:cubicBezTo>
                      <a:pt x="632" y="569"/>
                      <a:pt x="683" y="518"/>
                      <a:pt x="683" y="455"/>
                    </a:cubicBezTo>
                    <a:cubicBezTo>
                      <a:pt x="683" y="392"/>
                      <a:pt x="632" y="341"/>
                      <a:pt x="569" y="341"/>
                    </a:cubicBezTo>
                    <a:lnTo>
                      <a:pt x="455" y="341"/>
                    </a:lnTo>
                    <a:lnTo>
                      <a:pt x="455" y="114"/>
                    </a:lnTo>
                    <a:cubicBezTo>
                      <a:pt x="455" y="51"/>
                      <a:pt x="404" y="0"/>
                      <a:pt x="341" y="0"/>
                    </a:cubicBezTo>
                    <a:cubicBezTo>
                      <a:pt x="278" y="0"/>
                      <a:pt x="228" y="51"/>
                      <a:pt x="228" y="114"/>
                    </a:cubicBezTo>
                    <a:lnTo>
                      <a:pt x="228" y="341"/>
                    </a:lnTo>
                    <a:lnTo>
                      <a:pt x="114" y="341"/>
                    </a:lnTo>
                    <a:cubicBezTo>
                      <a:pt x="51" y="341"/>
                      <a:pt x="0" y="392"/>
                      <a:pt x="0" y="455"/>
                    </a:cubicBezTo>
                    <a:cubicBezTo>
                      <a:pt x="0" y="518"/>
                      <a:pt x="51" y="569"/>
                      <a:pt x="114" y="569"/>
                    </a:cubicBezTo>
                    <a:lnTo>
                      <a:pt x="228" y="569"/>
                    </a:lnTo>
                    <a:lnTo>
                      <a:pt x="228" y="910"/>
                    </a:lnTo>
                    <a:lnTo>
                      <a:pt x="114" y="910"/>
                    </a:lnTo>
                    <a:cubicBezTo>
                      <a:pt x="51" y="910"/>
                      <a:pt x="0" y="961"/>
                      <a:pt x="0" y="1024"/>
                    </a:cubicBezTo>
                    <a:cubicBezTo>
                      <a:pt x="0" y="1087"/>
                      <a:pt x="51" y="1138"/>
                      <a:pt x="114" y="1138"/>
                    </a:cubicBezTo>
                    <a:lnTo>
                      <a:pt x="228" y="1138"/>
                    </a:lnTo>
                    <a:lnTo>
                      <a:pt x="228" y="1479"/>
                    </a:lnTo>
                    <a:lnTo>
                      <a:pt x="114" y="1479"/>
                    </a:lnTo>
                    <a:cubicBezTo>
                      <a:pt x="51" y="1479"/>
                      <a:pt x="0" y="1530"/>
                      <a:pt x="0" y="1593"/>
                    </a:cubicBezTo>
                    <a:cubicBezTo>
                      <a:pt x="0" y="1656"/>
                      <a:pt x="51" y="1707"/>
                      <a:pt x="114" y="1707"/>
                    </a:cubicBezTo>
                    <a:lnTo>
                      <a:pt x="228" y="1707"/>
                    </a:lnTo>
                    <a:lnTo>
                      <a:pt x="228" y="2048"/>
                    </a:lnTo>
                    <a:lnTo>
                      <a:pt x="114" y="2048"/>
                    </a:lnTo>
                    <a:cubicBezTo>
                      <a:pt x="51" y="2048"/>
                      <a:pt x="0" y="2099"/>
                      <a:pt x="0" y="2162"/>
                    </a:cubicBezTo>
                    <a:cubicBezTo>
                      <a:pt x="0" y="2225"/>
                      <a:pt x="51" y="2276"/>
                      <a:pt x="114" y="2276"/>
                    </a:cubicBezTo>
                    <a:lnTo>
                      <a:pt x="228" y="2276"/>
                    </a:lnTo>
                    <a:lnTo>
                      <a:pt x="228" y="2617"/>
                    </a:lnTo>
                    <a:lnTo>
                      <a:pt x="114" y="2617"/>
                    </a:lnTo>
                    <a:cubicBezTo>
                      <a:pt x="51" y="2617"/>
                      <a:pt x="0" y="2668"/>
                      <a:pt x="0" y="2731"/>
                    </a:cubicBezTo>
                    <a:cubicBezTo>
                      <a:pt x="0" y="2794"/>
                      <a:pt x="51" y="2844"/>
                      <a:pt x="114" y="2844"/>
                    </a:cubicBezTo>
                    <a:lnTo>
                      <a:pt x="228" y="2844"/>
                    </a:lnTo>
                    <a:lnTo>
                      <a:pt x="228" y="3186"/>
                    </a:lnTo>
                    <a:lnTo>
                      <a:pt x="114" y="3186"/>
                    </a:lnTo>
                    <a:cubicBezTo>
                      <a:pt x="51" y="3186"/>
                      <a:pt x="0" y="3237"/>
                      <a:pt x="0" y="3300"/>
                    </a:cubicBezTo>
                    <a:cubicBezTo>
                      <a:pt x="0" y="3362"/>
                      <a:pt x="51" y="3413"/>
                      <a:pt x="114" y="3413"/>
                    </a:cubicBezTo>
                    <a:lnTo>
                      <a:pt x="228" y="3413"/>
                    </a:lnTo>
                    <a:lnTo>
                      <a:pt x="228" y="3755"/>
                    </a:lnTo>
                    <a:lnTo>
                      <a:pt x="114" y="3755"/>
                    </a:lnTo>
                    <a:cubicBezTo>
                      <a:pt x="51" y="3755"/>
                      <a:pt x="0" y="3806"/>
                      <a:pt x="0" y="3868"/>
                    </a:cubicBezTo>
                    <a:cubicBezTo>
                      <a:pt x="0" y="3931"/>
                      <a:pt x="51" y="3982"/>
                      <a:pt x="114" y="3982"/>
                    </a:cubicBezTo>
                    <a:lnTo>
                      <a:pt x="228" y="3982"/>
                    </a:lnTo>
                    <a:lnTo>
                      <a:pt x="228" y="4324"/>
                    </a:lnTo>
                    <a:lnTo>
                      <a:pt x="114" y="4324"/>
                    </a:lnTo>
                    <a:cubicBezTo>
                      <a:pt x="51" y="4324"/>
                      <a:pt x="0" y="4374"/>
                      <a:pt x="0" y="4437"/>
                    </a:cubicBezTo>
                    <a:cubicBezTo>
                      <a:pt x="0" y="4500"/>
                      <a:pt x="51" y="4551"/>
                      <a:pt x="114" y="4551"/>
                    </a:cubicBezTo>
                    <a:lnTo>
                      <a:pt x="228" y="4551"/>
                    </a:lnTo>
                    <a:lnTo>
                      <a:pt x="228" y="4892"/>
                    </a:lnTo>
                    <a:lnTo>
                      <a:pt x="114" y="4892"/>
                    </a:lnTo>
                    <a:cubicBezTo>
                      <a:pt x="51" y="4892"/>
                      <a:pt x="0" y="4943"/>
                      <a:pt x="0" y="5006"/>
                    </a:cubicBezTo>
                    <a:cubicBezTo>
                      <a:pt x="0" y="5069"/>
                      <a:pt x="51" y="5120"/>
                      <a:pt x="114" y="5120"/>
                    </a:cubicBezTo>
                    <a:lnTo>
                      <a:pt x="228" y="5120"/>
                    </a:lnTo>
                    <a:lnTo>
                      <a:pt x="228" y="5461"/>
                    </a:lnTo>
                    <a:lnTo>
                      <a:pt x="114" y="5461"/>
                    </a:lnTo>
                    <a:cubicBezTo>
                      <a:pt x="51" y="5461"/>
                      <a:pt x="0" y="5512"/>
                      <a:pt x="0" y="5575"/>
                    </a:cubicBezTo>
                    <a:cubicBezTo>
                      <a:pt x="0" y="5638"/>
                      <a:pt x="51" y="5689"/>
                      <a:pt x="114" y="5689"/>
                    </a:cubicBezTo>
                    <a:lnTo>
                      <a:pt x="228" y="5689"/>
                    </a:lnTo>
                    <a:lnTo>
                      <a:pt x="228" y="6030"/>
                    </a:lnTo>
                    <a:lnTo>
                      <a:pt x="114" y="6030"/>
                    </a:lnTo>
                    <a:cubicBezTo>
                      <a:pt x="51" y="6030"/>
                      <a:pt x="0" y="6081"/>
                      <a:pt x="0" y="6144"/>
                    </a:cubicBezTo>
                    <a:cubicBezTo>
                      <a:pt x="0" y="6207"/>
                      <a:pt x="51" y="6258"/>
                      <a:pt x="114" y="6258"/>
                    </a:cubicBezTo>
                    <a:lnTo>
                      <a:pt x="228" y="6258"/>
                    </a:lnTo>
                    <a:lnTo>
                      <a:pt x="228" y="6485"/>
                    </a:lnTo>
                    <a:cubicBezTo>
                      <a:pt x="228" y="6548"/>
                      <a:pt x="278" y="6599"/>
                      <a:pt x="341" y="6599"/>
                    </a:cubicBezTo>
                    <a:lnTo>
                      <a:pt x="683" y="6599"/>
                    </a:lnTo>
                    <a:lnTo>
                      <a:pt x="683" y="6713"/>
                    </a:lnTo>
                    <a:cubicBezTo>
                      <a:pt x="683" y="6776"/>
                      <a:pt x="734" y="6827"/>
                      <a:pt x="796" y="6827"/>
                    </a:cubicBezTo>
                    <a:cubicBezTo>
                      <a:pt x="859" y="6827"/>
                      <a:pt x="910" y="6776"/>
                      <a:pt x="910" y="6713"/>
                    </a:cubicBezTo>
                    <a:lnTo>
                      <a:pt x="910" y="6599"/>
                    </a:lnTo>
                    <a:lnTo>
                      <a:pt x="1252" y="6599"/>
                    </a:lnTo>
                    <a:lnTo>
                      <a:pt x="1252" y="6713"/>
                    </a:lnTo>
                    <a:cubicBezTo>
                      <a:pt x="1252" y="6776"/>
                      <a:pt x="1302" y="6827"/>
                      <a:pt x="1365" y="6827"/>
                    </a:cubicBezTo>
                    <a:cubicBezTo>
                      <a:pt x="1428" y="6827"/>
                      <a:pt x="1479" y="6776"/>
                      <a:pt x="1479" y="6713"/>
                    </a:cubicBezTo>
                    <a:lnTo>
                      <a:pt x="1479" y="6599"/>
                    </a:lnTo>
                    <a:lnTo>
                      <a:pt x="1820" y="6599"/>
                    </a:lnTo>
                    <a:lnTo>
                      <a:pt x="1820" y="6713"/>
                    </a:lnTo>
                    <a:cubicBezTo>
                      <a:pt x="1820" y="6776"/>
                      <a:pt x="1871" y="6827"/>
                      <a:pt x="1934" y="6827"/>
                    </a:cubicBezTo>
                    <a:cubicBezTo>
                      <a:pt x="1997" y="6827"/>
                      <a:pt x="2048" y="6776"/>
                      <a:pt x="2048" y="6713"/>
                    </a:cubicBezTo>
                    <a:lnTo>
                      <a:pt x="2048" y="6599"/>
                    </a:lnTo>
                    <a:lnTo>
                      <a:pt x="2389" y="6599"/>
                    </a:lnTo>
                    <a:lnTo>
                      <a:pt x="2389" y="6713"/>
                    </a:lnTo>
                    <a:cubicBezTo>
                      <a:pt x="2389" y="6776"/>
                      <a:pt x="2440" y="6827"/>
                      <a:pt x="2503" y="6827"/>
                    </a:cubicBezTo>
                    <a:cubicBezTo>
                      <a:pt x="2566" y="6827"/>
                      <a:pt x="2617" y="6776"/>
                      <a:pt x="2617" y="6713"/>
                    </a:cubicBezTo>
                    <a:lnTo>
                      <a:pt x="2617" y="6599"/>
                    </a:lnTo>
                    <a:lnTo>
                      <a:pt x="2958" y="6599"/>
                    </a:lnTo>
                    <a:lnTo>
                      <a:pt x="2958" y="6713"/>
                    </a:lnTo>
                    <a:cubicBezTo>
                      <a:pt x="2958" y="6776"/>
                      <a:pt x="3009" y="6827"/>
                      <a:pt x="3072" y="6827"/>
                    </a:cubicBezTo>
                    <a:cubicBezTo>
                      <a:pt x="3135" y="6827"/>
                      <a:pt x="3186" y="6776"/>
                      <a:pt x="3186" y="6713"/>
                    </a:cubicBezTo>
                    <a:lnTo>
                      <a:pt x="3186" y="6599"/>
                    </a:lnTo>
                    <a:lnTo>
                      <a:pt x="3527" y="6599"/>
                    </a:lnTo>
                    <a:lnTo>
                      <a:pt x="3527" y="6713"/>
                    </a:lnTo>
                    <a:cubicBezTo>
                      <a:pt x="3527" y="6776"/>
                      <a:pt x="3578" y="6827"/>
                      <a:pt x="3641" y="6827"/>
                    </a:cubicBezTo>
                    <a:cubicBezTo>
                      <a:pt x="3704" y="6827"/>
                      <a:pt x="3755" y="6776"/>
                      <a:pt x="3755" y="6713"/>
                    </a:cubicBezTo>
                    <a:lnTo>
                      <a:pt x="3755" y="6599"/>
                    </a:lnTo>
                    <a:lnTo>
                      <a:pt x="4096" y="6599"/>
                    </a:lnTo>
                    <a:lnTo>
                      <a:pt x="4096" y="6713"/>
                    </a:lnTo>
                    <a:cubicBezTo>
                      <a:pt x="4096" y="6776"/>
                      <a:pt x="4147" y="6827"/>
                      <a:pt x="4210" y="6827"/>
                    </a:cubicBezTo>
                    <a:cubicBezTo>
                      <a:pt x="4273" y="6827"/>
                      <a:pt x="4323" y="6776"/>
                      <a:pt x="4323" y="6713"/>
                    </a:cubicBezTo>
                    <a:lnTo>
                      <a:pt x="4323" y="6599"/>
                    </a:lnTo>
                    <a:lnTo>
                      <a:pt x="4665" y="6599"/>
                    </a:lnTo>
                    <a:lnTo>
                      <a:pt x="4665" y="6713"/>
                    </a:lnTo>
                    <a:cubicBezTo>
                      <a:pt x="4665" y="6776"/>
                      <a:pt x="4716" y="6827"/>
                      <a:pt x="4779" y="6827"/>
                    </a:cubicBezTo>
                    <a:cubicBezTo>
                      <a:pt x="4842" y="6827"/>
                      <a:pt x="4892" y="6776"/>
                      <a:pt x="4892" y="6713"/>
                    </a:cubicBezTo>
                    <a:lnTo>
                      <a:pt x="4892" y="6599"/>
                    </a:lnTo>
                    <a:lnTo>
                      <a:pt x="5234" y="6599"/>
                    </a:lnTo>
                    <a:lnTo>
                      <a:pt x="5234" y="6713"/>
                    </a:lnTo>
                    <a:cubicBezTo>
                      <a:pt x="5234" y="6776"/>
                      <a:pt x="5285" y="6827"/>
                      <a:pt x="5347" y="6827"/>
                    </a:cubicBezTo>
                    <a:cubicBezTo>
                      <a:pt x="5410" y="6827"/>
                      <a:pt x="5461" y="6776"/>
                      <a:pt x="5461" y="6713"/>
                    </a:cubicBezTo>
                    <a:lnTo>
                      <a:pt x="5461" y="6599"/>
                    </a:lnTo>
                    <a:lnTo>
                      <a:pt x="5803" y="6599"/>
                    </a:lnTo>
                    <a:lnTo>
                      <a:pt x="5803" y="6713"/>
                    </a:lnTo>
                    <a:cubicBezTo>
                      <a:pt x="5803" y="6776"/>
                      <a:pt x="5853" y="6827"/>
                      <a:pt x="5916" y="6827"/>
                    </a:cubicBezTo>
                    <a:cubicBezTo>
                      <a:pt x="5979" y="6827"/>
                      <a:pt x="6030" y="6776"/>
                      <a:pt x="6030" y="6713"/>
                    </a:cubicBezTo>
                    <a:lnTo>
                      <a:pt x="6030" y="6599"/>
                    </a:lnTo>
                    <a:lnTo>
                      <a:pt x="6371" y="6599"/>
                    </a:lnTo>
                    <a:lnTo>
                      <a:pt x="6371" y="6713"/>
                    </a:lnTo>
                    <a:cubicBezTo>
                      <a:pt x="6371" y="6776"/>
                      <a:pt x="6422" y="6827"/>
                      <a:pt x="6485" y="6827"/>
                    </a:cubicBezTo>
                    <a:cubicBezTo>
                      <a:pt x="6548" y="6827"/>
                      <a:pt x="6599" y="6776"/>
                      <a:pt x="6599" y="6713"/>
                    </a:cubicBezTo>
                    <a:lnTo>
                      <a:pt x="6599" y="6599"/>
                    </a:lnTo>
                    <a:lnTo>
                      <a:pt x="6713" y="6599"/>
                    </a:lnTo>
                    <a:cubicBezTo>
                      <a:pt x="6776" y="6599"/>
                      <a:pt x="6827" y="6548"/>
                      <a:pt x="6827" y="6485"/>
                    </a:cubicBezTo>
                    <a:cubicBezTo>
                      <a:pt x="6827" y="6422"/>
                      <a:pt x="6776" y="6372"/>
                      <a:pt x="6713" y="6372"/>
                    </a:cubicBezTo>
                    <a:lnTo>
                      <a:pt x="6599" y="6372"/>
                    </a:lnTo>
                    <a:lnTo>
                      <a:pt x="6599" y="6258"/>
                    </a:lnTo>
                    <a:cubicBezTo>
                      <a:pt x="6599" y="6195"/>
                      <a:pt x="6548" y="6144"/>
                      <a:pt x="6485" y="6144"/>
                    </a:cubicBezTo>
                    <a:cubicBezTo>
                      <a:pt x="6422" y="6144"/>
                      <a:pt x="6371" y="6195"/>
                      <a:pt x="6371" y="6258"/>
                    </a:cubicBezTo>
                    <a:lnTo>
                      <a:pt x="6371" y="6372"/>
                    </a:lnTo>
                    <a:lnTo>
                      <a:pt x="6030" y="6372"/>
                    </a:lnTo>
                    <a:lnTo>
                      <a:pt x="6030" y="6258"/>
                    </a:lnTo>
                    <a:cubicBezTo>
                      <a:pt x="6030" y="6195"/>
                      <a:pt x="5979" y="6144"/>
                      <a:pt x="5916" y="6144"/>
                    </a:cubicBezTo>
                    <a:cubicBezTo>
                      <a:pt x="5853" y="6144"/>
                      <a:pt x="5803" y="6195"/>
                      <a:pt x="5803" y="6258"/>
                    </a:cubicBezTo>
                    <a:lnTo>
                      <a:pt x="5803" y="6372"/>
                    </a:lnTo>
                    <a:lnTo>
                      <a:pt x="5461" y="6372"/>
                    </a:lnTo>
                    <a:lnTo>
                      <a:pt x="5461" y="6258"/>
                    </a:lnTo>
                    <a:cubicBezTo>
                      <a:pt x="5461" y="6195"/>
                      <a:pt x="5410" y="6144"/>
                      <a:pt x="5347" y="6144"/>
                    </a:cubicBezTo>
                    <a:cubicBezTo>
                      <a:pt x="5285" y="6144"/>
                      <a:pt x="5234" y="6195"/>
                      <a:pt x="5234" y="6258"/>
                    </a:cubicBezTo>
                    <a:lnTo>
                      <a:pt x="5234" y="6372"/>
                    </a:lnTo>
                    <a:lnTo>
                      <a:pt x="4892" y="6372"/>
                    </a:lnTo>
                    <a:lnTo>
                      <a:pt x="4892" y="6258"/>
                    </a:lnTo>
                    <a:cubicBezTo>
                      <a:pt x="4892" y="6195"/>
                      <a:pt x="4842" y="6144"/>
                      <a:pt x="4779" y="6144"/>
                    </a:cubicBezTo>
                    <a:cubicBezTo>
                      <a:pt x="4716" y="6144"/>
                      <a:pt x="4665" y="6195"/>
                      <a:pt x="4665" y="6258"/>
                    </a:cubicBezTo>
                    <a:lnTo>
                      <a:pt x="4665" y="6372"/>
                    </a:lnTo>
                    <a:lnTo>
                      <a:pt x="4323" y="6372"/>
                    </a:lnTo>
                    <a:lnTo>
                      <a:pt x="4323" y="6258"/>
                    </a:lnTo>
                    <a:cubicBezTo>
                      <a:pt x="4323" y="6195"/>
                      <a:pt x="4273" y="6144"/>
                      <a:pt x="4210" y="6144"/>
                    </a:cubicBezTo>
                    <a:cubicBezTo>
                      <a:pt x="4147" y="6144"/>
                      <a:pt x="4096" y="6195"/>
                      <a:pt x="4096" y="6258"/>
                    </a:cubicBezTo>
                    <a:lnTo>
                      <a:pt x="4096" y="6372"/>
                    </a:lnTo>
                    <a:lnTo>
                      <a:pt x="3755" y="6372"/>
                    </a:lnTo>
                    <a:lnTo>
                      <a:pt x="3755" y="6258"/>
                    </a:lnTo>
                    <a:cubicBezTo>
                      <a:pt x="3755" y="6195"/>
                      <a:pt x="3704" y="6144"/>
                      <a:pt x="3641" y="6144"/>
                    </a:cubicBezTo>
                    <a:cubicBezTo>
                      <a:pt x="3578" y="6144"/>
                      <a:pt x="3527" y="6195"/>
                      <a:pt x="3527" y="6258"/>
                    </a:cubicBezTo>
                    <a:lnTo>
                      <a:pt x="3527" y="6372"/>
                    </a:lnTo>
                    <a:lnTo>
                      <a:pt x="3186" y="6372"/>
                    </a:lnTo>
                    <a:lnTo>
                      <a:pt x="3186" y="6258"/>
                    </a:lnTo>
                    <a:cubicBezTo>
                      <a:pt x="3186" y="6195"/>
                      <a:pt x="3135" y="6144"/>
                      <a:pt x="3072" y="6144"/>
                    </a:cubicBezTo>
                    <a:cubicBezTo>
                      <a:pt x="3009" y="6144"/>
                      <a:pt x="2958" y="6195"/>
                      <a:pt x="2958" y="6258"/>
                    </a:cubicBezTo>
                    <a:lnTo>
                      <a:pt x="2958" y="6372"/>
                    </a:lnTo>
                    <a:lnTo>
                      <a:pt x="2617" y="6372"/>
                    </a:lnTo>
                    <a:lnTo>
                      <a:pt x="2617" y="6258"/>
                    </a:lnTo>
                    <a:cubicBezTo>
                      <a:pt x="2617" y="6195"/>
                      <a:pt x="2566" y="6144"/>
                      <a:pt x="2503" y="6144"/>
                    </a:cubicBezTo>
                    <a:cubicBezTo>
                      <a:pt x="2440" y="6144"/>
                      <a:pt x="2389" y="6195"/>
                      <a:pt x="2389" y="6258"/>
                    </a:cubicBezTo>
                    <a:lnTo>
                      <a:pt x="2389" y="6372"/>
                    </a:lnTo>
                    <a:lnTo>
                      <a:pt x="2048" y="6372"/>
                    </a:lnTo>
                    <a:lnTo>
                      <a:pt x="2048" y="6258"/>
                    </a:lnTo>
                    <a:cubicBezTo>
                      <a:pt x="2048" y="6195"/>
                      <a:pt x="1997" y="6144"/>
                      <a:pt x="1934" y="6144"/>
                    </a:cubicBezTo>
                    <a:cubicBezTo>
                      <a:pt x="1871" y="6144"/>
                      <a:pt x="1820" y="6195"/>
                      <a:pt x="1820" y="6258"/>
                    </a:cubicBezTo>
                    <a:lnTo>
                      <a:pt x="1820" y="6372"/>
                    </a:lnTo>
                    <a:lnTo>
                      <a:pt x="1479" y="6372"/>
                    </a:lnTo>
                    <a:lnTo>
                      <a:pt x="1479" y="6258"/>
                    </a:lnTo>
                    <a:cubicBezTo>
                      <a:pt x="1479" y="6195"/>
                      <a:pt x="1428" y="6144"/>
                      <a:pt x="1365" y="6144"/>
                    </a:cubicBezTo>
                    <a:cubicBezTo>
                      <a:pt x="1302" y="6144"/>
                      <a:pt x="1252" y="6195"/>
                      <a:pt x="1252" y="6258"/>
                    </a:cubicBezTo>
                    <a:lnTo>
                      <a:pt x="1252" y="6372"/>
                    </a:lnTo>
                    <a:lnTo>
                      <a:pt x="910" y="6372"/>
                    </a:lnTo>
                    <a:lnTo>
                      <a:pt x="910" y="6258"/>
                    </a:lnTo>
                    <a:cubicBezTo>
                      <a:pt x="910" y="6195"/>
                      <a:pt x="859" y="6144"/>
                      <a:pt x="796" y="6144"/>
                    </a:cubicBezTo>
                    <a:cubicBezTo>
                      <a:pt x="734" y="6144"/>
                      <a:pt x="683" y="6195"/>
                      <a:pt x="683" y="6258"/>
                    </a:cubicBezTo>
                    <a:lnTo>
                      <a:pt x="683" y="6372"/>
                    </a:lnTo>
                    <a:lnTo>
                      <a:pt x="455" y="6372"/>
                    </a:lnTo>
                    <a:lnTo>
                      <a:pt x="455" y="5234"/>
                    </a:lnTo>
                    <a:lnTo>
                      <a:pt x="1263" y="5234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/>
            </p:spPr>
            <p:txBody>
              <a:bodyPr anchor="ctr" bIns="45720" lIns="91440" rIns="91440" tIns="45720" wrap="square">
                <a:normAutofit/>
              </a:bodyPr>
              <a:lstStyle/>
              <a:p>
                <a:pPr algn="ctr"/>
                <a:endParaRPr/>
              </a:p>
            </p:txBody>
          </p:sp>
        </p:grpSp>
        <p:grpSp>
          <p:nvGrpSpPr>
            <p:cNvPr id="76" name="iśļiḓê">
              <a:extLst>
                <a:ext uri="{FF2B5EF4-FFF2-40B4-BE49-F238E27FC236}">
                  <a16:creationId xmlns:a16="http://schemas.microsoft.com/office/drawing/2014/main" id="{A7C6C94B-379A-44EA-831F-A2AC70B55E19}"/>
                </a:ext>
              </a:extLst>
            </p:cNvPr>
            <p:cNvGrpSpPr/>
            <p:nvPr/>
          </p:nvGrpSpPr>
          <p:grpSpPr>
            <a:xfrm>
              <a:off x="6284514" y="3782291"/>
              <a:ext cx="367706" cy="367706"/>
              <a:chOff x="3472822" y="3060404"/>
              <a:chExt cx="432428" cy="432428"/>
            </a:xfrm>
          </p:grpSpPr>
          <p:sp>
            <p:nvSpPr>
              <p:cNvPr id="83" name="iś1idé">
                <a:extLst>
                  <a:ext uri="{FF2B5EF4-FFF2-40B4-BE49-F238E27FC236}">
                    <a16:creationId xmlns:a16="http://schemas.microsoft.com/office/drawing/2014/main" id="{75BDEE8A-7FBC-4F41-A8FA-4C2C1805EF8A}"/>
                  </a:ext>
                </a:extLst>
              </p:cNvPr>
              <p:cNvSpPr/>
              <p:nvPr/>
            </p:nvSpPr>
            <p:spPr>
              <a:xfrm>
                <a:off x="3472822" y="3060404"/>
                <a:ext cx="432428" cy="432428"/>
              </a:xfrm>
              <a:prstGeom prst="ellipse">
                <a:avLst/>
              </a:prstGeom>
              <a:solidFill>
                <a:schemeClr val="accent2"/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bIns="45720" lIns="91440" rIns="91440" tIns="45720" wrap="square">
                <a:normAutofit/>
              </a:bodyPr>
              <a:lstStyle/>
              <a:p>
                <a:pPr algn="ctr"/>
                <a:endParaRPr/>
              </a:p>
            </p:txBody>
          </p:sp>
          <p:sp>
            <p:nvSpPr>
              <p:cNvPr id="84" name="î$ḷîḍe">
                <a:extLst>
                  <a:ext uri="{FF2B5EF4-FFF2-40B4-BE49-F238E27FC236}">
                    <a16:creationId xmlns:a16="http://schemas.microsoft.com/office/drawing/2014/main" id="{1380BB4D-48EB-41E4-9B55-4F78FDD8320D}"/>
                  </a:ext>
                </a:extLst>
              </p:cNvPr>
              <p:cNvSpPr/>
              <p:nvPr/>
            </p:nvSpPr>
            <p:spPr bwMode="auto">
              <a:xfrm>
                <a:off x="3580275" y="3171861"/>
                <a:ext cx="217524" cy="209514"/>
              </a:xfrm>
              <a:custGeom>
                <a:gdLst>
                  <a:gd fmla="*/ 4096 w 6827" name="T0"/>
                  <a:gd fmla="*/ 4551 h 6827" name="T1"/>
                  <a:gd fmla="*/ 6258 w 6827" name="T2"/>
                  <a:gd fmla="*/ 4096 h 6827" name="T3"/>
                  <a:gd fmla="*/ 2348 w 6827" name="T4"/>
                  <a:gd fmla="*/ 4911 h 6827" name="T5"/>
                  <a:gd fmla="*/ 569 w 6827" name="T6"/>
                  <a:gd fmla="*/ 4551 h 6827" name="T7"/>
                  <a:gd fmla="*/ 569 w 6827" name="T8"/>
                  <a:gd fmla="*/ 3982 h 6827" name="T9"/>
                  <a:gd fmla="*/ 1707 w 6827" name="T10"/>
                  <a:gd fmla="*/ 2503 h 6827" name="T11"/>
                  <a:gd fmla="*/ 3868 w 6827" name="T12"/>
                  <a:gd fmla="*/ 2731 h 6827" name="T13"/>
                  <a:gd fmla="*/ 5827 w 6827" name="T14"/>
                  <a:gd fmla="*/ 2004 h 6827" name="T15"/>
                  <a:gd fmla="*/ 6258 w 6827" name="T16"/>
                  <a:gd fmla="*/ 1820 h 6827" name="T17"/>
                  <a:gd fmla="*/ 4779 w 6827" name="T18"/>
                  <a:gd fmla="*/ 0 h 6827" name="T19"/>
                  <a:gd fmla="*/ 2854 w 6827" name="T20"/>
                  <a:gd fmla="*/ 2381 h 6827" name="T21"/>
                  <a:gd fmla="*/ 1239 w 6827" name="T22"/>
                  <a:gd fmla="*/ 2257 h 6827" name="T23"/>
                  <a:gd fmla="*/ 569 w 6827" name="T24"/>
                  <a:gd fmla="*/ 2844 h 6827" name="T25"/>
                  <a:gd fmla="*/ 569 w 6827" name="T26"/>
                  <a:gd fmla="*/ 2276 h 6827" name="T27"/>
                  <a:gd fmla="*/ 569 w 6827" name="T28"/>
                  <a:gd fmla="*/ 1707 h 6827" name="T29"/>
                  <a:gd fmla="*/ 569 w 6827" name="T30"/>
                  <a:gd fmla="*/ 1138 h 6827" name="T31"/>
                  <a:gd fmla="*/ 569 w 6827" name="T32"/>
                  <a:gd fmla="*/ 569 h 6827" name="T33"/>
                  <a:gd fmla="*/ 341 w 6827" name="T34"/>
                  <a:gd fmla="*/ 0 h 6827" name="T35"/>
                  <a:gd fmla="*/ 114 w 6827" name="T36"/>
                  <a:gd fmla="*/ 569 h 6827" name="T37"/>
                  <a:gd fmla="*/ 114 w 6827" name="T38"/>
                  <a:gd fmla="*/ 1138 h 6827" name="T39"/>
                  <a:gd fmla="*/ 114 w 6827" name="T40"/>
                  <a:gd fmla="*/ 1707 h 6827" name="T41"/>
                  <a:gd fmla="*/ 114 w 6827" name="T42"/>
                  <a:gd fmla="*/ 2276 h 6827" name="T43"/>
                  <a:gd fmla="*/ 114 w 6827" name="T44"/>
                  <a:gd fmla="*/ 2844 h 6827" name="T45"/>
                  <a:gd fmla="*/ 114 w 6827" name="T46"/>
                  <a:gd fmla="*/ 3413 h 6827" name="T47"/>
                  <a:gd fmla="*/ 114 w 6827" name="T48"/>
                  <a:gd fmla="*/ 3982 h 6827" name="T49"/>
                  <a:gd fmla="*/ 114 w 6827" name="T50"/>
                  <a:gd fmla="*/ 4551 h 6827" name="T51"/>
                  <a:gd fmla="*/ 114 w 6827" name="T52"/>
                  <a:gd fmla="*/ 5120 h 6827" name="T53"/>
                  <a:gd fmla="*/ 114 w 6827" name="T54"/>
                  <a:gd fmla="*/ 5689 h 6827" name="T55"/>
                  <a:gd fmla="*/ 114 w 6827" name="T56"/>
                  <a:gd fmla="*/ 6258 h 6827" name="T57"/>
                  <a:gd fmla="*/ 683 w 6827" name="T58"/>
                  <a:gd fmla="*/ 6713 h 6827" name="T59"/>
                  <a:gd fmla="*/ 1252 w 6827" name="T60"/>
                  <a:gd fmla="*/ 6713 h 6827" name="T61"/>
                  <a:gd fmla="*/ 1820 w 6827" name="T62"/>
                  <a:gd fmla="*/ 6713 h 6827" name="T63"/>
                  <a:gd fmla="*/ 2389 w 6827" name="T64"/>
                  <a:gd fmla="*/ 6713 h 6827" name="T65"/>
                  <a:gd fmla="*/ 2958 w 6827" name="T66"/>
                  <a:gd fmla="*/ 6713 h 6827" name="T67"/>
                  <a:gd fmla="*/ 3527 w 6827" name="T68"/>
                  <a:gd fmla="*/ 6713 h 6827" name="T69"/>
                  <a:gd fmla="*/ 4096 w 6827" name="T70"/>
                  <a:gd fmla="*/ 6713 h 6827" name="T71"/>
                  <a:gd fmla="*/ 4665 w 6827" name="T72"/>
                  <a:gd fmla="*/ 6713 h 6827" name="T73"/>
                  <a:gd fmla="*/ 5234 w 6827" name="T74"/>
                  <a:gd fmla="*/ 6713 h 6827" name="T75"/>
                  <a:gd fmla="*/ 5803 w 6827" name="T76"/>
                  <a:gd fmla="*/ 6713 h 6827" name="T77"/>
                  <a:gd fmla="*/ 6371 w 6827" name="T78"/>
                  <a:gd fmla="*/ 6713 h 6827" name="T79"/>
                  <a:gd fmla="*/ 6827 w 6827" name="T80"/>
                  <a:gd fmla="*/ 6485 h 6827" name="T81"/>
                  <a:gd fmla="*/ 6371 w 6827" name="T82"/>
                  <a:gd fmla="*/ 6258 h 6827" name="T83"/>
                  <a:gd fmla="*/ 5803 w 6827" name="T84"/>
                  <a:gd fmla="*/ 6258 h 6827" name="T85"/>
                  <a:gd fmla="*/ 5234 w 6827" name="T86"/>
                  <a:gd fmla="*/ 6258 h 6827" name="T87"/>
                  <a:gd fmla="*/ 4665 w 6827" name="T88"/>
                  <a:gd fmla="*/ 6258 h 6827" name="T89"/>
                  <a:gd fmla="*/ 4096 w 6827" name="T90"/>
                  <a:gd fmla="*/ 6258 h 6827" name="T91"/>
                  <a:gd fmla="*/ 3527 w 6827" name="T92"/>
                  <a:gd fmla="*/ 6258 h 6827" name="T93"/>
                  <a:gd fmla="*/ 2958 w 6827" name="T94"/>
                  <a:gd fmla="*/ 6258 h 6827" name="T95"/>
                  <a:gd fmla="*/ 2389 w 6827" name="T96"/>
                  <a:gd fmla="*/ 6258 h 6827" name="T97"/>
                  <a:gd fmla="*/ 1820 w 6827" name="T98"/>
                  <a:gd fmla="*/ 6258 h 6827" name="T99"/>
                  <a:gd fmla="*/ 1252 w 6827" name="T100"/>
                  <a:gd fmla="*/ 6258 h 6827" name="T101"/>
                  <a:gd fmla="*/ 683 w 6827" name="T102"/>
                  <a:gd fmla="*/ 6258 h 6827" name="T10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b="b" l="0" r="r" t="0"/>
                <a:pathLst>
                  <a:path h="6826" w="6826">
                    <a:moveTo>
                      <a:pt x="1263" y="5234"/>
                    </a:moveTo>
                    <a:cubicBezTo>
                      <a:pt x="1316" y="5493"/>
                      <a:pt x="1546" y="5689"/>
                      <a:pt x="1820" y="5689"/>
                    </a:cubicBezTo>
                    <a:cubicBezTo>
                      <a:pt x="2114" y="5689"/>
                      <a:pt x="2354" y="5464"/>
                      <a:pt x="2383" y="5178"/>
                    </a:cubicBezTo>
                    <a:lnTo>
                      <a:pt x="3568" y="4191"/>
                    </a:lnTo>
                    <a:cubicBezTo>
                      <a:pt x="3652" y="4401"/>
                      <a:pt x="3856" y="4551"/>
                      <a:pt x="4096" y="4551"/>
                    </a:cubicBezTo>
                    <a:cubicBezTo>
                      <a:pt x="4348" y="4551"/>
                      <a:pt x="4560" y="4385"/>
                      <a:pt x="4635" y="4157"/>
                    </a:cubicBezTo>
                    <a:lnTo>
                      <a:pt x="5696" y="4736"/>
                    </a:lnTo>
                    <a:cubicBezTo>
                      <a:pt x="5732" y="5016"/>
                      <a:pt x="5969" y="5234"/>
                      <a:pt x="6258" y="5234"/>
                    </a:cubicBezTo>
                    <a:cubicBezTo>
                      <a:pt x="6571" y="5234"/>
                      <a:pt x="6827" y="4979"/>
                      <a:pt x="6827" y="4665"/>
                    </a:cubicBezTo>
                    <a:cubicBezTo>
                      <a:pt x="6827" y="4351"/>
                      <a:pt x="6571" y="4096"/>
                      <a:pt x="6258" y="4096"/>
                    </a:cubicBezTo>
                    <a:cubicBezTo>
                      <a:pt x="6006" y="4096"/>
                      <a:pt x="5794" y="4262"/>
                      <a:pt x="5719" y="4490"/>
                    </a:cubicBezTo>
                    <a:lnTo>
                      <a:pt x="4658" y="3911"/>
                    </a:lnTo>
                    <a:cubicBezTo>
                      <a:pt x="4622" y="3631"/>
                      <a:pt x="4385" y="3413"/>
                      <a:pt x="4096" y="3413"/>
                    </a:cubicBezTo>
                    <a:cubicBezTo>
                      <a:pt x="3802" y="3413"/>
                      <a:pt x="3563" y="3638"/>
                      <a:pt x="3533" y="3924"/>
                    </a:cubicBezTo>
                    <a:lnTo>
                      <a:pt x="2348" y="4911"/>
                    </a:lnTo>
                    <a:cubicBezTo>
                      <a:pt x="2265" y="4701"/>
                      <a:pt x="2060" y="4551"/>
                      <a:pt x="1820" y="4551"/>
                    </a:cubicBezTo>
                    <a:cubicBezTo>
                      <a:pt x="1546" y="4551"/>
                      <a:pt x="1316" y="4747"/>
                      <a:pt x="1263" y="5006"/>
                    </a:cubicBezTo>
                    <a:lnTo>
                      <a:pt x="455" y="5006"/>
                    </a:lnTo>
                    <a:lnTo>
                      <a:pt x="455" y="4551"/>
                    </a:lnTo>
                    <a:lnTo>
                      <a:pt x="569" y="4551"/>
                    </a:lnTo>
                    <a:cubicBezTo>
                      <a:pt x="632" y="4551"/>
                      <a:pt x="683" y="4500"/>
                      <a:pt x="683" y="4437"/>
                    </a:cubicBezTo>
                    <a:cubicBezTo>
                      <a:pt x="683" y="4374"/>
                      <a:pt x="632" y="4324"/>
                      <a:pt x="569" y="4324"/>
                    </a:cubicBezTo>
                    <a:lnTo>
                      <a:pt x="455" y="4324"/>
                    </a:lnTo>
                    <a:lnTo>
                      <a:pt x="455" y="3982"/>
                    </a:lnTo>
                    <a:lnTo>
                      <a:pt x="569" y="3982"/>
                    </a:lnTo>
                    <a:cubicBezTo>
                      <a:pt x="632" y="3982"/>
                      <a:pt x="683" y="3931"/>
                      <a:pt x="683" y="3868"/>
                    </a:cubicBezTo>
                    <a:cubicBezTo>
                      <a:pt x="683" y="3806"/>
                      <a:pt x="632" y="3755"/>
                      <a:pt x="569" y="3755"/>
                    </a:cubicBezTo>
                    <a:lnTo>
                      <a:pt x="480" y="3755"/>
                    </a:lnTo>
                    <a:lnTo>
                      <a:pt x="1407" y="2416"/>
                    </a:lnTo>
                    <a:cubicBezTo>
                      <a:pt x="1494" y="2470"/>
                      <a:pt x="1596" y="2503"/>
                      <a:pt x="1707" y="2503"/>
                    </a:cubicBezTo>
                    <a:cubicBezTo>
                      <a:pt x="1888" y="2503"/>
                      <a:pt x="2048" y="2416"/>
                      <a:pt x="2152" y="2284"/>
                    </a:cubicBezTo>
                    <a:lnTo>
                      <a:pt x="2752" y="2584"/>
                    </a:lnTo>
                    <a:cubicBezTo>
                      <a:pt x="2740" y="2631"/>
                      <a:pt x="2731" y="2680"/>
                      <a:pt x="2731" y="2731"/>
                    </a:cubicBezTo>
                    <a:cubicBezTo>
                      <a:pt x="2731" y="3044"/>
                      <a:pt x="2986" y="3300"/>
                      <a:pt x="3300" y="3300"/>
                    </a:cubicBezTo>
                    <a:cubicBezTo>
                      <a:pt x="3613" y="3300"/>
                      <a:pt x="3868" y="3044"/>
                      <a:pt x="3868" y="2731"/>
                    </a:cubicBezTo>
                    <a:cubicBezTo>
                      <a:pt x="3868" y="2608"/>
                      <a:pt x="3829" y="2496"/>
                      <a:pt x="3763" y="2403"/>
                    </a:cubicBezTo>
                    <a:lnTo>
                      <a:pt x="4488" y="1055"/>
                    </a:lnTo>
                    <a:cubicBezTo>
                      <a:pt x="4574" y="1107"/>
                      <a:pt x="4672" y="1138"/>
                      <a:pt x="4779" y="1138"/>
                    </a:cubicBezTo>
                    <a:cubicBezTo>
                      <a:pt x="4891" y="1138"/>
                      <a:pt x="4995" y="1104"/>
                      <a:pt x="5083" y="1048"/>
                    </a:cubicBezTo>
                    <a:lnTo>
                      <a:pt x="5827" y="2004"/>
                    </a:lnTo>
                    <a:cubicBezTo>
                      <a:pt x="5829" y="2007"/>
                      <a:pt x="5833" y="2009"/>
                      <a:pt x="5836" y="2011"/>
                    </a:cubicBezTo>
                    <a:cubicBezTo>
                      <a:pt x="5745" y="2112"/>
                      <a:pt x="5689" y="2244"/>
                      <a:pt x="5689" y="2389"/>
                    </a:cubicBezTo>
                    <a:cubicBezTo>
                      <a:pt x="5689" y="2703"/>
                      <a:pt x="5944" y="2958"/>
                      <a:pt x="6258" y="2958"/>
                    </a:cubicBezTo>
                    <a:cubicBezTo>
                      <a:pt x="6571" y="2958"/>
                      <a:pt x="6827" y="2703"/>
                      <a:pt x="6827" y="2389"/>
                    </a:cubicBezTo>
                    <a:cubicBezTo>
                      <a:pt x="6827" y="2076"/>
                      <a:pt x="6571" y="1820"/>
                      <a:pt x="6258" y="1820"/>
                    </a:cubicBezTo>
                    <a:cubicBezTo>
                      <a:pt x="6170" y="1820"/>
                      <a:pt x="6087" y="1842"/>
                      <a:pt x="6013" y="1878"/>
                    </a:cubicBezTo>
                    <a:cubicBezTo>
                      <a:pt x="6010" y="1874"/>
                      <a:pt x="6010" y="1869"/>
                      <a:pt x="6006" y="1864"/>
                    </a:cubicBezTo>
                    <a:lnTo>
                      <a:pt x="5248" y="890"/>
                    </a:lnTo>
                    <a:cubicBezTo>
                      <a:pt x="5311" y="798"/>
                      <a:pt x="5348" y="688"/>
                      <a:pt x="5348" y="569"/>
                    </a:cubicBezTo>
                    <a:cubicBezTo>
                      <a:pt x="5348" y="255"/>
                      <a:pt x="5092" y="0"/>
                      <a:pt x="4779" y="0"/>
                    </a:cubicBezTo>
                    <a:cubicBezTo>
                      <a:pt x="4465" y="0"/>
                      <a:pt x="4210" y="255"/>
                      <a:pt x="4210" y="569"/>
                    </a:cubicBezTo>
                    <a:cubicBezTo>
                      <a:pt x="4210" y="691"/>
                      <a:pt x="4249" y="804"/>
                      <a:pt x="4315" y="897"/>
                    </a:cubicBezTo>
                    <a:lnTo>
                      <a:pt x="3590" y="2244"/>
                    </a:lnTo>
                    <a:cubicBezTo>
                      <a:pt x="3505" y="2193"/>
                      <a:pt x="3406" y="2162"/>
                      <a:pt x="3300" y="2162"/>
                    </a:cubicBezTo>
                    <a:cubicBezTo>
                      <a:pt x="3118" y="2162"/>
                      <a:pt x="2959" y="2248"/>
                      <a:pt x="2854" y="2381"/>
                    </a:cubicBezTo>
                    <a:lnTo>
                      <a:pt x="2254" y="2081"/>
                    </a:lnTo>
                    <a:cubicBezTo>
                      <a:pt x="2267" y="2034"/>
                      <a:pt x="2276" y="1985"/>
                      <a:pt x="2276" y="1934"/>
                    </a:cubicBezTo>
                    <a:cubicBezTo>
                      <a:pt x="2276" y="1621"/>
                      <a:pt x="2020" y="1365"/>
                      <a:pt x="1707" y="1365"/>
                    </a:cubicBezTo>
                    <a:cubicBezTo>
                      <a:pt x="1393" y="1365"/>
                      <a:pt x="1138" y="1621"/>
                      <a:pt x="1138" y="1934"/>
                    </a:cubicBezTo>
                    <a:cubicBezTo>
                      <a:pt x="1138" y="2054"/>
                      <a:pt x="1176" y="2166"/>
                      <a:pt x="1239" y="2257"/>
                    </a:cubicBezTo>
                    <a:lnTo>
                      <a:pt x="593" y="3191"/>
                    </a:lnTo>
                    <a:cubicBezTo>
                      <a:pt x="585" y="3189"/>
                      <a:pt x="578" y="3186"/>
                      <a:pt x="569" y="3186"/>
                    </a:cubicBezTo>
                    <a:lnTo>
                      <a:pt x="455" y="3186"/>
                    </a:lnTo>
                    <a:lnTo>
                      <a:pt x="455" y="2844"/>
                    </a:lnTo>
                    <a:lnTo>
                      <a:pt x="569" y="2844"/>
                    </a:lnTo>
                    <a:cubicBezTo>
                      <a:pt x="632" y="2844"/>
                      <a:pt x="683" y="2794"/>
                      <a:pt x="683" y="2731"/>
                    </a:cubicBezTo>
                    <a:cubicBezTo>
                      <a:pt x="683" y="2668"/>
                      <a:pt x="632" y="2617"/>
                      <a:pt x="569" y="2617"/>
                    </a:cubicBezTo>
                    <a:lnTo>
                      <a:pt x="455" y="2617"/>
                    </a:lnTo>
                    <a:lnTo>
                      <a:pt x="455" y="2276"/>
                    </a:lnTo>
                    <a:lnTo>
                      <a:pt x="569" y="2276"/>
                    </a:lnTo>
                    <a:cubicBezTo>
                      <a:pt x="632" y="2276"/>
                      <a:pt x="683" y="2225"/>
                      <a:pt x="683" y="2162"/>
                    </a:cubicBezTo>
                    <a:cubicBezTo>
                      <a:pt x="683" y="2099"/>
                      <a:pt x="632" y="2048"/>
                      <a:pt x="569" y="2048"/>
                    </a:cubicBezTo>
                    <a:lnTo>
                      <a:pt x="455" y="2048"/>
                    </a:lnTo>
                    <a:lnTo>
                      <a:pt x="455" y="1707"/>
                    </a:lnTo>
                    <a:lnTo>
                      <a:pt x="569" y="1707"/>
                    </a:lnTo>
                    <a:cubicBezTo>
                      <a:pt x="632" y="1707"/>
                      <a:pt x="683" y="1656"/>
                      <a:pt x="683" y="1593"/>
                    </a:cubicBezTo>
                    <a:cubicBezTo>
                      <a:pt x="683" y="1530"/>
                      <a:pt x="632" y="1479"/>
                      <a:pt x="569" y="1479"/>
                    </a:cubicBezTo>
                    <a:lnTo>
                      <a:pt x="455" y="1479"/>
                    </a:lnTo>
                    <a:lnTo>
                      <a:pt x="455" y="1138"/>
                    </a:lnTo>
                    <a:lnTo>
                      <a:pt x="569" y="1138"/>
                    </a:lnTo>
                    <a:cubicBezTo>
                      <a:pt x="632" y="1138"/>
                      <a:pt x="683" y="1087"/>
                      <a:pt x="683" y="1024"/>
                    </a:cubicBezTo>
                    <a:cubicBezTo>
                      <a:pt x="683" y="961"/>
                      <a:pt x="632" y="910"/>
                      <a:pt x="569" y="910"/>
                    </a:cubicBezTo>
                    <a:lnTo>
                      <a:pt x="455" y="910"/>
                    </a:lnTo>
                    <a:lnTo>
                      <a:pt x="455" y="569"/>
                    </a:lnTo>
                    <a:lnTo>
                      <a:pt x="569" y="569"/>
                    </a:lnTo>
                    <a:cubicBezTo>
                      <a:pt x="632" y="569"/>
                      <a:pt x="683" y="518"/>
                      <a:pt x="683" y="455"/>
                    </a:cubicBezTo>
                    <a:cubicBezTo>
                      <a:pt x="683" y="392"/>
                      <a:pt x="632" y="341"/>
                      <a:pt x="569" y="341"/>
                    </a:cubicBezTo>
                    <a:lnTo>
                      <a:pt x="455" y="341"/>
                    </a:lnTo>
                    <a:lnTo>
                      <a:pt x="455" y="114"/>
                    </a:lnTo>
                    <a:cubicBezTo>
                      <a:pt x="455" y="51"/>
                      <a:pt x="404" y="0"/>
                      <a:pt x="341" y="0"/>
                    </a:cubicBezTo>
                    <a:cubicBezTo>
                      <a:pt x="278" y="0"/>
                      <a:pt x="228" y="51"/>
                      <a:pt x="228" y="114"/>
                    </a:cubicBezTo>
                    <a:lnTo>
                      <a:pt x="228" y="341"/>
                    </a:lnTo>
                    <a:lnTo>
                      <a:pt x="114" y="341"/>
                    </a:lnTo>
                    <a:cubicBezTo>
                      <a:pt x="51" y="341"/>
                      <a:pt x="0" y="392"/>
                      <a:pt x="0" y="455"/>
                    </a:cubicBezTo>
                    <a:cubicBezTo>
                      <a:pt x="0" y="518"/>
                      <a:pt x="51" y="569"/>
                      <a:pt x="114" y="569"/>
                    </a:cubicBezTo>
                    <a:lnTo>
                      <a:pt x="228" y="569"/>
                    </a:lnTo>
                    <a:lnTo>
                      <a:pt x="228" y="910"/>
                    </a:lnTo>
                    <a:lnTo>
                      <a:pt x="114" y="910"/>
                    </a:lnTo>
                    <a:cubicBezTo>
                      <a:pt x="51" y="910"/>
                      <a:pt x="0" y="961"/>
                      <a:pt x="0" y="1024"/>
                    </a:cubicBezTo>
                    <a:cubicBezTo>
                      <a:pt x="0" y="1087"/>
                      <a:pt x="51" y="1138"/>
                      <a:pt x="114" y="1138"/>
                    </a:cubicBezTo>
                    <a:lnTo>
                      <a:pt x="228" y="1138"/>
                    </a:lnTo>
                    <a:lnTo>
                      <a:pt x="228" y="1479"/>
                    </a:lnTo>
                    <a:lnTo>
                      <a:pt x="114" y="1479"/>
                    </a:lnTo>
                    <a:cubicBezTo>
                      <a:pt x="51" y="1479"/>
                      <a:pt x="0" y="1530"/>
                      <a:pt x="0" y="1593"/>
                    </a:cubicBezTo>
                    <a:cubicBezTo>
                      <a:pt x="0" y="1656"/>
                      <a:pt x="51" y="1707"/>
                      <a:pt x="114" y="1707"/>
                    </a:cubicBezTo>
                    <a:lnTo>
                      <a:pt x="228" y="1707"/>
                    </a:lnTo>
                    <a:lnTo>
                      <a:pt x="228" y="2048"/>
                    </a:lnTo>
                    <a:lnTo>
                      <a:pt x="114" y="2048"/>
                    </a:lnTo>
                    <a:cubicBezTo>
                      <a:pt x="51" y="2048"/>
                      <a:pt x="0" y="2099"/>
                      <a:pt x="0" y="2162"/>
                    </a:cubicBezTo>
                    <a:cubicBezTo>
                      <a:pt x="0" y="2225"/>
                      <a:pt x="51" y="2276"/>
                      <a:pt x="114" y="2276"/>
                    </a:cubicBezTo>
                    <a:lnTo>
                      <a:pt x="228" y="2276"/>
                    </a:lnTo>
                    <a:lnTo>
                      <a:pt x="228" y="2617"/>
                    </a:lnTo>
                    <a:lnTo>
                      <a:pt x="114" y="2617"/>
                    </a:lnTo>
                    <a:cubicBezTo>
                      <a:pt x="51" y="2617"/>
                      <a:pt x="0" y="2668"/>
                      <a:pt x="0" y="2731"/>
                    </a:cubicBezTo>
                    <a:cubicBezTo>
                      <a:pt x="0" y="2794"/>
                      <a:pt x="51" y="2844"/>
                      <a:pt x="114" y="2844"/>
                    </a:cubicBezTo>
                    <a:lnTo>
                      <a:pt x="228" y="2844"/>
                    </a:lnTo>
                    <a:lnTo>
                      <a:pt x="228" y="3186"/>
                    </a:lnTo>
                    <a:lnTo>
                      <a:pt x="114" y="3186"/>
                    </a:lnTo>
                    <a:cubicBezTo>
                      <a:pt x="51" y="3186"/>
                      <a:pt x="0" y="3237"/>
                      <a:pt x="0" y="3300"/>
                    </a:cubicBezTo>
                    <a:cubicBezTo>
                      <a:pt x="0" y="3362"/>
                      <a:pt x="51" y="3413"/>
                      <a:pt x="114" y="3413"/>
                    </a:cubicBezTo>
                    <a:lnTo>
                      <a:pt x="228" y="3413"/>
                    </a:lnTo>
                    <a:lnTo>
                      <a:pt x="228" y="3755"/>
                    </a:lnTo>
                    <a:lnTo>
                      <a:pt x="114" y="3755"/>
                    </a:lnTo>
                    <a:cubicBezTo>
                      <a:pt x="51" y="3755"/>
                      <a:pt x="0" y="3806"/>
                      <a:pt x="0" y="3868"/>
                    </a:cubicBezTo>
                    <a:cubicBezTo>
                      <a:pt x="0" y="3931"/>
                      <a:pt x="51" y="3982"/>
                      <a:pt x="114" y="3982"/>
                    </a:cubicBezTo>
                    <a:lnTo>
                      <a:pt x="228" y="3982"/>
                    </a:lnTo>
                    <a:lnTo>
                      <a:pt x="228" y="4324"/>
                    </a:lnTo>
                    <a:lnTo>
                      <a:pt x="114" y="4324"/>
                    </a:lnTo>
                    <a:cubicBezTo>
                      <a:pt x="51" y="4324"/>
                      <a:pt x="0" y="4374"/>
                      <a:pt x="0" y="4437"/>
                    </a:cubicBezTo>
                    <a:cubicBezTo>
                      <a:pt x="0" y="4500"/>
                      <a:pt x="51" y="4551"/>
                      <a:pt x="114" y="4551"/>
                    </a:cubicBezTo>
                    <a:lnTo>
                      <a:pt x="228" y="4551"/>
                    </a:lnTo>
                    <a:lnTo>
                      <a:pt x="228" y="4892"/>
                    </a:lnTo>
                    <a:lnTo>
                      <a:pt x="114" y="4892"/>
                    </a:lnTo>
                    <a:cubicBezTo>
                      <a:pt x="51" y="4892"/>
                      <a:pt x="0" y="4943"/>
                      <a:pt x="0" y="5006"/>
                    </a:cubicBezTo>
                    <a:cubicBezTo>
                      <a:pt x="0" y="5069"/>
                      <a:pt x="51" y="5120"/>
                      <a:pt x="114" y="5120"/>
                    </a:cubicBezTo>
                    <a:lnTo>
                      <a:pt x="228" y="5120"/>
                    </a:lnTo>
                    <a:lnTo>
                      <a:pt x="228" y="5461"/>
                    </a:lnTo>
                    <a:lnTo>
                      <a:pt x="114" y="5461"/>
                    </a:lnTo>
                    <a:cubicBezTo>
                      <a:pt x="51" y="5461"/>
                      <a:pt x="0" y="5512"/>
                      <a:pt x="0" y="5575"/>
                    </a:cubicBezTo>
                    <a:cubicBezTo>
                      <a:pt x="0" y="5638"/>
                      <a:pt x="51" y="5689"/>
                      <a:pt x="114" y="5689"/>
                    </a:cubicBezTo>
                    <a:lnTo>
                      <a:pt x="228" y="5689"/>
                    </a:lnTo>
                    <a:lnTo>
                      <a:pt x="228" y="6030"/>
                    </a:lnTo>
                    <a:lnTo>
                      <a:pt x="114" y="6030"/>
                    </a:lnTo>
                    <a:cubicBezTo>
                      <a:pt x="51" y="6030"/>
                      <a:pt x="0" y="6081"/>
                      <a:pt x="0" y="6144"/>
                    </a:cubicBezTo>
                    <a:cubicBezTo>
                      <a:pt x="0" y="6207"/>
                      <a:pt x="51" y="6258"/>
                      <a:pt x="114" y="6258"/>
                    </a:cubicBezTo>
                    <a:lnTo>
                      <a:pt x="228" y="6258"/>
                    </a:lnTo>
                    <a:lnTo>
                      <a:pt x="228" y="6485"/>
                    </a:lnTo>
                    <a:cubicBezTo>
                      <a:pt x="228" y="6548"/>
                      <a:pt x="278" y="6599"/>
                      <a:pt x="341" y="6599"/>
                    </a:cubicBezTo>
                    <a:lnTo>
                      <a:pt x="683" y="6599"/>
                    </a:lnTo>
                    <a:lnTo>
                      <a:pt x="683" y="6713"/>
                    </a:lnTo>
                    <a:cubicBezTo>
                      <a:pt x="683" y="6776"/>
                      <a:pt x="734" y="6827"/>
                      <a:pt x="796" y="6827"/>
                    </a:cubicBezTo>
                    <a:cubicBezTo>
                      <a:pt x="859" y="6827"/>
                      <a:pt x="910" y="6776"/>
                      <a:pt x="910" y="6713"/>
                    </a:cubicBezTo>
                    <a:lnTo>
                      <a:pt x="910" y="6599"/>
                    </a:lnTo>
                    <a:lnTo>
                      <a:pt x="1252" y="6599"/>
                    </a:lnTo>
                    <a:lnTo>
                      <a:pt x="1252" y="6713"/>
                    </a:lnTo>
                    <a:cubicBezTo>
                      <a:pt x="1252" y="6776"/>
                      <a:pt x="1302" y="6827"/>
                      <a:pt x="1365" y="6827"/>
                    </a:cubicBezTo>
                    <a:cubicBezTo>
                      <a:pt x="1428" y="6827"/>
                      <a:pt x="1479" y="6776"/>
                      <a:pt x="1479" y="6713"/>
                    </a:cubicBezTo>
                    <a:lnTo>
                      <a:pt x="1479" y="6599"/>
                    </a:lnTo>
                    <a:lnTo>
                      <a:pt x="1820" y="6599"/>
                    </a:lnTo>
                    <a:lnTo>
                      <a:pt x="1820" y="6713"/>
                    </a:lnTo>
                    <a:cubicBezTo>
                      <a:pt x="1820" y="6776"/>
                      <a:pt x="1871" y="6827"/>
                      <a:pt x="1934" y="6827"/>
                    </a:cubicBezTo>
                    <a:cubicBezTo>
                      <a:pt x="1997" y="6827"/>
                      <a:pt x="2048" y="6776"/>
                      <a:pt x="2048" y="6713"/>
                    </a:cubicBezTo>
                    <a:lnTo>
                      <a:pt x="2048" y="6599"/>
                    </a:lnTo>
                    <a:lnTo>
                      <a:pt x="2389" y="6599"/>
                    </a:lnTo>
                    <a:lnTo>
                      <a:pt x="2389" y="6713"/>
                    </a:lnTo>
                    <a:cubicBezTo>
                      <a:pt x="2389" y="6776"/>
                      <a:pt x="2440" y="6827"/>
                      <a:pt x="2503" y="6827"/>
                    </a:cubicBezTo>
                    <a:cubicBezTo>
                      <a:pt x="2566" y="6827"/>
                      <a:pt x="2617" y="6776"/>
                      <a:pt x="2617" y="6713"/>
                    </a:cubicBezTo>
                    <a:lnTo>
                      <a:pt x="2617" y="6599"/>
                    </a:lnTo>
                    <a:lnTo>
                      <a:pt x="2958" y="6599"/>
                    </a:lnTo>
                    <a:lnTo>
                      <a:pt x="2958" y="6713"/>
                    </a:lnTo>
                    <a:cubicBezTo>
                      <a:pt x="2958" y="6776"/>
                      <a:pt x="3009" y="6827"/>
                      <a:pt x="3072" y="6827"/>
                    </a:cubicBezTo>
                    <a:cubicBezTo>
                      <a:pt x="3135" y="6827"/>
                      <a:pt x="3186" y="6776"/>
                      <a:pt x="3186" y="6713"/>
                    </a:cubicBezTo>
                    <a:lnTo>
                      <a:pt x="3186" y="6599"/>
                    </a:lnTo>
                    <a:lnTo>
                      <a:pt x="3527" y="6599"/>
                    </a:lnTo>
                    <a:lnTo>
                      <a:pt x="3527" y="6713"/>
                    </a:lnTo>
                    <a:cubicBezTo>
                      <a:pt x="3527" y="6776"/>
                      <a:pt x="3578" y="6827"/>
                      <a:pt x="3641" y="6827"/>
                    </a:cubicBezTo>
                    <a:cubicBezTo>
                      <a:pt x="3704" y="6827"/>
                      <a:pt x="3755" y="6776"/>
                      <a:pt x="3755" y="6713"/>
                    </a:cubicBezTo>
                    <a:lnTo>
                      <a:pt x="3755" y="6599"/>
                    </a:lnTo>
                    <a:lnTo>
                      <a:pt x="4096" y="6599"/>
                    </a:lnTo>
                    <a:lnTo>
                      <a:pt x="4096" y="6713"/>
                    </a:lnTo>
                    <a:cubicBezTo>
                      <a:pt x="4096" y="6776"/>
                      <a:pt x="4147" y="6827"/>
                      <a:pt x="4210" y="6827"/>
                    </a:cubicBezTo>
                    <a:cubicBezTo>
                      <a:pt x="4273" y="6827"/>
                      <a:pt x="4323" y="6776"/>
                      <a:pt x="4323" y="6713"/>
                    </a:cubicBezTo>
                    <a:lnTo>
                      <a:pt x="4323" y="6599"/>
                    </a:lnTo>
                    <a:lnTo>
                      <a:pt x="4665" y="6599"/>
                    </a:lnTo>
                    <a:lnTo>
                      <a:pt x="4665" y="6713"/>
                    </a:lnTo>
                    <a:cubicBezTo>
                      <a:pt x="4665" y="6776"/>
                      <a:pt x="4716" y="6827"/>
                      <a:pt x="4779" y="6827"/>
                    </a:cubicBezTo>
                    <a:cubicBezTo>
                      <a:pt x="4842" y="6827"/>
                      <a:pt x="4892" y="6776"/>
                      <a:pt x="4892" y="6713"/>
                    </a:cubicBezTo>
                    <a:lnTo>
                      <a:pt x="4892" y="6599"/>
                    </a:lnTo>
                    <a:lnTo>
                      <a:pt x="5234" y="6599"/>
                    </a:lnTo>
                    <a:lnTo>
                      <a:pt x="5234" y="6713"/>
                    </a:lnTo>
                    <a:cubicBezTo>
                      <a:pt x="5234" y="6776"/>
                      <a:pt x="5285" y="6827"/>
                      <a:pt x="5347" y="6827"/>
                    </a:cubicBezTo>
                    <a:cubicBezTo>
                      <a:pt x="5410" y="6827"/>
                      <a:pt x="5461" y="6776"/>
                      <a:pt x="5461" y="6713"/>
                    </a:cubicBezTo>
                    <a:lnTo>
                      <a:pt x="5461" y="6599"/>
                    </a:lnTo>
                    <a:lnTo>
                      <a:pt x="5803" y="6599"/>
                    </a:lnTo>
                    <a:lnTo>
                      <a:pt x="5803" y="6713"/>
                    </a:lnTo>
                    <a:cubicBezTo>
                      <a:pt x="5803" y="6776"/>
                      <a:pt x="5853" y="6827"/>
                      <a:pt x="5916" y="6827"/>
                    </a:cubicBezTo>
                    <a:cubicBezTo>
                      <a:pt x="5979" y="6827"/>
                      <a:pt x="6030" y="6776"/>
                      <a:pt x="6030" y="6713"/>
                    </a:cubicBezTo>
                    <a:lnTo>
                      <a:pt x="6030" y="6599"/>
                    </a:lnTo>
                    <a:lnTo>
                      <a:pt x="6371" y="6599"/>
                    </a:lnTo>
                    <a:lnTo>
                      <a:pt x="6371" y="6713"/>
                    </a:lnTo>
                    <a:cubicBezTo>
                      <a:pt x="6371" y="6776"/>
                      <a:pt x="6422" y="6827"/>
                      <a:pt x="6485" y="6827"/>
                    </a:cubicBezTo>
                    <a:cubicBezTo>
                      <a:pt x="6548" y="6827"/>
                      <a:pt x="6599" y="6776"/>
                      <a:pt x="6599" y="6713"/>
                    </a:cubicBezTo>
                    <a:lnTo>
                      <a:pt x="6599" y="6599"/>
                    </a:lnTo>
                    <a:lnTo>
                      <a:pt x="6713" y="6599"/>
                    </a:lnTo>
                    <a:cubicBezTo>
                      <a:pt x="6776" y="6599"/>
                      <a:pt x="6827" y="6548"/>
                      <a:pt x="6827" y="6485"/>
                    </a:cubicBezTo>
                    <a:cubicBezTo>
                      <a:pt x="6827" y="6422"/>
                      <a:pt x="6776" y="6372"/>
                      <a:pt x="6713" y="6372"/>
                    </a:cubicBezTo>
                    <a:lnTo>
                      <a:pt x="6599" y="6372"/>
                    </a:lnTo>
                    <a:lnTo>
                      <a:pt x="6599" y="6258"/>
                    </a:lnTo>
                    <a:cubicBezTo>
                      <a:pt x="6599" y="6195"/>
                      <a:pt x="6548" y="6144"/>
                      <a:pt x="6485" y="6144"/>
                    </a:cubicBezTo>
                    <a:cubicBezTo>
                      <a:pt x="6422" y="6144"/>
                      <a:pt x="6371" y="6195"/>
                      <a:pt x="6371" y="6258"/>
                    </a:cubicBezTo>
                    <a:lnTo>
                      <a:pt x="6371" y="6372"/>
                    </a:lnTo>
                    <a:lnTo>
                      <a:pt x="6030" y="6372"/>
                    </a:lnTo>
                    <a:lnTo>
                      <a:pt x="6030" y="6258"/>
                    </a:lnTo>
                    <a:cubicBezTo>
                      <a:pt x="6030" y="6195"/>
                      <a:pt x="5979" y="6144"/>
                      <a:pt x="5916" y="6144"/>
                    </a:cubicBezTo>
                    <a:cubicBezTo>
                      <a:pt x="5853" y="6144"/>
                      <a:pt x="5803" y="6195"/>
                      <a:pt x="5803" y="6258"/>
                    </a:cubicBezTo>
                    <a:lnTo>
                      <a:pt x="5803" y="6372"/>
                    </a:lnTo>
                    <a:lnTo>
                      <a:pt x="5461" y="6372"/>
                    </a:lnTo>
                    <a:lnTo>
                      <a:pt x="5461" y="6258"/>
                    </a:lnTo>
                    <a:cubicBezTo>
                      <a:pt x="5461" y="6195"/>
                      <a:pt x="5410" y="6144"/>
                      <a:pt x="5347" y="6144"/>
                    </a:cubicBezTo>
                    <a:cubicBezTo>
                      <a:pt x="5285" y="6144"/>
                      <a:pt x="5234" y="6195"/>
                      <a:pt x="5234" y="6258"/>
                    </a:cubicBezTo>
                    <a:lnTo>
                      <a:pt x="5234" y="6372"/>
                    </a:lnTo>
                    <a:lnTo>
                      <a:pt x="4892" y="6372"/>
                    </a:lnTo>
                    <a:lnTo>
                      <a:pt x="4892" y="6258"/>
                    </a:lnTo>
                    <a:cubicBezTo>
                      <a:pt x="4892" y="6195"/>
                      <a:pt x="4842" y="6144"/>
                      <a:pt x="4779" y="6144"/>
                    </a:cubicBezTo>
                    <a:cubicBezTo>
                      <a:pt x="4716" y="6144"/>
                      <a:pt x="4665" y="6195"/>
                      <a:pt x="4665" y="6258"/>
                    </a:cubicBezTo>
                    <a:lnTo>
                      <a:pt x="4665" y="6372"/>
                    </a:lnTo>
                    <a:lnTo>
                      <a:pt x="4323" y="6372"/>
                    </a:lnTo>
                    <a:lnTo>
                      <a:pt x="4323" y="6258"/>
                    </a:lnTo>
                    <a:cubicBezTo>
                      <a:pt x="4323" y="6195"/>
                      <a:pt x="4273" y="6144"/>
                      <a:pt x="4210" y="6144"/>
                    </a:cubicBezTo>
                    <a:cubicBezTo>
                      <a:pt x="4147" y="6144"/>
                      <a:pt x="4096" y="6195"/>
                      <a:pt x="4096" y="6258"/>
                    </a:cubicBezTo>
                    <a:lnTo>
                      <a:pt x="4096" y="6372"/>
                    </a:lnTo>
                    <a:lnTo>
                      <a:pt x="3755" y="6372"/>
                    </a:lnTo>
                    <a:lnTo>
                      <a:pt x="3755" y="6258"/>
                    </a:lnTo>
                    <a:cubicBezTo>
                      <a:pt x="3755" y="6195"/>
                      <a:pt x="3704" y="6144"/>
                      <a:pt x="3641" y="6144"/>
                    </a:cubicBezTo>
                    <a:cubicBezTo>
                      <a:pt x="3578" y="6144"/>
                      <a:pt x="3527" y="6195"/>
                      <a:pt x="3527" y="6258"/>
                    </a:cubicBezTo>
                    <a:lnTo>
                      <a:pt x="3527" y="6372"/>
                    </a:lnTo>
                    <a:lnTo>
                      <a:pt x="3186" y="6372"/>
                    </a:lnTo>
                    <a:lnTo>
                      <a:pt x="3186" y="6258"/>
                    </a:lnTo>
                    <a:cubicBezTo>
                      <a:pt x="3186" y="6195"/>
                      <a:pt x="3135" y="6144"/>
                      <a:pt x="3072" y="6144"/>
                    </a:cubicBezTo>
                    <a:cubicBezTo>
                      <a:pt x="3009" y="6144"/>
                      <a:pt x="2958" y="6195"/>
                      <a:pt x="2958" y="6258"/>
                    </a:cubicBezTo>
                    <a:lnTo>
                      <a:pt x="2958" y="6372"/>
                    </a:lnTo>
                    <a:lnTo>
                      <a:pt x="2617" y="6372"/>
                    </a:lnTo>
                    <a:lnTo>
                      <a:pt x="2617" y="6258"/>
                    </a:lnTo>
                    <a:cubicBezTo>
                      <a:pt x="2617" y="6195"/>
                      <a:pt x="2566" y="6144"/>
                      <a:pt x="2503" y="6144"/>
                    </a:cubicBezTo>
                    <a:cubicBezTo>
                      <a:pt x="2440" y="6144"/>
                      <a:pt x="2389" y="6195"/>
                      <a:pt x="2389" y="6258"/>
                    </a:cubicBezTo>
                    <a:lnTo>
                      <a:pt x="2389" y="6372"/>
                    </a:lnTo>
                    <a:lnTo>
                      <a:pt x="2048" y="6372"/>
                    </a:lnTo>
                    <a:lnTo>
                      <a:pt x="2048" y="6258"/>
                    </a:lnTo>
                    <a:cubicBezTo>
                      <a:pt x="2048" y="6195"/>
                      <a:pt x="1997" y="6144"/>
                      <a:pt x="1934" y="6144"/>
                    </a:cubicBezTo>
                    <a:cubicBezTo>
                      <a:pt x="1871" y="6144"/>
                      <a:pt x="1820" y="6195"/>
                      <a:pt x="1820" y="6258"/>
                    </a:cubicBezTo>
                    <a:lnTo>
                      <a:pt x="1820" y="6372"/>
                    </a:lnTo>
                    <a:lnTo>
                      <a:pt x="1479" y="6372"/>
                    </a:lnTo>
                    <a:lnTo>
                      <a:pt x="1479" y="6258"/>
                    </a:lnTo>
                    <a:cubicBezTo>
                      <a:pt x="1479" y="6195"/>
                      <a:pt x="1428" y="6144"/>
                      <a:pt x="1365" y="6144"/>
                    </a:cubicBezTo>
                    <a:cubicBezTo>
                      <a:pt x="1302" y="6144"/>
                      <a:pt x="1252" y="6195"/>
                      <a:pt x="1252" y="6258"/>
                    </a:cubicBezTo>
                    <a:lnTo>
                      <a:pt x="1252" y="6372"/>
                    </a:lnTo>
                    <a:lnTo>
                      <a:pt x="910" y="6372"/>
                    </a:lnTo>
                    <a:lnTo>
                      <a:pt x="910" y="6258"/>
                    </a:lnTo>
                    <a:cubicBezTo>
                      <a:pt x="910" y="6195"/>
                      <a:pt x="859" y="6144"/>
                      <a:pt x="796" y="6144"/>
                    </a:cubicBezTo>
                    <a:cubicBezTo>
                      <a:pt x="734" y="6144"/>
                      <a:pt x="683" y="6195"/>
                      <a:pt x="683" y="6258"/>
                    </a:cubicBezTo>
                    <a:lnTo>
                      <a:pt x="683" y="6372"/>
                    </a:lnTo>
                    <a:lnTo>
                      <a:pt x="455" y="6372"/>
                    </a:lnTo>
                    <a:lnTo>
                      <a:pt x="455" y="5234"/>
                    </a:lnTo>
                    <a:lnTo>
                      <a:pt x="1263" y="5234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/>
            </p:spPr>
            <p:txBody>
              <a:bodyPr anchor="ctr" bIns="45720" lIns="91440" rIns="91440" tIns="45720" wrap="square">
                <a:normAutofit/>
              </a:bodyPr>
              <a:lstStyle/>
              <a:p>
                <a:pPr algn="ctr"/>
                <a:endParaRPr/>
              </a:p>
            </p:txBody>
          </p:sp>
        </p:grpSp>
        <p:grpSp>
          <p:nvGrpSpPr>
            <p:cNvPr id="77" name="iṡ1iďé">
              <a:extLst>
                <a:ext uri="{FF2B5EF4-FFF2-40B4-BE49-F238E27FC236}">
                  <a16:creationId xmlns:a16="http://schemas.microsoft.com/office/drawing/2014/main" id="{8FD3E98F-4ED2-4623-AF66-A5F0A2E30075}"/>
                </a:ext>
              </a:extLst>
            </p:cNvPr>
            <p:cNvGrpSpPr/>
            <p:nvPr/>
          </p:nvGrpSpPr>
          <p:grpSpPr>
            <a:xfrm>
              <a:off x="5561581" y="4551271"/>
              <a:ext cx="367706" cy="367706"/>
              <a:chOff x="3472822" y="3060404"/>
              <a:chExt cx="432428" cy="432428"/>
            </a:xfrm>
          </p:grpSpPr>
          <p:sp>
            <p:nvSpPr>
              <p:cNvPr id="81" name="ïṧļíḍê">
                <a:extLst>
                  <a:ext uri="{FF2B5EF4-FFF2-40B4-BE49-F238E27FC236}">
                    <a16:creationId xmlns:a16="http://schemas.microsoft.com/office/drawing/2014/main" id="{F769AF14-C18B-47A3-BFAC-EAAEF6B36889}"/>
                  </a:ext>
                </a:extLst>
              </p:cNvPr>
              <p:cNvSpPr/>
              <p:nvPr/>
            </p:nvSpPr>
            <p:spPr>
              <a:xfrm>
                <a:off x="3472822" y="3060404"/>
                <a:ext cx="432428" cy="432428"/>
              </a:xfrm>
              <a:prstGeom prst="ellipse">
                <a:avLst/>
              </a:prstGeom>
              <a:solidFill>
                <a:schemeClr val="accent2"/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bIns="45720" lIns="91440" rIns="91440" tIns="45720" wrap="square">
                <a:normAutofit/>
              </a:bodyPr>
              <a:lstStyle/>
              <a:p>
                <a:pPr algn="ctr"/>
                <a:endParaRPr/>
              </a:p>
            </p:txBody>
          </p:sp>
          <p:sp>
            <p:nvSpPr>
              <p:cNvPr id="82" name="íṣḷîḍè">
                <a:extLst>
                  <a:ext uri="{FF2B5EF4-FFF2-40B4-BE49-F238E27FC236}">
                    <a16:creationId xmlns:a16="http://schemas.microsoft.com/office/drawing/2014/main" id="{CDF9E5E4-FAF6-4F84-9DA2-9A538C645AF6}"/>
                  </a:ext>
                </a:extLst>
              </p:cNvPr>
              <p:cNvSpPr/>
              <p:nvPr/>
            </p:nvSpPr>
            <p:spPr bwMode="auto">
              <a:xfrm>
                <a:off x="3580275" y="3171861"/>
                <a:ext cx="217524" cy="209514"/>
              </a:xfrm>
              <a:custGeom>
                <a:gdLst>
                  <a:gd fmla="*/ 4096 w 6827" name="T0"/>
                  <a:gd fmla="*/ 4551 h 6827" name="T1"/>
                  <a:gd fmla="*/ 6258 w 6827" name="T2"/>
                  <a:gd fmla="*/ 4096 h 6827" name="T3"/>
                  <a:gd fmla="*/ 2348 w 6827" name="T4"/>
                  <a:gd fmla="*/ 4911 h 6827" name="T5"/>
                  <a:gd fmla="*/ 569 w 6827" name="T6"/>
                  <a:gd fmla="*/ 4551 h 6827" name="T7"/>
                  <a:gd fmla="*/ 569 w 6827" name="T8"/>
                  <a:gd fmla="*/ 3982 h 6827" name="T9"/>
                  <a:gd fmla="*/ 1707 w 6827" name="T10"/>
                  <a:gd fmla="*/ 2503 h 6827" name="T11"/>
                  <a:gd fmla="*/ 3868 w 6827" name="T12"/>
                  <a:gd fmla="*/ 2731 h 6827" name="T13"/>
                  <a:gd fmla="*/ 5827 w 6827" name="T14"/>
                  <a:gd fmla="*/ 2004 h 6827" name="T15"/>
                  <a:gd fmla="*/ 6258 w 6827" name="T16"/>
                  <a:gd fmla="*/ 1820 h 6827" name="T17"/>
                  <a:gd fmla="*/ 4779 w 6827" name="T18"/>
                  <a:gd fmla="*/ 0 h 6827" name="T19"/>
                  <a:gd fmla="*/ 2854 w 6827" name="T20"/>
                  <a:gd fmla="*/ 2381 h 6827" name="T21"/>
                  <a:gd fmla="*/ 1239 w 6827" name="T22"/>
                  <a:gd fmla="*/ 2257 h 6827" name="T23"/>
                  <a:gd fmla="*/ 569 w 6827" name="T24"/>
                  <a:gd fmla="*/ 2844 h 6827" name="T25"/>
                  <a:gd fmla="*/ 569 w 6827" name="T26"/>
                  <a:gd fmla="*/ 2276 h 6827" name="T27"/>
                  <a:gd fmla="*/ 569 w 6827" name="T28"/>
                  <a:gd fmla="*/ 1707 h 6827" name="T29"/>
                  <a:gd fmla="*/ 569 w 6827" name="T30"/>
                  <a:gd fmla="*/ 1138 h 6827" name="T31"/>
                  <a:gd fmla="*/ 569 w 6827" name="T32"/>
                  <a:gd fmla="*/ 569 h 6827" name="T33"/>
                  <a:gd fmla="*/ 341 w 6827" name="T34"/>
                  <a:gd fmla="*/ 0 h 6827" name="T35"/>
                  <a:gd fmla="*/ 114 w 6827" name="T36"/>
                  <a:gd fmla="*/ 569 h 6827" name="T37"/>
                  <a:gd fmla="*/ 114 w 6827" name="T38"/>
                  <a:gd fmla="*/ 1138 h 6827" name="T39"/>
                  <a:gd fmla="*/ 114 w 6827" name="T40"/>
                  <a:gd fmla="*/ 1707 h 6827" name="T41"/>
                  <a:gd fmla="*/ 114 w 6827" name="T42"/>
                  <a:gd fmla="*/ 2276 h 6827" name="T43"/>
                  <a:gd fmla="*/ 114 w 6827" name="T44"/>
                  <a:gd fmla="*/ 2844 h 6827" name="T45"/>
                  <a:gd fmla="*/ 114 w 6827" name="T46"/>
                  <a:gd fmla="*/ 3413 h 6827" name="T47"/>
                  <a:gd fmla="*/ 114 w 6827" name="T48"/>
                  <a:gd fmla="*/ 3982 h 6827" name="T49"/>
                  <a:gd fmla="*/ 114 w 6827" name="T50"/>
                  <a:gd fmla="*/ 4551 h 6827" name="T51"/>
                  <a:gd fmla="*/ 114 w 6827" name="T52"/>
                  <a:gd fmla="*/ 5120 h 6827" name="T53"/>
                  <a:gd fmla="*/ 114 w 6827" name="T54"/>
                  <a:gd fmla="*/ 5689 h 6827" name="T55"/>
                  <a:gd fmla="*/ 114 w 6827" name="T56"/>
                  <a:gd fmla="*/ 6258 h 6827" name="T57"/>
                  <a:gd fmla="*/ 683 w 6827" name="T58"/>
                  <a:gd fmla="*/ 6713 h 6827" name="T59"/>
                  <a:gd fmla="*/ 1252 w 6827" name="T60"/>
                  <a:gd fmla="*/ 6713 h 6827" name="T61"/>
                  <a:gd fmla="*/ 1820 w 6827" name="T62"/>
                  <a:gd fmla="*/ 6713 h 6827" name="T63"/>
                  <a:gd fmla="*/ 2389 w 6827" name="T64"/>
                  <a:gd fmla="*/ 6713 h 6827" name="T65"/>
                  <a:gd fmla="*/ 2958 w 6827" name="T66"/>
                  <a:gd fmla="*/ 6713 h 6827" name="T67"/>
                  <a:gd fmla="*/ 3527 w 6827" name="T68"/>
                  <a:gd fmla="*/ 6713 h 6827" name="T69"/>
                  <a:gd fmla="*/ 4096 w 6827" name="T70"/>
                  <a:gd fmla="*/ 6713 h 6827" name="T71"/>
                  <a:gd fmla="*/ 4665 w 6827" name="T72"/>
                  <a:gd fmla="*/ 6713 h 6827" name="T73"/>
                  <a:gd fmla="*/ 5234 w 6827" name="T74"/>
                  <a:gd fmla="*/ 6713 h 6827" name="T75"/>
                  <a:gd fmla="*/ 5803 w 6827" name="T76"/>
                  <a:gd fmla="*/ 6713 h 6827" name="T77"/>
                  <a:gd fmla="*/ 6371 w 6827" name="T78"/>
                  <a:gd fmla="*/ 6713 h 6827" name="T79"/>
                  <a:gd fmla="*/ 6827 w 6827" name="T80"/>
                  <a:gd fmla="*/ 6485 h 6827" name="T81"/>
                  <a:gd fmla="*/ 6371 w 6827" name="T82"/>
                  <a:gd fmla="*/ 6258 h 6827" name="T83"/>
                  <a:gd fmla="*/ 5803 w 6827" name="T84"/>
                  <a:gd fmla="*/ 6258 h 6827" name="T85"/>
                  <a:gd fmla="*/ 5234 w 6827" name="T86"/>
                  <a:gd fmla="*/ 6258 h 6827" name="T87"/>
                  <a:gd fmla="*/ 4665 w 6827" name="T88"/>
                  <a:gd fmla="*/ 6258 h 6827" name="T89"/>
                  <a:gd fmla="*/ 4096 w 6827" name="T90"/>
                  <a:gd fmla="*/ 6258 h 6827" name="T91"/>
                  <a:gd fmla="*/ 3527 w 6827" name="T92"/>
                  <a:gd fmla="*/ 6258 h 6827" name="T93"/>
                  <a:gd fmla="*/ 2958 w 6827" name="T94"/>
                  <a:gd fmla="*/ 6258 h 6827" name="T95"/>
                  <a:gd fmla="*/ 2389 w 6827" name="T96"/>
                  <a:gd fmla="*/ 6258 h 6827" name="T97"/>
                  <a:gd fmla="*/ 1820 w 6827" name="T98"/>
                  <a:gd fmla="*/ 6258 h 6827" name="T99"/>
                  <a:gd fmla="*/ 1252 w 6827" name="T100"/>
                  <a:gd fmla="*/ 6258 h 6827" name="T101"/>
                  <a:gd fmla="*/ 683 w 6827" name="T102"/>
                  <a:gd fmla="*/ 6258 h 6827" name="T10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b="b" l="0" r="r" t="0"/>
                <a:pathLst>
                  <a:path h="6826" w="6826">
                    <a:moveTo>
                      <a:pt x="1263" y="5234"/>
                    </a:moveTo>
                    <a:cubicBezTo>
                      <a:pt x="1316" y="5493"/>
                      <a:pt x="1546" y="5689"/>
                      <a:pt x="1820" y="5689"/>
                    </a:cubicBezTo>
                    <a:cubicBezTo>
                      <a:pt x="2114" y="5689"/>
                      <a:pt x="2354" y="5464"/>
                      <a:pt x="2383" y="5178"/>
                    </a:cubicBezTo>
                    <a:lnTo>
                      <a:pt x="3568" y="4191"/>
                    </a:lnTo>
                    <a:cubicBezTo>
                      <a:pt x="3652" y="4401"/>
                      <a:pt x="3856" y="4551"/>
                      <a:pt x="4096" y="4551"/>
                    </a:cubicBezTo>
                    <a:cubicBezTo>
                      <a:pt x="4348" y="4551"/>
                      <a:pt x="4560" y="4385"/>
                      <a:pt x="4635" y="4157"/>
                    </a:cubicBezTo>
                    <a:lnTo>
                      <a:pt x="5696" y="4736"/>
                    </a:lnTo>
                    <a:cubicBezTo>
                      <a:pt x="5732" y="5016"/>
                      <a:pt x="5969" y="5234"/>
                      <a:pt x="6258" y="5234"/>
                    </a:cubicBezTo>
                    <a:cubicBezTo>
                      <a:pt x="6571" y="5234"/>
                      <a:pt x="6827" y="4979"/>
                      <a:pt x="6827" y="4665"/>
                    </a:cubicBezTo>
                    <a:cubicBezTo>
                      <a:pt x="6827" y="4351"/>
                      <a:pt x="6571" y="4096"/>
                      <a:pt x="6258" y="4096"/>
                    </a:cubicBezTo>
                    <a:cubicBezTo>
                      <a:pt x="6006" y="4096"/>
                      <a:pt x="5794" y="4262"/>
                      <a:pt x="5719" y="4490"/>
                    </a:cubicBezTo>
                    <a:lnTo>
                      <a:pt x="4658" y="3911"/>
                    </a:lnTo>
                    <a:cubicBezTo>
                      <a:pt x="4622" y="3631"/>
                      <a:pt x="4385" y="3413"/>
                      <a:pt x="4096" y="3413"/>
                    </a:cubicBezTo>
                    <a:cubicBezTo>
                      <a:pt x="3802" y="3413"/>
                      <a:pt x="3563" y="3638"/>
                      <a:pt x="3533" y="3924"/>
                    </a:cubicBezTo>
                    <a:lnTo>
                      <a:pt x="2348" y="4911"/>
                    </a:lnTo>
                    <a:cubicBezTo>
                      <a:pt x="2265" y="4701"/>
                      <a:pt x="2060" y="4551"/>
                      <a:pt x="1820" y="4551"/>
                    </a:cubicBezTo>
                    <a:cubicBezTo>
                      <a:pt x="1546" y="4551"/>
                      <a:pt x="1316" y="4747"/>
                      <a:pt x="1263" y="5006"/>
                    </a:cubicBezTo>
                    <a:lnTo>
                      <a:pt x="455" y="5006"/>
                    </a:lnTo>
                    <a:lnTo>
                      <a:pt x="455" y="4551"/>
                    </a:lnTo>
                    <a:lnTo>
                      <a:pt x="569" y="4551"/>
                    </a:lnTo>
                    <a:cubicBezTo>
                      <a:pt x="632" y="4551"/>
                      <a:pt x="683" y="4500"/>
                      <a:pt x="683" y="4437"/>
                    </a:cubicBezTo>
                    <a:cubicBezTo>
                      <a:pt x="683" y="4374"/>
                      <a:pt x="632" y="4324"/>
                      <a:pt x="569" y="4324"/>
                    </a:cubicBezTo>
                    <a:lnTo>
                      <a:pt x="455" y="4324"/>
                    </a:lnTo>
                    <a:lnTo>
                      <a:pt x="455" y="3982"/>
                    </a:lnTo>
                    <a:lnTo>
                      <a:pt x="569" y="3982"/>
                    </a:lnTo>
                    <a:cubicBezTo>
                      <a:pt x="632" y="3982"/>
                      <a:pt x="683" y="3931"/>
                      <a:pt x="683" y="3868"/>
                    </a:cubicBezTo>
                    <a:cubicBezTo>
                      <a:pt x="683" y="3806"/>
                      <a:pt x="632" y="3755"/>
                      <a:pt x="569" y="3755"/>
                    </a:cubicBezTo>
                    <a:lnTo>
                      <a:pt x="480" y="3755"/>
                    </a:lnTo>
                    <a:lnTo>
                      <a:pt x="1407" y="2416"/>
                    </a:lnTo>
                    <a:cubicBezTo>
                      <a:pt x="1494" y="2470"/>
                      <a:pt x="1596" y="2503"/>
                      <a:pt x="1707" y="2503"/>
                    </a:cubicBezTo>
                    <a:cubicBezTo>
                      <a:pt x="1888" y="2503"/>
                      <a:pt x="2048" y="2416"/>
                      <a:pt x="2152" y="2284"/>
                    </a:cubicBezTo>
                    <a:lnTo>
                      <a:pt x="2752" y="2584"/>
                    </a:lnTo>
                    <a:cubicBezTo>
                      <a:pt x="2740" y="2631"/>
                      <a:pt x="2731" y="2680"/>
                      <a:pt x="2731" y="2731"/>
                    </a:cubicBezTo>
                    <a:cubicBezTo>
                      <a:pt x="2731" y="3044"/>
                      <a:pt x="2986" y="3300"/>
                      <a:pt x="3300" y="3300"/>
                    </a:cubicBezTo>
                    <a:cubicBezTo>
                      <a:pt x="3613" y="3300"/>
                      <a:pt x="3868" y="3044"/>
                      <a:pt x="3868" y="2731"/>
                    </a:cubicBezTo>
                    <a:cubicBezTo>
                      <a:pt x="3868" y="2608"/>
                      <a:pt x="3829" y="2496"/>
                      <a:pt x="3763" y="2403"/>
                    </a:cubicBezTo>
                    <a:lnTo>
                      <a:pt x="4488" y="1055"/>
                    </a:lnTo>
                    <a:cubicBezTo>
                      <a:pt x="4574" y="1107"/>
                      <a:pt x="4672" y="1138"/>
                      <a:pt x="4779" y="1138"/>
                    </a:cubicBezTo>
                    <a:cubicBezTo>
                      <a:pt x="4891" y="1138"/>
                      <a:pt x="4995" y="1104"/>
                      <a:pt x="5083" y="1048"/>
                    </a:cubicBezTo>
                    <a:lnTo>
                      <a:pt x="5827" y="2004"/>
                    </a:lnTo>
                    <a:cubicBezTo>
                      <a:pt x="5829" y="2007"/>
                      <a:pt x="5833" y="2009"/>
                      <a:pt x="5836" y="2011"/>
                    </a:cubicBezTo>
                    <a:cubicBezTo>
                      <a:pt x="5745" y="2112"/>
                      <a:pt x="5689" y="2244"/>
                      <a:pt x="5689" y="2389"/>
                    </a:cubicBezTo>
                    <a:cubicBezTo>
                      <a:pt x="5689" y="2703"/>
                      <a:pt x="5944" y="2958"/>
                      <a:pt x="6258" y="2958"/>
                    </a:cubicBezTo>
                    <a:cubicBezTo>
                      <a:pt x="6571" y="2958"/>
                      <a:pt x="6827" y="2703"/>
                      <a:pt x="6827" y="2389"/>
                    </a:cubicBezTo>
                    <a:cubicBezTo>
                      <a:pt x="6827" y="2076"/>
                      <a:pt x="6571" y="1820"/>
                      <a:pt x="6258" y="1820"/>
                    </a:cubicBezTo>
                    <a:cubicBezTo>
                      <a:pt x="6170" y="1820"/>
                      <a:pt x="6087" y="1842"/>
                      <a:pt x="6013" y="1878"/>
                    </a:cubicBezTo>
                    <a:cubicBezTo>
                      <a:pt x="6010" y="1874"/>
                      <a:pt x="6010" y="1869"/>
                      <a:pt x="6006" y="1864"/>
                    </a:cubicBezTo>
                    <a:lnTo>
                      <a:pt x="5248" y="890"/>
                    </a:lnTo>
                    <a:cubicBezTo>
                      <a:pt x="5311" y="798"/>
                      <a:pt x="5348" y="688"/>
                      <a:pt x="5348" y="569"/>
                    </a:cubicBezTo>
                    <a:cubicBezTo>
                      <a:pt x="5348" y="255"/>
                      <a:pt x="5092" y="0"/>
                      <a:pt x="4779" y="0"/>
                    </a:cubicBezTo>
                    <a:cubicBezTo>
                      <a:pt x="4465" y="0"/>
                      <a:pt x="4210" y="255"/>
                      <a:pt x="4210" y="569"/>
                    </a:cubicBezTo>
                    <a:cubicBezTo>
                      <a:pt x="4210" y="691"/>
                      <a:pt x="4249" y="804"/>
                      <a:pt x="4315" y="897"/>
                    </a:cubicBezTo>
                    <a:lnTo>
                      <a:pt x="3590" y="2244"/>
                    </a:lnTo>
                    <a:cubicBezTo>
                      <a:pt x="3505" y="2193"/>
                      <a:pt x="3406" y="2162"/>
                      <a:pt x="3300" y="2162"/>
                    </a:cubicBezTo>
                    <a:cubicBezTo>
                      <a:pt x="3118" y="2162"/>
                      <a:pt x="2959" y="2248"/>
                      <a:pt x="2854" y="2381"/>
                    </a:cubicBezTo>
                    <a:lnTo>
                      <a:pt x="2254" y="2081"/>
                    </a:lnTo>
                    <a:cubicBezTo>
                      <a:pt x="2267" y="2034"/>
                      <a:pt x="2276" y="1985"/>
                      <a:pt x="2276" y="1934"/>
                    </a:cubicBezTo>
                    <a:cubicBezTo>
                      <a:pt x="2276" y="1621"/>
                      <a:pt x="2020" y="1365"/>
                      <a:pt x="1707" y="1365"/>
                    </a:cubicBezTo>
                    <a:cubicBezTo>
                      <a:pt x="1393" y="1365"/>
                      <a:pt x="1138" y="1621"/>
                      <a:pt x="1138" y="1934"/>
                    </a:cubicBezTo>
                    <a:cubicBezTo>
                      <a:pt x="1138" y="2054"/>
                      <a:pt x="1176" y="2166"/>
                      <a:pt x="1239" y="2257"/>
                    </a:cubicBezTo>
                    <a:lnTo>
                      <a:pt x="593" y="3191"/>
                    </a:lnTo>
                    <a:cubicBezTo>
                      <a:pt x="585" y="3189"/>
                      <a:pt x="578" y="3186"/>
                      <a:pt x="569" y="3186"/>
                    </a:cubicBezTo>
                    <a:lnTo>
                      <a:pt x="455" y="3186"/>
                    </a:lnTo>
                    <a:lnTo>
                      <a:pt x="455" y="2844"/>
                    </a:lnTo>
                    <a:lnTo>
                      <a:pt x="569" y="2844"/>
                    </a:lnTo>
                    <a:cubicBezTo>
                      <a:pt x="632" y="2844"/>
                      <a:pt x="683" y="2794"/>
                      <a:pt x="683" y="2731"/>
                    </a:cubicBezTo>
                    <a:cubicBezTo>
                      <a:pt x="683" y="2668"/>
                      <a:pt x="632" y="2617"/>
                      <a:pt x="569" y="2617"/>
                    </a:cubicBezTo>
                    <a:lnTo>
                      <a:pt x="455" y="2617"/>
                    </a:lnTo>
                    <a:lnTo>
                      <a:pt x="455" y="2276"/>
                    </a:lnTo>
                    <a:lnTo>
                      <a:pt x="569" y="2276"/>
                    </a:lnTo>
                    <a:cubicBezTo>
                      <a:pt x="632" y="2276"/>
                      <a:pt x="683" y="2225"/>
                      <a:pt x="683" y="2162"/>
                    </a:cubicBezTo>
                    <a:cubicBezTo>
                      <a:pt x="683" y="2099"/>
                      <a:pt x="632" y="2048"/>
                      <a:pt x="569" y="2048"/>
                    </a:cubicBezTo>
                    <a:lnTo>
                      <a:pt x="455" y="2048"/>
                    </a:lnTo>
                    <a:lnTo>
                      <a:pt x="455" y="1707"/>
                    </a:lnTo>
                    <a:lnTo>
                      <a:pt x="569" y="1707"/>
                    </a:lnTo>
                    <a:cubicBezTo>
                      <a:pt x="632" y="1707"/>
                      <a:pt x="683" y="1656"/>
                      <a:pt x="683" y="1593"/>
                    </a:cubicBezTo>
                    <a:cubicBezTo>
                      <a:pt x="683" y="1530"/>
                      <a:pt x="632" y="1479"/>
                      <a:pt x="569" y="1479"/>
                    </a:cubicBezTo>
                    <a:lnTo>
                      <a:pt x="455" y="1479"/>
                    </a:lnTo>
                    <a:lnTo>
                      <a:pt x="455" y="1138"/>
                    </a:lnTo>
                    <a:lnTo>
                      <a:pt x="569" y="1138"/>
                    </a:lnTo>
                    <a:cubicBezTo>
                      <a:pt x="632" y="1138"/>
                      <a:pt x="683" y="1087"/>
                      <a:pt x="683" y="1024"/>
                    </a:cubicBezTo>
                    <a:cubicBezTo>
                      <a:pt x="683" y="961"/>
                      <a:pt x="632" y="910"/>
                      <a:pt x="569" y="910"/>
                    </a:cubicBezTo>
                    <a:lnTo>
                      <a:pt x="455" y="910"/>
                    </a:lnTo>
                    <a:lnTo>
                      <a:pt x="455" y="569"/>
                    </a:lnTo>
                    <a:lnTo>
                      <a:pt x="569" y="569"/>
                    </a:lnTo>
                    <a:cubicBezTo>
                      <a:pt x="632" y="569"/>
                      <a:pt x="683" y="518"/>
                      <a:pt x="683" y="455"/>
                    </a:cubicBezTo>
                    <a:cubicBezTo>
                      <a:pt x="683" y="392"/>
                      <a:pt x="632" y="341"/>
                      <a:pt x="569" y="341"/>
                    </a:cubicBezTo>
                    <a:lnTo>
                      <a:pt x="455" y="341"/>
                    </a:lnTo>
                    <a:lnTo>
                      <a:pt x="455" y="114"/>
                    </a:lnTo>
                    <a:cubicBezTo>
                      <a:pt x="455" y="51"/>
                      <a:pt x="404" y="0"/>
                      <a:pt x="341" y="0"/>
                    </a:cubicBezTo>
                    <a:cubicBezTo>
                      <a:pt x="278" y="0"/>
                      <a:pt x="228" y="51"/>
                      <a:pt x="228" y="114"/>
                    </a:cubicBezTo>
                    <a:lnTo>
                      <a:pt x="228" y="341"/>
                    </a:lnTo>
                    <a:lnTo>
                      <a:pt x="114" y="341"/>
                    </a:lnTo>
                    <a:cubicBezTo>
                      <a:pt x="51" y="341"/>
                      <a:pt x="0" y="392"/>
                      <a:pt x="0" y="455"/>
                    </a:cubicBezTo>
                    <a:cubicBezTo>
                      <a:pt x="0" y="518"/>
                      <a:pt x="51" y="569"/>
                      <a:pt x="114" y="569"/>
                    </a:cubicBezTo>
                    <a:lnTo>
                      <a:pt x="228" y="569"/>
                    </a:lnTo>
                    <a:lnTo>
                      <a:pt x="228" y="910"/>
                    </a:lnTo>
                    <a:lnTo>
                      <a:pt x="114" y="910"/>
                    </a:lnTo>
                    <a:cubicBezTo>
                      <a:pt x="51" y="910"/>
                      <a:pt x="0" y="961"/>
                      <a:pt x="0" y="1024"/>
                    </a:cubicBezTo>
                    <a:cubicBezTo>
                      <a:pt x="0" y="1087"/>
                      <a:pt x="51" y="1138"/>
                      <a:pt x="114" y="1138"/>
                    </a:cubicBezTo>
                    <a:lnTo>
                      <a:pt x="228" y="1138"/>
                    </a:lnTo>
                    <a:lnTo>
                      <a:pt x="228" y="1479"/>
                    </a:lnTo>
                    <a:lnTo>
                      <a:pt x="114" y="1479"/>
                    </a:lnTo>
                    <a:cubicBezTo>
                      <a:pt x="51" y="1479"/>
                      <a:pt x="0" y="1530"/>
                      <a:pt x="0" y="1593"/>
                    </a:cubicBezTo>
                    <a:cubicBezTo>
                      <a:pt x="0" y="1656"/>
                      <a:pt x="51" y="1707"/>
                      <a:pt x="114" y="1707"/>
                    </a:cubicBezTo>
                    <a:lnTo>
                      <a:pt x="228" y="1707"/>
                    </a:lnTo>
                    <a:lnTo>
                      <a:pt x="228" y="2048"/>
                    </a:lnTo>
                    <a:lnTo>
                      <a:pt x="114" y="2048"/>
                    </a:lnTo>
                    <a:cubicBezTo>
                      <a:pt x="51" y="2048"/>
                      <a:pt x="0" y="2099"/>
                      <a:pt x="0" y="2162"/>
                    </a:cubicBezTo>
                    <a:cubicBezTo>
                      <a:pt x="0" y="2225"/>
                      <a:pt x="51" y="2276"/>
                      <a:pt x="114" y="2276"/>
                    </a:cubicBezTo>
                    <a:lnTo>
                      <a:pt x="228" y="2276"/>
                    </a:lnTo>
                    <a:lnTo>
                      <a:pt x="228" y="2617"/>
                    </a:lnTo>
                    <a:lnTo>
                      <a:pt x="114" y="2617"/>
                    </a:lnTo>
                    <a:cubicBezTo>
                      <a:pt x="51" y="2617"/>
                      <a:pt x="0" y="2668"/>
                      <a:pt x="0" y="2731"/>
                    </a:cubicBezTo>
                    <a:cubicBezTo>
                      <a:pt x="0" y="2794"/>
                      <a:pt x="51" y="2844"/>
                      <a:pt x="114" y="2844"/>
                    </a:cubicBezTo>
                    <a:lnTo>
                      <a:pt x="228" y="2844"/>
                    </a:lnTo>
                    <a:lnTo>
                      <a:pt x="228" y="3186"/>
                    </a:lnTo>
                    <a:lnTo>
                      <a:pt x="114" y="3186"/>
                    </a:lnTo>
                    <a:cubicBezTo>
                      <a:pt x="51" y="3186"/>
                      <a:pt x="0" y="3237"/>
                      <a:pt x="0" y="3300"/>
                    </a:cubicBezTo>
                    <a:cubicBezTo>
                      <a:pt x="0" y="3362"/>
                      <a:pt x="51" y="3413"/>
                      <a:pt x="114" y="3413"/>
                    </a:cubicBezTo>
                    <a:lnTo>
                      <a:pt x="228" y="3413"/>
                    </a:lnTo>
                    <a:lnTo>
                      <a:pt x="228" y="3755"/>
                    </a:lnTo>
                    <a:lnTo>
                      <a:pt x="114" y="3755"/>
                    </a:lnTo>
                    <a:cubicBezTo>
                      <a:pt x="51" y="3755"/>
                      <a:pt x="0" y="3806"/>
                      <a:pt x="0" y="3868"/>
                    </a:cubicBezTo>
                    <a:cubicBezTo>
                      <a:pt x="0" y="3931"/>
                      <a:pt x="51" y="3982"/>
                      <a:pt x="114" y="3982"/>
                    </a:cubicBezTo>
                    <a:lnTo>
                      <a:pt x="228" y="3982"/>
                    </a:lnTo>
                    <a:lnTo>
                      <a:pt x="228" y="4324"/>
                    </a:lnTo>
                    <a:lnTo>
                      <a:pt x="114" y="4324"/>
                    </a:lnTo>
                    <a:cubicBezTo>
                      <a:pt x="51" y="4324"/>
                      <a:pt x="0" y="4374"/>
                      <a:pt x="0" y="4437"/>
                    </a:cubicBezTo>
                    <a:cubicBezTo>
                      <a:pt x="0" y="4500"/>
                      <a:pt x="51" y="4551"/>
                      <a:pt x="114" y="4551"/>
                    </a:cubicBezTo>
                    <a:lnTo>
                      <a:pt x="228" y="4551"/>
                    </a:lnTo>
                    <a:lnTo>
                      <a:pt x="228" y="4892"/>
                    </a:lnTo>
                    <a:lnTo>
                      <a:pt x="114" y="4892"/>
                    </a:lnTo>
                    <a:cubicBezTo>
                      <a:pt x="51" y="4892"/>
                      <a:pt x="0" y="4943"/>
                      <a:pt x="0" y="5006"/>
                    </a:cubicBezTo>
                    <a:cubicBezTo>
                      <a:pt x="0" y="5069"/>
                      <a:pt x="51" y="5120"/>
                      <a:pt x="114" y="5120"/>
                    </a:cubicBezTo>
                    <a:lnTo>
                      <a:pt x="228" y="5120"/>
                    </a:lnTo>
                    <a:lnTo>
                      <a:pt x="228" y="5461"/>
                    </a:lnTo>
                    <a:lnTo>
                      <a:pt x="114" y="5461"/>
                    </a:lnTo>
                    <a:cubicBezTo>
                      <a:pt x="51" y="5461"/>
                      <a:pt x="0" y="5512"/>
                      <a:pt x="0" y="5575"/>
                    </a:cubicBezTo>
                    <a:cubicBezTo>
                      <a:pt x="0" y="5638"/>
                      <a:pt x="51" y="5689"/>
                      <a:pt x="114" y="5689"/>
                    </a:cubicBezTo>
                    <a:lnTo>
                      <a:pt x="228" y="5689"/>
                    </a:lnTo>
                    <a:lnTo>
                      <a:pt x="228" y="6030"/>
                    </a:lnTo>
                    <a:lnTo>
                      <a:pt x="114" y="6030"/>
                    </a:lnTo>
                    <a:cubicBezTo>
                      <a:pt x="51" y="6030"/>
                      <a:pt x="0" y="6081"/>
                      <a:pt x="0" y="6144"/>
                    </a:cubicBezTo>
                    <a:cubicBezTo>
                      <a:pt x="0" y="6207"/>
                      <a:pt x="51" y="6258"/>
                      <a:pt x="114" y="6258"/>
                    </a:cubicBezTo>
                    <a:lnTo>
                      <a:pt x="228" y="6258"/>
                    </a:lnTo>
                    <a:lnTo>
                      <a:pt x="228" y="6485"/>
                    </a:lnTo>
                    <a:cubicBezTo>
                      <a:pt x="228" y="6548"/>
                      <a:pt x="278" y="6599"/>
                      <a:pt x="341" y="6599"/>
                    </a:cubicBezTo>
                    <a:lnTo>
                      <a:pt x="683" y="6599"/>
                    </a:lnTo>
                    <a:lnTo>
                      <a:pt x="683" y="6713"/>
                    </a:lnTo>
                    <a:cubicBezTo>
                      <a:pt x="683" y="6776"/>
                      <a:pt x="734" y="6827"/>
                      <a:pt x="796" y="6827"/>
                    </a:cubicBezTo>
                    <a:cubicBezTo>
                      <a:pt x="859" y="6827"/>
                      <a:pt x="910" y="6776"/>
                      <a:pt x="910" y="6713"/>
                    </a:cubicBezTo>
                    <a:lnTo>
                      <a:pt x="910" y="6599"/>
                    </a:lnTo>
                    <a:lnTo>
                      <a:pt x="1252" y="6599"/>
                    </a:lnTo>
                    <a:lnTo>
                      <a:pt x="1252" y="6713"/>
                    </a:lnTo>
                    <a:cubicBezTo>
                      <a:pt x="1252" y="6776"/>
                      <a:pt x="1302" y="6827"/>
                      <a:pt x="1365" y="6827"/>
                    </a:cubicBezTo>
                    <a:cubicBezTo>
                      <a:pt x="1428" y="6827"/>
                      <a:pt x="1479" y="6776"/>
                      <a:pt x="1479" y="6713"/>
                    </a:cubicBezTo>
                    <a:lnTo>
                      <a:pt x="1479" y="6599"/>
                    </a:lnTo>
                    <a:lnTo>
                      <a:pt x="1820" y="6599"/>
                    </a:lnTo>
                    <a:lnTo>
                      <a:pt x="1820" y="6713"/>
                    </a:lnTo>
                    <a:cubicBezTo>
                      <a:pt x="1820" y="6776"/>
                      <a:pt x="1871" y="6827"/>
                      <a:pt x="1934" y="6827"/>
                    </a:cubicBezTo>
                    <a:cubicBezTo>
                      <a:pt x="1997" y="6827"/>
                      <a:pt x="2048" y="6776"/>
                      <a:pt x="2048" y="6713"/>
                    </a:cubicBezTo>
                    <a:lnTo>
                      <a:pt x="2048" y="6599"/>
                    </a:lnTo>
                    <a:lnTo>
                      <a:pt x="2389" y="6599"/>
                    </a:lnTo>
                    <a:lnTo>
                      <a:pt x="2389" y="6713"/>
                    </a:lnTo>
                    <a:cubicBezTo>
                      <a:pt x="2389" y="6776"/>
                      <a:pt x="2440" y="6827"/>
                      <a:pt x="2503" y="6827"/>
                    </a:cubicBezTo>
                    <a:cubicBezTo>
                      <a:pt x="2566" y="6827"/>
                      <a:pt x="2617" y="6776"/>
                      <a:pt x="2617" y="6713"/>
                    </a:cubicBezTo>
                    <a:lnTo>
                      <a:pt x="2617" y="6599"/>
                    </a:lnTo>
                    <a:lnTo>
                      <a:pt x="2958" y="6599"/>
                    </a:lnTo>
                    <a:lnTo>
                      <a:pt x="2958" y="6713"/>
                    </a:lnTo>
                    <a:cubicBezTo>
                      <a:pt x="2958" y="6776"/>
                      <a:pt x="3009" y="6827"/>
                      <a:pt x="3072" y="6827"/>
                    </a:cubicBezTo>
                    <a:cubicBezTo>
                      <a:pt x="3135" y="6827"/>
                      <a:pt x="3186" y="6776"/>
                      <a:pt x="3186" y="6713"/>
                    </a:cubicBezTo>
                    <a:lnTo>
                      <a:pt x="3186" y="6599"/>
                    </a:lnTo>
                    <a:lnTo>
                      <a:pt x="3527" y="6599"/>
                    </a:lnTo>
                    <a:lnTo>
                      <a:pt x="3527" y="6713"/>
                    </a:lnTo>
                    <a:cubicBezTo>
                      <a:pt x="3527" y="6776"/>
                      <a:pt x="3578" y="6827"/>
                      <a:pt x="3641" y="6827"/>
                    </a:cubicBezTo>
                    <a:cubicBezTo>
                      <a:pt x="3704" y="6827"/>
                      <a:pt x="3755" y="6776"/>
                      <a:pt x="3755" y="6713"/>
                    </a:cubicBezTo>
                    <a:lnTo>
                      <a:pt x="3755" y="6599"/>
                    </a:lnTo>
                    <a:lnTo>
                      <a:pt x="4096" y="6599"/>
                    </a:lnTo>
                    <a:lnTo>
                      <a:pt x="4096" y="6713"/>
                    </a:lnTo>
                    <a:cubicBezTo>
                      <a:pt x="4096" y="6776"/>
                      <a:pt x="4147" y="6827"/>
                      <a:pt x="4210" y="6827"/>
                    </a:cubicBezTo>
                    <a:cubicBezTo>
                      <a:pt x="4273" y="6827"/>
                      <a:pt x="4323" y="6776"/>
                      <a:pt x="4323" y="6713"/>
                    </a:cubicBezTo>
                    <a:lnTo>
                      <a:pt x="4323" y="6599"/>
                    </a:lnTo>
                    <a:lnTo>
                      <a:pt x="4665" y="6599"/>
                    </a:lnTo>
                    <a:lnTo>
                      <a:pt x="4665" y="6713"/>
                    </a:lnTo>
                    <a:cubicBezTo>
                      <a:pt x="4665" y="6776"/>
                      <a:pt x="4716" y="6827"/>
                      <a:pt x="4779" y="6827"/>
                    </a:cubicBezTo>
                    <a:cubicBezTo>
                      <a:pt x="4842" y="6827"/>
                      <a:pt x="4892" y="6776"/>
                      <a:pt x="4892" y="6713"/>
                    </a:cubicBezTo>
                    <a:lnTo>
                      <a:pt x="4892" y="6599"/>
                    </a:lnTo>
                    <a:lnTo>
                      <a:pt x="5234" y="6599"/>
                    </a:lnTo>
                    <a:lnTo>
                      <a:pt x="5234" y="6713"/>
                    </a:lnTo>
                    <a:cubicBezTo>
                      <a:pt x="5234" y="6776"/>
                      <a:pt x="5285" y="6827"/>
                      <a:pt x="5347" y="6827"/>
                    </a:cubicBezTo>
                    <a:cubicBezTo>
                      <a:pt x="5410" y="6827"/>
                      <a:pt x="5461" y="6776"/>
                      <a:pt x="5461" y="6713"/>
                    </a:cubicBezTo>
                    <a:lnTo>
                      <a:pt x="5461" y="6599"/>
                    </a:lnTo>
                    <a:lnTo>
                      <a:pt x="5803" y="6599"/>
                    </a:lnTo>
                    <a:lnTo>
                      <a:pt x="5803" y="6713"/>
                    </a:lnTo>
                    <a:cubicBezTo>
                      <a:pt x="5803" y="6776"/>
                      <a:pt x="5853" y="6827"/>
                      <a:pt x="5916" y="6827"/>
                    </a:cubicBezTo>
                    <a:cubicBezTo>
                      <a:pt x="5979" y="6827"/>
                      <a:pt x="6030" y="6776"/>
                      <a:pt x="6030" y="6713"/>
                    </a:cubicBezTo>
                    <a:lnTo>
                      <a:pt x="6030" y="6599"/>
                    </a:lnTo>
                    <a:lnTo>
                      <a:pt x="6371" y="6599"/>
                    </a:lnTo>
                    <a:lnTo>
                      <a:pt x="6371" y="6713"/>
                    </a:lnTo>
                    <a:cubicBezTo>
                      <a:pt x="6371" y="6776"/>
                      <a:pt x="6422" y="6827"/>
                      <a:pt x="6485" y="6827"/>
                    </a:cubicBezTo>
                    <a:cubicBezTo>
                      <a:pt x="6548" y="6827"/>
                      <a:pt x="6599" y="6776"/>
                      <a:pt x="6599" y="6713"/>
                    </a:cubicBezTo>
                    <a:lnTo>
                      <a:pt x="6599" y="6599"/>
                    </a:lnTo>
                    <a:lnTo>
                      <a:pt x="6713" y="6599"/>
                    </a:lnTo>
                    <a:cubicBezTo>
                      <a:pt x="6776" y="6599"/>
                      <a:pt x="6827" y="6548"/>
                      <a:pt x="6827" y="6485"/>
                    </a:cubicBezTo>
                    <a:cubicBezTo>
                      <a:pt x="6827" y="6422"/>
                      <a:pt x="6776" y="6372"/>
                      <a:pt x="6713" y="6372"/>
                    </a:cubicBezTo>
                    <a:lnTo>
                      <a:pt x="6599" y="6372"/>
                    </a:lnTo>
                    <a:lnTo>
                      <a:pt x="6599" y="6258"/>
                    </a:lnTo>
                    <a:cubicBezTo>
                      <a:pt x="6599" y="6195"/>
                      <a:pt x="6548" y="6144"/>
                      <a:pt x="6485" y="6144"/>
                    </a:cubicBezTo>
                    <a:cubicBezTo>
                      <a:pt x="6422" y="6144"/>
                      <a:pt x="6371" y="6195"/>
                      <a:pt x="6371" y="6258"/>
                    </a:cubicBezTo>
                    <a:lnTo>
                      <a:pt x="6371" y="6372"/>
                    </a:lnTo>
                    <a:lnTo>
                      <a:pt x="6030" y="6372"/>
                    </a:lnTo>
                    <a:lnTo>
                      <a:pt x="6030" y="6258"/>
                    </a:lnTo>
                    <a:cubicBezTo>
                      <a:pt x="6030" y="6195"/>
                      <a:pt x="5979" y="6144"/>
                      <a:pt x="5916" y="6144"/>
                    </a:cubicBezTo>
                    <a:cubicBezTo>
                      <a:pt x="5853" y="6144"/>
                      <a:pt x="5803" y="6195"/>
                      <a:pt x="5803" y="6258"/>
                    </a:cubicBezTo>
                    <a:lnTo>
                      <a:pt x="5803" y="6372"/>
                    </a:lnTo>
                    <a:lnTo>
                      <a:pt x="5461" y="6372"/>
                    </a:lnTo>
                    <a:lnTo>
                      <a:pt x="5461" y="6258"/>
                    </a:lnTo>
                    <a:cubicBezTo>
                      <a:pt x="5461" y="6195"/>
                      <a:pt x="5410" y="6144"/>
                      <a:pt x="5347" y="6144"/>
                    </a:cubicBezTo>
                    <a:cubicBezTo>
                      <a:pt x="5285" y="6144"/>
                      <a:pt x="5234" y="6195"/>
                      <a:pt x="5234" y="6258"/>
                    </a:cubicBezTo>
                    <a:lnTo>
                      <a:pt x="5234" y="6372"/>
                    </a:lnTo>
                    <a:lnTo>
                      <a:pt x="4892" y="6372"/>
                    </a:lnTo>
                    <a:lnTo>
                      <a:pt x="4892" y="6258"/>
                    </a:lnTo>
                    <a:cubicBezTo>
                      <a:pt x="4892" y="6195"/>
                      <a:pt x="4842" y="6144"/>
                      <a:pt x="4779" y="6144"/>
                    </a:cubicBezTo>
                    <a:cubicBezTo>
                      <a:pt x="4716" y="6144"/>
                      <a:pt x="4665" y="6195"/>
                      <a:pt x="4665" y="6258"/>
                    </a:cubicBezTo>
                    <a:lnTo>
                      <a:pt x="4665" y="6372"/>
                    </a:lnTo>
                    <a:lnTo>
                      <a:pt x="4323" y="6372"/>
                    </a:lnTo>
                    <a:lnTo>
                      <a:pt x="4323" y="6258"/>
                    </a:lnTo>
                    <a:cubicBezTo>
                      <a:pt x="4323" y="6195"/>
                      <a:pt x="4273" y="6144"/>
                      <a:pt x="4210" y="6144"/>
                    </a:cubicBezTo>
                    <a:cubicBezTo>
                      <a:pt x="4147" y="6144"/>
                      <a:pt x="4096" y="6195"/>
                      <a:pt x="4096" y="6258"/>
                    </a:cubicBezTo>
                    <a:lnTo>
                      <a:pt x="4096" y="6372"/>
                    </a:lnTo>
                    <a:lnTo>
                      <a:pt x="3755" y="6372"/>
                    </a:lnTo>
                    <a:lnTo>
                      <a:pt x="3755" y="6258"/>
                    </a:lnTo>
                    <a:cubicBezTo>
                      <a:pt x="3755" y="6195"/>
                      <a:pt x="3704" y="6144"/>
                      <a:pt x="3641" y="6144"/>
                    </a:cubicBezTo>
                    <a:cubicBezTo>
                      <a:pt x="3578" y="6144"/>
                      <a:pt x="3527" y="6195"/>
                      <a:pt x="3527" y="6258"/>
                    </a:cubicBezTo>
                    <a:lnTo>
                      <a:pt x="3527" y="6372"/>
                    </a:lnTo>
                    <a:lnTo>
                      <a:pt x="3186" y="6372"/>
                    </a:lnTo>
                    <a:lnTo>
                      <a:pt x="3186" y="6258"/>
                    </a:lnTo>
                    <a:cubicBezTo>
                      <a:pt x="3186" y="6195"/>
                      <a:pt x="3135" y="6144"/>
                      <a:pt x="3072" y="6144"/>
                    </a:cubicBezTo>
                    <a:cubicBezTo>
                      <a:pt x="3009" y="6144"/>
                      <a:pt x="2958" y="6195"/>
                      <a:pt x="2958" y="6258"/>
                    </a:cubicBezTo>
                    <a:lnTo>
                      <a:pt x="2958" y="6372"/>
                    </a:lnTo>
                    <a:lnTo>
                      <a:pt x="2617" y="6372"/>
                    </a:lnTo>
                    <a:lnTo>
                      <a:pt x="2617" y="6258"/>
                    </a:lnTo>
                    <a:cubicBezTo>
                      <a:pt x="2617" y="6195"/>
                      <a:pt x="2566" y="6144"/>
                      <a:pt x="2503" y="6144"/>
                    </a:cubicBezTo>
                    <a:cubicBezTo>
                      <a:pt x="2440" y="6144"/>
                      <a:pt x="2389" y="6195"/>
                      <a:pt x="2389" y="6258"/>
                    </a:cubicBezTo>
                    <a:lnTo>
                      <a:pt x="2389" y="6372"/>
                    </a:lnTo>
                    <a:lnTo>
                      <a:pt x="2048" y="6372"/>
                    </a:lnTo>
                    <a:lnTo>
                      <a:pt x="2048" y="6258"/>
                    </a:lnTo>
                    <a:cubicBezTo>
                      <a:pt x="2048" y="6195"/>
                      <a:pt x="1997" y="6144"/>
                      <a:pt x="1934" y="6144"/>
                    </a:cubicBezTo>
                    <a:cubicBezTo>
                      <a:pt x="1871" y="6144"/>
                      <a:pt x="1820" y="6195"/>
                      <a:pt x="1820" y="6258"/>
                    </a:cubicBezTo>
                    <a:lnTo>
                      <a:pt x="1820" y="6372"/>
                    </a:lnTo>
                    <a:lnTo>
                      <a:pt x="1479" y="6372"/>
                    </a:lnTo>
                    <a:lnTo>
                      <a:pt x="1479" y="6258"/>
                    </a:lnTo>
                    <a:cubicBezTo>
                      <a:pt x="1479" y="6195"/>
                      <a:pt x="1428" y="6144"/>
                      <a:pt x="1365" y="6144"/>
                    </a:cubicBezTo>
                    <a:cubicBezTo>
                      <a:pt x="1302" y="6144"/>
                      <a:pt x="1252" y="6195"/>
                      <a:pt x="1252" y="6258"/>
                    </a:cubicBezTo>
                    <a:lnTo>
                      <a:pt x="1252" y="6372"/>
                    </a:lnTo>
                    <a:lnTo>
                      <a:pt x="910" y="6372"/>
                    </a:lnTo>
                    <a:lnTo>
                      <a:pt x="910" y="6258"/>
                    </a:lnTo>
                    <a:cubicBezTo>
                      <a:pt x="910" y="6195"/>
                      <a:pt x="859" y="6144"/>
                      <a:pt x="796" y="6144"/>
                    </a:cubicBezTo>
                    <a:cubicBezTo>
                      <a:pt x="734" y="6144"/>
                      <a:pt x="683" y="6195"/>
                      <a:pt x="683" y="6258"/>
                    </a:cubicBezTo>
                    <a:lnTo>
                      <a:pt x="683" y="6372"/>
                    </a:lnTo>
                    <a:lnTo>
                      <a:pt x="455" y="6372"/>
                    </a:lnTo>
                    <a:lnTo>
                      <a:pt x="455" y="5234"/>
                    </a:lnTo>
                    <a:lnTo>
                      <a:pt x="1263" y="5234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/>
            </p:spPr>
            <p:txBody>
              <a:bodyPr anchor="ctr" bIns="45720" lIns="91440" rIns="91440" tIns="45720" wrap="square">
                <a:normAutofit/>
              </a:bodyPr>
              <a:lstStyle/>
              <a:p>
                <a:pPr algn="ctr"/>
                <a:endParaRPr/>
              </a:p>
            </p:txBody>
          </p:sp>
        </p:grpSp>
        <p:grpSp>
          <p:nvGrpSpPr>
            <p:cNvPr id="78" name="ïṥļidê">
              <a:extLst>
                <a:ext uri="{FF2B5EF4-FFF2-40B4-BE49-F238E27FC236}">
                  <a16:creationId xmlns:a16="http://schemas.microsoft.com/office/drawing/2014/main" id="{DD072470-AAD0-408F-92B8-9E2461A0177F}"/>
                </a:ext>
              </a:extLst>
            </p:cNvPr>
            <p:cNvGrpSpPr/>
            <p:nvPr/>
          </p:nvGrpSpPr>
          <p:grpSpPr>
            <a:xfrm>
              <a:off x="6383919" y="5531318"/>
              <a:ext cx="367706" cy="367706"/>
              <a:chOff x="3472822" y="3060404"/>
              <a:chExt cx="432428" cy="432428"/>
            </a:xfrm>
          </p:grpSpPr>
          <p:sp>
            <p:nvSpPr>
              <p:cNvPr id="79" name="iṧḻídê">
                <a:extLst>
                  <a:ext uri="{FF2B5EF4-FFF2-40B4-BE49-F238E27FC236}">
                    <a16:creationId xmlns:a16="http://schemas.microsoft.com/office/drawing/2014/main" id="{4F3B5D34-7D77-4DDC-AA9D-D04FFFE9BCBE}"/>
                  </a:ext>
                </a:extLst>
              </p:cNvPr>
              <p:cNvSpPr/>
              <p:nvPr/>
            </p:nvSpPr>
            <p:spPr>
              <a:xfrm>
                <a:off x="3472822" y="3060404"/>
                <a:ext cx="432428" cy="432428"/>
              </a:xfrm>
              <a:prstGeom prst="ellipse">
                <a:avLst/>
              </a:prstGeom>
              <a:solidFill>
                <a:schemeClr val="accent2"/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bIns="45720" lIns="91440" rIns="91440" tIns="45720" wrap="square">
                <a:normAutofit/>
              </a:bodyPr>
              <a:lstStyle/>
              <a:p>
                <a:pPr algn="ctr"/>
                <a:endParaRPr/>
              </a:p>
            </p:txBody>
          </p:sp>
          <p:sp>
            <p:nvSpPr>
              <p:cNvPr id="80" name="işľídé">
                <a:extLst>
                  <a:ext uri="{FF2B5EF4-FFF2-40B4-BE49-F238E27FC236}">
                    <a16:creationId xmlns:a16="http://schemas.microsoft.com/office/drawing/2014/main" id="{A1470599-5A2A-4E9B-AF66-43530E33D8AC}"/>
                  </a:ext>
                </a:extLst>
              </p:cNvPr>
              <p:cNvSpPr/>
              <p:nvPr/>
            </p:nvSpPr>
            <p:spPr bwMode="auto">
              <a:xfrm>
                <a:off x="3580275" y="3171861"/>
                <a:ext cx="217524" cy="209514"/>
              </a:xfrm>
              <a:custGeom>
                <a:gdLst>
                  <a:gd fmla="*/ 4096 w 6827" name="T0"/>
                  <a:gd fmla="*/ 4551 h 6827" name="T1"/>
                  <a:gd fmla="*/ 6258 w 6827" name="T2"/>
                  <a:gd fmla="*/ 4096 h 6827" name="T3"/>
                  <a:gd fmla="*/ 2348 w 6827" name="T4"/>
                  <a:gd fmla="*/ 4911 h 6827" name="T5"/>
                  <a:gd fmla="*/ 569 w 6827" name="T6"/>
                  <a:gd fmla="*/ 4551 h 6827" name="T7"/>
                  <a:gd fmla="*/ 569 w 6827" name="T8"/>
                  <a:gd fmla="*/ 3982 h 6827" name="T9"/>
                  <a:gd fmla="*/ 1707 w 6827" name="T10"/>
                  <a:gd fmla="*/ 2503 h 6827" name="T11"/>
                  <a:gd fmla="*/ 3868 w 6827" name="T12"/>
                  <a:gd fmla="*/ 2731 h 6827" name="T13"/>
                  <a:gd fmla="*/ 5827 w 6827" name="T14"/>
                  <a:gd fmla="*/ 2004 h 6827" name="T15"/>
                  <a:gd fmla="*/ 6258 w 6827" name="T16"/>
                  <a:gd fmla="*/ 1820 h 6827" name="T17"/>
                  <a:gd fmla="*/ 4779 w 6827" name="T18"/>
                  <a:gd fmla="*/ 0 h 6827" name="T19"/>
                  <a:gd fmla="*/ 2854 w 6827" name="T20"/>
                  <a:gd fmla="*/ 2381 h 6827" name="T21"/>
                  <a:gd fmla="*/ 1239 w 6827" name="T22"/>
                  <a:gd fmla="*/ 2257 h 6827" name="T23"/>
                  <a:gd fmla="*/ 569 w 6827" name="T24"/>
                  <a:gd fmla="*/ 2844 h 6827" name="T25"/>
                  <a:gd fmla="*/ 569 w 6827" name="T26"/>
                  <a:gd fmla="*/ 2276 h 6827" name="T27"/>
                  <a:gd fmla="*/ 569 w 6827" name="T28"/>
                  <a:gd fmla="*/ 1707 h 6827" name="T29"/>
                  <a:gd fmla="*/ 569 w 6827" name="T30"/>
                  <a:gd fmla="*/ 1138 h 6827" name="T31"/>
                  <a:gd fmla="*/ 569 w 6827" name="T32"/>
                  <a:gd fmla="*/ 569 h 6827" name="T33"/>
                  <a:gd fmla="*/ 341 w 6827" name="T34"/>
                  <a:gd fmla="*/ 0 h 6827" name="T35"/>
                  <a:gd fmla="*/ 114 w 6827" name="T36"/>
                  <a:gd fmla="*/ 569 h 6827" name="T37"/>
                  <a:gd fmla="*/ 114 w 6827" name="T38"/>
                  <a:gd fmla="*/ 1138 h 6827" name="T39"/>
                  <a:gd fmla="*/ 114 w 6827" name="T40"/>
                  <a:gd fmla="*/ 1707 h 6827" name="T41"/>
                  <a:gd fmla="*/ 114 w 6827" name="T42"/>
                  <a:gd fmla="*/ 2276 h 6827" name="T43"/>
                  <a:gd fmla="*/ 114 w 6827" name="T44"/>
                  <a:gd fmla="*/ 2844 h 6827" name="T45"/>
                  <a:gd fmla="*/ 114 w 6827" name="T46"/>
                  <a:gd fmla="*/ 3413 h 6827" name="T47"/>
                  <a:gd fmla="*/ 114 w 6827" name="T48"/>
                  <a:gd fmla="*/ 3982 h 6827" name="T49"/>
                  <a:gd fmla="*/ 114 w 6827" name="T50"/>
                  <a:gd fmla="*/ 4551 h 6827" name="T51"/>
                  <a:gd fmla="*/ 114 w 6827" name="T52"/>
                  <a:gd fmla="*/ 5120 h 6827" name="T53"/>
                  <a:gd fmla="*/ 114 w 6827" name="T54"/>
                  <a:gd fmla="*/ 5689 h 6827" name="T55"/>
                  <a:gd fmla="*/ 114 w 6827" name="T56"/>
                  <a:gd fmla="*/ 6258 h 6827" name="T57"/>
                  <a:gd fmla="*/ 683 w 6827" name="T58"/>
                  <a:gd fmla="*/ 6713 h 6827" name="T59"/>
                  <a:gd fmla="*/ 1252 w 6827" name="T60"/>
                  <a:gd fmla="*/ 6713 h 6827" name="T61"/>
                  <a:gd fmla="*/ 1820 w 6827" name="T62"/>
                  <a:gd fmla="*/ 6713 h 6827" name="T63"/>
                  <a:gd fmla="*/ 2389 w 6827" name="T64"/>
                  <a:gd fmla="*/ 6713 h 6827" name="T65"/>
                  <a:gd fmla="*/ 2958 w 6827" name="T66"/>
                  <a:gd fmla="*/ 6713 h 6827" name="T67"/>
                  <a:gd fmla="*/ 3527 w 6827" name="T68"/>
                  <a:gd fmla="*/ 6713 h 6827" name="T69"/>
                  <a:gd fmla="*/ 4096 w 6827" name="T70"/>
                  <a:gd fmla="*/ 6713 h 6827" name="T71"/>
                  <a:gd fmla="*/ 4665 w 6827" name="T72"/>
                  <a:gd fmla="*/ 6713 h 6827" name="T73"/>
                  <a:gd fmla="*/ 5234 w 6827" name="T74"/>
                  <a:gd fmla="*/ 6713 h 6827" name="T75"/>
                  <a:gd fmla="*/ 5803 w 6827" name="T76"/>
                  <a:gd fmla="*/ 6713 h 6827" name="T77"/>
                  <a:gd fmla="*/ 6371 w 6827" name="T78"/>
                  <a:gd fmla="*/ 6713 h 6827" name="T79"/>
                  <a:gd fmla="*/ 6827 w 6827" name="T80"/>
                  <a:gd fmla="*/ 6485 h 6827" name="T81"/>
                  <a:gd fmla="*/ 6371 w 6827" name="T82"/>
                  <a:gd fmla="*/ 6258 h 6827" name="T83"/>
                  <a:gd fmla="*/ 5803 w 6827" name="T84"/>
                  <a:gd fmla="*/ 6258 h 6827" name="T85"/>
                  <a:gd fmla="*/ 5234 w 6827" name="T86"/>
                  <a:gd fmla="*/ 6258 h 6827" name="T87"/>
                  <a:gd fmla="*/ 4665 w 6827" name="T88"/>
                  <a:gd fmla="*/ 6258 h 6827" name="T89"/>
                  <a:gd fmla="*/ 4096 w 6827" name="T90"/>
                  <a:gd fmla="*/ 6258 h 6827" name="T91"/>
                  <a:gd fmla="*/ 3527 w 6827" name="T92"/>
                  <a:gd fmla="*/ 6258 h 6827" name="T93"/>
                  <a:gd fmla="*/ 2958 w 6827" name="T94"/>
                  <a:gd fmla="*/ 6258 h 6827" name="T95"/>
                  <a:gd fmla="*/ 2389 w 6827" name="T96"/>
                  <a:gd fmla="*/ 6258 h 6827" name="T97"/>
                  <a:gd fmla="*/ 1820 w 6827" name="T98"/>
                  <a:gd fmla="*/ 6258 h 6827" name="T99"/>
                  <a:gd fmla="*/ 1252 w 6827" name="T100"/>
                  <a:gd fmla="*/ 6258 h 6827" name="T101"/>
                  <a:gd fmla="*/ 683 w 6827" name="T102"/>
                  <a:gd fmla="*/ 6258 h 6827" name="T10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</a:cxnLst>
                <a:rect b="b" l="0" r="r" t="0"/>
                <a:pathLst>
                  <a:path h="6826" w="6826">
                    <a:moveTo>
                      <a:pt x="1263" y="5234"/>
                    </a:moveTo>
                    <a:cubicBezTo>
                      <a:pt x="1316" y="5493"/>
                      <a:pt x="1546" y="5689"/>
                      <a:pt x="1820" y="5689"/>
                    </a:cubicBezTo>
                    <a:cubicBezTo>
                      <a:pt x="2114" y="5689"/>
                      <a:pt x="2354" y="5464"/>
                      <a:pt x="2383" y="5178"/>
                    </a:cubicBezTo>
                    <a:lnTo>
                      <a:pt x="3568" y="4191"/>
                    </a:lnTo>
                    <a:cubicBezTo>
                      <a:pt x="3652" y="4401"/>
                      <a:pt x="3856" y="4551"/>
                      <a:pt x="4096" y="4551"/>
                    </a:cubicBezTo>
                    <a:cubicBezTo>
                      <a:pt x="4348" y="4551"/>
                      <a:pt x="4560" y="4385"/>
                      <a:pt x="4635" y="4157"/>
                    </a:cubicBezTo>
                    <a:lnTo>
                      <a:pt x="5696" y="4736"/>
                    </a:lnTo>
                    <a:cubicBezTo>
                      <a:pt x="5732" y="5016"/>
                      <a:pt x="5969" y="5234"/>
                      <a:pt x="6258" y="5234"/>
                    </a:cubicBezTo>
                    <a:cubicBezTo>
                      <a:pt x="6571" y="5234"/>
                      <a:pt x="6827" y="4979"/>
                      <a:pt x="6827" y="4665"/>
                    </a:cubicBezTo>
                    <a:cubicBezTo>
                      <a:pt x="6827" y="4351"/>
                      <a:pt x="6571" y="4096"/>
                      <a:pt x="6258" y="4096"/>
                    </a:cubicBezTo>
                    <a:cubicBezTo>
                      <a:pt x="6006" y="4096"/>
                      <a:pt x="5794" y="4262"/>
                      <a:pt x="5719" y="4490"/>
                    </a:cubicBezTo>
                    <a:lnTo>
                      <a:pt x="4658" y="3911"/>
                    </a:lnTo>
                    <a:cubicBezTo>
                      <a:pt x="4622" y="3631"/>
                      <a:pt x="4385" y="3413"/>
                      <a:pt x="4096" y="3413"/>
                    </a:cubicBezTo>
                    <a:cubicBezTo>
                      <a:pt x="3802" y="3413"/>
                      <a:pt x="3563" y="3638"/>
                      <a:pt x="3533" y="3924"/>
                    </a:cubicBezTo>
                    <a:lnTo>
                      <a:pt x="2348" y="4911"/>
                    </a:lnTo>
                    <a:cubicBezTo>
                      <a:pt x="2265" y="4701"/>
                      <a:pt x="2060" y="4551"/>
                      <a:pt x="1820" y="4551"/>
                    </a:cubicBezTo>
                    <a:cubicBezTo>
                      <a:pt x="1546" y="4551"/>
                      <a:pt x="1316" y="4747"/>
                      <a:pt x="1263" y="5006"/>
                    </a:cubicBezTo>
                    <a:lnTo>
                      <a:pt x="455" y="5006"/>
                    </a:lnTo>
                    <a:lnTo>
                      <a:pt x="455" y="4551"/>
                    </a:lnTo>
                    <a:lnTo>
                      <a:pt x="569" y="4551"/>
                    </a:lnTo>
                    <a:cubicBezTo>
                      <a:pt x="632" y="4551"/>
                      <a:pt x="683" y="4500"/>
                      <a:pt x="683" y="4437"/>
                    </a:cubicBezTo>
                    <a:cubicBezTo>
                      <a:pt x="683" y="4374"/>
                      <a:pt x="632" y="4324"/>
                      <a:pt x="569" y="4324"/>
                    </a:cubicBezTo>
                    <a:lnTo>
                      <a:pt x="455" y="4324"/>
                    </a:lnTo>
                    <a:lnTo>
                      <a:pt x="455" y="3982"/>
                    </a:lnTo>
                    <a:lnTo>
                      <a:pt x="569" y="3982"/>
                    </a:lnTo>
                    <a:cubicBezTo>
                      <a:pt x="632" y="3982"/>
                      <a:pt x="683" y="3931"/>
                      <a:pt x="683" y="3868"/>
                    </a:cubicBezTo>
                    <a:cubicBezTo>
                      <a:pt x="683" y="3806"/>
                      <a:pt x="632" y="3755"/>
                      <a:pt x="569" y="3755"/>
                    </a:cubicBezTo>
                    <a:lnTo>
                      <a:pt x="480" y="3755"/>
                    </a:lnTo>
                    <a:lnTo>
                      <a:pt x="1407" y="2416"/>
                    </a:lnTo>
                    <a:cubicBezTo>
                      <a:pt x="1494" y="2470"/>
                      <a:pt x="1596" y="2503"/>
                      <a:pt x="1707" y="2503"/>
                    </a:cubicBezTo>
                    <a:cubicBezTo>
                      <a:pt x="1888" y="2503"/>
                      <a:pt x="2048" y="2416"/>
                      <a:pt x="2152" y="2284"/>
                    </a:cubicBezTo>
                    <a:lnTo>
                      <a:pt x="2752" y="2584"/>
                    </a:lnTo>
                    <a:cubicBezTo>
                      <a:pt x="2740" y="2631"/>
                      <a:pt x="2731" y="2680"/>
                      <a:pt x="2731" y="2731"/>
                    </a:cubicBezTo>
                    <a:cubicBezTo>
                      <a:pt x="2731" y="3044"/>
                      <a:pt x="2986" y="3300"/>
                      <a:pt x="3300" y="3300"/>
                    </a:cubicBezTo>
                    <a:cubicBezTo>
                      <a:pt x="3613" y="3300"/>
                      <a:pt x="3868" y="3044"/>
                      <a:pt x="3868" y="2731"/>
                    </a:cubicBezTo>
                    <a:cubicBezTo>
                      <a:pt x="3868" y="2608"/>
                      <a:pt x="3829" y="2496"/>
                      <a:pt x="3763" y="2403"/>
                    </a:cubicBezTo>
                    <a:lnTo>
                      <a:pt x="4488" y="1055"/>
                    </a:lnTo>
                    <a:cubicBezTo>
                      <a:pt x="4574" y="1107"/>
                      <a:pt x="4672" y="1138"/>
                      <a:pt x="4779" y="1138"/>
                    </a:cubicBezTo>
                    <a:cubicBezTo>
                      <a:pt x="4891" y="1138"/>
                      <a:pt x="4995" y="1104"/>
                      <a:pt x="5083" y="1048"/>
                    </a:cubicBezTo>
                    <a:lnTo>
                      <a:pt x="5827" y="2004"/>
                    </a:lnTo>
                    <a:cubicBezTo>
                      <a:pt x="5829" y="2007"/>
                      <a:pt x="5833" y="2009"/>
                      <a:pt x="5836" y="2011"/>
                    </a:cubicBezTo>
                    <a:cubicBezTo>
                      <a:pt x="5745" y="2112"/>
                      <a:pt x="5689" y="2244"/>
                      <a:pt x="5689" y="2389"/>
                    </a:cubicBezTo>
                    <a:cubicBezTo>
                      <a:pt x="5689" y="2703"/>
                      <a:pt x="5944" y="2958"/>
                      <a:pt x="6258" y="2958"/>
                    </a:cubicBezTo>
                    <a:cubicBezTo>
                      <a:pt x="6571" y="2958"/>
                      <a:pt x="6827" y="2703"/>
                      <a:pt x="6827" y="2389"/>
                    </a:cubicBezTo>
                    <a:cubicBezTo>
                      <a:pt x="6827" y="2076"/>
                      <a:pt x="6571" y="1820"/>
                      <a:pt x="6258" y="1820"/>
                    </a:cubicBezTo>
                    <a:cubicBezTo>
                      <a:pt x="6170" y="1820"/>
                      <a:pt x="6087" y="1842"/>
                      <a:pt x="6013" y="1878"/>
                    </a:cubicBezTo>
                    <a:cubicBezTo>
                      <a:pt x="6010" y="1874"/>
                      <a:pt x="6010" y="1869"/>
                      <a:pt x="6006" y="1864"/>
                    </a:cubicBezTo>
                    <a:lnTo>
                      <a:pt x="5248" y="890"/>
                    </a:lnTo>
                    <a:cubicBezTo>
                      <a:pt x="5311" y="798"/>
                      <a:pt x="5348" y="688"/>
                      <a:pt x="5348" y="569"/>
                    </a:cubicBezTo>
                    <a:cubicBezTo>
                      <a:pt x="5348" y="255"/>
                      <a:pt x="5092" y="0"/>
                      <a:pt x="4779" y="0"/>
                    </a:cubicBezTo>
                    <a:cubicBezTo>
                      <a:pt x="4465" y="0"/>
                      <a:pt x="4210" y="255"/>
                      <a:pt x="4210" y="569"/>
                    </a:cubicBezTo>
                    <a:cubicBezTo>
                      <a:pt x="4210" y="691"/>
                      <a:pt x="4249" y="804"/>
                      <a:pt x="4315" y="897"/>
                    </a:cubicBezTo>
                    <a:lnTo>
                      <a:pt x="3590" y="2244"/>
                    </a:lnTo>
                    <a:cubicBezTo>
                      <a:pt x="3505" y="2193"/>
                      <a:pt x="3406" y="2162"/>
                      <a:pt x="3300" y="2162"/>
                    </a:cubicBezTo>
                    <a:cubicBezTo>
                      <a:pt x="3118" y="2162"/>
                      <a:pt x="2959" y="2248"/>
                      <a:pt x="2854" y="2381"/>
                    </a:cubicBezTo>
                    <a:lnTo>
                      <a:pt x="2254" y="2081"/>
                    </a:lnTo>
                    <a:cubicBezTo>
                      <a:pt x="2267" y="2034"/>
                      <a:pt x="2276" y="1985"/>
                      <a:pt x="2276" y="1934"/>
                    </a:cubicBezTo>
                    <a:cubicBezTo>
                      <a:pt x="2276" y="1621"/>
                      <a:pt x="2020" y="1365"/>
                      <a:pt x="1707" y="1365"/>
                    </a:cubicBezTo>
                    <a:cubicBezTo>
                      <a:pt x="1393" y="1365"/>
                      <a:pt x="1138" y="1621"/>
                      <a:pt x="1138" y="1934"/>
                    </a:cubicBezTo>
                    <a:cubicBezTo>
                      <a:pt x="1138" y="2054"/>
                      <a:pt x="1176" y="2166"/>
                      <a:pt x="1239" y="2257"/>
                    </a:cubicBezTo>
                    <a:lnTo>
                      <a:pt x="593" y="3191"/>
                    </a:lnTo>
                    <a:cubicBezTo>
                      <a:pt x="585" y="3189"/>
                      <a:pt x="578" y="3186"/>
                      <a:pt x="569" y="3186"/>
                    </a:cubicBezTo>
                    <a:lnTo>
                      <a:pt x="455" y="3186"/>
                    </a:lnTo>
                    <a:lnTo>
                      <a:pt x="455" y="2844"/>
                    </a:lnTo>
                    <a:lnTo>
                      <a:pt x="569" y="2844"/>
                    </a:lnTo>
                    <a:cubicBezTo>
                      <a:pt x="632" y="2844"/>
                      <a:pt x="683" y="2794"/>
                      <a:pt x="683" y="2731"/>
                    </a:cubicBezTo>
                    <a:cubicBezTo>
                      <a:pt x="683" y="2668"/>
                      <a:pt x="632" y="2617"/>
                      <a:pt x="569" y="2617"/>
                    </a:cubicBezTo>
                    <a:lnTo>
                      <a:pt x="455" y="2617"/>
                    </a:lnTo>
                    <a:lnTo>
                      <a:pt x="455" y="2276"/>
                    </a:lnTo>
                    <a:lnTo>
                      <a:pt x="569" y="2276"/>
                    </a:lnTo>
                    <a:cubicBezTo>
                      <a:pt x="632" y="2276"/>
                      <a:pt x="683" y="2225"/>
                      <a:pt x="683" y="2162"/>
                    </a:cubicBezTo>
                    <a:cubicBezTo>
                      <a:pt x="683" y="2099"/>
                      <a:pt x="632" y="2048"/>
                      <a:pt x="569" y="2048"/>
                    </a:cubicBezTo>
                    <a:lnTo>
                      <a:pt x="455" y="2048"/>
                    </a:lnTo>
                    <a:lnTo>
                      <a:pt x="455" y="1707"/>
                    </a:lnTo>
                    <a:lnTo>
                      <a:pt x="569" y="1707"/>
                    </a:lnTo>
                    <a:cubicBezTo>
                      <a:pt x="632" y="1707"/>
                      <a:pt x="683" y="1656"/>
                      <a:pt x="683" y="1593"/>
                    </a:cubicBezTo>
                    <a:cubicBezTo>
                      <a:pt x="683" y="1530"/>
                      <a:pt x="632" y="1479"/>
                      <a:pt x="569" y="1479"/>
                    </a:cubicBezTo>
                    <a:lnTo>
                      <a:pt x="455" y="1479"/>
                    </a:lnTo>
                    <a:lnTo>
                      <a:pt x="455" y="1138"/>
                    </a:lnTo>
                    <a:lnTo>
                      <a:pt x="569" y="1138"/>
                    </a:lnTo>
                    <a:cubicBezTo>
                      <a:pt x="632" y="1138"/>
                      <a:pt x="683" y="1087"/>
                      <a:pt x="683" y="1024"/>
                    </a:cubicBezTo>
                    <a:cubicBezTo>
                      <a:pt x="683" y="961"/>
                      <a:pt x="632" y="910"/>
                      <a:pt x="569" y="910"/>
                    </a:cubicBezTo>
                    <a:lnTo>
                      <a:pt x="455" y="910"/>
                    </a:lnTo>
                    <a:lnTo>
                      <a:pt x="455" y="569"/>
                    </a:lnTo>
                    <a:lnTo>
                      <a:pt x="569" y="569"/>
                    </a:lnTo>
                    <a:cubicBezTo>
                      <a:pt x="632" y="569"/>
                      <a:pt x="683" y="518"/>
                      <a:pt x="683" y="455"/>
                    </a:cubicBezTo>
                    <a:cubicBezTo>
                      <a:pt x="683" y="392"/>
                      <a:pt x="632" y="341"/>
                      <a:pt x="569" y="341"/>
                    </a:cubicBezTo>
                    <a:lnTo>
                      <a:pt x="455" y="341"/>
                    </a:lnTo>
                    <a:lnTo>
                      <a:pt x="455" y="114"/>
                    </a:lnTo>
                    <a:cubicBezTo>
                      <a:pt x="455" y="51"/>
                      <a:pt x="404" y="0"/>
                      <a:pt x="341" y="0"/>
                    </a:cubicBezTo>
                    <a:cubicBezTo>
                      <a:pt x="278" y="0"/>
                      <a:pt x="228" y="51"/>
                      <a:pt x="228" y="114"/>
                    </a:cubicBezTo>
                    <a:lnTo>
                      <a:pt x="228" y="341"/>
                    </a:lnTo>
                    <a:lnTo>
                      <a:pt x="114" y="341"/>
                    </a:lnTo>
                    <a:cubicBezTo>
                      <a:pt x="51" y="341"/>
                      <a:pt x="0" y="392"/>
                      <a:pt x="0" y="455"/>
                    </a:cubicBezTo>
                    <a:cubicBezTo>
                      <a:pt x="0" y="518"/>
                      <a:pt x="51" y="569"/>
                      <a:pt x="114" y="569"/>
                    </a:cubicBezTo>
                    <a:lnTo>
                      <a:pt x="228" y="569"/>
                    </a:lnTo>
                    <a:lnTo>
                      <a:pt x="228" y="910"/>
                    </a:lnTo>
                    <a:lnTo>
                      <a:pt x="114" y="910"/>
                    </a:lnTo>
                    <a:cubicBezTo>
                      <a:pt x="51" y="910"/>
                      <a:pt x="0" y="961"/>
                      <a:pt x="0" y="1024"/>
                    </a:cubicBezTo>
                    <a:cubicBezTo>
                      <a:pt x="0" y="1087"/>
                      <a:pt x="51" y="1138"/>
                      <a:pt x="114" y="1138"/>
                    </a:cubicBezTo>
                    <a:lnTo>
                      <a:pt x="228" y="1138"/>
                    </a:lnTo>
                    <a:lnTo>
                      <a:pt x="228" y="1479"/>
                    </a:lnTo>
                    <a:lnTo>
                      <a:pt x="114" y="1479"/>
                    </a:lnTo>
                    <a:cubicBezTo>
                      <a:pt x="51" y="1479"/>
                      <a:pt x="0" y="1530"/>
                      <a:pt x="0" y="1593"/>
                    </a:cubicBezTo>
                    <a:cubicBezTo>
                      <a:pt x="0" y="1656"/>
                      <a:pt x="51" y="1707"/>
                      <a:pt x="114" y="1707"/>
                    </a:cubicBezTo>
                    <a:lnTo>
                      <a:pt x="228" y="1707"/>
                    </a:lnTo>
                    <a:lnTo>
                      <a:pt x="228" y="2048"/>
                    </a:lnTo>
                    <a:lnTo>
                      <a:pt x="114" y="2048"/>
                    </a:lnTo>
                    <a:cubicBezTo>
                      <a:pt x="51" y="2048"/>
                      <a:pt x="0" y="2099"/>
                      <a:pt x="0" y="2162"/>
                    </a:cubicBezTo>
                    <a:cubicBezTo>
                      <a:pt x="0" y="2225"/>
                      <a:pt x="51" y="2276"/>
                      <a:pt x="114" y="2276"/>
                    </a:cubicBezTo>
                    <a:lnTo>
                      <a:pt x="228" y="2276"/>
                    </a:lnTo>
                    <a:lnTo>
                      <a:pt x="228" y="2617"/>
                    </a:lnTo>
                    <a:lnTo>
                      <a:pt x="114" y="2617"/>
                    </a:lnTo>
                    <a:cubicBezTo>
                      <a:pt x="51" y="2617"/>
                      <a:pt x="0" y="2668"/>
                      <a:pt x="0" y="2731"/>
                    </a:cubicBezTo>
                    <a:cubicBezTo>
                      <a:pt x="0" y="2794"/>
                      <a:pt x="51" y="2844"/>
                      <a:pt x="114" y="2844"/>
                    </a:cubicBezTo>
                    <a:lnTo>
                      <a:pt x="228" y="2844"/>
                    </a:lnTo>
                    <a:lnTo>
                      <a:pt x="228" y="3186"/>
                    </a:lnTo>
                    <a:lnTo>
                      <a:pt x="114" y="3186"/>
                    </a:lnTo>
                    <a:cubicBezTo>
                      <a:pt x="51" y="3186"/>
                      <a:pt x="0" y="3237"/>
                      <a:pt x="0" y="3300"/>
                    </a:cubicBezTo>
                    <a:cubicBezTo>
                      <a:pt x="0" y="3362"/>
                      <a:pt x="51" y="3413"/>
                      <a:pt x="114" y="3413"/>
                    </a:cubicBezTo>
                    <a:lnTo>
                      <a:pt x="228" y="3413"/>
                    </a:lnTo>
                    <a:lnTo>
                      <a:pt x="228" y="3755"/>
                    </a:lnTo>
                    <a:lnTo>
                      <a:pt x="114" y="3755"/>
                    </a:lnTo>
                    <a:cubicBezTo>
                      <a:pt x="51" y="3755"/>
                      <a:pt x="0" y="3806"/>
                      <a:pt x="0" y="3868"/>
                    </a:cubicBezTo>
                    <a:cubicBezTo>
                      <a:pt x="0" y="3931"/>
                      <a:pt x="51" y="3982"/>
                      <a:pt x="114" y="3982"/>
                    </a:cubicBezTo>
                    <a:lnTo>
                      <a:pt x="228" y="3982"/>
                    </a:lnTo>
                    <a:lnTo>
                      <a:pt x="228" y="4324"/>
                    </a:lnTo>
                    <a:lnTo>
                      <a:pt x="114" y="4324"/>
                    </a:lnTo>
                    <a:cubicBezTo>
                      <a:pt x="51" y="4324"/>
                      <a:pt x="0" y="4374"/>
                      <a:pt x="0" y="4437"/>
                    </a:cubicBezTo>
                    <a:cubicBezTo>
                      <a:pt x="0" y="4500"/>
                      <a:pt x="51" y="4551"/>
                      <a:pt x="114" y="4551"/>
                    </a:cubicBezTo>
                    <a:lnTo>
                      <a:pt x="228" y="4551"/>
                    </a:lnTo>
                    <a:lnTo>
                      <a:pt x="228" y="4892"/>
                    </a:lnTo>
                    <a:lnTo>
                      <a:pt x="114" y="4892"/>
                    </a:lnTo>
                    <a:cubicBezTo>
                      <a:pt x="51" y="4892"/>
                      <a:pt x="0" y="4943"/>
                      <a:pt x="0" y="5006"/>
                    </a:cubicBezTo>
                    <a:cubicBezTo>
                      <a:pt x="0" y="5069"/>
                      <a:pt x="51" y="5120"/>
                      <a:pt x="114" y="5120"/>
                    </a:cubicBezTo>
                    <a:lnTo>
                      <a:pt x="228" y="5120"/>
                    </a:lnTo>
                    <a:lnTo>
                      <a:pt x="228" y="5461"/>
                    </a:lnTo>
                    <a:lnTo>
                      <a:pt x="114" y="5461"/>
                    </a:lnTo>
                    <a:cubicBezTo>
                      <a:pt x="51" y="5461"/>
                      <a:pt x="0" y="5512"/>
                      <a:pt x="0" y="5575"/>
                    </a:cubicBezTo>
                    <a:cubicBezTo>
                      <a:pt x="0" y="5638"/>
                      <a:pt x="51" y="5689"/>
                      <a:pt x="114" y="5689"/>
                    </a:cubicBezTo>
                    <a:lnTo>
                      <a:pt x="228" y="5689"/>
                    </a:lnTo>
                    <a:lnTo>
                      <a:pt x="228" y="6030"/>
                    </a:lnTo>
                    <a:lnTo>
                      <a:pt x="114" y="6030"/>
                    </a:lnTo>
                    <a:cubicBezTo>
                      <a:pt x="51" y="6030"/>
                      <a:pt x="0" y="6081"/>
                      <a:pt x="0" y="6144"/>
                    </a:cubicBezTo>
                    <a:cubicBezTo>
                      <a:pt x="0" y="6207"/>
                      <a:pt x="51" y="6258"/>
                      <a:pt x="114" y="6258"/>
                    </a:cubicBezTo>
                    <a:lnTo>
                      <a:pt x="228" y="6258"/>
                    </a:lnTo>
                    <a:lnTo>
                      <a:pt x="228" y="6485"/>
                    </a:lnTo>
                    <a:cubicBezTo>
                      <a:pt x="228" y="6548"/>
                      <a:pt x="278" y="6599"/>
                      <a:pt x="341" y="6599"/>
                    </a:cubicBezTo>
                    <a:lnTo>
                      <a:pt x="683" y="6599"/>
                    </a:lnTo>
                    <a:lnTo>
                      <a:pt x="683" y="6713"/>
                    </a:lnTo>
                    <a:cubicBezTo>
                      <a:pt x="683" y="6776"/>
                      <a:pt x="734" y="6827"/>
                      <a:pt x="796" y="6827"/>
                    </a:cubicBezTo>
                    <a:cubicBezTo>
                      <a:pt x="859" y="6827"/>
                      <a:pt x="910" y="6776"/>
                      <a:pt x="910" y="6713"/>
                    </a:cubicBezTo>
                    <a:lnTo>
                      <a:pt x="910" y="6599"/>
                    </a:lnTo>
                    <a:lnTo>
                      <a:pt x="1252" y="6599"/>
                    </a:lnTo>
                    <a:lnTo>
                      <a:pt x="1252" y="6713"/>
                    </a:lnTo>
                    <a:cubicBezTo>
                      <a:pt x="1252" y="6776"/>
                      <a:pt x="1302" y="6827"/>
                      <a:pt x="1365" y="6827"/>
                    </a:cubicBezTo>
                    <a:cubicBezTo>
                      <a:pt x="1428" y="6827"/>
                      <a:pt x="1479" y="6776"/>
                      <a:pt x="1479" y="6713"/>
                    </a:cubicBezTo>
                    <a:lnTo>
                      <a:pt x="1479" y="6599"/>
                    </a:lnTo>
                    <a:lnTo>
                      <a:pt x="1820" y="6599"/>
                    </a:lnTo>
                    <a:lnTo>
                      <a:pt x="1820" y="6713"/>
                    </a:lnTo>
                    <a:cubicBezTo>
                      <a:pt x="1820" y="6776"/>
                      <a:pt x="1871" y="6827"/>
                      <a:pt x="1934" y="6827"/>
                    </a:cubicBezTo>
                    <a:cubicBezTo>
                      <a:pt x="1997" y="6827"/>
                      <a:pt x="2048" y="6776"/>
                      <a:pt x="2048" y="6713"/>
                    </a:cubicBezTo>
                    <a:lnTo>
                      <a:pt x="2048" y="6599"/>
                    </a:lnTo>
                    <a:lnTo>
                      <a:pt x="2389" y="6599"/>
                    </a:lnTo>
                    <a:lnTo>
                      <a:pt x="2389" y="6713"/>
                    </a:lnTo>
                    <a:cubicBezTo>
                      <a:pt x="2389" y="6776"/>
                      <a:pt x="2440" y="6827"/>
                      <a:pt x="2503" y="6827"/>
                    </a:cubicBezTo>
                    <a:cubicBezTo>
                      <a:pt x="2566" y="6827"/>
                      <a:pt x="2617" y="6776"/>
                      <a:pt x="2617" y="6713"/>
                    </a:cubicBezTo>
                    <a:lnTo>
                      <a:pt x="2617" y="6599"/>
                    </a:lnTo>
                    <a:lnTo>
                      <a:pt x="2958" y="6599"/>
                    </a:lnTo>
                    <a:lnTo>
                      <a:pt x="2958" y="6713"/>
                    </a:lnTo>
                    <a:cubicBezTo>
                      <a:pt x="2958" y="6776"/>
                      <a:pt x="3009" y="6827"/>
                      <a:pt x="3072" y="6827"/>
                    </a:cubicBezTo>
                    <a:cubicBezTo>
                      <a:pt x="3135" y="6827"/>
                      <a:pt x="3186" y="6776"/>
                      <a:pt x="3186" y="6713"/>
                    </a:cubicBezTo>
                    <a:lnTo>
                      <a:pt x="3186" y="6599"/>
                    </a:lnTo>
                    <a:lnTo>
                      <a:pt x="3527" y="6599"/>
                    </a:lnTo>
                    <a:lnTo>
                      <a:pt x="3527" y="6713"/>
                    </a:lnTo>
                    <a:cubicBezTo>
                      <a:pt x="3527" y="6776"/>
                      <a:pt x="3578" y="6827"/>
                      <a:pt x="3641" y="6827"/>
                    </a:cubicBezTo>
                    <a:cubicBezTo>
                      <a:pt x="3704" y="6827"/>
                      <a:pt x="3755" y="6776"/>
                      <a:pt x="3755" y="6713"/>
                    </a:cubicBezTo>
                    <a:lnTo>
                      <a:pt x="3755" y="6599"/>
                    </a:lnTo>
                    <a:lnTo>
                      <a:pt x="4096" y="6599"/>
                    </a:lnTo>
                    <a:lnTo>
                      <a:pt x="4096" y="6713"/>
                    </a:lnTo>
                    <a:cubicBezTo>
                      <a:pt x="4096" y="6776"/>
                      <a:pt x="4147" y="6827"/>
                      <a:pt x="4210" y="6827"/>
                    </a:cubicBezTo>
                    <a:cubicBezTo>
                      <a:pt x="4273" y="6827"/>
                      <a:pt x="4323" y="6776"/>
                      <a:pt x="4323" y="6713"/>
                    </a:cubicBezTo>
                    <a:lnTo>
                      <a:pt x="4323" y="6599"/>
                    </a:lnTo>
                    <a:lnTo>
                      <a:pt x="4665" y="6599"/>
                    </a:lnTo>
                    <a:lnTo>
                      <a:pt x="4665" y="6713"/>
                    </a:lnTo>
                    <a:cubicBezTo>
                      <a:pt x="4665" y="6776"/>
                      <a:pt x="4716" y="6827"/>
                      <a:pt x="4779" y="6827"/>
                    </a:cubicBezTo>
                    <a:cubicBezTo>
                      <a:pt x="4842" y="6827"/>
                      <a:pt x="4892" y="6776"/>
                      <a:pt x="4892" y="6713"/>
                    </a:cubicBezTo>
                    <a:lnTo>
                      <a:pt x="4892" y="6599"/>
                    </a:lnTo>
                    <a:lnTo>
                      <a:pt x="5234" y="6599"/>
                    </a:lnTo>
                    <a:lnTo>
                      <a:pt x="5234" y="6713"/>
                    </a:lnTo>
                    <a:cubicBezTo>
                      <a:pt x="5234" y="6776"/>
                      <a:pt x="5285" y="6827"/>
                      <a:pt x="5347" y="6827"/>
                    </a:cubicBezTo>
                    <a:cubicBezTo>
                      <a:pt x="5410" y="6827"/>
                      <a:pt x="5461" y="6776"/>
                      <a:pt x="5461" y="6713"/>
                    </a:cubicBezTo>
                    <a:lnTo>
                      <a:pt x="5461" y="6599"/>
                    </a:lnTo>
                    <a:lnTo>
                      <a:pt x="5803" y="6599"/>
                    </a:lnTo>
                    <a:lnTo>
                      <a:pt x="5803" y="6713"/>
                    </a:lnTo>
                    <a:cubicBezTo>
                      <a:pt x="5803" y="6776"/>
                      <a:pt x="5853" y="6827"/>
                      <a:pt x="5916" y="6827"/>
                    </a:cubicBezTo>
                    <a:cubicBezTo>
                      <a:pt x="5979" y="6827"/>
                      <a:pt x="6030" y="6776"/>
                      <a:pt x="6030" y="6713"/>
                    </a:cubicBezTo>
                    <a:lnTo>
                      <a:pt x="6030" y="6599"/>
                    </a:lnTo>
                    <a:lnTo>
                      <a:pt x="6371" y="6599"/>
                    </a:lnTo>
                    <a:lnTo>
                      <a:pt x="6371" y="6713"/>
                    </a:lnTo>
                    <a:cubicBezTo>
                      <a:pt x="6371" y="6776"/>
                      <a:pt x="6422" y="6827"/>
                      <a:pt x="6485" y="6827"/>
                    </a:cubicBezTo>
                    <a:cubicBezTo>
                      <a:pt x="6548" y="6827"/>
                      <a:pt x="6599" y="6776"/>
                      <a:pt x="6599" y="6713"/>
                    </a:cubicBezTo>
                    <a:lnTo>
                      <a:pt x="6599" y="6599"/>
                    </a:lnTo>
                    <a:lnTo>
                      <a:pt x="6713" y="6599"/>
                    </a:lnTo>
                    <a:cubicBezTo>
                      <a:pt x="6776" y="6599"/>
                      <a:pt x="6827" y="6548"/>
                      <a:pt x="6827" y="6485"/>
                    </a:cubicBezTo>
                    <a:cubicBezTo>
                      <a:pt x="6827" y="6422"/>
                      <a:pt x="6776" y="6372"/>
                      <a:pt x="6713" y="6372"/>
                    </a:cubicBezTo>
                    <a:lnTo>
                      <a:pt x="6599" y="6372"/>
                    </a:lnTo>
                    <a:lnTo>
                      <a:pt x="6599" y="6258"/>
                    </a:lnTo>
                    <a:cubicBezTo>
                      <a:pt x="6599" y="6195"/>
                      <a:pt x="6548" y="6144"/>
                      <a:pt x="6485" y="6144"/>
                    </a:cubicBezTo>
                    <a:cubicBezTo>
                      <a:pt x="6422" y="6144"/>
                      <a:pt x="6371" y="6195"/>
                      <a:pt x="6371" y="6258"/>
                    </a:cubicBezTo>
                    <a:lnTo>
                      <a:pt x="6371" y="6372"/>
                    </a:lnTo>
                    <a:lnTo>
                      <a:pt x="6030" y="6372"/>
                    </a:lnTo>
                    <a:lnTo>
                      <a:pt x="6030" y="6258"/>
                    </a:lnTo>
                    <a:cubicBezTo>
                      <a:pt x="6030" y="6195"/>
                      <a:pt x="5979" y="6144"/>
                      <a:pt x="5916" y="6144"/>
                    </a:cubicBezTo>
                    <a:cubicBezTo>
                      <a:pt x="5853" y="6144"/>
                      <a:pt x="5803" y="6195"/>
                      <a:pt x="5803" y="6258"/>
                    </a:cubicBezTo>
                    <a:lnTo>
                      <a:pt x="5803" y="6372"/>
                    </a:lnTo>
                    <a:lnTo>
                      <a:pt x="5461" y="6372"/>
                    </a:lnTo>
                    <a:lnTo>
                      <a:pt x="5461" y="6258"/>
                    </a:lnTo>
                    <a:cubicBezTo>
                      <a:pt x="5461" y="6195"/>
                      <a:pt x="5410" y="6144"/>
                      <a:pt x="5347" y="6144"/>
                    </a:cubicBezTo>
                    <a:cubicBezTo>
                      <a:pt x="5285" y="6144"/>
                      <a:pt x="5234" y="6195"/>
                      <a:pt x="5234" y="6258"/>
                    </a:cubicBezTo>
                    <a:lnTo>
                      <a:pt x="5234" y="6372"/>
                    </a:lnTo>
                    <a:lnTo>
                      <a:pt x="4892" y="6372"/>
                    </a:lnTo>
                    <a:lnTo>
                      <a:pt x="4892" y="6258"/>
                    </a:lnTo>
                    <a:cubicBezTo>
                      <a:pt x="4892" y="6195"/>
                      <a:pt x="4842" y="6144"/>
                      <a:pt x="4779" y="6144"/>
                    </a:cubicBezTo>
                    <a:cubicBezTo>
                      <a:pt x="4716" y="6144"/>
                      <a:pt x="4665" y="6195"/>
                      <a:pt x="4665" y="6258"/>
                    </a:cubicBezTo>
                    <a:lnTo>
                      <a:pt x="4665" y="6372"/>
                    </a:lnTo>
                    <a:lnTo>
                      <a:pt x="4323" y="6372"/>
                    </a:lnTo>
                    <a:lnTo>
                      <a:pt x="4323" y="6258"/>
                    </a:lnTo>
                    <a:cubicBezTo>
                      <a:pt x="4323" y="6195"/>
                      <a:pt x="4273" y="6144"/>
                      <a:pt x="4210" y="6144"/>
                    </a:cubicBezTo>
                    <a:cubicBezTo>
                      <a:pt x="4147" y="6144"/>
                      <a:pt x="4096" y="6195"/>
                      <a:pt x="4096" y="6258"/>
                    </a:cubicBezTo>
                    <a:lnTo>
                      <a:pt x="4096" y="6372"/>
                    </a:lnTo>
                    <a:lnTo>
                      <a:pt x="3755" y="6372"/>
                    </a:lnTo>
                    <a:lnTo>
                      <a:pt x="3755" y="6258"/>
                    </a:lnTo>
                    <a:cubicBezTo>
                      <a:pt x="3755" y="6195"/>
                      <a:pt x="3704" y="6144"/>
                      <a:pt x="3641" y="6144"/>
                    </a:cubicBezTo>
                    <a:cubicBezTo>
                      <a:pt x="3578" y="6144"/>
                      <a:pt x="3527" y="6195"/>
                      <a:pt x="3527" y="6258"/>
                    </a:cubicBezTo>
                    <a:lnTo>
                      <a:pt x="3527" y="6372"/>
                    </a:lnTo>
                    <a:lnTo>
                      <a:pt x="3186" y="6372"/>
                    </a:lnTo>
                    <a:lnTo>
                      <a:pt x="3186" y="6258"/>
                    </a:lnTo>
                    <a:cubicBezTo>
                      <a:pt x="3186" y="6195"/>
                      <a:pt x="3135" y="6144"/>
                      <a:pt x="3072" y="6144"/>
                    </a:cubicBezTo>
                    <a:cubicBezTo>
                      <a:pt x="3009" y="6144"/>
                      <a:pt x="2958" y="6195"/>
                      <a:pt x="2958" y="6258"/>
                    </a:cubicBezTo>
                    <a:lnTo>
                      <a:pt x="2958" y="6372"/>
                    </a:lnTo>
                    <a:lnTo>
                      <a:pt x="2617" y="6372"/>
                    </a:lnTo>
                    <a:lnTo>
                      <a:pt x="2617" y="6258"/>
                    </a:lnTo>
                    <a:cubicBezTo>
                      <a:pt x="2617" y="6195"/>
                      <a:pt x="2566" y="6144"/>
                      <a:pt x="2503" y="6144"/>
                    </a:cubicBezTo>
                    <a:cubicBezTo>
                      <a:pt x="2440" y="6144"/>
                      <a:pt x="2389" y="6195"/>
                      <a:pt x="2389" y="6258"/>
                    </a:cubicBezTo>
                    <a:lnTo>
                      <a:pt x="2389" y="6372"/>
                    </a:lnTo>
                    <a:lnTo>
                      <a:pt x="2048" y="6372"/>
                    </a:lnTo>
                    <a:lnTo>
                      <a:pt x="2048" y="6258"/>
                    </a:lnTo>
                    <a:cubicBezTo>
                      <a:pt x="2048" y="6195"/>
                      <a:pt x="1997" y="6144"/>
                      <a:pt x="1934" y="6144"/>
                    </a:cubicBezTo>
                    <a:cubicBezTo>
                      <a:pt x="1871" y="6144"/>
                      <a:pt x="1820" y="6195"/>
                      <a:pt x="1820" y="6258"/>
                    </a:cubicBezTo>
                    <a:lnTo>
                      <a:pt x="1820" y="6372"/>
                    </a:lnTo>
                    <a:lnTo>
                      <a:pt x="1479" y="6372"/>
                    </a:lnTo>
                    <a:lnTo>
                      <a:pt x="1479" y="6258"/>
                    </a:lnTo>
                    <a:cubicBezTo>
                      <a:pt x="1479" y="6195"/>
                      <a:pt x="1428" y="6144"/>
                      <a:pt x="1365" y="6144"/>
                    </a:cubicBezTo>
                    <a:cubicBezTo>
                      <a:pt x="1302" y="6144"/>
                      <a:pt x="1252" y="6195"/>
                      <a:pt x="1252" y="6258"/>
                    </a:cubicBezTo>
                    <a:lnTo>
                      <a:pt x="1252" y="6372"/>
                    </a:lnTo>
                    <a:lnTo>
                      <a:pt x="910" y="6372"/>
                    </a:lnTo>
                    <a:lnTo>
                      <a:pt x="910" y="6258"/>
                    </a:lnTo>
                    <a:cubicBezTo>
                      <a:pt x="910" y="6195"/>
                      <a:pt x="859" y="6144"/>
                      <a:pt x="796" y="6144"/>
                    </a:cubicBezTo>
                    <a:cubicBezTo>
                      <a:pt x="734" y="6144"/>
                      <a:pt x="683" y="6195"/>
                      <a:pt x="683" y="6258"/>
                    </a:cubicBezTo>
                    <a:lnTo>
                      <a:pt x="683" y="6372"/>
                    </a:lnTo>
                    <a:lnTo>
                      <a:pt x="455" y="6372"/>
                    </a:lnTo>
                    <a:lnTo>
                      <a:pt x="455" y="5234"/>
                    </a:lnTo>
                    <a:lnTo>
                      <a:pt x="1263" y="5234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/>
            </p:spPr>
            <p:txBody>
              <a:bodyPr anchor="ctr" bIns="45720" lIns="91440" rIns="91440" tIns="45720" wrap="square">
                <a:normAutofit/>
              </a:bodyPr>
              <a:lstStyle/>
              <a:p>
                <a:pPr algn="ctr"/>
                <a:endParaRPr/>
              </a:p>
            </p:txBody>
          </p:sp>
        </p:grpSp>
      </p:grpSp>
      <p:grpSp>
        <p:nvGrpSpPr>
          <p:cNvPr id="35" name="i$1îḍé">
            <a:extLst>
              <a:ext uri="{FF2B5EF4-FFF2-40B4-BE49-F238E27FC236}">
                <a16:creationId xmlns:a16="http://schemas.microsoft.com/office/drawing/2014/main" id="{35C44733-2F11-4CD9-BAEC-483AF6670976}"/>
              </a:ext>
            </a:extLst>
          </p:cNvPr>
          <p:cNvGrpSpPr/>
          <p:nvPr/>
        </p:nvGrpSpPr>
        <p:grpSpPr>
          <a:xfrm>
            <a:off x="1577254" y="2867555"/>
            <a:ext cx="3914520" cy="764707"/>
            <a:chOff x="1543475" y="3526315"/>
            <a:chExt cx="3914520" cy="764707"/>
          </a:xfrm>
        </p:grpSpPr>
        <p:sp>
          <p:nvSpPr>
            <p:cNvPr id="72" name="î$ľiḑè">
              <a:extLst>
                <a:ext uri="{FF2B5EF4-FFF2-40B4-BE49-F238E27FC236}">
                  <a16:creationId xmlns:a16="http://schemas.microsoft.com/office/drawing/2014/main" id="{E156FE99-7CA0-4A55-A787-F0437811014D}"/>
                </a:ext>
              </a:extLst>
            </p:cNvPr>
            <p:cNvSpPr txBox="1"/>
            <p:nvPr/>
          </p:nvSpPr>
          <p:spPr>
            <a:xfrm>
              <a:off x="1543475" y="3526315"/>
              <a:ext cx="3914520" cy="391099"/>
            </a:xfrm>
            <a:prstGeom prst="rect">
              <a:avLst/>
            </a:prstGeom>
            <a:noFill/>
          </p:spPr>
          <p:txBody>
            <a:bodyPr anchor="ctr" bIns="45720" lIns="91440" rIns="91440" rtlCol="0" tIns="45720" wrap="square">
              <a:norm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</a:defRPr>
              </a:lvl9pPr>
            </a:lstStyle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r>
                <a:rPr altLang="en-US" b="1" lang="zh-CN" sz="1400">
                  <a:latin charset="-122" panose="020b0503020204020204" pitchFamily="34" typeface="微软雅黑"/>
                  <a:ea charset="-122" panose="020b0503020204020204" pitchFamily="34" typeface="微软雅黑"/>
                </a:rPr>
                <a:t>经营范围</a:t>
              </a:r>
            </a:p>
          </p:txBody>
        </p:sp>
        <p:sp>
          <p:nvSpPr>
            <p:cNvPr id="73" name="íšľiḓè">
              <a:extLst>
                <a:ext uri="{FF2B5EF4-FFF2-40B4-BE49-F238E27FC236}">
                  <a16:creationId xmlns:a16="http://schemas.microsoft.com/office/drawing/2014/main" id="{4F92D0CD-07C2-4FB6-9257-21994AFDC285}"/>
                </a:ext>
              </a:extLst>
            </p:cNvPr>
            <p:cNvSpPr/>
            <p:nvPr/>
          </p:nvSpPr>
          <p:spPr bwMode="auto">
            <a:xfrm>
              <a:off x="1543475" y="3917418"/>
              <a:ext cx="3914520" cy="3736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lIns="91440" rIns="91440" tIns="45720" wrap="square">
              <a:normAutofit fontScale="85000" lnSpcReduction="20000"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</a:defRPr>
              </a:lvl9pPr>
            </a:lstStyle>
            <a:p>
              <a:pPr algn="ctr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altLang="en-US" lang="zh-CN" sz="1600">
                  <a:solidFill>
                    <a:srgbClr val="605958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专业维修 专业养护商品销售美容与护理 </a:t>
              </a:r>
            </a:p>
          </p:txBody>
        </p:sp>
      </p:grpSp>
      <p:grpSp>
        <p:nvGrpSpPr>
          <p:cNvPr id="36" name="isḻîḓè">
            <a:extLst>
              <a:ext uri="{FF2B5EF4-FFF2-40B4-BE49-F238E27FC236}">
                <a16:creationId xmlns:a16="http://schemas.microsoft.com/office/drawing/2014/main" id="{6B794AC1-57CD-44C3-ADCC-9AEF3AA679F8}"/>
              </a:ext>
            </a:extLst>
          </p:cNvPr>
          <p:cNvGrpSpPr/>
          <p:nvPr/>
        </p:nvGrpSpPr>
        <p:grpSpPr>
          <a:xfrm>
            <a:off x="1465260" y="4389346"/>
            <a:ext cx="3914520" cy="1236747"/>
            <a:chOff x="1543475" y="3526315"/>
            <a:chExt cx="3914520" cy="1236747"/>
          </a:xfrm>
        </p:grpSpPr>
        <p:sp>
          <p:nvSpPr>
            <p:cNvPr id="70" name="íşlíḋe">
              <a:extLst>
                <a:ext uri="{FF2B5EF4-FFF2-40B4-BE49-F238E27FC236}">
                  <a16:creationId xmlns:a16="http://schemas.microsoft.com/office/drawing/2014/main" id="{F9B14131-6125-4B59-880A-05B63AC7E9E6}"/>
                </a:ext>
              </a:extLst>
            </p:cNvPr>
            <p:cNvSpPr txBox="1"/>
            <p:nvPr/>
          </p:nvSpPr>
          <p:spPr>
            <a:xfrm>
              <a:off x="1543475" y="3526315"/>
              <a:ext cx="3914520" cy="391099"/>
            </a:xfrm>
            <a:prstGeom prst="rect">
              <a:avLst/>
            </a:prstGeom>
            <a:noFill/>
          </p:spPr>
          <p:txBody>
            <a:bodyPr anchor="ctr" bIns="45720" lIns="91440" rIns="91440" rtlCol="0" tIns="45720" wrap="square">
              <a:norm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</a:defRPr>
              </a:lvl9pPr>
            </a:lstStyle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r>
                <a:rPr altLang="en-US" b="1" lang="zh-CN" sz="1400">
                  <a:latin charset="-122" panose="020b0503020204020204" pitchFamily="34" typeface="微软雅黑"/>
                  <a:ea charset="-122" panose="020b0503020204020204" pitchFamily="34" typeface="微软雅黑"/>
                </a:rPr>
                <a:t>维修车间定位</a:t>
              </a:r>
            </a:p>
          </p:txBody>
        </p:sp>
        <p:sp>
          <p:nvSpPr>
            <p:cNvPr id="71" name="îŝḷîďè">
              <a:extLst>
                <a:ext uri="{FF2B5EF4-FFF2-40B4-BE49-F238E27FC236}">
                  <a16:creationId xmlns:a16="http://schemas.microsoft.com/office/drawing/2014/main" id="{BDFCDC89-DEBE-402A-A5E7-6251804F3F16}"/>
                </a:ext>
              </a:extLst>
            </p:cNvPr>
            <p:cNvSpPr/>
            <p:nvPr/>
          </p:nvSpPr>
          <p:spPr bwMode="auto">
            <a:xfrm>
              <a:off x="1543475" y="3917418"/>
              <a:ext cx="3914520" cy="8456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lIns="91440" rIns="91440" tIns="45720" wrap="square">
              <a:norm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</a:defRPr>
              </a:lvl9pPr>
            </a:lstStyle>
            <a:p>
              <a:pPr algn="r" fontAlgn="base">
                <a:spcBef>
                  <a:spcPct val="0"/>
                </a:spcBef>
                <a:spcAft>
                  <a:spcPct val="0"/>
                </a:spcAft>
              </a:pPr>
              <a:r>
                <a:rPr altLang="en-US" lang="zh-CN" sz="1500">
                  <a:solidFill>
                    <a:srgbClr val="605958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从环保、装修、布局等完全以高端4s店车间为标准而建，给客户一种科学、合理、信任的心里感受。</a:t>
              </a:r>
            </a:p>
          </p:txBody>
        </p:sp>
      </p:grpSp>
      <p:grpSp>
        <p:nvGrpSpPr>
          <p:cNvPr id="37" name="ïšļïḍè">
            <a:extLst>
              <a:ext uri="{FF2B5EF4-FFF2-40B4-BE49-F238E27FC236}">
                <a16:creationId xmlns:a16="http://schemas.microsoft.com/office/drawing/2014/main" id="{BD2F6B83-CF98-431B-B56D-EE24D01AE51E}"/>
              </a:ext>
            </a:extLst>
          </p:cNvPr>
          <p:cNvGrpSpPr/>
          <p:nvPr/>
        </p:nvGrpSpPr>
        <p:grpSpPr>
          <a:xfrm>
            <a:off x="6770484" y="3620366"/>
            <a:ext cx="4128743" cy="883255"/>
            <a:chOff x="1543474" y="3526315"/>
            <a:chExt cx="4128743" cy="883255"/>
          </a:xfrm>
        </p:grpSpPr>
        <p:sp>
          <p:nvSpPr>
            <p:cNvPr id="68" name="ïslïḋé">
              <a:extLst>
                <a:ext uri="{FF2B5EF4-FFF2-40B4-BE49-F238E27FC236}">
                  <a16:creationId xmlns:a16="http://schemas.microsoft.com/office/drawing/2014/main" id="{3D8C1F8F-1C5A-49C7-9B90-593D9BF9FB2F}"/>
                </a:ext>
              </a:extLst>
            </p:cNvPr>
            <p:cNvSpPr txBox="1"/>
            <p:nvPr/>
          </p:nvSpPr>
          <p:spPr>
            <a:xfrm>
              <a:off x="1543475" y="3526315"/>
              <a:ext cx="3914520" cy="391099"/>
            </a:xfrm>
            <a:prstGeom prst="rect">
              <a:avLst/>
            </a:prstGeom>
            <a:noFill/>
          </p:spPr>
          <p:txBody>
            <a:bodyPr anchor="ctr" bIns="45720" lIns="91440" rIns="91440" rtlCol="0" tIns="45720" wrap="square">
              <a:norm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altLang="en-US" b="1" lang="zh-CN" sz="1400">
                  <a:latin charset="-122" panose="020b0503020204020204" pitchFamily="34" typeface="微软雅黑"/>
                  <a:ea charset="-122" panose="020b0503020204020204" pitchFamily="34" typeface="微软雅黑"/>
                </a:rPr>
                <a:t>面积要求</a:t>
              </a:r>
            </a:p>
          </p:txBody>
        </p:sp>
        <p:sp>
          <p:nvSpPr>
            <p:cNvPr id="69" name="ïṡḷïḓe">
              <a:extLst>
                <a:ext uri="{FF2B5EF4-FFF2-40B4-BE49-F238E27FC236}">
                  <a16:creationId xmlns:a16="http://schemas.microsoft.com/office/drawing/2014/main" id="{1AA4B480-CE61-477B-992F-B8CDF0A9A408}"/>
                </a:ext>
              </a:extLst>
            </p:cNvPr>
            <p:cNvSpPr/>
            <p:nvPr/>
          </p:nvSpPr>
          <p:spPr bwMode="auto">
            <a:xfrm>
              <a:off x="1543474" y="3917417"/>
              <a:ext cx="4128743" cy="4921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lIns="91440" rIns="91440" tIns="45720" wrap="square">
              <a:norm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</a:defRPr>
              </a:lvl9pPr>
            </a:lstStyle>
            <a:p>
              <a:pPr algn="just" fontAlgn="base">
                <a:lnSpc>
                  <a:spcPct val="15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altLang="en-US" lang="zh-CN" sz="1600">
                  <a:solidFill>
                    <a:srgbClr val="605958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总面积：3000㎡以上车间面积：2000㎡以上</a:t>
              </a:r>
            </a:p>
          </p:txBody>
        </p:sp>
      </p:grpSp>
      <p:grpSp>
        <p:nvGrpSpPr>
          <p:cNvPr id="38" name="ïṣlídê">
            <a:extLst>
              <a:ext uri="{FF2B5EF4-FFF2-40B4-BE49-F238E27FC236}">
                <a16:creationId xmlns:a16="http://schemas.microsoft.com/office/drawing/2014/main" id="{E5AD138B-05D1-4B11-8EEF-53B3AB401127}"/>
              </a:ext>
            </a:extLst>
          </p:cNvPr>
          <p:cNvGrpSpPr/>
          <p:nvPr/>
        </p:nvGrpSpPr>
        <p:grpSpPr>
          <a:xfrm>
            <a:off x="6869890" y="5369393"/>
            <a:ext cx="3914520" cy="883257"/>
            <a:chOff x="1543475" y="3526315"/>
            <a:chExt cx="3914520" cy="883257"/>
          </a:xfrm>
        </p:grpSpPr>
        <p:sp>
          <p:nvSpPr>
            <p:cNvPr id="66" name="íśḻíḋé">
              <a:extLst>
                <a:ext uri="{FF2B5EF4-FFF2-40B4-BE49-F238E27FC236}">
                  <a16:creationId xmlns:a16="http://schemas.microsoft.com/office/drawing/2014/main" id="{87933A2E-9FDF-491F-8DD5-1B990F3798F0}"/>
                </a:ext>
              </a:extLst>
            </p:cNvPr>
            <p:cNvSpPr txBox="1"/>
            <p:nvPr/>
          </p:nvSpPr>
          <p:spPr>
            <a:xfrm>
              <a:off x="1543475" y="3526315"/>
              <a:ext cx="3914520" cy="391099"/>
            </a:xfrm>
            <a:prstGeom prst="rect">
              <a:avLst/>
            </a:prstGeom>
            <a:noFill/>
          </p:spPr>
          <p:txBody>
            <a:bodyPr anchor="ctr" bIns="45720" lIns="91440" rIns="91440" rtlCol="0" tIns="45720" wrap="square">
              <a:norm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altLang="en-US" b="1" lang="zh-CN" sz="1400">
                  <a:latin charset="-122" panose="020b0503020204020204" pitchFamily="34" typeface="微软雅黑"/>
                  <a:ea charset="-122" panose="020b0503020204020204" pitchFamily="34" typeface="微软雅黑"/>
                </a:rPr>
                <a:t>经营范围</a:t>
              </a:r>
            </a:p>
          </p:txBody>
        </p:sp>
        <p:sp>
          <p:nvSpPr>
            <p:cNvPr id="67" name="ïs1íde">
              <a:extLst>
                <a:ext uri="{FF2B5EF4-FFF2-40B4-BE49-F238E27FC236}">
                  <a16:creationId xmlns:a16="http://schemas.microsoft.com/office/drawing/2014/main" id="{575153E7-DC05-40FA-B678-BE2067187681}"/>
                </a:ext>
              </a:extLst>
            </p:cNvPr>
            <p:cNvSpPr/>
            <p:nvPr/>
          </p:nvSpPr>
          <p:spPr bwMode="auto">
            <a:xfrm>
              <a:off x="1543475" y="3917417"/>
              <a:ext cx="3914520" cy="49215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lIns="91440" rIns="91440" tIns="45720" wrap="square">
              <a:normAutofit fontScale="92500" lnSpcReduction="20000"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altLang="en-US" lang="zh-CN" sz="1600">
                  <a:solidFill>
                    <a:srgbClr val="605958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接待区布置宽敞明亮，通风条件好，服务柜台样式新颖大方、色调温和、高低适当。</a:t>
              </a:r>
            </a:p>
          </p:txBody>
        </p:sp>
      </p:grpSp>
      <p:cxnSp>
        <p:nvCxnSpPr>
          <p:cNvPr id="39" name="直接连接符 38">
            <a:extLst>
              <a:ext uri="{FF2B5EF4-FFF2-40B4-BE49-F238E27FC236}">
                <a16:creationId xmlns:a16="http://schemas.microsoft.com/office/drawing/2014/main" id="{74742B91-0B1C-499F-B0A1-D70169C5DEDE}"/>
              </a:ext>
            </a:extLst>
          </p:cNvPr>
          <p:cNvCxnSpPr/>
          <p:nvPr/>
        </p:nvCxnSpPr>
        <p:spPr>
          <a:xfrm>
            <a:off x="660400" y="4010804"/>
            <a:ext cx="4719380" cy="0"/>
          </a:xfrm>
          <a:prstGeom prst="line">
            <a:avLst/>
          </a:prstGeom>
          <a:ln cap="rnd" w="3175">
            <a:solidFill>
              <a:schemeClr val="bg1">
                <a:lumMod val="7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直接连接符 64">
            <a:extLst>
              <a:ext uri="{FF2B5EF4-FFF2-40B4-BE49-F238E27FC236}">
                <a16:creationId xmlns:a16="http://schemas.microsoft.com/office/drawing/2014/main" id="{4919F8DB-6FE9-423E-A3B3-CBA683C3C227}"/>
              </a:ext>
            </a:extLst>
          </p:cNvPr>
          <p:cNvCxnSpPr/>
          <p:nvPr/>
        </p:nvCxnSpPr>
        <p:spPr>
          <a:xfrm>
            <a:off x="6869890" y="4877233"/>
            <a:ext cx="4649010" cy="0"/>
          </a:xfrm>
          <a:prstGeom prst="line">
            <a:avLst/>
          </a:prstGeom>
          <a:ln cap="rnd" w="3175">
            <a:solidFill>
              <a:schemeClr val="bg1">
                <a:lumMod val="7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822840749"/>
      </p:ext>
    </p:extLst>
  </p:cSld>
  <p:clrMapOvr>
    <a:masterClrMapping/>
  </p:clrMapOvr>
  <p:transition spd="med">
    <p:pull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1250" id="7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fill="hold" grpId="0" id="9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fill="hold" grpId="0" id="13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5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fill="hold" id="17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9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2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1" nodeType="clickPar">
                      <p:stCondLst>
                        <p:cond delay="indefinite"/>
                        <p:cond delay="0" evt="onBegin">
                          <p:tn val="20"/>
                        </p:cond>
                      </p:stCondLst>
                      <p:childTnLst>
                        <p:par>
                          <p:cTn fill="hold" id="22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23" nodeType="click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25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6" nodeType="clickPar">
                      <p:stCondLst>
                        <p:cond delay="indefinite"/>
                        <p:cond delay="0" evt="onBegin">
                          <p:tn val="25"/>
                        </p:cond>
                      </p:stCondLst>
                      <p:childTnLst>
                        <p:par>
                          <p:cTn fill="hold" id="27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28" nodeType="click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3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1" nodeType="clickPar">
                      <p:stCondLst>
                        <p:cond delay="indefinite"/>
                        <p:cond delay="0" evt="onBegin">
                          <p:tn val="30"/>
                        </p:cond>
                      </p:stCondLst>
                      <p:childTnLst>
                        <p:par>
                          <p:cTn fill="hold" id="32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33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35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6" nodeType="clickPar">
                      <p:stCondLst>
                        <p:cond delay="indefinite"/>
                        <p:cond delay="0" evt="onBegin">
                          <p:tn val="35"/>
                        </p:cond>
                      </p:stCondLst>
                      <p:childTnLst>
                        <p:par>
                          <p:cTn fill="hold" id="37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38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1" nodeType="clickPar">
                      <p:stCondLst>
                        <p:cond delay="indefinite"/>
                        <p:cond delay="0" evt="onBegin">
                          <p:tn val="40"/>
                        </p:cond>
                      </p:stCondLst>
                      <p:childTnLst>
                        <p:par>
                          <p:cTn fill="hold" id="42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43" nodeType="click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45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6" nodeType="clickPar">
                      <p:stCondLst>
                        <p:cond delay="indefinite"/>
                        <p:cond delay="0" evt="onBegin">
                          <p:tn val="45"/>
                        </p:cond>
                      </p:stCondLst>
                      <p:childTnLst>
                        <p:par>
                          <p:cTn fill="hold" id="47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48" nodeType="click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5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1" nodeType="clickPar">
                      <p:stCondLst>
                        <p:cond delay="indefinite"/>
                        <p:cond delay="0" evt="onBegin">
                          <p:tn val="50"/>
                        </p:cond>
                      </p:stCondLst>
                      <p:childTnLst>
                        <p:par>
                          <p:cTn fill="hold" id="52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3" nodeType="click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55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23"/>
      <p:bldP grpId="0" spid="46"/>
    </p:bldLst>
  </p:timing>
</p:sld>
</file>

<file path=ppt/slides/slide1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9A19A05E-D3FE-4D6E-9620-2E992C29CA28}"/>
              </a:ext>
            </a:extLst>
          </p:cNvPr>
          <p:cNvSpPr/>
          <p:nvPr/>
        </p:nvSpPr>
        <p:spPr>
          <a:xfrm>
            <a:off x="1513489" y="810828"/>
            <a:ext cx="10079420" cy="136634"/>
          </a:xfrm>
          <a:prstGeom prst="rect">
            <a:avLst/>
          </a:prstGeom>
          <a:solidFill>
            <a:srgbClr val="5B72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3" name="椭圆 22">
            <a:extLst>
              <a:ext uri="{FF2B5EF4-FFF2-40B4-BE49-F238E27FC236}">
                <a16:creationId xmlns:a16="http://schemas.microsoft.com/office/drawing/2014/main" id="{4737B946-6685-429C-9828-A42F5F60A523}"/>
              </a:ext>
            </a:extLst>
          </p:cNvPr>
          <p:cNvSpPr/>
          <p:nvPr/>
        </p:nvSpPr>
        <p:spPr>
          <a:xfrm>
            <a:off x="94593" y="57076"/>
            <a:ext cx="1290568" cy="1087090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24" name="组合 23">
            <a:extLst>
              <a:ext uri="{FF2B5EF4-FFF2-40B4-BE49-F238E27FC236}">
                <a16:creationId xmlns:a16="http://schemas.microsoft.com/office/drawing/2014/main" id="{A44451C1-E0E6-4559-AE78-7D78AD0093AE}"/>
              </a:ext>
            </a:extLst>
          </p:cNvPr>
          <p:cNvGrpSpPr/>
          <p:nvPr/>
        </p:nvGrpSpPr>
        <p:grpSpPr>
          <a:xfrm>
            <a:off x="11078559" y="429123"/>
            <a:ext cx="514350" cy="284207"/>
            <a:chOff x="10501313" y="528290"/>
            <a:chExt cx="514350" cy="332185"/>
          </a:xfrm>
          <a:solidFill>
            <a:srgbClr val="5B727D"/>
          </a:solidFill>
        </p:grpSpPr>
        <p:sp>
          <p:nvSpPr>
            <p:cNvPr id="25" name="矩形 24">
              <a:extLst>
                <a:ext uri="{FF2B5EF4-FFF2-40B4-BE49-F238E27FC236}">
                  <a16:creationId xmlns:a16="http://schemas.microsoft.com/office/drawing/2014/main" id="{145D0146-A818-49F4-A62A-8D4F637E36C4}"/>
                </a:ext>
              </a:extLst>
            </p:cNvPr>
            <p:cNvSpPr/>
            <p:nvPr/>
          </p:nvSpPr>
          <p:spPr>
            <a:xfrm>
              <a:off x="10501313" y="700088"/>
              <a:ext cx="102306" cy="160387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  <p:sp>
          <p:nvSpPr>
            <p:cNvPr id="26" name="矩形 25">
              <a:extLst>
                <a:ext uri="{FF2B5EF4-FFF2-40B4-BE49-F238E27FC236}">
                  <a16:creationId xmlns:a16="http://schemas.microsoft.com/office/drawing/2014/main" id="{E25A07AE-151E-431B-BE20-9A0E73694D30}"/>
                </a:ext>
              </a:extLst>
            </p:cNvPr>
            <p:cNvSpPr/>
            <p:nvPr/>
          </p:nvSpPr>
          <p:spPr>
            <a:xfrm>
              <a:off x="10707335" y="597694"/>
              <a:ext cx="102306" cy="26278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  <p:sp>
          <p:nvSpPr>
            <p:cNvPr id="27" name="矩形 26">
              <a:extLst>
                <a:ext uri="{FF2B5EF4-FFF2-40B4-BE49-F238E27FC236}">
                  <a16:creationId xmlns:a16="http://schemas.microsoft.com/office/drawing/2014/main" id="{3FCD4E52-D36C-4027-B580-ECF339E34B12}"/>
                </a:ext>
              </a:extLst>
            </p:cNvPr>
            <p:cNvSpPr/>
            <p:nvPr/>
          </p:nvSpPr>
          <p:spPr>
            <a:xfrm>
              <a:off x="10913357" y="528290"/>
              <a:ext cx="102306" cy="332185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</p:grpSp>
      <p:sp>
        <p:nvSpPr>
          <p:cNvPr id="46" name="矩形 45">
            <a:extLst>
              <a:ext uri="{FF2B5EF4-FFF2-40B4-BE49-F238E27FC236}">
                <a16:creationId xmlns:a16="http://schemas.microsoft.com/office/drawing/2014/main" id="{92DDC215-0E79-4B4C-A0EB-E4352C8F7658}"/>
              </a:ext>
            </a:extLst>
          </p:cNvPr>
          <p:cNvSpPr/>
          <p:nvPr/>
        </p:nvSpPr>
        <p:spPr>
          <a:xfrm>
            <a:off x="1415573" y="371910"/>
            <a:ext cx="1554480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dist"/>
            <a:r>
              <a:rPr altLang="en-US" b="1" lang="zh-CN">
                <a:solidFill>
                  <a:srgbClr val="5B727D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项目运营计划</a:t>
            </a:r>
          </a:p>
        </p:txBody>
      </p:sp>
      <p:grpSp>
        <p:nvGrpSpPr>
          <p:cNvPr id="42" name="组合 41">
            <a:extLst>
              <a:ext uri="{FF2B5EF4-FFF2-40B4-BE49-F238E27FC236}">
                <a16:creationId xmlns:a16="http://schemas.microsoft.com/office/drawing/2014/main" id="{5840CBD4-7CF9-4A07-84D9-356B06F08942}"/>
              </a:ext>
            </a:extLst>
          </p:cNvPr>
          <p:cNvGrpSpPr/>
          <p:nvPr/>
        </p:nvGrpSpPr>
        <p:grpSpPr>
          <a:xfrm>
            <a:off x="1229045" y="1795708"/>
            <a:ext cx="6006074" cy="4125119"/>
            <a:chOff x="5590838" y="2478881"/>
            <a:chExt cx="6006074" cy="4125119"/>
          </a:xfrm>
        </p:grpSpPr>
        <p:cxnSp>
          <p:nvCxnSpPr>
            <p:cNvPr id="43" name="直接连接符 42">
              <a:extLst>
                <a:ext uri="{FF2B5EF4-FFF2-40B4-BE49-F238E27FC236}">
                  <a16:creationId xmlns:a16="http://schemas.microsoft.com/office/drawing/2014/main" id="{5B5ACA84-219A-4006-B91D-F5731D614399}"/>
                </a:ext>
              </a:extLst>
            </p:cNvPr>
            <p:cNvCxnSpPr/>
            <p:nvPr/>
          </p:nvCxnSpPr>
          <p:spPr>
            <a:xfrm flipH="1">
              <a:off x="5782868" y="2478881"/>
              <a:ext cx="0" cy="4125119"/>
            </a:xfrm>
            <a:prstGeom prst="line">
              <a:avLst/>
            </a:prstGeom>
            <a:ln>
              <a:solidFill>
                <a:schemeClr val="tx1">
                  <a:lumMod val="50000"/>
                  <a:lumOff val="50000"/>
                </a:schemeClr>
              </a:solidFill>
            </a:ln>
            <a:effectLst>
              <a:outerShdw algn="l" blurRad="38100" dist="12700" rotWithShape="0" sx="96000" sy="96000">
                <a:prstClr val="black">
                  <a:alpha val="95000"/>
                </a:prstClr>
              </a:outerShd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4" name="组合 43">
              <a:extLst>
                <a:ext uri="{FF2B5EF4-FFF2-40B4-BE49-F238E27FC236}">
                  <a16:creationId xmlns:a16="http://schemas.microsoft.com/office/drawing/2014/main" id="{174E8352-20A7-40A5-BA16-1565A75B5980}"/>
                </a:ext>
              </a:extLst>
            </p:cNvPr>
            <p:cNvGrpSpPr/>
            <p:nvPr/>
          </p:nvGrpSpPr>
          <p:grpSpPr>
            <a:xfrm>
              <a:off x="5590838" y="2478882"/>
              <a:ext cx="6006074" cy="989630"/>
              <a:chOff x="5590838" y="2437034"/>
              <a:chExt cx="6006074" cy="1084916"/>
            </a:xfrm>
          </p:grpSpPr>
          <p:sp>
            <p:nvSpPr>
              <p:cNvPr id="98" name="iŝḷiḓê">
                <a:extLst>
                  <a:ext uri="{FF2B5EF4-FFF2-40B4-BE49-F238E27FC236}">
                    <a16:creationId xmlns:a16="http://schemas.microsoft.com/office/drawing/2014/main" id="{A22E9914-263F-4868-B480-93EA2930A7A6}"/>
                  </a:ext>
                </a:extLst>
              </p:cNvPr>
              <p:cNvSpPr/>
              <p:nvPr/>
            </p:nvSpPr>
            <p:spPr>
              <a:xfrm flipV="1" rot="16200000">
                <a:off x="5313809" y="2911206"/>
                <a:ext cx="1084914" cy="136569"/>
              </a:xfrm>
              <a:prstGeom prst="trapezoid">
                <a:avLst>
                  <a:gd fmla="val 62501" name="adj"/>
                </a:avLst>
              </a:prstGeom>
              <a:solidFill>
                <a:srgbClr val="5B727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99" name="íśļïḓe">
                <a:extLst>
                  <a:ext uri="{FF2B5EF4-FFF2-40B4-BE49-F238E27FC236}">
                    <a16:creationId xmlns:a16="http://schemas.microsoft.com/office/drawing/2014/main" id="{3CDF58E2-9652-4EFE-B5A4-9054B54DD919}"/>
                  </a:ext>
                </a:extLst>
              </p:cNvPr>
              <p:cNvSpPr/>
              <p:nvPr/>
            </p:nvSpPr>
            <p:spPr>
              <a:xfrm flipH="1" rot="5400000">
                <a:off x="5261083" y="2859623"/>
                <a:ext cx="992992" cy="331661"/>
              </a:xfrm>
              <a:prstGeom prst="parallelogram">
                <a:avLst>
                  <a:gd fmla="val 63243" name="adj"/>
                </a:avLst>
              </a:prstGeom>
              <a:solidFill>
                <a:srgbClr val="C9C9C9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100" name="流程图: 手动输入 41">
                <a:extLst>
                  <a:ext uri="{FF2B5EF4-FFF2-40B4-BE49-F238E27FC236}">
                    <a16:creationId xmlns:a16="http://schemas.microsoft.com/office/drawing/2014/main" id="{3EBBF72C-87D2-496E-A952-31DF9333E89B}"/>
                  </a:ext>
                </a:extLst>
              </p:cNvPr>
              <p:cNvSpPr/>
              <p:nvPr/>
            </p:nvSpPr>
            <p:spPr bwMode="auto">
              <a:xfrm rot="5400000">
                <a:off x="8213708" y="138744"/>
                <a:ext cx="760334" cy="6006074"/>
              </a:xfrm>
              <a:custGeom>
                <a:gdLst>
                  <a:gd fmla="*/ 0 w 10000" name="connsiteX0"/>
                  <a:gd fmla="*/ 575 h 10000" name="connsiteY0"/>
                  <a:gd fmla="*/ 10000 w 10000" name="connsiteX1"/>
                  <a:gd fmla="*/ 0 h 10000" name="connsiteY1"/>
                  <a:gd fmla="*/ 10000 w 10000" name="connsiteX2"/>
                  <a:gd fmla="*/ 10000 h 10000" name="connsiteY2"/>
                  <a:gd fmla="*/ 0 w 10000" name="connsiteX3"/>
                  <a:gd fmla="*/ 10000 h 10000" name="connsiteY3"/>
                  <a:gd fmla="*/ 0 w 10000" name="connsiteX4"/>
                  <a:gd fmla="*/ 575 h 10000" name="connsiteY4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b="b" l="l" r="r" t="t"/>
                <a:pathLst>
                  <a:path h="10000" w="10000">
                    <a:moveTo>
                      <a:pt x="0" y="575"/>
                    </a:moveTo>
                    <a:lnTo>
                      <a:pt x="10000" y="0"/>
                    </a:lnTo>
                    <a:lnTo>
                      <a:pt x="10000" y="10000"/>
                    </a:lnTo>
                    <a:lnTo>
                      <a:pt x="0" y="10000"/>
                    </a:lnTo>
                    <a:lnTo>
                      <a:pt x="0" y="575"/>
                    </a:lnTo>
                    <a:close/>
                  </a:path>
                </a:pathLst>
              </a:custGeom>
              <a:solidFill>
                <a:srgbClr val="5B727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/>
                <a:endParaRPr altLang="en-US" lang="zh-CN">
                  <a:solidFill>
                    <a:schemeClr val="lt1"/>
                  </a:solidFill>
                </a:endParaRPr>
              </a:p>
            </p:txBody>
          </p:sp>
          <p:sp>
            <p:nvSpPr>
              <p:cNvPr id="101" name="文本框 100">
                <a:extLst>
                  <a:ext uri="{FF2B5EF4-FFF2-40B4-BE49-F238E27FC236}">
                    <a16:creationId xmlns:a16="http://schemas.microsoft.com/office/drawing/2014/main" id="{913858B9-E5A8-4EAE-9DFA-397BA8336A0D}"/>
                  </a:ext>
                </a:extLst>
              </p:cNvPr>
              <p:cNvSpPr txBox="1"/>
              <p:nvPr/>
            </p:nvSpPr>
            <p:spPr>
              <a:xfrm>
                <a:off x="5603763" y="2926998"/>
                <a:ext cx="425116" cy="501221"/>
              </a:xfrm>
              <a:prstGeom prst="rect">
                <a:avLst/>
              </a:prstGeom>
              <a:noFill/>
            </p:spPr>
            <p:txBody>
              <a:bodyPr rtlCol="0" wrap="square">
                <a:spAutoFit/>
              </a:bodyPr>
              <a:lstStyle>
                <a:defPPr>
                  <a:defRPr lang="zh-CN"/>
                </a:defPPr>
                <a:lvl1pPr algn="ctr">
                  <a:defRPr sz="3200">
                    <a:solidFill>
                      <a:schemeClr val="bg1"/>
                    </a:solidFill>
                    <a:effectLst>
                      <a:outerShdw algn="tl" blurRad="38100" dir="2700000" dist="38100">
                        <a:srgbClr val="000000">
                          <a:alpha val="43137"/>
                        </a:srgbClr>
                      </a:outerShdw>
                    </a:effectLst>
                    <a:latin charset="-122" panose="020b0503020204020204" pitchFamily="34" typeface="微软雅黑"/>
                    <a:ea charset="-122" panose="020b0503020204020204" pitchFamily="34" typeface="微软雅黑"/>
                  </a:defRPr>
                </a:lvl1pPr>
              </a:lstStyle>
              <a:p>
                <a:r>
                  <a:rPr altLang="zh-CN" lang="en-US" sz="2400"/>
                  <a:t>1</a:t>
                </a:r>
              </a:p>
            </p:txBody>
          </p:sp>
          <p:cxnSp>
            <p:nvCxnSpPr>
              <p:cNvPr id="102" name="直接连接符 101">
                <a:extLst>
                  <a:ext uri="{FF2B5EF4-FFF2-40B4-BE49-F238E27FC236}">
                    <a16:creationId xmlns:a16="http://schemas.microsoft.com/office/drawing/2014/main" id="{2925C314-7C5D-46D9-B063-D683C602A06E}"/>
                  </a:ext>
                </a:extLst>
              </p:cNvPr>
              <p:cNvCxnSpPr/>
              <p:nvPr/>
            </p:nvCxnSpPr>
            <p:spPr>
              <a:xfrm flipH="1">
                <a:off x="5985460" y="2901312"/>
                <a:ext cx="0" cy="530585"/>
              </a:xfrm>
              <a:prstGeom prst="line">
                <a:avLst/>
              </a:prstGeom>
              <a:ln>
                <a:solidFill>
                  <a:srgbClr val="0770A5"/>
                </a:solidFill>
              </a:ln>
              <a:effectLst>
                <a:glow rad="25400">
                  <a:schemeClr val="tx1">
                    <a:alpha val="14000"/>
                  </a:schemeClr>
                </a:glow>
              </a:effectLst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5" name="文本占位符 2">
              <a:extLst>
                <a:ext uri="{FF2B5EF4-FFF2-40B4-BE49-F238E27FC236}">
                  <a16:creationId xmlns:a16="http://schemas.microsoft.com/office/drawing/2014/main" id="{5A4F862C-3339-44F4-9B73-96E7B368F7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65148" y="2967948"/>
              <a:ext cx="2658156" cy="335280"/>
            </a:xfrm>
            <a:prstGeom prst="rect">
              <a:avLst/>
            </a:prstGeom>
            <a:noFill/>
            <a:extLst>
              <a:ext uri="{909E8E84-426E-40DD-AFC4-6F175D3DCCD1}">
                <a14:hiddenFill>
                  <a:solidFill>
                    <a:srgbClr val="FFFFFF"/>
                  </a:solidFill>
                </a14:hiddenFill>
              </a:ex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ctr">
                <a:defRPr sz="2400">
                  <a:solidFill>
                    <a:schemeClr val="bg1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  <a:latin charset="-122" panose="020b0503020204020204" pitchFamily="34" typeface="微软雅黑"/>
                  <a:ea charset="-122" panose="020b0503020204020204" pitchFamily="34" typeface="微软雅黑"/>
                </a:defRPr>
              </a:lvl1pPr>
              <a:lvl2pPr eaLnBrk="0" hangingPunct="0" indent="-285750" marL="742950">
                <a:spcBef>
                  <a:spcPct val="20000"/>
                </a:spcBef>
                <a:buChar char="–"/>
                <a:defRPr sz="2000">
                  <a:solidFill>
                    <a:schemeClr val="accent3"/>
                  </a:solidFill>
                  <a:latin typeface="+mn-lt"/>
                  <a:ea charset="-122" pitchFamily="49" typeface="仿宋_GB2312"/>
                </a:defRPr>
              </a:lvl2pPr>
              <a:lvl3pPr eaLnBrk="0" hangingPunct="0" indent="-228600" marL="1143000">
                <a:spcBef>
                  <a:spcPct val="20000"/>
                </a:spcBef>
                <a:buChar char="•"/>
                <a:defRPr sz="2400">
                  <a:latin typeface="+mn-lt"/>
                </a:defRPr>
              </a:lvl3pPr>
              <a:lvl4pPr eaLnBrk="0" hangingPunct="0" indent="-228600" marL="1600200">
                <a:spcBef>
                  <a:spcPct val="20000"/>
                </a:spcBef>
                <a:buChar char="–"/>
                <a:defRPr sz="2000">
                  <a:latin typeface="+mn-lt"/>
                </a:defRPr>
              </a:lvl4pPr>
              <a:lvl5pPr eaLnBrk="0" hangingPunct="0" indent="-228600" marL="2057400">
                <a:spcBef>
                  <a:spcPct val="20000"/>
                </a:spcBef>
                <a:buChar char="»"/>
                <a:defRPr sz="2000">
                  <a:latin typeface="+mn-lt"/>
                </a:defRPr>
              </a:lvl5pPr>
              <a:lvl6pPr eaLnBrk="0" fontAlgn="base" hangingPunct="0" indent="-228600" marL="251460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latin typeface="+mn-lt"/>
                </a:defRPr>
              </a:lvl6pPr>
              <a:lvl7pPr eaLnBrk="0" fontAlgn="base" hangingPunct="0" indent="-228600" marL="297180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latin typeface="+mn-lt"/>
                </a:defRPr>
              </a:lvl7pPr>
              <a:lvl8pPr eaLnBrk="0" fontAlgn="base" hangingPunct="0" indent="-228600" marL="342900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latin typeface="+mn-lt"/>
                </a:defRPr>
              </a:lvl8pPr>
              <a:lvl9pPr eaLnBrk="0" fontAlgn="base" hangingPunct="0" indent="-228600" marL="388620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latin typeface="+mn-lt"/>
                </a:defRPr>
              </a:lvl9pPr>
            </a:lstStyle>
            <a:p>
              <a:pPr algn="l"/>
              <a:r>
                <a:rPr altLang="en-US" b="1" lang="zh-CN" sz="1600"/>
                <a:t>单一销售已经难已生存。</a:t>
              </a:r>
            </a:p>
          </p:txBody>
        </p:sp>
        <p:grpSp>
          <p:nvGrpSpPr>
            <p:cNvPr id="47" name="组合 46">
              <a:extLst>
                <a:ext uri="{FF2B5EF4-FFF2-40B4-BE49-F238E27FC236}">
                  <a16:creationId xmlns:a16="http://schemas.microsoft.com/office/drawing/2014/main" id="{7B50C930-CE48-4EEA-B089-99793DED360E}"/>
                </a:ext>
              </a:extLst>
            </p:cNvPr>
            <p:cNvGrpSpPr/>
            <p:nvPr/>
          </p:nvGrpSpPr>
          <p:grpSpPr>
            <a:xfrm>
              <a:off x="5590838" y="3520282"/>
              <a:ext cx="6006074" cy="989630"/>
              <a:chOff x="5590838" y="3520282"/>
              <a:chExt cx="6006074" cy="989630"/>
            </a:xfrm>
          </p:grpSpPr>
          <p:grpSp>
            <p:nvGrpSpPr>
              <p:cNvPr id="64" name="组合 63">
                <a:extLst>
                  <a:ext uri="{FF2B5EF4-FFF2-40B4-BE49-F238E27FC236}">
                    <a16:creationId xmlns:a16="http://schemas.microsoft.com/office/drawing/2014/main" id="{BC92164D-DFB3-42E9-B494-705B0BACFC08}"/>
                  </a:ext>
                </a:extLst>
              </p:cNvPr>
              <p:cNvGrpSpPr/>
              <p:nvPr/>
            </p:nvGrpSpPr>
            <p:grpSpPr>
              <a:xfrm>
                <a:off x="5590838" y="3520282"/>
                <a:ext cx="6006074" cy="989630"/>
                <a:chOff x="5590838" y="2437034"/>
                <a:chExt cx="6006074" cy="1084916"/>
              </a:xfrm>
            </p:grpSpPr>
            <p:sp>
              <p:nvSpPr>
                <p:cNvPr id="93" name="iŝḷiḓê">
                  <a:extLst>
                    <a:ext uri="{FF2B5EF4-FFF2-40B4-BE49-F238E27FC236}">
                      <a16:creationId xmlns:a16="http://schemas.microsoft.com/office/drawing/2014/main" id="{0533B22C-21A4-49A2-957F-82A683E54FFC}"/>
                    </a:ext>
                  </a:extLst>
                </p:cNvPr>
                <p:cNvSpPr/>
                <p:nvPr/>
              </p:nvSpPr>
              <p:spPr>
                <a:xfrm flipV="1" rot="16200000">
                  <a:off x="5313809" y="2911206"/>
                  <a:ext cx="1084914" cy="136569"/>
                </a:xfrm>
                <a:prstGeom prst="trapezoid">
                  <a:avLst>
                    <a:gd fmla="val 62501" name="adj"/>
                  </a:avLst>
                </a:prstGeom>
                <a:solidFill>
                  <a:srgbClr val="5B72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94" name="íśļïḓe">
                  <a:extLst>
                    <a:ext uri="{FF2B5EF4-FFF2-40B4-BE49-F238E27FC236}">
                      <a16:creationId xmlns:a16="http://schemas.microsoft.com/office/drawing/2014/main" id="{8E330A1E-94A0-4B33-A0E0-23AA39B5D3B3}"/>
                    </a:ext>
                  </a:extLst>
                </p:cNvPr>
                <p:cNvSpPr/>
                <p:nvPr/>
              </p:nvSpPr>
              <p:spPr>
                <a:xfrm flipH="1" rot="5400000">
                  <a:off x="5261083" y="2859623"/>
                  <a:ext cx="992992" cy="331661"/>
                </a:xfrm>
                <a:prstGeom prst="parallelogram">
                  <a:avLst>
                    <a:gd fmla="val 63243" name="adj"/>
                  </a:avLst>
                </a:prstGeom>
                <a:solidFill>
                  <a:srgbClr val="C9C9C9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95" name="流程图: 手动输入 41">
                  <a:extLst>
                    <a:ext uri="{FF2B5EF4-FFF2-40B4-BE49-F238E27FC236}">
                      <a16:creationId xmlns:a16="http://schemas.microsoft.com/office/drawing/2014/main" id="{D8ADAB57-4359-4A5D-9EB9-49B3C188F752}"/>
                    </a:ext>
                  </a:extLst>
                </p:cNvPr>
                <p:cNvSpPr/>
                <p:nvPr/>
              </p:nvSpPr>
              <p:spPr bwMode="auto">
                <a:xfrm rot="5400000">
                  <a:off x="8213708" y="138744"/>
                  <a:ext cx="760334" cy="6006074"/>
                </a:xfrm>
                <a:custGeom>
                  <a:gdLst>
                    <a:gd fmla="*/ 0 w 10000" name="connsiteX0"/>
                    <a:gd fmla="*/ 575 h 10000" name="connsiteY0"/>
                    <a:gd fmla="*/ 10000 w 10000" name="connsiteX1"/>
                    <a:gd fmla="*/ 0 h 10000" name="connsiteY1"/>
                    <a:gd fmla="*/ 10000 w 10000" name="connsiteX2"/>
                    <a:gd fmla="*/ 10000 h 10000" name="connsiteY2"/>
                    <a:gd fmla="*/ 0 w 10000" name="connsiteX3"/>
                    <a:gd fmla="*/ 10000 h 10000" name="connsiteY3"/>
                    <a:gd fmla="*/ 0 w 10000" name="connsiteX4"/>
                    <a:gd fmla="*/ 575 h 10000" name="connsiteY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b="b" l="l" r="r" t="t"/>
                  <a:pathLst>
                    <a:path h="10000" w="10000">
                      <a:moveTo>
                        <a:pt x="0" y="575"/>
                      </a:moveTo>
                      <a:lnTo>
                        <a:pt x="10000" y="0"/>
                      </a:lnTo>
                      <a:lnTo>
                        <a:pt x="10000" y="10000"/>
                      </a:lnTo>
                      <a:lnTo>
                        <a:pt x="0" y="10000"/>
                      </a:lnTo>
                      <a:lnTo>
                        <a:pt x="0" y="575"/>
                      </a:lnTo>
                      <a:close/>
                    </a:path>
                  </a:pathLst>
                </a:custGeom>
                <a:solidFill>
                  <a:srgbClr val="5B72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/>
                  <a:endParaRPr altLang="en-US" lang="zh-CN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96" name="文本框 95">
                  <a:extLst>
                    <a:ext uri="{FF2B5EF4-FFF2-40B4-BE49-F238E27FC236}">
                      <a16:creationId xmlns:a16="http://schemas.microsoft.com/office/drawing/2014/main" id="{B8B69E9D-0030-4D79-96E1-18F54E845B9F}"/>
                    </a:ext>
                  </a:extLst>
                </p:cNvPr>
                <p:cNvSpPr txBox="1"/>
                <p:nvPr/>
              </p:nvSpPr>
              <p:spPr>
                <a:xfrm>
                  <a:off x="5603763" y="2926998"/>
                  <a:ext cx="425116" cy="501221"/>
                </a:xfrm>
                <a:prstGeom prst="rect">
                  <a:avLst/>
                </a:prstGeom>
                <a:noFill/>
              </p:spPr>
              <p:txBody>
                <a:bodyPr rtlCol="0" wrap="square">
                  <a:spAutoFit/>
                </a:bodyPr>
                <a:lstStyle>
                  <a:defPPr>
                    <a:defRPr lang="zh-CN"/>
                  </a:defPPr>
                  <a:lvl1pPr algn="ctr">
                    <a:defRPr sz="3200">
                      <a:solidFill>
                        <a:schemeClr val="bg1"/>
                      </a:solidFill>
                      <a:effectLst>
                        <a:outerShdw algn="tl" blurRad="38100" dir="2700000" dist="38100">
                          <a:srgbClr val="000000">
                            <a:alpha val="43137"/>
                          </a:srgbClr>
                        </a:outerShdw>
                      </a:effectLst>
                      <a:latin charset="-122" panose="020b0503020204020204" pitchFamily="34" typeface="微软雅黑"/>
                      <a:ea charset="-122" panose="020b0503020204020204" pitchFamily="34" typeface="微软雅黑"/>
                    </a:defRPr>
                  </a:lvl1pPr>
                </a:lstStyle>
                <a:p>
                  <a:r>
                    <a:rPr altLang="zh-CN" lang="en-US" sz="2400"/>
                    <a:t>1</a:t>
                  </a:r>
                </a:p>
              </p:txBody>
            </p:sp>
            <p:cxnSp>
              <p:nvCxnSpPr>
                <p:cNvPr id="97" name="直接连接符 96">
                  <a:extLst>
                    <a:ext uri="{FF2B5EF4-FFF2-40B4-BE49-F238E27FC236}">
                      <a16:creationId xmlns:a16="http://schemas.microsoft.com/office/drawing/2014/main" id="{BDB03F55-1B36-4489-9223-532CD9B6E63E}"/>
                    </a:ext>
                  </a:extLst>
                </p:cNvPr>
                <p:cNvCxnSpPr/>
                <p:nvPr/>
              </p:nvCxnSpPr>
              <p:spPr>
                <a:xfrm flipH="1">
                  <a:off x="5985460" y="2901312"/>
                  <a:ext cx="0" cy="530585"/>
                </a:xfrm>
                <a:prstGeom prst="line">
                  <a:avLst/>
                </a:prstGeom>
                <a:ln>
                  <a:solidFill>
                    <a:srgbClr val="0770A5"/>
                  </a:solidFill>
                </a:ln>
                <a:effectLst>
                  <a:glow rad="25400">
                    <a:schemeClr val="tx1">
                      <a:alpha val="14000"/>
                    </a:schemeClr>
                  </a:glo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92" name="文本占位符 2">
                <a:extLst>
                  <a:ext uri="{FF2B5EF4-FFF2-40B4-BE49-F238E27FC236}">
                    <a16:creationId xmlns:a16="http://schemas.microsoft.com/office/drawing/2014/main" id="{FBD00EB5-B7CD-44C9-AD99-F7134E18C90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065148" y="4023675"/>
                <a:ext cx="5123623" cy="335280"/>
              </a:xfrm>
              <a:prstGeom prst="rect">
                <a:avLst/>
              </a:prstGeom>
              <a:noFill/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tlCol="0" wrap="square">
                <a:spAutoFit/>
              </a:bodyPr>
              <a:lstStyle>
                <a:defPPr>
                  <a:defRPr lang="zh-CN"/>
                </a:defPPr>
                <a:lvl1pPr>
                  <a:defRPr b="1" sz="1600">
                    <a:solidFill>
                      <a:schemeClr val="bg1"/>
                    </a:solidFill>
                    <a:effectLst>
                      <a:outerShdw algn="tl" blurRad="38100" dir="2700000" dist="38100">
                        <a:srgbClr val="000000">
                          <a:alpha val="43137"/>
                        </a:srgbClr>
                      </a:outerShdw>
                    </a:effectLst>
                    <a:latin charset="-122" panose="020b0503020204020204" pitchFamily="34" typeface="微软雅黑"/>
                    <a:ea charset="-122" panose="020b0503020204020204" pitchFamily="34" typeface="微软雅黑"/>
                  </a:defRPr>
                </a:lvl1pPr>
                <a:lvl2pPr eaLnBrk="0" hangingPunct="0" indent="-285750" marL="742950">
                  <a:spcBef>
                    <a:spcPct val="20000"/>
                  </a:spcBef>
                  <a:buChar char="–"/>
                  <a:defRPr sz="2000">
                    <a:solidFill>
                      <a:schemeClr val="accent3"/>
                    </a:solidFill>
                    <a:ea charset="-122" pitchFamily="49" typeface="仿宋_GB2312"/>
                  </a:defRPr>
                </a:lvl2pPr>
                <a:lvl3pPr eaLnBrk="0" hangingPunct="0" indent="-228600" marL="1143000">
                  <a:spcBef>
                    <a:spcPct val="20000"/>
                  </a:spcBef>
                  <a:buChar char="•"/>
                  <a:defRPr sz="2400"/>
                </a:lvl3pPr>
                <a:lvl4pPr eaLnBrk="0" hangingPunct="0" indent="-228600" marL="1600200">
                  <a:spcBef>
                    <a:spcPct val="20000"/>
                  </a:spcBef>
                  <a:buChar char="–"/>
                  <a:defRPr sz="2000"/>
                </a:lvl4pPr>
                <a:lvl5pPr eaLnBrk="0" hangingPunct="0" indent="-228600" marL="2057400">
                  <a:spcBef>
                    <a:spcPct val="20000"/>
                  </a:spcBef>
                  <a:buChar char="»"/>
                  <a:defRPr sz="2000"/>
                </a:lvl5pPr>
                <a:lvl6pPr eaLnBrk="0" fontAlgn="base" hangingPunct="0" indent="-228600" marL="251460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/>
                </a:lvl6pPr>
                <a:lvl7pPr eaLnBrk="0" fontAlgn="base" hangingPunct="0" indent="-228600" marL="297180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/>
                </a:lvl7pPr>
                <a:lvl8pPr eaLnBrk="0" fontAlgn="base" hangingPunct="0" indent="-228600" marL="342900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/>
                </a:lvl8pPr>
                <a:lvl9pPr eaLnBrk="0" fontAlgn="base" hangingPunct="0" indent="-228600" marL="388620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/>
                </a:lvl9pPr>
              </a:lstStyle>
              <a:p>
                <a:r>
                  <a:rPr altLang="en-US" lang="zh-CN"/>
                  <a:t>以往规划中，售后服务于销售，规划档次满足后续发展。</a:t>
                </a:r>
              </a:p>
            </p:txBody>
          </p:sp>
        </p:grpSp>
        <p:grpSp>
          <p:nvGrpSpPr>
            <p:cNvPr id="48" name="组合 47">
              <a:extLst>
                <a:ext uri="{FF2B5EF4-FFF2-40B4-BE49-F238E27FC236}">
                  <a16:creationId xmlns:a16="http://schemas.microsoft.com/office/drawing/2014/main" id="{4B5F6F5A-EC21-4B05-8403-AF848454B49E}"/>
                </a:ext>
              </a:extLst>
            </p:cNvPr>
            <p:cNvGrpSpPr/>
            <p:nvPr/>
          </p:nvGrpSpPr>
          <p:grpSpPr>
            <a:xfrm>
              <a:off x="5590838" y="4561682"/>
              <a:ext cx="6006074" cy="989630"/>
              <a:chOff x="5590838" y="4561682"/>
              <a:chExt cx="6006074" cy="989630"/>
            </a:xfrm>
          </p:grpSpPr>
          <p:grpSp>
            <p:nvGrpSpPr>
              <p:cNvPr id="57" name="组合 56">
                <a:extLst>
                  <a:ext uri="{FF2B5EF4-FFF2-40B4-BE49-F238E27FC236}">
                    <a16:creationId xmlns:a16="http://schemas.microsoft.com/office/drawing/2014/main" id="{5D0DAB91-41D2-4A37-8489-F2A055435C61}"/>
                  </a:ext>
                </a:extLst>
              </p:cNvPr>
              <p:cNvGrpSpPr/>
              <p:nvPr/>
            </p:nvGrpSpPr>
            <p:grpSpPr>
              <a:xfrm>
                <a:off x="5590838" y="4561682"/>
                <a:ext cx="6006074" cy="989630"/>
                <a:chOff x="5590838" y="2437034"/>
                <a:chExt cx="6006074" cy="1084916"/>
              </a:xfrm>
            </p:grpSpPr>
            <p:sp>
              <p:nvSpPr>
                <p:cNvPr id="59" name="iŝḷiḓê">
                  <a:extLst>
                    <a:ext uri="{FF2B5EF4-FFF2-40B4-BE49-F238E27FC236}">
                      <a16:creationId xmlns:a16="http://schemas.microsoft.com/office/drawing/2014/main" id="{231E0D0C-884B-4DD2-884A-5992F67B0508}"/>
                    </a:ext>
                  </a:extLst>
                </p:cNvPr>
                <p:cNvSpPr/>
                <p:nvPr/>
              </p:nvSpPr>
              <p:spPr>
                <a:xfrm flipV="1" rot="16200000">
                  <a:off x="5313809" y="2911206"/>
                  <a:ext cx="1084914" cy="136569"/>
                </a:xfrm>
                <a:prstGeom prst="trapezoid">
                  <a:avLst>
                    <a:gd fmla="val 62501" name="adj"/>
                  </a:avLst>
                </a:prstGeom>
                <a:solidFill>
                  <a:srgbClr val="5B72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60" name="íśļïḓe">
                  <a:extLst>
                    <a:ext uri="{FF2B5EF4-FFF2-40B4-BE49-F238E27FC236}">
                      <a16:creationId xmlns:a16="http://schemas.microsoft.com/office/drawing/2014/main" id="{047C9279-61ED-4445-94F0-BAF5454D1A27}"/>
                    </a:ext>
                  </a:extLst>
                </p:cNvPr>
                <p:cNvSpPr/>
                <p:nvPr/>
              </p:nvSpPr>
              <p:spPr>
                <a:xfrm flipH="1" rot="5400000">
                  <a:off x="5261083" y="2859623"/>
                  <a:ext cx="992992" cy="331661"/>
                </a:xfrm>
                <a:prstGeom prst="parallelogram">
                  <a:avLst>
                    <a:gd fmla="val 63243" name="adj"/>
                  </a:avLst>
                </a:prstGeom>
                <a:solidFill>
                  <a:srgbClr val="C9C9C9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61" name="流程图: 手动输入 41">
                  <a:extLst>
                    <a:ext uri="{FF2B5EF4-FFF2-40B4-BE49-F238E27FC236}">
                      <a16:creationId xmlns:a16="http://schemas.microsoft.com/office/drawing/2014/main" id="{49BE0A2E-B83C-4393-8FA7-BDC0F5455D9C}"/>
                    </a:ext>
                  </a:extLst>
                </p:cNvPr>
                <p:cNvSpPr/>
                <p:nvPr/>
              </p:nvSpPr>
              <p:spPr bwMode="auto">
                <a:xfrm rot="5400000">
                  <a:off x="8213708" y="138744"/>
                  <a:ext cx="760334" cy="6006074"/>
                </a:xfrm>
                <a:custGeom>
                  <a:gdLst>
                    <a:gd fmla="*/ 0 w 10000" name="connsiteX0"/>
                    <a:gd fmla="*/ 575 h 10000" name="connsiteY0"/>
                    <a:gd fmla="*/ 10000 w 10000" name="connsiteX1"/>
                    <a:gd fmla="*/ 0 h 10000" name="connsiteY1"/>
                    <a:gd fmla="*/ 10000 w 10000" name="connsiteX2"/>
                    <a:gd fmla="*/ 10000 h 10000" name="connsiteY2"/>
                    <a:gd fmla="*/ 0 w 10000" name="connsiteX3"/>
                    <a:gd fmla="*/ 10000 h 10000" name="connsiteY3"/>
                    <a:gd fmla="*/ 0 w 10000" name="connsiteX4"/>
                    <a:gd fmla="*/ 575 h 10000" name="connsiteY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b="b" l="l" r="r" t="t"/>
                  <a:pathLst>
                    <a:path h="10000" w="10000">
                      <a:moveTo>
                        <a:pt x="0" y="575"/>
                      </a:moveTo>
                      <a:lnTo>
                        <a:pt x="10000" y="0"/>
                      </a:lnTo>
                      <a:lnTo>
                        <a:pt x="10000" y="10000"/>
                      </a:lnTo>
                      <a:lnTo>
                        <a:pt x="0" y="10000"/>
                      </a:lnTo>
                      <a:lnTo>
                        <a:pt x="0" y="575"/>
                      </a:lnTo>
                      <a:close/>
                    </a:path>
                  </a:pathLst>
                </a:custGeom>
                <a:solidFill>
                  <a:srgbClr val="5B72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/>
                  <a:endParaRPr altLang="en-US" lang="zh-CN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62" name="文本框 61">
                  <a:extLst>
                    <a:ext uri="{FF2B5EF4-FFF2-40B4-BE49-F238E27FC236}">
                      <a16:creationId xmlns:a16="http://schemas.microsoft.com/office/drawing/2014/main" id="{2E5DF7FC-F699-4FC3-B079-716B984D8902}"/>
                    </a:ext>
                  </a:extLst>
                </p:cNvPr>
                <p:cNvSpPr txBox="1"/>
                <p:nvPr/>
              </p:nvSpPr>
              <p:spPr>
                <a:xfrm>
                  <a:off x="5603763" y="2926998"/>
                  <a:ext cx="425116" cy="501221"/>
                </a:xfrm>
                <a:prstGeom prst="rect">
                  <a:avLst/>
                </a:prstGeom>
                <a:noFill/>
              </p:spPr>
              <p:txBody>
                <a:bodyPr rtlCol="0" wrap="square">
                  <a:spAutoFit/>
                </a:bodyPr>
                <a:lstStyle>
                  <a:defPPr>
                    <a:defRPr lang="zh-CN"/>
                  </a:defPPr>
                  <a:lvl1pPr algn="ctr">
                    <a:defRPr sz="3200">
                      <a:solidFill>
                        <a:schemeClr val="bg1"/>
                      </a:solidFill>
                      <a:effectLst>
                        <a:outerShdw algn="tl" blurRad="38100" dir="2700000" dist="38100">
                          <a:srgbClr val="000000">
                            <a:alpha val="43137"/>
                          </a:srgbClr>
                        </a:outerShdw>
                      </a:effectLst>
                      <a:latin charset="-122" panose="020b0503020204020204" pitchFamily="34" typeface="微软雅黑"/>
                      <a:ea charset="-122" panose="020b0503020204020204" pitchFamily="34" typeface="微软雅黑"/>
                    </a:defRPr>
                  </a:lvl1pPr>
                </a:lstStyle>
                <a:p>
                  <a:r>
                    <a:rPr altLang="zh-CN" lang="en-US" sz="2400"/>
                    <a:t>1</a:t>
                  </a:r>
                </a:p>
              </p:txBody>
            </p:sp>
            <p:cxnSp>
              <p:nvCxnSpPr>
                <p:cNvPr id="63" name="直接连接符 62">
                  <a:extLst>
                    <a:ext uri="{FF2B5EF4-FFF2-40B4-BE49-F238E27FC236}">
                      <a16:creationId xmlns:a16="http://schemas.microsoft.com/office/drawing/2014/main" id="{3845A3EF-E7DA-4D5A-97E9-997ED062CB8A}"/>
                    </a:ext>
                  </a:extLst>
                </p:cNvPr>
                <p:cNvCxnSpPr/>
                <p:nvPr/>
              </p:nvCxnSpPr>
              <p:spPr>
                <a:xfrm flipH="1">
                  <a:off x="5985460" y="2901312"/>
                  <a:ext cx="0" cy="530585"/>
                </a:xfrm>
                <a:prstGeom prst="line">
                  <a:avLst/>
                </a:prstGeom>
                <a:ln>
                  <a:solidFill>
                    <a:srgbClr val="0770A5"/>
                  </a:solidFill>
                </a:ln>
                <a:effectLst>
                  <a:glow rad="25400">
                    <a:schemeClr val="tx1">
                      <a:alpha val="14000"/>
                    </a:schemeClr>
                  </a:glo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8" name="文本占位符 2">
                <a:extLst>
                  <a:ext uri="{FF2B5EF4-FFF2-40B4-BE49-F238E27FC236}">
                    <a16:creationId xmlns:a16="http://schemas.microsoft.com/office/drawing/2014/main" id="{2DB79FEA-D711-4986-89CF-A75A913CF44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065148" y="5028102"/>
                <a:ext cx="4395916" cy="335280"/>
              </a:xfrm>
              <a:prstGeom prst="rect">
                <a:avLst/>
              </a:prstGeom>
              <a:noFill/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tlCol="0" wrap="square">
                <a:spAutoFit/>
              </a:bodyPr>
              <a:lstStyle>
                <a:defPPr>
                  <a:defRPr lang="zh-CN"/>
                </a:defPPr>
                <a:lvl1pPr>
                  <a:defRPr b="1" sz="1600">
                    <a:solidFill>
                      <a:schemeClr val="bg1"/>
                    </a:solidFill>
                    <a:effectLst>
                      <a:outerShdw algn="tl" blurRad="38100" dir="2700000" dist="38100">
                        <a:srgbClr val="000000">
                          <a:alpha val="43137"/>
                        </a:srgbClr>
                      </a:outerShdw>
                    </a:effectLst>
                    <a:latin charset="-122" panose="020b0503020204020204" pitchFamily="34" typeface="微软雅黑"/>
                    <a:ea charset="-122" panose="020b0503020204020204" pitchFamily="34" typeface="微软雅黑"/>
                  </a:defRPr>
                </a:lvl1pPr>
                <a:lvl2pPr eaLnBrk="0" hangingPunct="0" indent="-285750" marL="742950">
                  <a:spcBef>
                    <a:spcPct val="20000"/>
                  </a:spcBef>
                  <a:buChar char="–"/>
                  <a:defRPr sz="2000">
                    <a:solidFill>
                      <a:schemeClr val="accent3"/>
                    </a:solidFill>
                    <a:ea charset="-122" pitchFamily="49" typeface="仿宋_GB2312"/>
                  </a:defRPr>
                </a:lvl2pPr>
                <a:lvl3pPr eaLnBrk="0" hangingPunct="0" indent="-228600" marL="1143000">
                  <a:spcBef>
                    <a:spcPct val="20000"/>
                  </a:spcBef>
                  <a:buChar char="•"/>
                  <a:defRPr sz="2400"/>
                </a:lvl3pPr>
                <a:lvl4pPr eaLnBrk="0" hangingPunct="0" indent="-228600" marL="1600200">
                  <a:spcBef>
                    <a:spcPct val="20000"/>
                  </a:spcBef>
                  <a:buChar char="–"/>
                  <a:defRPr sz="2000"/>
                </a:lvl4pPr>
                <a:lvl5pPr eaLnBrk="0" hangingPunct="0" indent="-228600" marL="2057400">
                  <a:spcBef>
                    <a:spcPct val="20000"/>
                  </a:spcBef>
                  <a:buChar char="»"/>
                  <a:defRPr sz="2000"/>
                </a:lvl5pPr>
                <a:lvl6pPr eaLnBrk="0" fontAlgn="base" hangingPunct="0" indent="-228600" marL="251460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/>
                </a:lvl6pPr>
                <a:lvl7pPr eaLnBrk="0" fontAlgn="base" hangingPunct="0" indent="-228600" marL="297180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/>
                </a:lvl7pPr>
                <a:lvl8pPr eaLnBrk="0" fontAlgn="base" hangingPunct="0" indent="-228600" marL="342900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/>
                </a:lvl8pPr>
                <a:lvl9pPr eaLnBrk="0" fontAlgn="base" hangingPunct="0" indent="-228600" marL="388620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/>
                </a:lvl9pPr>
              </a:lstStyle>
              <a:p>
                <a:r>
                  <a:rPr altLang="en-US" lang="zh-CN"/>
                  <a:t>应当颠倒以往模式，以售后为主带动销售。</a:t>
                </a:r>
              </a:p>
            </p:txBody>
          </p:sp>
        </p:grpSp>
        <p:grpSp>
          <p:nvGrpSpPr>
            <p:cNvPr id="49" name="组合 48">
              <a:extLst>
                <a:ext uri="{FF2B5EF4-FFF2-40B4-BE49-F238E27FC236}">
                  <a16:creationId xmlns:a16="http://schemas.microsoft.com/office/drawing/2014/main" id="{8CCE70EB-4D7D-4D16-980C-AE579C7C2927}"/>
                </a:ext>
              </a:extLst>
            </p:cNvPr>
            <p:cNvGrpSpPr/>
            <p:nvPr/>
          </p:nvGrpSpPr>
          <p:grpSpPr>
            <a:xfrm>
              <a:off x="5590838" y="5603082"/>
              <a:ext cx="6006074" cy="989630"/>
              <a:chOff x="5590838" y="5603082"/>
              <a:chExt cx="6006074" cy="989630"/>
            </a:xfrm>
          </p:grpSpPr>
          <p:grpSp>
            <p:nvGrpSpPr>
              <p:cNvPr id="50" name="组合 49">
                <a:extLst>
                  <a:ext uri="{FF2B5EF4-FFF2-40B4-BE49-F238E27FC236}">
                    <a16:creationId xmlns:a16="http://schemas.microsoft.com/office/drawing/2014/main" id="{28051F77-9ED2-49E0-85FD-B24D04C44804}"/>
                  </a:ext>
                </a:extLst>
              </p:cNvPr>
              <p:cNvGrpSpPr/>
              <p:nvPr/>
            </p:nvGrpSpPr>
            <p:grpSpPr>
              <a:xfrm>
                <a:off x="5590838" y="5603082"/>
                <a:ext cx="6006074" cy="989630"/>
                <a:chOff x="5590838" y="2437034"/>
                <a:chExt cx="6006074" cy="1084916"/>
              </a:xfrm>
            </p:grpSpPr>
            <p:sp>
              <p:nvSpPr>
                <p:cNvPr id="52" name="iŝḷiḓê">
                  <a:extLst>
                    <a:ext uri="{FF2B5EF4-FFF2-40B4-BE49-F238E27FC236}">
                      <a16:creationId xmlns:a16="http://schemas.microsoft.com/office/drawing/2014/main" id="{E5183DA5-CAED-43C9-88C4-F50F9522332E}"/>
                    </a:ext>
                  </a:extLst>
                </p:cNvPr>
                <p:cNvSpPr/>
                <p:nvPr/>
              </p:nvSpPr>
              <p:spPr>
                <a:xfrm flipV="1" rot="16200000">
                  <a:off x="5313809" y="2911206"/>
                  <a:ext cx="1084914" cy="136569"/>
                </a:xfrm>
                <a:prstGeom prst="trapezoid">
                  <a:avLst>
                    <a:gd fmla="val 62501" name="adj"/>
                  </a:avLst>
                </a:prstGeom>
                <a:solidFill>
                  <a:srgbClr val="5B72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53" name="íśļïḓe">
                  <a:extLst>
                    <a:ext uri="{FF2B5EF4-FFF2-40B4-BE49-F238E27FC236}">
                      <a16:creationId xmlns:a16="http://schemas.microsoft.com/office/drawing/2014/main" id="{AE86EA49-C458-4FE2-9821-D3419E219970}"/>
                    </a:ext>
                  </a:extLst>
                </p:cNvPr>
                <p:cNvSpPr/>
                <p:nvPr/>
              </p:nvSpPr>
              <p:spPr>
                <a:xfrm flipH="1" rot="5400000">
                  <a:off x="5261083" y="2859623"/>
                  <a:ext cx="992992" cy="331661"/>
                </a:xfrm>
                <a:prstGeom prst="parallelogram">
                  <a:avLst>
                    <a:gd fmla="val 63243" name="adj"/>
                  </a:avLst>
                </a:prstGeom>
                <a:solidFill>
                  <a:srgbClr val="C9C9C9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/>
                  <a:endParaRPr/>
                </a:p>
              </p:txBody>
            </p:sp>
            <p:sp>
              <p:nvSpPr>
                <p:cNvPr id="54" name="流程图: 手动输入 41">
                  <a:extLst>
                    <a:ext uri="{FF2B5EF4-FFF2-40B4-BE49-F238E27FC236}">
                      <a16:creationId xmlns:a16="http://schemas.microsoft.com/office/drawing/2014/main" id="{986309E6-6562-4BDC-94AE-44F28701597C}"/>
                    </a:ext>
                  </a:extLst>
                </p:cNvPr>
                <p:cNvSpPr/>
                <p:nvPr/>
              </p:nvSpPr>
              <p:spPr bwMode="auto">
                <a:xfrm rot="5400000">
                  <a:off x="8213708" y="138744"/>
                  <a:ext cx="760334" cy="6006074"/>
                </a:xfrm>
                <a:custGeom>
                  <a:gdLst>
                    <a:gd fmla="*/ 0 w 10000" name="connsiteX0"/>
                    <a:gd fmla="*/ 575 h 10000" name="connsiteY0"/>
                    <a:gd fmla="*/ 10000 w 10000" name="connsiteX1"/>
                    <a:gd fmla="*/ 0 h 10000" name="connsiteY1"/>
                    <a:gd fmla="*/ 10000 w 10000" name="connsiteX2"/>
                    <a:gd fmla="*/ 10000 h 10000" name="connsiteY2"/>
                    <a:gd fmla="*/ 0 w 10000" name="connsiteX3"/>
                    <a:gd fmla="*/ 10000 h 10000" name="connsiteY3"/>
                    <a:gd fmla="*/ 0 w 10000" name="connsiteX4"/>
                    <a:gd fmla="*/ 575 h 10000" name="connsiteY4"/>
                  </a:gdLst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b="b" l="l" r="r" t="t"/>
                  <a:pathLst>
                    <a:path h="10000" w="10000">
                      <a:moveTo>
                        <a:pt x="0" y="575"/>
                      </a:moveTo>
                      <a:lnTo>
                        <a:pt x="10000" y="0"/>
                      </a:lnTo>
                      <a:lnTo>
                        <a:pt x="10000" y="10000"/>
                      </a:lnTo>
                      <a:lnTo>
                        <a:pt x="0" y="10000"/>
                      </a:lnTo>
                      <a:lnTo>
                        <a:pt x="0" y="575"/>
                      </a:lnTo>
                      <a:close/>
                    </a:path>
                  </a:pathLst>
                </a:custGeom>
                <a:solidFill>
                  <a:srgbClr val="5B727D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/>
                  <a:endParaRPr altLang="en-US" lang="zh-CN">
                    <a:solidFill>
                      <a:schemeClr val="lt1"/>
                    </a:solidFill>
                  </a:endParaRPr>
                </a:p>
              </p:txBody>
            </p:sp>
            <p:sp>
              <p:nvSpPr>
                <p:cNvPr id="55" name="文本框 54">
                  <a:extLst>
                    <a:ext uri="{FF2B5EF4-FFF2-40B4-BE49-F238E27FC236}">
                      <a16:creationId xmlns:a16="http://schemas.microsoft.com/office/drawing/2014/main" id="{94A6AB53-355F-4660-9B95-B442FDDD7B45}"/>
                    </a:ext>
                  </a:extLst>
                </p:cNvPr>
                <p:cNvSpPr txBox="1"/>
                <p:nvPr/>
              </p:nvSpPr>
              <p:spPr>
                <a:xfrm>
                  <a:off x="5603763" y="2926998"/>
                  <a:ext cx="425116" cy="501221"/>
                </a:xfrm>
                <a:prstGeom prst="rect">
                  <a:avLst/>
                </a:prstGeom>
                <a:noFill/>
              </p:spPr>
              <p:txBody>
                <a:bodyPr rtlCol="0" wrap="square">
                  <a:spAutoFit/>
                </a:bodyPr>
                <a:lstStyle>
                  <a:defPPr>
                    <a:defRPr lang="zh-CN"/>
                  </a:defPPr>
                  <a:lvl1pPr algn="ctr">
                    <a:defRPr sz="3200">
                      <a:solidFill>
                        <a:schemeClr val="bg1"/>
                      </a:solidFill>
                      <a:effectLst>
                        <a:outerShdw algn="tl" blurRad="38100" dir="2700000" dist="38100">
                          <a:srgbClr val="000000">
                            <a:alpha val="43137"/>
                          </a:srgbClr>
                        </a:outerShdw>
                      </a:effectLst>
                      <a:latin charset="-122" panose="020b0503020204020204" pitchFamily="34" typeface="微软雅黑"/>
                      <a:ea charset="-122" panose="020b0503020204020204" pitchFamily="34" typeface="微软雅黑"/>
                    </a:defRPr>
                  </a:lvl1pPr>
                </a:lstStyle>
                <a:p>
                  <a:r>
                    <a:rPr altLang="zh-CN" lang="en-US" sz="2400"/>
                    <a:t>1</a:t>
                  </a:r>
                </a:p>
              </p:txBody>
            </p:sp>
            <p:cxnSp>
              <p:nvCxnSpPr>
                <p:cNvPr id="56" name="直接连接符 55">
                  <a:extLst>
                    <a:ext uri="{FF2B5EF4-FFF2-40B4-BE49-F238E27FC236}">
                      <a16:creationId xmlns:a16="http://schemas.microsoft.com/office/drawing/2014/main" id="{9053330E-1905-4704-8F18-D19D7A5094E1}"/>
                    </a:ext>
                  </a:extLst>
                </p:cNvPr>
                <p:cNvCxnSpPr/>
                <p:nvPr/>
              </p:nvCxnSpPr>
              <p:spPr>
                <a:xfrm flipH="1">
                  <a:off x="5985460" y="2901312"/>
                  <a:ext cx="0" cy="530585"/>
                </a:xfrm>
                <a:prstGeom prst="line">
                  <a:avLst/>
                </a:prstGeom>
                <a:ln>
                  <a:solidFill>
                    <a:srgbClr val="0770A5"/>
                  </a:solidFill>
                </a:ln>
                <a:effectLst>
                  <a:glow rad="25400">
                    <a:schemeClr val="tx1">
                      <a:alpha val="14000"/>
                    </a:schemeClr>
                  </a:glow>
                </a:effectLst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1" name="文本占位符 2">
                <a:extLst>
                  <a:ext uri="{FF2B5EF4-FFF2-40B4-BE49-F238E27FC236}">
                    <a16:creationId xmlns:a16="http://schemas.microsoft.com/office/drawing/2014/main" id="{D38C206F-75F3-4777-8DA2-89D0E4CF094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065148" y="5956327"/>
                <a:ext cx="5235973" cy="579120"/>
              </a:xfrm>
              <a:prstGeom prst="rect">
                <a:avLst/>
              </a:prstGeom>
              <a:noFill/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tlCol="0" wrap="square">
                <a:spAutoFit/>
              </a:bodyPr>
              <a:lstStyle>
                <a:defPPr>
                  <a:defRPr lang="zh-CN"/>
                </a:defPPr>
                <a:lvl1pPr>
                  <a:defRPr b="1" sz="1600">
                    <a:solidFill>
                      <a:schemeClr val="bg1"/>
                    </a:solidFill>
                    <a:effectLst>
                      <a:outerShdw algn="tl" blurRad="38100" dir="2700000" dist="38100">
                        <a:srgbClr val="000000">
                          <a:alpha val="43137"/>
                        </a:srgbClr>
                      </a:outerShdw>
                    </a:effectLst>
                    <a:latin charset="-122" panose="020b0503020204020204" pitchFamily="34" typeface="微软雅黑"/>
                    <a:ea charset="-122" panose="020b0503020204020204" pitchFamily="34" typeface="微软雅黑"/>
                  </a:defRPr>
                </a:lvl1pPr>
                <a:lvl2pPr eaLnBrk="0" hangingPunct="0" indent="-285750" marL="742950">
                  <a:spcBef>
                    <a:spcPct val="20000"/>
                  </a:spcBef>
                  <a:buChar char="–"/>
                  <a:defRPr sz="2000">
                    <a:solidFill>
                      <a:schemeClr val="accent3"/>
                    </a:solidFill>
                    <a:ea charset="-122" pitchFamily="49" typeface="仿宋_GB2312"/>
                  </a:defRPr>
                </a:lvl2pPr>
                <a:lvl3pPr eaLnBrk="0" hangingPunct="0" indent="-228600" marL="1143000">
                  <a:spcBef>
                    <a:spcPct val="20000"/>
                  </a:spcBef>
                  <a:buChar char="•"/>
                  <a:defRPr sz="2400"/>
                </a:lvl3pPr>
                <a:lvl4pPr eaLnBrk="0" hangingPunct="0" indent="-228600" marL="1600200">
                  <a:spcBef>
                    <a:spcPct val="20000"/>
                  </a:spcBef>
                  <a:buChar char="–"/>
                  <a:defRPr sz="2000"/>
                </a:lvl4pPr>
                <a:lvl5pPr eaLnBrk="0" hangingPunct="0" indent="-228600" marL="2057400">
                  <a:spcBef>
                    <a:spcPct val="20000"/>
                  </a:spcBef>
                  <a:buChar char="»"/>
                  <a:defRPr sz="2000"/>
                </a:lvl5pPr>
                <a:lvl6pPr eaLnBrk="0" fontAlgn="base" hangingPunct="0" indent="-228600" marL="251460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/>
                </a:lvl6pPr>
                <a:lvl7pPr eaLnBrk="0" fontAlgn="base" hangingPunct="0" indent="-228600" marL="297180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/>
                </a:lvl7pPr>
                <a:lvl8pPr eaLnBrk="0" fontAlgn="base" hangingPunct="0" indent="-228600" marL="342900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/>
                </a:lvl8pPr>
                <a:lvl9pPr eaLnBrk="0" fontAlgn="base" hangingPunct="0" indent="-228600" marL="388620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/>
                </a:lvl9pPr>
              </a:lstStyle>
              <a:p>
                <a:r>
                  <a:rPr altLang="en-US" lang="zh-CN"/>
                  <a:t>将售后修理定位为高端豪华，依靠售后的口碑进行汽车营销，拉动销售。</a:t>
                </a:r>
              </a:p>
            </p:txBody>
          </p:sp>
        </p:grpSp>
      </p:grpSp>
      <p:sp>
        <p:nvSpPr>
          <p:cNvPr id="105" name="椭圆 104">
            <a:extLst>
              <a:ext uri="{FF2B5EF4-FFF2-40B4-BE49-F238E27FC236}">
                <a16:creationId xmlns:a16="http://schemas.microsoft.com/office/drawing/2014/main" id="{895CCFA7-8BEE-490F-83C8-899C4FC62672}"/>
              </a:ext>
            </a:extLst>
          </p:cNvPr>
          <p:cNvSpPr/>
          <p:nvPr/>
        </p:nvSpPr>
        <p:spPr>
          <a:xfrm>
            <a:off x="9612587" y="2216859"/>
            <a:ext cx="2025583" cy="1916728"/>
          </a:xfrm>
          <a:prstGeom prst="ellipse">
            <a:avLst/>
          </a:prstGeom>
          <a:solidFill>
            <a:srgbClr val="5B72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bg1"/>
              </a:solidFill>
            </a:endParaRPr>
          </a:p>
        </p:txBody>
      </p:sp>
      <p:sp>
        <p:nvSpPr>
          <p:cNvPr id="106" name="椭圆 105">
            <a:extLst>
              <a:ext uri="{FF2B5EF4-FFF2-40B4-BE49-F238E27FC236}">
                <a16:creationId xmlns:a16="http://schemas.microsoft.com/office/drawing/2014/main" id="{F3F32BE2-8F34-4587-A5AF-4A1F4D691EB6}"/>
              </a:ext>
            </a:extLst>
          </p:cNvPr>
          <p:cNvSpPr/>
          <p:nvPr/>
        </p:nvSpPr>
        <p:spPr>
          <a:xfrm>
            <a:off x="8600600" y="4407958"/>
            <a:ext cx="1096198" cy="1095359"/>
          </a:xfrm>
          <a:prstGeom prst="ellipse">
            <a:avLst/>
          </a:prstGeom>
          <a:solidFill>
            <a:srgbClr val="5B72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>
              <a:solidFill>
                <a:schemeClr val="bg1"/>
              </a:solidFill>
            </a:endParaRPr>
          </a:p>
        </p:txBody>
      </p:sp>
      <p:sp>
        <p:nvSpPr>
          <p:cNvPr id="107" name="矩形 106">
            <a:extLst>
              <a:ext uri="{FF2B5EF4-FFF2-40B4-BE49-F238E27FC236}">
                <a16:creationId xmlns:a16="http://schemas.microsoft.com/office/drawing/2014/main" id="{802F4A5A-9AA0-47F9-BCB6-F2811ACED9D7}"/>
              </a:ext>
            </a:extLst>
          </p:cNvPr>
          <p:cNvSpPr/>
          <p:nvPr/>
        </p:nvSpPr>
        <p:spPr>
          <a:xfrm>
            <a:off x="8365704" y="4747280"/>
            <a:ext cx="1565989" cy="396240"/>
          </a:xfrm>
          <a:prstGeom prst="rect">
            <a:avLst/>
          </a:prstGeom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altLang="en-US" lang="zh-CN" sz="20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销售为辅</a:t>
            </a:r>
          </a:p>
        </p:txBody>
      </p:sp>
      <p:sp>
        <p:nvSpPr>
          <p:cNvPr id="108" name="矩形 107">
            <a:extLst>
              <a:ext uri="{FF2B5EF4-FFF2-40B4-BE49-F238E27FC236}">
                <a16:creationId xmlns:a16="http://schemas.microsoft.com/office/drawing/2014/main" id="{38AAA91F-E485-47A0-834A-AD1E274A8B8B}"/>
              </a:ext>
            </a:extLst>
          </p:cNvPr>
          <p:cNvSpPr/>
          <p:nvPr/>
        </p:nvSpPr>
        <p:spPr>
          <a:xfrm>
            <a:off x="9732180" y="2920958"/>
            <a:ext cx="1672306" cy="518160"/>
          </a:xfrm>
          <a:prstGeom prst="rect">
            <a:avLst/>
          </a:prstGeom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altLang="en-US" lang="zh-CN" sz="28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售后为主</a:t>
            </a:r>
          </a:p>
        </p:txBody>
      </p:sp>
      <p:sp>
        <p:nvSpPr>
          <p:cNvPr id="109" name="椭圆 108">
            <a:extLst>
              <a:ext uri="{FF2B5EF4-FFF2-40B4-BE49-F238E27FC236}">
                <a16:creationId xmlns:a16="http://schemas.microsoft.com/office/drawing/2014/main" id="{4DAE1FAE-73A5-4944-95F6-9D920F5941D4}"/>
              </a:ext>
            </a:extLst>
          </p:cNvPr>
          <p:cNvSpPr/>
          <p:nvPr/>
        </p:nvSpPr>
        <p:spPr>
          <a:xfrm>
            <a:off x="9020271" y="3479959"/>
            <a:ext cx="256854" cy="256854"/>
          </a:xfrm>
          <a:prstGeom prst="ellipse">
            <a:avLst/>
          </a:prstGeom>
          <a:solidFill>
            <a:srgbClr val="F35E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10" name="椭圆 109">
            <a:extLst>
              <a:ext uri="{FF2B5EF4-FFF2-40B4-BE49-F238E27FC236}">
                <a16:creationId xmlns:a16="http://schemas.microsoft.com/office/drawing/2014/main" id="{E2553EE3-C4C7-4805-BB84-738656A62FA4}"/>
              </a:ext>
            </a:extLst>
          </p:cNvPr>
          <p:cNvSpPr/>
          <p:nvPr/>
        </p:nvSpPr>
        <p:spPr>
          <a:xfrm>
            <a:off x="8237277" y="5652683"/>
            <a:ext cx="256854" cy="256854"/>
          </a:xfrm>
          <a:prstGeom prst="ellipse">
            <a:avLst/>
          </a:prstGeom>
          <a:solidFill>
            <a:srgbClr val="F35E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1753752435"/>
      </p:ext>
    </p:extLst>
  </p:cSld>
  <p:clrMapOvr>
    <a:masterClrMapping/>
  </p:clrMapOvr>
  <p:transition spd="med">
    <p:pull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1250" id="7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fill="hold" grpId="0" id="9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fill="hold" grpId="0" id="13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5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fill="hold" id="17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9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2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1" nodeType="afterGroup">
                            <p:stCondLst>
                              <p:cond delay="2750"/>
                            </p:stCondLst>
                            <p:childTnLst>
                              <p:par>
                                <p:cTn fill="hold" id="22" nodeType="afterEffect" presetClass="entr" presetID="22" presetSubtype="1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1000" id="24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grpId="0" id="26" nodeType="afterEffect" presetClass="entr" presetID="21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2)" transition="in">
                                      <p:cBhvr>
                                        <p:cTn dur="1250" id="28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9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1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2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3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4" nodeType="afterGroup">
                            <p:stCondLst>
                              <p:cond delay="5250"/>
                            </p:stCondLst>
                            <p:childTnLst>
                              <p:par>
                                <p:cTn fill="hold" grpId="0" id="35" nodeType="afterEffect" presetClass="entr" presetID="21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2)" transition="in">
                                      <p:cBhvr>
                                        <p:cTn dur="1250" id="37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8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4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41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2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23"/>
      <p:bldP grpId="0" spid="46"/>
      <p:bldP grpId="0" spid="105"/>
      <p:bldP grpId="0" spid="106"/>
      <p:bldP grpId="0" spid="109"/>
      <p:bldP grpId="0" spid="110"/>
    </p:bldLst>
  </p:timing>
</p:sld>
</file>

<file path=ppt/slides/slide1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8" name="椭圆 77">
            <a:extLst>
              <a:ext uri="{FF2B5EF4-FFF2-40B4-BE49-F238E27FC236}">
                <a16:creationId xmlns:a16="http://schemas.microsoft.com/office/drawing/2014/main" id="{48F17172-B2F0-4BD7-B9C7-4C33CBED1D65}"/>
              </a:ext>
            </a:extLst>
          </p:cNvPr>
          <p:cNvSpPr/>
          <p:nvPr/>
        </p:nvSpPr>
        <p:spPr>
          <a:xfrm>
            <a:off x="1276062" y="5666081"/>
            <a:ext cx="436191" cy="484172"/>
          </a:xfrm>
          <a:prstGeom prst="ellipse">
            <a:avLst/>
          </a:prstGeom>
          <a:solidFill>
            <a:srgbClr val="5B72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9" name="椭圆 78">
            <a:extLst>
              <a:ext uri="{FF2B5EF4-FFF2-40B4-BE49-F238E27FC236}">
                <a16:creationId xmlns:a16="http://schemas.microsoft.com/office/drawing/2014/main" id="{B8C66722-43B0-4857-BF88-93F597695007}"/>
              </a:ext>
            </a:extLst>
          </p:cNvPr>
          <p:cNvSpPr/>
          <p:nvPr/>
        </p:nvSpPr>
        <p:spPr>
          <a:xfrm>
            <a:off x="10975254" y="-240722"/>
            <a:ext cx="1497960" cy="1497960"/>
          </a:xfrm>
          <a:prstGeom prst="ellipse">
            <a:avLst/>
          </a:prstGeom>
          <a:solidFill>
            <a:srgbClr val="5B72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1" name="椭圆 80">
            <a:extLst>
              <a:ext uri="{FF2B5EF4-FFF2-40B4-BE49-F238E27FC236}">
                <a16:creationId xmlns:a16="http://schemas.microsoft.com/office/drawing/2014/main" id="{EFA7DA3A-3E8D-485D-8856-10FB3F0DB989}"/>
              </a:ext>
            </a:extLst>
          </p:cNvPr>
          <p:cNvSpPr/>
          <p:nvPr/>
        </p:nvSpPr>
        <p:spPr>
          <a:xfrm>
            <a:off x="9241681" y="604904"/>
            <a:ext cx="575692" cy="575692"/>
          </a:xfrm>
          <a:prstGeom prst="ellipse">
            <a:avLst/>
          </a:prstGeom>
          <a:solidFill>
            <a:srgbClr val="5B72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2" name="椭圆 81">
            <a:extLst>
              <a:ext uri="{FF2B5EF4-FFF2-40B4-BE49-F238E27FC236}">
                <a16:creationId xmlns:a16="http://schemas.microsoft.com/office/drawing/2014/main" id="{AA592BF3-2FDF-4B12-92F0-BDE52C21D88C}"/>
              </a:ext>
            </a:extLst>
          </p:cNvPr>
          <p:cNvSpPr/>
          <p:nvPr/>
        </p:nvSpPr>
        <p:spPr>
          <a:xfrm>
            <a:off x="10601129" y="1966038"/>
            <a:ext cx="256854" cy="256854"/>
          </a:xfrm>
          <a:prstGeom prst="ellipse">
            <a:avLst/>
          </a:prstGeom>
          <a:solidFill>
            <a:srgbClr val="F35E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83" name="组合 82">
            <a:extLst>
              <a:ext uri="{FF2B5EF4-FFF2-40B4-BE49-F238E27FC236}">
                <a16:creationId xmlns:a16="http://schemas.microsoft.com/office/drawing/2014/main" id="{326206D5-064C-4FAD-B351-F7F1AB687A0D}"/>
              </a:ext>
            </a:extLst>
          </p:cNvPr>
          <p:cNvGrpSpPr/>
          <p:nvPr/>
        </p:nvGrpSpPr>
        <p:grpSpPr>
          <a:xfrm>
            <a:off x="4577061" y="784155"/>
            <a:ext cx="3037878" cy="2644845"/>
            <a:chOff x="-966075" y="2611829"/>
            <a:chExt cx="2049594" cy="2049594"/>
          </a:xfrm>
        </p:grpSpPr>
        <p:sp>
          <p:nvSpPr>
            <p:cNvPr id="84" name="椭圆 83">
              <a:extLst>
                <a:ext uri="{FF2B5EF4-FFF2-40B4-BE49-F238E27FC236}">
                  <a16:creationId xmlns:a16="http://schemas.microsoft.com/office/drawing/2014/main" id="{EF2541D1-F012-416E-A3F2-EA82486ECC54}"/>
                </a:ext>
              </a:extLst>
            </p:cNvPr>
            <p:cNvSpPr/>
            <p:nvPr/>
          </p:nvSpPr>
          <p:spPr>
            <a:xfrm>
              <a:off x="-843094" y="2734810"/>
              <a:ext cx="1803633" cy="1803633"/>
            </a:xfrm>
            <a:prstGeom prst="ellipse">
              <a:avLst/>
            </a:prstGeom>
            <a:solidFill>
              <a:srgbClr val="5B727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5" name="椭圆 84">
              <a:extLst>
                <a:ext uri="{FF2B5EF4-FFF2-40B4-BE49-F238E27FC236}">
                  <a16:creationId xmlns:a16="http://schemas.microsoft.com/office/drawing/2014/main" id="{491396CC-3996-4796-92B6-400CCF4094AD}"/>
                </a:ext>
              </a:extLst>
            </p:cNvPr>
            <p:cNvSpPr/>
            <p:nvPr/>
          </p:nvSpPr>
          <p:spPr>
            <a:xfrm>
              <a:off x="-966075" y="2611829"/>
              <a:ext cx="2049594" cy="2049594"/>
            </a:xfrm>
            <a:prstGeom prst="ellipse">
              <a:avLst/>
            </a:prstGeom>
            <a:noFill/>
            <a:ln>
              <a:solidFill>
                <a:srgbClr val="5B727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87" name="文本框 86">
            <a:extLst>
              <a:ext uri="{FF2B5EF4-FFF2-40B4-BE49-F238E27FC236}">
                <a16:creationId xmlns:a16="http://schemas.microsoft.com/office/drawing/2014/main" id="{EC3B923F-E41D-43E8-8859-DE3891B7BC1F}"/>
              </a:ext>
            </a:extLst>
          </p:cNvPr>
          <p:cNvSpPr txBox="1"/>
          <p:nvPr/>
        </p:nvSpPr>
        <p:spPr>
          <a:xfrm>
            <a:off x="5307964" y="1355100"/>
            <a:ext cx="1560830" cy="14325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z="88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03</a:t>
            </a:r>
          </a:p>
        </p:txBody>
      </p:sp>
      <p:sp>
        <p:nvSpPr>
          <p:cNvPr id="88" name="椭圆 87">
            <a:extLst>
              <a:ext uri="{FF2B5EF4-FFF2-40B4-BE49-F238E27FC236}">
                <a16:creationId xmlns:a16="http://schemas.microsoft.com/office/drawing/2014/main" id="{1408C714-045F-4B68-B4FA-E20E9285B01A}"/>
              </a:ext>
            </a:extLst>
          </p:cNvPr>
          <p:cNvSpPr/>
          <p:nvPr/>
        </p:nvSpPr>
        <p:spPr>
          <a:xfrm>
            <a:off x="2249910" y="1612607"/>
            <a:ext cx="323789" cy="319314"/>
          </a:xfrm>
          <a:prstGeom prst="ellipse">
            <a:avLst/>
          </a:prstGeom>
          <a:solidFill>
            <a:srgbClr val="5B72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9" name="椭圆 88">
            <a:extLst>
              <a:ext uri="{FF2B5EF4-FFF2-40B4-BE49-F238E27FC236}">
                <a16:creationId xmlns:a16="http://schemas.microsoft.com/office/drawing/2014/main" id="{3EA587D4-E873-490C-855B-C1E644404492}"/>
              </a:ext>
            </a:extLst>
          </p:cNvPr>
          <p:cNvSpPr/>
          <p:nvPr/>
        </p:nvSpPr>
        <p:spPr>
          <a:xfrm>
            <a:off x="171631" y="5908167"/>
            <a:ext cx="928175" cy="827072"/>
          </a:xfrm>
          <a:prstGeom prst="ellipse">
            <a:avLst/>
          </a:prstGeom>
          <a:solidFill>
            <a:srgbClr val="F35E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90" name="组合 89">
            <a:extLst>
              <a:ext uri="{FF2B5EF4-FFF2-40B4-BE49-F238E27FC236}">
                <a16:creationId xmlns:a16="http://schemas.microsoft.com/office/drawing/2014/main" id="{69D7ECA3-40C7-4DB1-A1D4-57DE8B6D6197}"/>
              </a:ext>
            </a:extLst>
          </p:cNvPr>
          <p:cNvGrpSpPr/>
          <p:nvPr/>
        </p:nvGrpSpPr>
        <p:grpSpPr>
          <a:xfrm>
            <a:off x="2773329" y="4101137"/>
            <a:ext cx="6854857" cy="999454"/>
            <a:chOff x="6318790" y="1372149"/>
            <a:chExt cx="4440970" cy="749748"/>
          </a:xfrm>
        </p:grpSpPr>
        <p:sp>
          <p:nvSpPr>
            <p:cNvPr id="91" name="矩形: 圆角 90">
              <a:extLst>
                <a:ext uri="{FF2B5EF4-FFF2-40B4-BE49-F238E27FC236}">
                  <a16:creationId xmlns:a16="http://schemas.microsoft.com/office/drawing/2014/main" id="{FC89C6F4-8337-4170-B592-A8C82CD567CC}"/>
                </a:ext>
              </a:extLst>
            </p:cNvPr>
            <p:cNvSpPr/>
            <p:nvPr/>
          </p:nvSpPr>
          <p:spPr>
            <a:xfrm flipH="1">
              <a:off x="6318790" y="1372149"/>
              <a:ext cx="4440970" cy="749748"/>
            </a:xfrm>
            <a:prstGeom prst="roundRect">
              <a:avLst>
                <a:gd fmla="val 50000" name="adj"/>
              </a:avLst>
            </a:prstGeom>
            <a:noFill/>
            <a:ln w="25400">
              <a:solidFill>
                <a:srgbClr val="5B727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2" name="TextBox 88">
              <a:extLst>
                <a:ext uri="{FF2B5EF4-FFF2-40B4-BE49-F238E27FC236}">
                  <a16:creationId xmlns:a16="http://schemas.microsoft.com/office/drawing/2014/main" id="{6955B291-76E6-49FB-8D44-CA9D0541AB11}"/>
                </a:ext>
              </a:extLst>
            </p:cNvPr>
            <p:cNvSpPr txBox="1"/>
            <p:nvPr/>
          </p:nvSpPr>
          <p:spPr>
            <a:xfrm>
              <a:off x="6432495" y="1454637"/>
              <a:ext cx="4148637" cy="5716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dist"/>
              <a:r>
                <a:rPr altLang="en-US" b="1" lang="zh-CN" sz="4400">
                  <a:solidFill>
                    <a:srgbClr val="5B727D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问题和解决方案</a:t>
              </a:r>
            </a:p>
          </p:txBody>
        </p:sp>
      </p:grpSp>
      <p:sp>
        <p:nvSpPr>
          <p:cNvPr id="95" name="椭圆 94">
            <a:extLst>
              <a:ext uri="{FF2B5EF4-FFF2-40B4-BE49-F238E27FC236}">
                <a16:creationId xmlns:a16="http://schemas.microsoft.com/office/drawing/2014/main" id="{E31BE152-2E61-45E1-8D21-603CDDE8CBFA}"/>
              </a:ext>
            </a:extLst>
          </p:cNvPr>
          <p:cNvSpPr/>
          <p:nvPr/>
        </p:nvSpPr>
        <p:spPr>
          <a:xfrm>
            <a:off x="-297393" y="-1194554"/>
            <a:ext cx="2807161" cy="2807161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96" name="组合 95">
            <a:extLst>
              <a:ext uri="{FF2B5EF4-FFF2-40B4-BE49-F238E27FC236}">
                <a16:creationId xmlns:a16="http://schemas.microsoft.com/office/drawing/2014/main" id="{01E05F94-35A1-4DA6-90CA-EC4463D45E65}"/>
              </a:ext>
            </a:extLst>
          </p:cNvPr>
          <p:cNvGrpSpPr/>
          <p:nvPr/>
        </p:nvGrpSpPr>
        <p:grpSpPr>
          <a:xfrm>
            <a:off x="10331012" y="3136024"/>
            <a:ext cx="3721976" cy="3721976"/>
            <a:chOff x="-966075" y="2611829"/>
            <a:chExt cx="2049594" cy="2049594"/>
          </a:xfrm>
        </p:grpSpPr>
        <p:sp>
          <p:nvSpPr>
            <p:cNvPr id="97" name="椭圆 96">
              <a:extLst>
                <a:ext uri="{FF2B5EF4-FFF2-40B4-BE49-F238E27FC236}">
                  <a16:creationId xmlns:a16="http://schemas.microsoft.com/office/drawing/2014/main" id="{667AA890-5D39-408C-A2F1-3F140A011DC5}"/>
                </a:ext>
              </a:extLst>
            </p:cNvPr>
            <p:cNvSpPr/>
            <p:nvPr/>
          </p:nvSpPr>
          <p:spPr>
            <a:xfrm rot="17180848">
              <a:off x="-843094" y="2734810"/>
              <a:ext cx="1803633" cy="1803633"/>
            </a:xfrm>
            <a:prstGeom prst="ellipse">
              <a:avLst/>
            </a:prstGeom>
            <a:blipFill>
              <a:blip r:embed="rId3"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8" name="椭圆 97">
              <a:extLst>
                <a:ext uri="{FF2B5EF4-FFF2-40B4-BE49-F238E27FC236}">
                  <a16:creationId xmlns:a16="http://schemas.microsoft.com/office/drawing/2014/main" id="{B9FC6BCB-2D9C-4981-9CB2-C646FDA583AC}"/>
                </a:ext>
              </a:extLst>
            </p:cNvPr>
            <p:cNvSpPr/>
            <p:nvPr/>
          </p:nvSpPr>
          <p:spPr>
            <a:xfrm>
              <a:off x="-966075" y="2611829"/>
              <a:ext cx="2049594" cy="2049594"/>
            </a:xfrm>
            <a:prstGeom prst="ellipse">
              <a:avLst/>
            </a:prstGeom>
            <a:noFill/>
            <a:ln>
              <a:solidFill>
                <a:srgbClr val="F35E4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</p:spTree>
    <p:extLst>
      <p:ext uri="{BB962C8B-B14F-4D97-AF65-F5344CB8AC3E}">
        <p14:creationId val="1655780795"/>
      </p:ext>
    </p:extLst>
  </p:cSld>
  <p:clrMapOvr>
    <a:masterClrMapping/>
  </p:clrMapOvr>
  <mc:AlternateContent>
    <mc:Choice Requires="p15">
      <p:transition p14:dur="2000" spd="slow">
        <p15:prstTrans prst="wind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1" nodeType="after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1250" id="13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fill="hold" id="15" nodeType="afterEffect" presetClass="entr" presetID="3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17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8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9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2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1" nodeType="afterGroup">
                            <p:stCondLst>
                              <p:cond delay="3250"/>
                            </p:stCondLst>
                            <p:childTnLst>
                              <p:par>
                                <p:cTn fill="hold" grpId="0" id="22" nodeType="afterEffect" presetClass="entr" presetID="21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2)" transition="in">
                                      <p:cBhvr>
                                        <p:cTn dur="1250" id="24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26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8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9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1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3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4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5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6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id="37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1000" id="39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0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fill="hold" grpId="0" id="41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750" id="43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4" nodeType="afterGroup">
                            <p:stCondLst>
                              <p:cond delay="7250"/>
                            </p:stCondLst>
                            <p:childTnLst>
                              <p:par>
                                <p:cTn fill="hold" grpId="0" id="45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47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48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9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0" nodeType="afterGroup">
                            <p:stCondLst>
                              <p:cond delay="8250"/>
                            </p:stCondLst>
                            <p:childTnLst>
                              <p:par>
                                <p:cTn fill="hold" grpId="0" id="51" nodeType="afterEffect" presetClass="entr" presetID="3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53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54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55"/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56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7" nodeType="afterGroup">
                            <p:stCondLst>
                              <p:cond delay="9250"/>
                            </p:stCondLst>
                            <p:childTnLst>
                              <p:par>
                                <p:cTn decel="100000" fill="hold" id="58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60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61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62"/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750" id="63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78"/>
      <p:bldP grpId="0" spid="79"/>
      <p:bldP grpId="0" spid="81"/>
      <p:bldP grpId="0" spid="82"/>
      <p:bldP grpId="0" spid="87"/>
      <p:bldP grpId="0" spid="88"/>
      <p:bldP grpId="0" spid="89"/>
      <p:bldP grpId="0" spid="95"/>
    </p:bldLst>
  </p:timing>
</p:sld>
</file>

<file path=ppt/slides/slide1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9A19A05E-D3FE-4D6E-9620-2E992C29CA28}"/>
              </a:ext>
            </a:extLst>
          </p:cNvPr>
          <p:cNvSpPr/>
          <p:nvPr/>
        </p:nvSpPr>
        <p:spPr>
          <a:xfrm>
            <a:off x="1513489" y="810828"/>
            <a:ext cx="10079420" cy="136634"/>
          </a:xfrm>
          <a:prstGeom prst="rect">
            <a:avLst/>
          </a:prstGeom>
          <a:solidFill>
            <a:srgbClr val="5B72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3" name="椭圆 22">
            <a:extLst>
              <a:ext uri="{FF2B5EF4-FFF2-40B4-BE49-F238E27FC236}">
                <a16:creationId xmlns:a16="http://schemas.microsoft.com/office/drawing/2014/main" id="{4737B946-6685-429C-9828-A42F5F60A523}"/>
              </a:ext>
            </a:extLst>
          </p:cNvPr>
          <p:cNvSpPr/>
          <p:nvPr/>
        </p:nvSpPr>
        <p:spPr>
          <a:xfrm>
            <a:off x="94593" y="57076"/>
            <a:ext cx="1290568" cy="1087090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24" name="组合 23">
            <a:extLst>
              <a:ext uri="{FF2B5EF4-FFF2-40B4-BE49-F238E27FC236}">
                <a16:creationId xmlns:a16="http://schemas.microsoft.com/office/drawing/2014/main" id="{A44451C1-E0E6-4559-AE78-7D78AD0093AE}"/>
              </a:ext>
            </a:extLst>
          </p:cNvPr>
          <p:cNvGrpSpPr/>
          <p:nvPr/>
        </p:nvGrpSpPr>
        <p:grpSpPr>
          <a:xfrm>
            <a:off x="11078559" y="429123"/>
            <a:ext cx="514350" cy="284207"/>
            <a:chOff x="10501313" y="528290"/>
            <a:chExt cx="514350" cy="332185"/>
          </a:xfrm>
          <a:solidFill>
            <a:srgbClr val="5B727D"/>
          </a:solidFill>
        </p:grpSpPr>
        <p:sp>
          <p:nvSpPr>
            <p:cNvPr id="25" name="矩形 24">
              <a:extLst>
                <a:ext uri="{FF2B5EF4-FFF2-40B4-BE49-F238E27FC236}">
                  <a16:creationId xmlns:a16="http://schemas.microsoft.com/office/drawing/2014/main" id="{145D0146-A818-49F4-A62A-8D4F637E36C4}"/>
                </a:ext>
              </a:extLst>
            </p:cNvPr>
            <p:cNvSpPr/>
            <p:nvPr/>
          </p:nvSpPr>
          <p:spPr>
            <a:xfrm>
              <a:off x="10501313" y="700088"/>
              <a:ext cx="102306" cy="160387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  <p:sp>
          <p:nvSpPr>
            <p:cNvPr id="26" name="矩形 25">
              <a:extLst>
                <a:ext uri="{FF2B5EF4-FFF2-40B4-BE49-F238E27FC236}">
                  <a16:creationId xmlns:a16="http://schemas.microsoft.com/office/drawing/2014/main" id="{E25A07AE-151E-431B-BE20-9A0E73694D30}"/>
                </a:ext>
              </a:extLst>
            </p:cNvPr>
            <p:cNvSpPr/>
            <p:nvPr/>
          </p:nvSpPr>
          <p:spPr>
            <a:xfrm>
              <a:off x="10707335" y="597694"/>
              <a:ext cx="102306" cy="26278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  <p:sp>
          <p:nvSpPr>
            <p:cNvPr id="27" name="矩形 26">
              <a:extLst>
                <a:ext uri="{FF2B5EF4-FFF2-40B4-BE49-F238E27FC236}">
                  <a16:creationId xmlns:a16="http://schemas.microsoft.com/office/drawing/2014/main" id="{3FCD4E52-D36C-4027-B580-ECF339E34B12}"/>
                </a:ext>
              </a:extLst>
            </p:cNvPr>
            <p:cNvSpPr/>
            <p:nvPr/>
          </p:nvSpPr>
          <p:spPr>
            <a:xfrm>
              <a:off x="10913357" y="528290"/>
              <a:ext cx="102306" cy="332185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</p:grpSp>
      <p:sp>
        <p:nvSpPr>
          <p:cNvPr id="46" name="矩形 45">
            <a:extLst>
              <a:ext uri="{FF2B5EF4-FFF2-40B4-BE49-F238E27FC236}">
                <a16:creationId xmlns:a16="http://schemas.microsoft.com/office/drawing/2014/main" id="{92DDC215-0E79-4B4C-A0EB-E4352C8F7658}"/>
              </a:ext>
            </a:extLst>
          </p:cNvPr>
          <p:cNvSpPr/>
          <p:nvPr/>
        </p:nvSpPr>
        <p:spPr>
          <a:xfrm>
            <a:off x="1415573" y="371910"/>
            <a:ext cx="2468880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b="1" lang="zh-CN">
                <a:solidFill>
                  <a:srgbClr val="5B727D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面临的问题和解决方案</a:t>
            </a:r>
          </a:p>
        </p:txBody>
      </p:sp>
      <p:sp>
        <p:nvSpPr>
          <p:cNvPr id="65" name="矩形 64">
            <a:extLst>
              <a:ext uri="{FF2B5EF4-FFF2-40B4-BE49-F238E27FC236}">
                <a16:creationId xmlns:a16="http://schemas.microsoft.com/office/drawing/2014/main" id="{7FA3B327-AA66-4552-8500-578A049A34B4}"/>
              </a:ext>
            </a:extLst>
          </p:cNvPr>
          <p:cNvSpPr/>
          <p:nvPr/>
        </p:nvSpPr>
        <p:spPr>
          <a:xfrm>
            <a:off x="888849" y="3073687"/>
            <a:ext cx="2961766" cy="5029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 indent="-342900" marL="34290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charset="2" panose="05000000000000000000" pitchFamily="2" typeface="Wingdings"/>
              <a:buChar char="ü"/>
            </a:pPr>
            <a:r>
              <a:rPr altLang="en-US" lang="zh-CN">
                <a:solidFill>
                  <a:srgbClr val="605958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可以节省一笔加盟费；</a:t>
            </a:r>
          </a:p>
        </p:txBody>
      </p:sp>
      <p:sp>
        <p:nvSpPr>
          <p:cNvPr id="66" name="矩形 65">
            <a:extLst>
              <a:ext uri="{FF2B5EF4-FFF2-40B4-BE49-F238E27FC236}">
                <a16:creationId xmlns:a16="http://schemas.microsoft.com/office/drawing/2014/main" id="{06F5DC73-27D8-46DC-810C-A94D98347EB9}"/>
              </a:ext>
            </a:extLst>
          </p:cNvPr>
          <p:cNvSpPr/>
          <p:nvPr/>
        </p:nvSpPr>
        <p:spPr>
          <a:xfrm>
            <a:off x="8433026" y="3108904"/>
            <a:ext cx="3163888" cy="914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 indent="-342900" marL="34290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charset="2" panose="05000000000000000000" pitchFamily="2" typeface="Wingdings"/>
              <a:buChar char="ü"/>
            </a:pPr>
            <a:r>
              <a:rPr altLang="en-US" lang="zh-CN">
                <a:solidFill>
                  <a:srgbClr val="605958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需要一定时间从服务和技术上消除客户的顾虑；</a:t>
            </a:r>
          </a:p>
        </p:txBody>
      </p:sp>
      <p:grpSp>
        <p:nvGrpSpPr>
          <p:cNvPr id="67" name="组合 66">
            <a:extLst>
              <a:ext uri="{FF2B5EF4-FFF2-40B4-BE49-F238E27FC236}">
                <a16:creationId xmlns:a16="http://schemas.microsoft.com/office/drawing/2014/main" id="{2729C251-CCA4-4764-A232-0BD0A78E226C}"/>
              </a:ext>
            </a:extLst>
          </p:cNvPr>
          <p:cNvGrpSpPr/>
          <p:nvPr/>
        </p:nvGrpSpPr>
        <p:grpSpPr>
          <a:xfrm>
            <a:off x="3502817" y="1651579"/>
            <a:ext cx="3163888" cy="3098800"/>
            <a:chOff x="3502817" y="1651579"/>
            <a:chExt cx="3163888" cy="3098800"/>
          </a:xfrm>
        </p:grpSpPr>
        <p:sp>
          <p:nvSpPr>
            <p:cNvPr id="68" name="Freeform 1067">
              <a:extLst>
                <a:ext uri="{FF2B5EF4-FFF2-40B4-BE49-F238E27FC236}">
                  <a16:creationId xmlns:a16="http://schemas.microsoft.com/office/drawing/2014/main" id="{50CC39BB-DE98-45BB-A37C-03C964555CD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502817" y="1651579"/>
              <a:ext cx="3163888" cy="3098800"/>
            </a:xfrm>
            <a:custGeom>
              <a:gdLst>
                <a:gd fmla="*/ 1547 w 1993" name="T0"/>
                <a:gd fmla="*/ 1952 h 1952" name="T1"/>
                <a:gd fmla="*/ 445 w 1993" name="T2"/>
                <a:gd fmla="*/ 1952 h 1952" name="T3"/>
                <a:gd fmla="*/ 445 w 1993" name="T4"/>
                <a:gd fmla="*/ 818 h 1952" name="T5"/>
                <a:gd fmla="*/ 0 w 1993" name="T6"/>
                <a:gd fmla="*/ 818 h 1952" name="T7"/>
                <a:gd fmla="*/ 997 w 1993" name="T8"/>
                <a:gd fmla="*/ 0 h 1952" name="T9"/>
                <a:gd fmla="*/ 1993 w 1993" name="T10"/>
                <a:gd fmla="*/ 818 h 1952" name="T11"/>
                <a:gd fmla="*/ 1547 w 1993" name="T12"/>
                <a:gd fmla="*/ 818 h 1952" name="T13"/>
                <a:gd fmla="*/ 1547 w 1993" name="T14"/>
                <a:gd fmla="*/ 1952 h 1952" name="T15"/>
                <a:gd fmla="*/ 525 w 1993" name="T16"/>
                <a:gd fmla="*/ 1872 h 1952" name="T17"/>
                <a:gd fmla="*/ 1467 w 1993" name="T18"/>
                <a:gd fmla="*/ 1872 h 1952" name="T19"/>
                <a:gd fmla="*/ 1467 w 1993" name="T20"/>
                <a:gd fmla="*/ 738 h 1952" name="T21"/>
                <a:gd fmla="*/ 1769 w 1993" name="T22"/>
                <a:gd fmla="*/ 738 h 1952" name="T23"/>
                <a:gd fmla="*/ 997 w 1993" name="T24"/>
                <a:gd fmla="*/ 104 h 1952" name="T25"/>
                <a:gd fmla="*/ 223 w 1993" name="T26"/>
                <a:gd fmla="*/ 738 h 1952" name="T27"/>
                <a:gd fmla="*/ 525 w 1993" name="T28"/>
                <a:gd fmla="*/ 738 h 1952" name="T29"/>
                <a:gd fmla="*/ 525 w 1993" name="T30"/>
                <a:gd fmla="*/ 1872 h 1952" name="T3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b="b" l="0" r="r" t="0"/>
              <a:pathLst>
                <a:path h="1952" w="1992">
                  <a:moveTo>
                    <a:pt x="1547" y="1952"/>
                  </a:moveTo>
                  <a:lnTo>
                    <a:pt x="445" y="1952"/>
                  </a:lnTo>
                  <a:lnTo>
                    <a:pt x="445" y="818"/>
                  </a:lnTo>
                  <a:lnTo>
                    <a:pt x="0" y="818"/>
                  </a:lnTo>
                  <a:lnTo>
                    <a:pt x="997" y="0"/>
                  </a:lnTo>
                  <a:lnTo>
                    <a:pt x="1993" y="818"/>
                  </a:lnTo>
                  <a:lnTo>
                    <a:pt x="1547" y="818"/>
                  </a:lnTo>
                  <a:lnTo>
                    <a:pt x="1547" y="1952"/>
                  </a:lnTo>
                  <a:close/>
                  <a:moveTo>
                    <a:pt x="525" y="1872"/>
                  </a:moveTo>
                  <a:lnTo>
                    <a:pt x="1467" y="1872"/>
                  </a:lnTo>
                  <a:lnTo>
                    <a:pt x="1467" y="738"/>
                  </a:lnTo>
                  <a:lnTo>
                    <a:pt x="1769" y="738"/>
                  </a:lnTo>
                  <a:lnTo>
                    <a:pt x="997" y="104"/>
                  </a:lnTo>
                  <a:lnTo>
                    <a:pt x="223" y="738"/>
                  </a:lnTo>
                  <a:lnTo>
                    <a:pt x="525" y="738"/>
                  </a:lnTo>
                  <a:lnTo>
                    <a:pt x="525" y="1872"/>
                  </a:lnTo>
                  <a:close/>
                </a:path>
              </a:pathLst>
            </a:custGeom>
            <a:solidFill>
              <a:srgbClr val="F35E40"/>
            </a:solidFill>
            <a:ln>
              <a:noFill/>
            </a:ln>
            <a:effectLst>
              <a:outerShdw algn="tl" blurRad="190500" dir="2700000" dist="1524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lang="en-US" sz="2400">
                <a:solidFill>
                  <a:schemeClr val="lt1"/>
                </a:solidFill>
              </a:endParaRPr>
            </a:p>
          </p:txBody>
        </p:sp>
        <p:sp>
          <p:nvSpPr>
            <p:cNvPr id="69" name="TextBox 10">
              <a:extLst>
                <a:ext uri="{FF2B5EF4-FFF2-40B4-BE49-F238E27FC236}">
                  <a16:creationId xmlns:a16="http://schemas.microsoft.com/office/drawing/2014/main" id="{6386DDEF-51D5-4C69-9AE6-27029781A539}"/>
                </a:ext>
              </a:extLst>
            </p:cNvPr>
            <p:cNvSpPr txBox="1"/>
            <p:nvPr/>
          </p:nvSpPr>
          <p:spPr>
            <a:xfrm>
              <a:off x="4591676" y="3704969"/>
              <a:ext cx="1064024" cy="457200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defPPr>
                <a:defRPr lang="zh-CN"/>
              </a:defPPr>
              <a:lvl1pPr algn="ctr" fontAlgn="base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buNone/>
                <a:defRPr b="1" sz="2000">
                  <a:gradFill flip="none" rotWithShape="1">
                    <a:gsLst>
                      <a:gs pos="0">
                        <a:srgbClr val="0A9BE4"/>
                      </a:gs>
                      <a:gs pos="94000">
                        <a:srgbClr val="076EA1"/>
                      </a:gs>
                    </a:gsLst>
                    <a:lin ang="5400000" scaled="0"/>
                  </a:gradFill>
                  <a:latin charset="-122" panose="020b0503020204020204" pitchFamily="34" typeface="微软雅黑"/>
                  <a:ea charset="-122" panose="020b0503020204020204" pitchFamily="34" typeface="微软雅黑"/>
                </a:defRPr>
              </a:lvl1pPr>
            </a:lstStyle>
            <a:p>
              <a:r>
                <a:rPr altLang="en-US" lang="zh-CN" sz="2400">
                  <a:solidFill>
                    <a:schemeClr val="tx1"/>
                  </a:solidFill>
                </a:rPr>
                <a:t>优 势</a:t>
              </a:r>
            </a:p>
          </p:txBody>
        </p:sp>
        <p:sp>
          <p:nvSpPr>
            <p:cNvPr id="70" name="Freeform 5">
              <a:extLst>
                <a:ext uri="{FF2B5EF4-FFF2-40B4-BE49-F238E27FC236}">
                  <a16:creationId xmlns:a16="http://schemas.microsoft.com/office/drawing/2014/main" id="{E6DDD749-BA7F-4E40-83C0-9462CC92BAB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88361" y="2266542"/>
              <a:ext cx="680174" cy="781167"/>
            </a:xfrm>
            <a:custGeom>
              <a:gdLst>
                <a:gd fmla="*/ 441 w 692" name="T0"/>
                <a:gd fmla="*/ 98 h 782" name="T1"/>
                <a:gd fmla="*/ 343 w 692" name="T2"/>
                <a:gd fmla="*/ 196 h 782" name="T3"/>
                <a:gd fmla="*/ 245 w 692" name="T4"/>
                <a:gd fmla="*/ 196 h 782" name="T5"/>
                <a:gd fmla="*/ 147 w 692" name="T6"/>
                <a:gd fmla="*/ 98 h 782" name="T7"/>
                <a:gd fmla="*/ 245 w 692" name="T8"/>
                <a:gd fmla="*/ 0 h 782" name="T9"/>
                <a:gd fmla="*/ 343 w 692" name="T10"/>
                <a:gd fmla="*/ 0 h 782" name="T11"/>
                <a:gd fmla="*/ 441 w 692" name="T12"/>
                <a:gd fmla="*/ 98 h 782" name="T13"/>
                <a:gd fmla="*/ 575 w 692" name="T14"/>
                <a:gd fmla="*/ 429 h 782" name="T15"/>
                <a:gd fmla="*/ 536 w 692" name="T16"/>
                <a:gd fmla="*/ 424 h 782" name="T17"/>
                <a:gd fmla="*/ 380 w 692" name="T18"/>
                <a:gd fmla="*/ 580 h 782" name="T19"/>
                <a:gd fmla="*/ 503 w 692" name="T20"/>
                <a:gd fmla="*/ 733 h 782" name="T21"/>
                <a:gd fmla="*/ 536 w 692" name="T22"/>
                <a:gd fmla="*/ 736 h 782" name="T23"/>
                <a:gd fmla="*/ 692 w 692" name="T24"/>
                <a:gd fmla="*/ 580 h 782" name="T25"/>
                <a:gd fmla="*/ 575 w 692" name="T26"/>
                <a:gd fmla="*/ 429 h 782" name="T27"/>
                <a:gd fmla="*/ 624 w 692" name="T28"/>
                <a:gd fmla="*/ 558 h 782" name="T29"/>
                <a:gd fmla="*/ 624 w 692" name="T30"/>
                <a:gd fmla="*/ 558 h 782" name="T31"/>
                <a:gd fmla="*/ 575 w 692" name="T32"/>
                <a:gd fmla="*/ 607 h 782" name="T33"/>
                <a:gd fmla="*/ 536 w 692" name="T34"/>
                <a:gd fmla="*/ 646 h 782" name="T35"/>
                <a:gd fmla="*/ 492 w 692" name="T36"/>
                <a:gd fmla="*/ 646 h 782" name="T37"/>
                <a:gd fmla="*/ 447 w 692" name="T38"/>
                <a:gd fmla="*/ 602 h 782" name="T39"/>
                <a:gd fmla="*/ 447 w 692" name="T40"/>
                <a:gd fmla="*/ 558 h 782" name="T41"/>
                <a:gd fmla="*/ 492 w 692" name="T42"/>
                <a:gd fmla="*/ 558 h 782" name="T43"/>
                <a:gd fmla="*/ 514 w 692" name="T44"/>
                <a:gd fmla="*/ 580 h 782" name="T45"/>
                <a:gd fmla="*/ 575 w 692" name="T46"/>
                <a:gd fmla="*/ 519 h 782" name="T47"/>
                <a:gd fmla="*/ 580 w 692" name="T48"/>
                <a:gd fmla="*/ 514 h 782" name="T49"/>
                <a:gd fmla="*/ 624 w 692" name="T50"/>
                <a:gd fmla="*/ 514 h 782" name="T51"/>
                <a:gd fmla="*/ 624 w 692" name="T52"/>
                <a:gd fmla="*/ 558 h 782" name="T53"/>
                <a:gd fmla="*/ 488 w 692" name="T54"/>
                <a:gd fmla="*/ 98 h 782" name="T55"/>
                <a:gd fmla="*/ 490 w 692" name="T56"/>
                <a:gd fmla="*/ 120 h 782" name="T57"/>
                <a:gd fmla="*/ 367 w 692" name="T58"/>
                <a:gd fmla="*/ 243 h 782" name="T59"/>
                <a:gd fmla="*/ 220 w 692" name="T60"/>
                <a:gd fmla="*/ 243 h 782" name="T61"/>
                <a:gd fmla="*/ 98 w 692" name="T62"/>
                <a:gd fmla="*/ 120 h 782" name="T63"/>
                <a:gd fmla="*/ 100 w 692" name="T64"/>
                <a:gd fmla="*/ 98 h 782" name="T65"/>
                <a:gd fmla="*/ 0 w 692" name="T66"/>
                <a:gd fmla="*/ 218 h 782" name="T67"/>
                <a:gd fmla="*/ 0 w 692" name="T68"/>
                <a:gd fmla="*/ 659 h 782" name="T69"/>
                <a:gd fmla="*/ 122 w 692" name="T70"/>
                <a:gd fmla="*/ 782 h 782" name="T71"/>
                <a:gd fmla="*/ 448 w 692" name="T72"/>
                <a:gd fmla="*/ 782 h 782" name="T73"/>
                <a:gd fmla="*/ 315 w 692" name="T74"/>
                <a:gd fmla="*/ 580 h 782" name="T75"/>
                <a:gd fmla="*/ 534 w 692" name="T76"/>
                <a:gd fmla="*/ 361 h 782" name="T77"/>
                <a:gd fmla="*/ 588 w 692" name="T78"/>
                <a:gd fmla="*/ 368 h 782" name="T79"/>
                <a:gd fmla="*/ 588 w 692" name="T80"/>
                <a:gd fmla="*/ 218 h 782" name="T81"/>
                <a:gd fmla="*/ 488 w 692" name="T82"/>
                <a:gd fmla="*/ 98 h 782" name="T83"/>
                <a:gd fmla="*/ 275 w 692" name="T84"/>
                <a:gd fmla="*/ 490 h 782" name="T85"/>
                <a:gd fmla="*/ 275 w 692" name="T86"/>
                <a:gd fmla="*/ 490 h 782" name="T87"/>
                <a:gd fmla="*/ 122 w 692" name="T88"/>
                <a:gd fmla="*/ 490 h 782" name="T89"/>
                <a:gd fmla="*/ 98 w 692" name="T90"/>
                <a:gd fmla="*/ 466 h 782" name="T91"/>
                <a:gd fmla="*/ 122 w 692" name="T92"/>
                <a:gd fmla="*/ 441 h 782" name="T93"/>
                <a:gd fmla="*/ 275 w 692" name="T94"/>
                <a:gd fmla="*/ 441 h 782" name="T95"/>
                <a:gd fmla="*/ 300 w 692" name="T96"/>
                <a:gd fmla="*/ 466 h 782" name="T97"/>
                <a:gd fmla="*/ 275 w 692" name="T98"/>
                <a:gd fmla="*/ 490 h 782" name="T99"/>
                <a:gd fmla="*/ 324 w 692" name="T100"/>
                <a:gd fmla="*/ 392 h 782" name="T101"/>
                <a:gd fmla="*/ 324 w 692" name="T102"/>
                <a:gd fmla="*/ 392 h 782" name="T103"/>
                <a:gd fmla="*/ 122 w 692" name="T104"/>
                <a:gd fmla="*/ 392 h 782" name="T105"/>
                <a:gd fmla="*/ 98 w 692" name="T106"/>
                <a:gd fmla="*/ 368 h 782" name="T107"/>
                <a:gd fmla="*/ 122 w 692" name="T108"/>
                <a:gd fmla="*/ 343 h 782" name="T109"/>
                <a:gd fmla="*/ 324 w 692" name="T110"/>
                <a:gd fmla="*/ 343 h 782" name="T111"/>
                <a:gd fmla="*/ 349 w 692" name="T112"/>
                <a:gd fmla="*/ 368 h 782" name="T113"/>
                <a:gd fmla="*/ 324 w 692" name="T114"/>
                <a:gd fmla="*/ 392 h 782" name="T1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b="b" l="0" r="r" t="0"/>
              <a:pathLst>
                <a:path h="782" w="692">
                  <a:moveTo>
                    <a:pt x="441" y="98"/>
                  </a:moveTo>
                  <a:cubicBezTo>
                    <a:pt x="441" y="152"/>
                    <a:pt x="397" y="196"/>
                    <a:pt x="343" y="196"/>
                  </a:cubicBezTo>
                  <a:lnTo>
                    <a:pt x="245" y="196"/>
                  </a:lnTo>
                  <a:cubicBezTo>
                    <a:pt x="191" y="196"/>
                    <a:pt x="147" y="152"/>
                    <a:pt x="147" y="98"/>
                  </a:cubicBezTo>
                  <a:cubicBezTo>
                    <a:pt x="147" y="44"/>
                    <a:pt x="191" y="0"/>
                    <a:pt x="245" y="0"/>
                  </a:cubicBezTo>
                  <a:lnTo>
                    <a:pt x="343" y="0"/>
                  </a:lnTo>
                  <a:cubicBezTo>
                    <a:pt x="397" y="0"/>
                    <a:pt x="441" y="44"/>
                    <a:pt x="441" y="98"/>
                  </a:cubicBezTo>
                  <a:close/>
                  <a:moveTo>
                    <a:pt x="575" y="429"/>
                  </a:moveTo>
                  <a:cubicBezTo>
                    <a:pt x="562" y="425"/>
                    <a:pt x="549" y="424"/>
                    <a:pt x="536" y="424"/>
                  </a:cubicBezTo>
                  <a:cubicBezTo>
                    <a:pt x="450" y="424"/>
                    <a:pt x="380" y="494"/>
                    <a:pt x="380" y="580"/>
                  </a:cubicBezTo>
                  <a:cubicBezTo>
                    <a:pt x="380" y="655"/>
                    <a:pt x="432" y="717"/>
                    <a:pt x="503" y="733"/>
                  </a:cubicBezTo>
                  <a:cubicBezTo>
                    <a:pt x="513" y="735"/>
                    <a:pt x="524" y="736"/>
                    <a:pt x="536" y="736"/>
                  </a:cubicBezTo>
                  <a:cubicBezTo>
                    <a:pt x="622" y="736"/>
                    <a:pt x="692" y="666"/>
                    <a:pt x="692" y="580"/>
                  </a:cubicBezTo>
                  <a:cubicBezTo>
                    <a:pt x="692" y="507"/>
                    <a:pt x="642" y="446"/>
                    <a:pt x="575" y="429"/>
                  </a:cubicBezTo>
                  <a:close/>
                  <a:moveTo>
                    <a:pt x="624" y="558"/>
                  </a:moveTo>
                  <a:lnTo>
                    <a:pt x="624" y="558"/>
                  </a:lnTo>
                  <a:lnTo>
                    <a:pt x="575" y="607"/>
                  </a:lnTo>
                  <a:lnTo>
                    <a:pt x="536" y="646"/>
                  </a:lnTo>
                  <a:cubicBezTo>
                    <a:pt x="524" y="658"/>
                    <a:pt x="504" y="658"/>
                    <a:pt x="492" y="646"/>
                  </a:cubicBezTo>
                  <a:lnTo>
                    <a:pt x="447" y="602"/>
                  </a:lnTo>
                  <a:cubicBezTo>
                    <a:pt x="435" y="590"/>
                    <a:pt x="435" y="570"/>
                    <a:pt x="447" y="558"/>
                  </a:cubicBezTo>
                  <a:cubicBezTo>
                    <a:pt x="460" y="546"/>
                    <a:pt x="479" y="546"/>
                    <a:pt x="492" y="558"/>
                  </a:cubicBezTo>
                  <a:lnTo>
                    <a:pt x="514" y="580"/>
                  </a:lnTo>
                  <a:lnTo>
                    <a:pt x="575" y="519"/>
                  </a:lnTo>
                  <a:lnTo>
                    <a:pt x="580" y="514"/>
                  </a:lnTo>
                  <a:cubicBezTo>
                    <a:pt x="592" y="501"/>
                    <a:pt x="612" y="501"/>
                    <a:pt x="624" y="514"/>
                  </a:cubicBezTo>
                  <a:cubicBezTo>
                    <a:pt x="636" y="526"/>
                    <a:pt x="636" y="546"/>
                    <a:pt x="624" y="558"/>
                  </a:cubicBezTo>
                  <a:close/>
                  <a:moveTo>
                    <a:pt x="488" y="98"/>
                  </a:moveTo>
                  <a:cubicBezTo>
                    <a:pt x="489" y="105"/>
                    <a:pt x="490" y="113"/>
                    <a:pt x="490" y="120"/>
                  </a:cubicBezTo>
                  <a:cubicBezTo>
                    <a:pt x="490" y="188"/>
                    <a:pt x="435" y="243"/>
                    <a:pt x="367" y="243"/>
                  </a:cubicBezTo>
                  <a:lnTo>
                    <a:pt x="220" y="243"/>
                  </a:lnTo>
                  <a:cubicBezTo>
                    <a:pt x="153" y="243"/>
                    <a:pt x="98" y="188"/>
                    <a:pt x="98" y="120"/>
                  </a:cubicBezTo>
                  <a:cubicBezTo>
                    <a:pt x="98" y="113"/>
                    <a:pt x="99" y="105"/>
                    <a:pt x="100" y="98"/>
                  </a:cubicBezTo>
                  <a:cubicBezTo>
                    <a:pt x="43" y="109"/>
                    <a:pt x="0" y="158"/>
                    <a:pt x="0" y="218"/>
                  </a:cubicBezTo>
                  <a:lnTo>
                    <a:pt x="0" y="659"/>
                  </a:lnTo>
                  <a:cubicBezTo>
                    <a:pt x="0" y="727"/>
                    <a:pt x="55" y="782"/>
                    <a:pt x="122" y="782"/>
                  </a:cubicBezTo>
                  <a:lnTo>
                    <a:pt x="448" y="782"/>
                  </a:lnTo>
                  <a:cubicBezTo>
                    <a:pt x="370" y="749"/>
                    <a:pt x="315" y="671"/>
                    <a:pt x="315" y="580"/>
                  </a:cubicBezTo>
                  <a:cubicBezTo>
                    <a:pt x="315" y="459"/>
                    <a:pt x="413" y="361"/>
                    <a:pt x="534" y="361"/>
                  </a:cubicBezTo>
                  <a:cubicBezTo>
                    <a:pt x="553" y="361"/>
                    <a:pt x="571" y="364"/>
                    <a:pt x="588" y="368"/>
                  </a:cubicBezTo>
                  <a:lnTo>
                    <a:pt x="588" y="218"/>
                  </a:lnTo>
                  <a:cubicBezTo>
                    <a:pt x="588" y="158"/>
                    <a:pt x="545" y="109"/>
                    <a:pt x="488" y="98"/>
                  </a:cubicBezTo>
                  <a:close/>
                  <a:moveTo>
                    <a:pt x="275" y="490"/>
                  </a:moveTo>
                  <a:lnTo>
                    <a:pt x="275" y="490"/>
                  </a:lnTo>
                  <a:lnTo>
                    <a:pt x="122" y="490"/>
                  </a:lnTo>
                  <a:cubicBezTo>
                    <a:pt x="109" y="490"/>
                    <a:pt x="98" y="479"/>
                    <a:pt x="98" y="466"/>
                  </a:cubicBezTo>
                  <a:cubicBezTo>
                    <a:pt x="98" y="452"/>
                    <a:pt x="109" y="441"/>
                    <a:pt x="122" y="441"/>
                  </a:cubicBezTo>
                  <a:lnTo>
                    <a:pt x="275" y="441"/>
                  </a:lnTo>
                  <a:cubicBezTo>
                    <a:pt x="289" y="441"/>
                    <a:pt x="300" y="452"/>
                    <a:pt x="300" y="466"/>
                  </a:cubicBezTo>
                  <a:cubicBezTo>
                    <a:pt x="300" y="479"/>
                    <a:pt x="289" y="490"/>
                    <a:pt x="275" y="490"/>
                  </a:cubicBezTo>
                  <a:close/>
                  <a:moveTo>
                    <a:pt x="324" y="392"/>
                  </a:moveTo>
                  <a:lnTo>
                    <a:pt x="324" y="392"/>
                  </a:lnTo>
                  <a:lnTo>
                    <a:pt x="122" y="392"/>
                  </a:lnTo>
                  <a:cubicBezTo>
                    <a:pt x="109" y="392"/>
                    <a:pt x="98" y="381"/>
                    <a:pt x="98" y="368"/>
                  </a:cubicBezTo>
                  <a:cubicBezTo>
                    <a:pt x="98" y="354"/>
                    <a:pt x="109" y="343"/>
                    <a:pt x="122" y="343"/>
                  </a:cubicBezTo>
                  <a:lnTo>
                    <a:pt x="324" y="343"/>
                  </a:lnTo>
                  <a:cubicBezTo>
                    <a:pt x="338" y="343"/>
                    <a:pt x="349" y="354"/>
                    <a:pt x="349" y="368"/>
                  </a:cubicBezTo>
                  <a:cubicBezTo>
                    <a:pt x="349" y="381"/>
                    <a:pt x="338" y="392"/>
                    <a:pt x="324" y="392"/>
                  </a:cubicBezTo>
                  <a:close/>
                </a:path>
              </a:pathLst>
            </a:custGeom>
            <a:solidFill>
              <a:srgbClr val="F35E40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>
                <a:solidFill>
                  <a:schemeClr val="lt1"/>
                </a:solidFill>
              </a:endParaRPr>
            </a:p>
          </p:txBody>
        </p:sp>
      </p:grpSp>
      <p:grpSp>
        <p:nvGrpSpPr>
          <p:cNvPr id="71" name="组合 70">
            <a:extLst>
              <a:ext uri="{FF2B5EF4-FFF2-40B4-BE49-F238E27FC236}">
                <a16:creationId xmlns:a16="http://schemas.microsoft.com/office/drawing/2014/main" id="{5E8B350A-9637-4F5F-8CFE-486E1B0FDA4F}"/>
              </a:ext>
            </a:extLst>
          </p:cNvPr>
          <p:cNvGrpSpPr/>
          <p:nvPr/>
        </p:nvGrpSpPr>
        <p:grpSpPr>
          <a:xfrm>
            <a:off x="5409405" y="3108904"/>
            <a:ext cx="3163888" cy="3098800"/>
            <a:chOff x="5409405" y="3108904"/>
            <a:chExt cx="3163888" cy="3098800"/>
          </a:xfrm>
        </p:grpSpPr>
        <p:sp>
          <p:nvSpPr>
            <p:cNvPr id="72" name="Freeform 1059">
              <a:extLst>
                <a:ext uri="{FF2B5EF4-FFF2-40B4-BE49-F238E27FC236}">
                  <a16:creationId xmlns:a16="http://schemas.microsoft.com/office/drawing/2014/main" id="{7A9B2BE3-54D0-4C99-B9CE-2398E73E92B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09405" y="3108904"/>
              <a:ext cx="3163888" cy="3098800"/>
            </a:xfrm>
            <a:custGeom>
              <a:gdLst>
                <a:gd fmla="*/ 996 w 1993" name="T0"/>
                <a:gd fmla="*/ 1952 h 1952" name="T1"/>
                <a:gd fmla="*/ 0 w 1993" name="T2"/>
                <a:gd fmla="*/ 1134 h 1952" name="T3"/>
                <a:gd fmla="*/ 446 w 1993" name="T4"/>
                <a:gd fmla="*/ 1134 h 1952" name="T5"/>
                <a:gd fmla="*/ 446 w 1993" name="T6"/>
                <a:gd fmla="*/ 0 h 1952" name="T7"/>
                <a:gd fmla="*/ 1548 w 1993" name="T8"/>
                <a:gd fmla="*/ 0 h 1952" name="T9"/>
                <a:gd fmla="*/ 1548 w 1993" name="T10"/>
                <a:gd fmla="*/ 1134 h 1952" name="T11"/>
                <a:gd fmla="*/ 1993 w 1993" name="T12"/>
                <a:gd fmla="*/ 1134 h 1952" name="T13"/>
                <a:gd fmla="*/ 996 w 1993" name="T14"/>
                <a:gd fmla="*/ 1952 h 1952" name="T15"/>
                <a:gd fmla="*/ 224 w 1993" name="T16"/>
                <a:gd fmla="*/ 1214 h 1952" name="T17"/>
                <a:gd fmla="*/ 996 w 1993" name="T18"/>
                <a:gd fmla="*/ 1848 h 1952" name="T19"/>
                <a:gd fmla="*/ 1770 w 1993" name="T20"/>
                <a:gd fmla="*/ 1214 h 1952" name="T21"/>
                <a:gd fmla="*/ 1468 w 1993" name="T22"/>
                <a:gd fmla="*/ 1214 h 1952" name="T23"/>
                <a:gd fmla="*/ 1468 w 1993" name="T24"/>
                <a:gd fmla="*/ 80 h 1952" name="T25"/>
                <a:gd fmla="*/ 526 w 1993" name="T26"/>
                <a:gd fmla="*/ 80 h 1952" name="T27"/>
                <a:gd fmla="*/ 526 w 1993" name="T28"/>
                <a:gd fmla="*/ 1214 h 1952" name="T29"/>
                <a:gd fmla="*/ 224 w 1993" name="T30"/>
                <a:gd fmla="*/ 1214 h 1952" name="T3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b="b" l="0" r="r" t="0"/>
              <a:pathLst>
                <a:path h="1952" w="1992">
                  <a:moveTo>
                    <a:pt x="996" y="1952"/>
                  </a:moveTo>
                  <a:lnTo>
                    <a:pt x="0" y="1134"/>
                  </a:lnTo>
                  <a:lnTo>
                    <a:pt x="446" y="1134"/>
                  </a:lnTo>
                  <a:lnTo>
                    <a:pt x="446" y="0"/>
                  </a:lnTo>
                  <a:lnTo>
                    <a:pt x="1548" y="0"/>
                  </a:lnTo>
                  <a:lnTo>
                    <a:pt x="1548" y="1134"/>
                  </a:lnTo>
                  <a:lnTo>
                    <a:pt x="1993" y="1134"/>
                  </a:lnTo>
                  <a:lnTo>
                    <a:pt x="996" y="1952"/>
                  </a:lnTo>
                  <a:close/>
                  <a:moveTo>
                    <a:pt x="224" y="1214"/>
                  </a:moveTo>
                  <a:lnTo>
                    <a:pt x="996" y="1848"/>
                  </a:lnTo>
                  <a:lnTo>
                    <a:pt x="1770" y="1214"/>
                  </a:lnTo>
                  <a:lnTo>
                    <a:pt x="1468" y="1214"/>
                  </a:lnTo>
                  <a:lnTo>
                    <a:pt x="1468" y="80"/>
                  </a:lnTo>
                  <a:lnTo>
                    <a:pt x="526" y="80"/>
                  </a:lnTo>
                  <a:lnTo>
                    <a:pt x="526" y="1214"/>
                  </a:lnTo>
                  <a:lnTo>
                    <a:pt x="224" y="1214"/>
                  </a:lnTo>
                  <a:close/>
                </a:path>
              </a:pathLst>
            </a:custGeom>
            <a:gradFill>
              <a:gsLst>
                <a:gs pos="0">
                  <a:srgbClr val="374A53"/>
                </a:gs>
                <a:gs pos="100000">
                  <a:schemeClr val="bg2">
                    <a:lumMod val="7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algn="tl" blurRad="190500" dir="2700000" dist="152400" rotWithShape="0">
                <a:prstClr val="black">
                  <a:alpha val="40000"/>
                </a:prstClr>
              </a:outerShdw>
            </a:effectLst>
          </p:spPr>
          <p:txBody>
            <a:bodyPr anchor="t" anchorCtr="0" bIns="45720" compatLnSpc="1" lIns="91440" numCol="1" rIns="91440" tIns="45720" vert="horz" wrap="square"/>
            <a:lstStyle/>
            <a:p>
              <a:endParaRPr lang="en-US"/>
            </a:p>
          </p:txBody>
        </p:sp>
        <p:sp>
          <p:nvSpPr>
            <p:cNvPr id="73" name="TextBox 10">
              <a:extLst>
                <a:ext uri="{FF2B5EF4-FFF2-40B4-BE49-F238E27FC236}">
                  <a16:creationId xmlns:a16="http://schemas.microsoft.com/office/drawing/2014/main" id="{B2666D7C-85CC-4912-BB5B-DEE1170B97AD}"/>
                </a:ext>
              </a:extLst>
            </p:cNvPr>
            <p:cNvSpPr txBox="1"/>
            <p:nvPr/>
          </p:nvSpPr>
          <p:spPr>
            <a:xfrm>
              <a:off x="6497973" y="4724140"/>
              <a:ext cx="1064024" cy="457200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defPPr>
                <a:defRPr lang="zh-CN"/>
              </a:defPPr>
              <a:lvl1pPr algn="ctr" fontAlgn="base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buNone/>
                <a:defRPr b="1" sz="2000">
                  <a:gradFill flip="none" rotWithShape="1">
                    <a:gsLst>
                      <a:gs pos="0">
                        <a:srgbClr val="0A9BE4"/>
                      </a:gs>
                      <a:gs pos="94000">
                        <a:srgbClr val="076EA1"/>
                      </a:gs>
                    </a:gsLst>
                    <a:lin ang="5400000" scaled="0"/>
                  </a:gradFill>
                  <a:latin charset="-122" panose="020b0503020204020204" pitchFamily="34" typeface="微软雅黑"/>
                  <a:ea charset="-122" panose="020b0503020204020204" pitchFamily="34" typeface="微软雅黑"/>
                </a:defRPr>
              </a:lvl1pPr>
            </a:lstStyle>
            <a:p>
              <a:r>
                <a:rPr altLang="en-US" lang="zh-CN" sz="2400">
                  <a:solidFill>
                    <a:schemeClr val="tx1"/>
                  </a:solidFill>
                </a:rPr>
                <a:t>劣 势</a:t>
              </a:r>
            </a:p>
          </p:txBody>
        </p:sp>
        <p:sp>
          <p:nvSpPr>
            <p:cNvPr id="74" name="Freeform 6">
              <a:extLst>
                <a:ext uri="{FF2B5EF4-FFF2-40B4-BE49-F238E27FC236}">
                  <a16:creationId xmlns:a16="http://schemas.microsoft.com/office/drawing/2014/main" id="{405CBEC1-03CD-406F-8C28-24B37B733F6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20704" y="3633465"/>
              <a:ext cx="618564" cy="710408"/>
            </a:xfrm>
            <a:custGeom>
              <a:gdLst>
                <a:gd fmla="*/ 441 w 692" name="T0"/>
                <a:gd fmla="*/ 98 h 782" name="T1"/>
                <a:gd fmla="*/ 343 w 692" name="T2"/>
                <a:gd fmla="*/ 196 h 782" name="T3"/>
                <a:gd fmla="*/ 245 w 692" name="T4"/>
                <a:gd fmla="*/ 196 h 782" name="T5"/>
                <a:gd fmla="*/ 147 w 692" name="T6"/>
                <a:gd fmla="*/ 98 h 782" name="T7"/>
                <a:gd fmla="*/ 245 w 692" name="T8"/>
                <a:gd fmla="*/ 0 h 782" name="T9"/>
                <a:gd fmla="*/ 343 w 692" name="T10"/>
                <a:gd fmla="*/ 0 h 782" name="T11"/>
                <a:gd fmla="*/ 441 w 692" name="T12"/>
                <a:gd fmla="*/ 98 h 782" name="T13"/>
                <a:gd fmla="*/ 384 w 692" name="T14"/>
                <a:gd fmla="*/ 541 h 782" name="T15"/>
                <a:gd fmla="*/ 379 w 692" name="T16"/>
                <a:gd fmla="*/ 580 h 782" name="T17"/>
                <a:gd fmla="*/ 536 w 692" name="T18"/>
                <a:gd fmla="*/ 736 h 782" name="T19"/>
                <a:gd fmla="*/ 688 w 692" name="T20"/>
                <a:gd fmla="*/ 613 h 782" name="T21"/>
                <a:gd fmla="*/ 692 w 692" name="T22"/>
                <a:gd fmla="*/ 580 h 782" name="T23"/>
                <a:gd fmla="*/ 536 w 692" name="T24"/>
                <a:gd fmla="*/ 423 h 782" name="T25"/>
                <a:gd fmla="*/ 384 w 692" name="T26"/>
                <a:gd fmla="*/ 541 h 782" name="T27"/>
                <a:gd fmla="*/ 608 w 692" name="T28"/>
                <a:gd fmla="*/ 507 h 782" name="T29"/>
                <a:gd fmla="*/ 608 w 692" name="T30"/>
                <a:gd fmla="*/ 507 h 782" name="T31"/>
                <a:gd fmla="*/ 608 w 692" name="T32"/>
                <a:gd fmla="*/ 555 h 782" name="T33"/>
                <a:gd fmla="*/ 583 w 692" name="T34"/>
                <a:gd fmla="*/ 580 h 782" name="T35"/>
                <a:gd fmla="*/ 608 w 692" name="T36"/>
                <a:gd fmla="*/ 604 h 782" name="T37"/>
                <a:gd fmla="*/ 608 w 692" name="T38"/>
                <a:gd fmla="*/ 652 h 782" name="T39"/>
                <a:gd fmla="*/ 560 w 692" name="T40"/>
                <a:gd fmla="*/ 652 h 782" name="T41"/>
                <a:gd fmla="*/ 536 w 692" name="T42"/>
                <a:gd fmla="*/ 627 h 782" name="T43"/>
                <a:gd fmla="*/ 511 w 692" name="T44"/>
                <a:gd fmla="*/ 652 h 782" name="T45"/>
                <a:gd fmla="*/ 463 w 692" name="T46"/>
                <a:gd fmla="*/ 652 h 782" name="T47"/>
                <a:gd fmla="*/ 463 w 692" name="T48"/>
                <a:gd fmla="*/ 604 h 782" name="T49"/>
                <a:gd fmla="*/ 488 w 692" name="T50"/>
                <a:gd fmla="*/ 580 h 782" name="T51"/>
                <a:gd fmla="*/ 463 w 692" name="T52"/>
                <a:gd fmla="*/ 555 h 782" name="T53"/>
                <a:gd fmla="*/ 463 w 692" name="T54"/>
                <a:gd fmla="*/ 507 h 782" name="T55"/>
                <a:gd fmla="*/ 511 w 692" name="T56"/>
                <a:gd fmla="*/ 507 h 782" name="T57"/>
                <a:gd fmla="*/ 536 w 692" name="T58"/>
                <a:gd fmla="*/ 532 h 782" name="T59"/>
                <a:gd fmla="*/ 560 w 692" name="T60"/>
                <a:gd fmla="*/ 507 h 782" name="T61"/>
                <a:gd fmla="*/ 608 w 692" name="T62"/>
                <a:gd fmla="*/ 507 h 782" name="T63"/>
                <a:gd fmla="*/ 488 w 692" name="T64"/>
                <a:gd fmla="*/ 98 h 782" name="T65"/>
                <a:gd fmla="*/ 490 w 692" name="T66"/>
                <a:gd fmla="*/ 120 h 782" name="T67"/>
                <a:gd fmla="*/ 368 w 692" name="T68"/>
                <a:gd fmla="*/ 243 h 782" name="T69"/>
                <a:gd fmla="*/ 221 w 692" name="T70"/>
                <a:gd fmla="*/ 243 h 782" name="T71"/>
                <a:gd fmla="*/ 98 w 692" name="T72"/>
                <a:gd fmla="*/ 120 h 782" name="T73"/>
                <a:gd fmla="*/ 100 w 692" name="T74"/>
                <a:gd fmla="*/ 98 h 782" name="T75"/>
                <a:gd fmla="*/ 0 w 692" name="T76"/>
                <a:gd fmla="*/ 218 h 782" name="T77"/>
                <a:gd fmla="*/ 0 w 692" name="T78"/>
                <a:gd fmla="*/ 659 h 782" name="T79"/>
                <a:gd fmla="*/ 122 w 692" name="T80"/>
                <a:gd fmla="*/ 782 h 782" name="T81"/>
                <a:gd fmla="*/ 449 w 692" name="T82"/>
                <a:gd fmla="*/ 782 h 782" name="T83"/>
                <a:gd fmla="*/ 316 w 692" name="T84"/>
                <a:gd fmla="*/ 580 h 782" name="T85"/>
                <a:gd fmla="*/ 535 w 692" name="T86"/>
                <a:gd fmla="*/ 361 h 782" name="T87"/>
                <a:gd fmla="*/ 588 w 692" name="T88"/>
                <a:gd fmla="*/ 368 h 782" name="T89"/>
                <a:gd fmla="*/ 588 w 692" name="T90"/>
                <a:gd fmla="*/ 218 h 782" name="T91"/>
                <a:gd fmla="*/ 488 w 692" name="T92"/>
                <a:gd fmla="*/ 98 h 782" name="T93"/>
                <a:gd fmla="*/ 276 w 692" name="T94"/>
                <a:gd fmla="*/ 490 h 782" name="T95"/>
                <a:gd fmla="*/ 276 w 692" name="T96"/>
                <a:gd fmla="*/ 490 h 782" name="T97"/>
                <a:gd fmla="*/ 122 w 692" name="T98"/>
                <a:gd fmla="*/ 490 h 782" name="T99"/>
                <a:gd fmla="*/ 98 w 692" name="T100"/>
                <a:gd fmla="*/ 466 h 782" name="T101"/>
                <a:gd fmla="*/ 122 w 692" name="T102"/>
                <a:gd fmla="*/ 441 h 782" name="T103"/>
                <a:gd fmla="*/ 276 w 692" name="T104"/>
                <a:gd fmla="*/ 441 h 782" name="T105"/>
                <a:gd fmla="*/ 300 w 692" name="T106"/>
                <a:gd fmla="*/ 466 h 782" name="T107"/>
                <a:gd fmla="*/ 276 w 692" name="T108"/>
                <a:gd fmla="*/ 490 h 782" name="T109"/>
                <a:gd fmla="*/ 325 w 692" name="T110"/>
                <a:gd fmla="*/ 392 h 782" name="T111"/>
                <a:gd fmla="*/ 325 w 692" name="T112"/>
                <a:gd fmla="*/ 392 h 782" name="T113"/>
                <a:gd fmla="*/ 122 w 692" name="T114"/>
                <a:gd fmla="*/ 392 h 782" name="T115"/>
                <a:gd fmla="*/ 98 w 692" name="T116"/>
                <a:gd fmla="*/ 368 h 782" name="T117"/>
                <a:gd fmla="*/ 122 w 692" name="T118"/>
                <a:gd fmla="*/ 343 h 782" name="T119"/>
                <a:gd fmla="*/ 325 w 692" name="T120"/>
                <a:gd fmla="*/ 343 h 782" name="T121"/>
                <a:gd fmla="*/ 349 w 692" name="T122"/>
                <a:gd fmla="*/ 368 h 782" name="T123"/>
                <a:gd fmla="*/ 325 w 692" name="T124"/>
                <a:gd fmla="*/ 392 h 782" name="T1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b="b" l="0" r="r" t="0"/>
              <a:pathLst>
                <a:path h="782" w="692">
                  <a:moveTo>
                    <a:pt x="441" y="98"/>
                  </a:moveTo>
                  <a:cubicBezTo>
                    <a:pt x="441" y="152"/>
                    <a:pt x="397" y="196"/>
                    <a:pt x="343" y="196"/>
                  </a:cubicBezTo>
                  <a:lnTo>
                    <a:pt x="245" y="196"/>
                  </a:lnTo>
                  <a:cubicBezTo>
                    <a:pt x="191" y="196"/>
                    <a:pt x="147" y="152"/>
                    <a:pt x="147" y="98"/>
                  </a:cubicBezTo>
                  <a:cubicBezTo>
                    <a:pt x="147" y="44"/>
                    <a:pt x="191" y="0"/>
                    <a:pt x="245" y="0"/>
                  </a:cubicBezTo>
                  <a:lnTo>
                    <a:pt x="343" y="0"/>
                  </a:lnTo>
                  <a:cubicBezTo>
                    <a:pt x="397" y="0"/>
                    <a:pt x="441" y="44"/>
                    <a:pt x="441" y="98"/>
                  </a:cubicBezTo>
                  <a:close/>
                  <a:moveTo>
                    <a:pt x="384" y="541"/>
                  </a:moveTo>
                  <a:cubicBezTo>
                    <a:pt x="381" y="553"/>
                    <a:pt x="379" y="566"/>
                    <a:pt x="379" y="580"/>
                  </a:cubicBezTo>
                  <a:cubicBezTo>
                    <a:pt x="379" y="666"/>
                    <a:pt x="449" y="736"/>
                    <a:pt x="536" y="736"/>
                  </a:cubicBezTo>
                  <a:cubicBezTo>
                    <a:pt x="610" y="736"/>
                    <a:pt x="673" y="683"/>
                    <a:pt x="688" y="613"/>
                  </a:cubicBezTo>
                  <a:cubicBezTo>
                    <a:pt x="690" y="602"/>
                    <a:pt x="692" y="591"/>
                    <a:pt x="692" y="580"/>
                  </a:cubicBezTo>
                  <a:cubicBezTo>
                    <a:pt x="692" y="493"/>
                    <a:pt x="622" y="423"/>
                    <a:pt x="536" y="423"/>
                  </a:cubicBezTo>
                  <a:cubicBezTo>
                    <a:pt x="463" y="423"/>
                    <a:pt x="402" y="473"/>
                    <a:pt x="384" y="541"/>
                  </a:cubicBezTo>
                  <a:close/>
                  <a:moveTo>
                    <a:pt x="608" y="507"/>
                  </a:moveTo>
                  <a:lnTo>
                    <a:pt x="608" y="507"/>
                  </a:lnTo>
                  <a:cubicBezTo>
                    <a:pt x="621" y="521"/>
                    <a:pt x="621" y="542"/>
                    <a:pt x="608" y="555"/>
                  </a:cubicBezTo>
                  <a:lnTo>
                    <a:pt x="583" y="580"/>
                  </a:lnTo>
                  <a:lnTo>
                    <a:pt x="608" y="604"/>
                  </a:lnTo>
                  <a:cubicBezTo>
                    <a:pt x="621" y="617"/>
                    <a:pt x="621" y="639"/>
                    <a:pt x="608" y="652"/>
                  </a:cubicBezTo>
                  <a:cubicBezTo>
                    <a:pt x="595" y="665"/>
                    <a:pt x="573" y="665"/>
                    <a:pt x="560" y="652"/>
                  </a:cubicBezTo>
                  <a:lnTo>
                    <a:pt x="536" y="627"/>
                  </a:lnTo>
                  <a:lnTo>
                    <a:pt x="511" y="652"/>
                  </a:lnTo>
                  <a:cubicBezTo>
                    <a:pt x="498" y="665"/>
                    <a:pt x="476" y="665"/>
                    <a:pt x="463" y="652"/>
                  </a:cubicBezTo>
                  <a:cubicBezTo>
                    <a:pt x="450" y="639"/>
                    <a:pt x="450" y="617"/>
                    <a:pt x="463" y="604"/>
                  </a:cubicBezTo>
                  <a:lnTo>
                    <a:pt x="488" y="580"/>
                  </a:lnTo>
                  <a:lnTo>
                    <a:pt x="463" y="555"/>
                  </a:lnTo>
                  <a:cubicBezTo>
                    <a:pt x="450" y="542"/>
                    <a:pt x="450" y="521"/>
                    <a:pt x="463" y="507"/>
                  </a:cubicBezTo>
                  <a:cubicBezTo>
                    <a:pt x="476" y="494"/>
                    <a:pt x="498" y="494"/>
                    <a:pt x="511" y="507"/>
                  </a:cubicBezTo>
                  <a:lnTo>
                    <a:pt x="536" y="532"/>
                  </a:lnTo>
                  <a:lnTo>
                    <a:pt x="560" y="507"/>
                  </a:lnTo>
                  <a:cubicBezTo>
                    <a:pt x="573" y="494"/>
                    <a:pt x="595" y="494"/>
                    <a:pt x="608" y="507"/>
                  </a:cubicBezTo>
                  <a:close/>
                  <a:moveTo>
                    <a:pt x="488" y="98"/>
                  </a:moveTo>
                  <a:cubicBezTo>
                    <a:pt x="489" y="105"/>
                    <a:pt x="490" y="113"/>
                    <a:pt x="490" y="120"/>
                  </a:cubicBezTo>
                  <a:cubicBezTo>
                    <a:pt x="490" y="188"/>
                    <a:pt x="435" y="243"/>
                    <a:pt x="368" y="243"/>
                  </a:cubicBezTo>
                  <a:lnTo>
                    <a:pt x="221" y="243"/>
                  </a:lnTo>
                  <a:cubicBezTo>
                    <a:pt x="153" y="243"/>
                    <a:pt x="98" y="188"/>
                    <a:pt x="98" y="120"/>
                  </a:cubicBezTo>
                  <a:cubicBezTo>
                    <a:pt x="98" y="113"/>
                    <a:pt x="99" y="105"/>
                    <a:pt x="100" y="98"/>
                  </a:cubicBezTo>
                  <a:cubicBezTo>
                    <a:pt x="43" y="109"/>
                    <a:pt x="0" y="158"/>
                    <a:pt x="0" y="218"/>
                  </a:cubicBezTo>
                  <a:lnTo>
                    <a:pt x="0" y="659"/>
                  </a:lnTo>
                  <a:cubicBezTo>
                    <a:pt x="0" y="727"/>
                    <a:pt x="55" y="782"/>
                    <a:pt x="122" y="782"/>
                  </a:cubicBezTo>
                  <a:lnTo>
                    <a:pt x="449" y="782"/>
                  </a:lnTo>
                  <a:cubicBezTo>
                    <a:pt x="370" y="749"/>
                    <a:pt x="316" y="671"/>
                    <a:pt x="316" y="580"/>
                  </a:cubicBezTo>
                  <a:cubicBezTo>
                    <a:pt x="316" y="459"/>
                    <a:pt x="414" y="361"/>
                    <a:pt x="535" y="361"/>
                  </a:cubicBezTo>
                  <a:cubicBezTo>
                    <a:pt x="553" y="361"/>
                    <a:pt x="571" y="364"/>
                    <a:pt x="588" y="368"/>
                  </a:cubicBezTo>
                  <a:lnTo>
                    <a:pt x="588" y="218"/>
                  </a:lnTo>
                  <a:cubicBezTo>
                    <a:pt x="588" y="158"/>
                    <a:pt x="545" y="109"/>
                    <a:pt x="488" y="98"/>
                  </a:cubicBezTo>
                  <a:close/>
                  <a:moveTo>
                    <a:pt x="276" y="490"/>
                  </a:moveTo>
                  <a:lnTo>
                    <a:pt x="276" y="490"/>
                  </a:lnTo>
                  <a:lnTo>
                    <a:pt x="122" y="490"/>
                  </a:lnTo>
                  <a:cubicBezTo>
                    <a:pt x="109" y="490"/>
                    <a:pt x="98" y="479"/>
                    <a:pt x="98" y="466"/>
                  </a:cubicBezTo>
                  <a:cubicBezTo>
                    <a:pt x="98" y="452"/>
                    <a:pt x="109" y="441"/>
                    <a:pt x="122" y="441"/>
                  </a:cubicBezTo>
                  <a:lnTo>
                    <a:pt x="276" y="441"/>
                  </a:lnTo>
                  <a:cubicBezTo>
                    <a:pt x="289" y="441"/>
                    <a:pt x="300" y="452"/>
                    <a:pt x="300" y="466"/>
                  </a:cubicBezTo>
                  <a:cubicBezTo>
                    <a:pt x="300" y="479"/>
                    <a:pt x="289" y="490"/>
                    <a:pt x="276" y="490"/>
                  </a:cubicBezTo>
                  <a:close/>
                  <a:moveTo>
                    <a:pt x="325" y="392"/>
                  </a:moveTo>
                  <a:lnTo>
                    <a:pt x="325" y="392"/>
                  </a:lnTo>
                  <a:lnTo>
                    <a:pt x="122" y="392"/>
                  </a:lnTo>
                  <a:cubicBezTo>
                    <a:pt x="109" y="392"/>
                    <a:pt x="98" y="381"/>
                    <a:pt x="98" y="368"/>
                  </a:cubicBezTo>
                  <a:cubicBezTo>
                    <a:pt x="98" y="354"/>
                    <a:pt x="109" y="343"/>
                    <a:pt x="122" y="343"/>
                  </a:cubicBezTo>
                  <a:lnTo>
                    <a:pt x="325" y="343"/>
                  </a:lnTo>
                  <a:cubicBezTo>
                    <a:pt x="338" y="343"/>
                    <a:pt x="349" y="354"/>
                    <a:pt x="349" y="368"/>
                  </a:cubicBezTo>
                  <a:cubicBezTo>
                    <a:pt x="349" y="381"/>
                    <a:pt x="338" y="392"/>
                    <a:pt x="325" y="392"/>
                  </a:cubicBezTo>
                  <a:close/>
                </a:path>
              </a:pathLst>
            </a:custGeom>
            <a:gradFill>
              <a:gsLst>
                <a:gs pos="0">
                  <a:srgbClr val="374A53"/>
                </a:gs>
                <a:gs pos="100000">
                  <a:schemeClr val="bg2">
                    <a:lumMod val="75000"/>
                  </a:schemeClr>
                </a:gs>
              </a:gsLst>
              <a:lin ang="16200000" scaled="0"/>
            </a:gradFill>
            <a:ln>
              <a:noFill/>
            </a:ln>
            <a:effectLst/>
          </p:spPr>
          <p:txBody>
            <a:bodyPr anchor="t" anchorCtr="0" bIns="45720" compatLnSpc="1" lIns="91440" numCol="1" rIns="91440" tIns="45720" vert="horz" wrap="square"/>
            <a:lstStyle/>
            <a:p>
              <a:endParaRPr altLang="en-US" lang="zh-CN">
                <a:solidFill>
                  <a:schemeClr val="tx1"/>
                </a:solidFill>
              </a:endParaRPr>
            </a:p>
          </p:txBody>
        </p:sp>
      </p:grpSp>
      <p:sp>
        <p:nvSpPr>
          <p:cNvPr id="75" name="矩形 74">
            <a:extLst>
              <a:ext uri="{FF2B5EF4-FFF2-40B4-BE49-F238E27FC236}">
                <a16:creationId xmlns:a16="http://schemas.microsoft.com/office/drawing/2014/main" id="{B4501440-5AEC-4D41-BB0B-6FF2208B308B}"/>
              </a:ext>
            </a:extLst>
          </p:cNvPr>
          <p:cNvSpPr/>
          <p:nvPr/>
        </p:nvSpPr>
        <p:spPr>
          <a:xfrm>
            <a:off x="888849" y="3718641"/>
            <a:ext cx="3038435" cy="914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 indent="-342900" marL="34290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charset="2" panose="05000000000000000000" pitchFamily="2" typeface="Wingdings"/>
              <a:buChar char="ü"/>
            </a:pPr>
            <a:r>
              <a:rPr altLang="en-US" lang="zh-CN">
                <a:solidFill>
                  <a:srgbClr val="605958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经营更灵活，不受加盟政策的拘束；</a:t>
            </a:r>
          </a:p>
        </p:txBody>
      </p:sp>
      <p:sp>
        <p:nvSpPr>
          <p:cNvPr id="76" name="矩形 75">
            <a:extLst>
              <a:ext uri="{FF2B5EF4-FFF2-40B4-BE49-F238E27FC236}">
                <a16:creationId xmlns:a16="http://schemas.microsoft.com/office/drawing/2014/main" id="{A6BB91E9-DCA3-4B1B-AF7D-21FF8E76CBAD}"/>
              </a:ext>
            </a:extLst>
          </p:cNvPr>
          <p:cNvSpPr/>
          <p:nvPr/>
        </p:nvSpPr>
        <p:spPr>
          <a:xfrm>
            <a:off x="888849" y="4700158"/>
            <a:ext cx="3038435" cy="1325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 indent="-342900" marL="34290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charset="2" panose="05000000000000000000" pitchFamily="2" typeface="Wingdings"/>
              <a:buChar char="ü"/>
            </a:pPr>
            <a:r>
              <a:rPr altLang="en-US" lang="zh-CN">
                <a:solidFill>
                  <a:srgbClr val="605958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自主品牌的发展空间更大，后期不排除开分店甚至连锁店的可能。</a:t>
            </a:r>
          </a:p>
        </p:txBody>
      </p:sp>
      <p:sp>
        <p:nvSpPr>
          <p:cNvPr id="77" name="矩形 76">
            <a:extLst>
              <a:ext uri="{FF2B5EF4-FFF2-40B4-BE49-F238E27FC236}">
                <a16:creationId xmlns:a16="http://schemas.microsoft.com/office/drawing/2014/main" id="{6E90C3C3-0BF4-4744-A622-AFAE5F23B350}"/>
              </a:ext>
            </a:extLst>
          </p:cNvPr>
          <p:cNvSpPr/>
          <p:nvPr/>
        </p:nvSpPr>
        <p:spPr>
          <a:xfrm>
            <a:off x="8433026" y="4169354"/>
            <a:ext cx="3163888" cy="9144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 indent="-342900" marL="34290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charset="2" panose="05000000000000000000" pitchFamily="2" typeface="Wingdings"/>
              <a:buChar char="ü"/>
            </a:pPr>
            <a:r>
              <a:rPr altLang="en-US" lang="zh-CN">
                <a:solidFill>
                  <a:srgbClr val="605958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开业初期的发展速度上会受到一定影响。</a:t>
            </a:r>
          </a:p>
        </p:txBody>
      </p:sp>
    </p:spTree>
    <p:extLst>
      <p:ext uri="{BB962C8B-B14F-4D97-AF65-F5344CB8AC3E}">
        <p14:creationId val="1620946240"/>
      </p:ext>
    </p:extLst>
  </p:cSld>
  <p:clrMapOvr>
    <a:masterClrMapping/>
  </p:clrMapOvr>
  <p:transition spd="slow">
    <p:randomBar dir="vert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1250" id="7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fill="hold" grpId="0" id="9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fill="hold" grpId="0" id="13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5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fill="hold" id="17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9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2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1" nodeType="afterGroup">
                            <p:stCondLst>
                              <p:cond delay="2750"/>
                            </p:stCondLst>
                            <p:childTnLst>
                              <p:par>
                                <p:cTn fill="hold" id="22" nodeType="afterEffect" presetClass="entr" presetID="42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4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5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6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7" nodeType="withEffect" presetClass="entr" presetID="47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9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0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1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grpId="0" id="33" nodeType="afterEffect" presetClass="entr" presetID="2" presetSubtype="4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 fill="hold" id="35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 fill="hold" id="36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7" nodeType="withEffect" presetClass="entr" presetID="2" presetSubtype="4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 fill="hold" id="39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 fill="hold" id="40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41" nodeType="withEffect" presetClass="entr" presetID="2" presetSubtype="4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 fill="hold" id="43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 fill="hold" id="44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45" nodeType="withEffect" presetClass="entr" presetID="2" presetSubtype="4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 fill="hold" id="47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 fill="hold" id="48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49" nodeType="withEffect" presetClass="entr" presetID="2" presetSubtype="4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 fill="hold" id="51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 fill="hold" id="52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23"/>
      <p:bldP grpId="0" spid="46"/>
      <p:bldP grpId="0" spid="65"/>
      <p:bldP grpId="0" spid="66"/>
      <p:bldP grpId="0" spid="75"/>
      <p:bldP grpId="0" spid="76"/>
      <p:bldP grpId="0" spid="77"/>
    </p:bldLst>
  </p:timing>
</p:sld>
</file>

<file path=ppt/slides/slide1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9A19A05E-D3FE-4D6E-9620-2E992C29CA28}"/>
              </a:ext>
            </a:extLst>
          </p:cNvPr>
          <p:cNvSpPr/>
          <p:nvPr/>
        </p:nvSpPr>
        <p:spPr>
          <a:xfrm>
            <a:off x="1513489" y="810828"/>
            <a:ext cx="10079420" cy="136634"/>
          </a:xfrm>
          <a:prstGeom prst="rect">
            <a:avLst/>
          </a:prstGeom>
          <a:solidFill>
            <a:srgbClr val="5B72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3" name="椭圆 22">
            <a:extLst>
              <a:ext uri="{FF2B5EF4-FFF2-40B4-BE49-F238E27FC236}">
                <a16:creationId xmlns:a16="http://schemas.microsoft.com/office/drawing/2014/main" id="{4737B946-6685-429C-9828-A42F5F60A523}"/>
              </a:ext>
            </a:extLst>
          </p:cNvPr>
          <p:cNvSpPr/>
          <p:nvPr/>
        </p:nvSpPr>
        <p:spPr>
          <a:xfrm>
            <a:off x="94593" y="57076"/>
            <a:ext cx="1290568" cy="1087090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24" name="组合 23">
            <a:extLst>
              <a:ext uri="{FF2B5EF4-FFF2-40B4-BE49-F238E27FC236}">
                <a16:creationId xmlns:a16="http://schemas.microsoft.com/office/drawing/2014/main" id="{A44451C1-E0E6-4559-AE78-7D78AD0093AE}"/>
              </a:ext>
            </a:extLst>
          </p:cNvPr>
          <p:cNvGrpSpPr/>
          <p:nvPr/>
        </p:nvGrpSpPr>
        <p:grpSpPr>
          <a:xfrm>
            <a:off x="11078559" y="429123"/>
            <a:ext cx="514350" cy="284207"/>
            <a:chOff x="10501313" y="528290"/>
            <a:chExt cx="514350" cy="332185"/>
          </a:xfrm>
          <a:solidFill>
            <a:srgbClr val="5B727D"/>
          </a:solidFill>
        </p:grpSpPr>
        <p:sp>
          <p:nvSpPr>
            <p:cNvPr id="25" name="矩形 24">
              <a:extLst>
                <a:ext uri="{FF2B5EF4-FFF2-40B4-BE49-F238E27FC236}">
                  <a16:creationId xmlns:a16="http://schemas.microsoft.com/office/drawing/2014/main" id="{145D0146-A818-49F4-A62A-8D4F637E36C4}"/>
                </a:ext>
              </a:extLst>
            </p:cNvPr>
            <p:cNvSpPr/>
            <p:nvPr/>
          </p:nvSpPr>
          <p:spPr>
            <a:xfrm>
              <a:off x="10501313" y="700088"/>
              <a:ext cx="102306" cy="160387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  <p:sp>
          <p:nvSpPr>
            <p:cNvPr id="26" name="矩形 25">
              <a:extLst>
                <a:ext uri="{FF2B5EF4-FFF2-40B4-BE49-F238E27FC236}">
                  <a16:creationId xmlns:a16="http://schemas.microsoft.com/office/drawing/2014/main" id="{E25A07AE-151E-431B-BE20-9A0E73694D30}"/>
                </a:ext>
              </a:extLst>
            </p:cNvPr>
            <p:cNvSpPr/>
            <p:nvPr/>
          </p:nvSpPr>
          <p:spPr>
            <a:xfrm>
              <a:off x="10707335" y="597694"/>
              <a:ext cx="102306" cy="26278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  <p:sp>
          <p:nvSpPr>
            <p:cNvPr id="27" name="矩形 26">
              <a:extLst>
                <a:ext uri="{FF2B5EF4-FFF2-40B4-BE49-F238E27FC236}">
                  <a16:creationId xmlns:a16="http://schemas.microsoft.com/office/drawing/2014/main" id="{3FCD4E52-D36C-4027-B580-ECF339E34B12}"/>
                </a:ext>
              </a:extLst>
            </p:cNvPr>
            <p:cNvSpPr/>
            <p:nvPr/>
          </p:nvSpPr>
          <p:spPr>
            <a:xfrm>
              <a:off x="10913357" y="528290"/>
              <a:ext cx="102306" cy="332185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</p:grpSp>
      <p:sp>
        <p:nvSpPr>
          <p:cNvPr id="46" name="矩形 45">
            <a:extLst>
              <a:ext uri="{FF2B5EF4-FFF2-40B4-BE49-F238E27FC236}">
                <a16:creationId xmlns:a16="http://schemas.microsoft.com/office/drawing/2014/main" id="{92DDC215-0E79-4B4C-A0EB-E4352C8F7658}"/>
              </a:ext>
            </a:extLst>
          </p:cNvPr>
          <p:cNvSpPr/>
          <p:nvPr/>
        </p:nvSpPr>
        <p:spPr>
          <a:xfrm>
            <a:off x="1415573" y="371910"/>
            <a:ext cx="2468880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b="1" lang="zh-CN">
                <a:solidFill>
                  <a:srgbClr val="5B727D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面临的问题和解决方案</a:t>
            </a:r>
          </a:p>
        </p:txBody>
      </p:sp>
      <p:sp>
        <p:nvSpPr>
          <p:cNvPr id="22" name="矩形 21">
            <a:extLst>
              <a:ext uri="{FF2B5EF4-FFF2-40B4-BE49-F238E27FC236}">
                <a16:creationId xmlns:a16="http://schemas.microsoft.com/office/drawing/2014/main" id="{A1BA947B-961F-4583-9F54-D0365493A1A6}"/>
              </a:ext>
            </a:extLst>
          </p:cNvPr>
          <p:cNvSpPr/>
          <p:nvPr/>
        </p:nvSpPr>
        <p:spPr>
          <a:xfrm>
            <a:off x="7429227" y="3577472"/>
            <a:ext cx="2809014" cy="457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altLang="en-US" lang="zh-CN" sz="2400">
                <a:latin charset="-122" panose="020b0503020204020204" pitchFamily="34" typeface="微软雅黑"/>
                <a:ea charset="-122" panose="020b0503020204020204" pitchFamily="34" typeface="微软雅黑"/>
              </a:rPr>
              <a:t>前台接待人员招聘</a:t>
            </a:r>
          </a:p>
        </p:txBody>
      </p:sp>
      <p:sp>
        <p:nvSpPr>
          <p:cNvPr id="28" name="矩形 27">
            <a:extLst>
              <a:ext uri="{FF2B5EF4-FFF2-40B4-BE49-F238E27FC236}">
                <a16:creationId xmlns:a16="http://schemas.microsoft.com/office/drawing/2014/main" id="{C7477D50-84A4-49D9-91E7-8D63119D691C}"/>
              </a:ext>
            </a:extLst>
          </p:cNvPr>
          <p:cNvSpPr/>
          <p:nvPr/>
        </p:nvSpPr>
        <p:spPr>
          <a:xfrm>
            <a:off x="6938182" y="5247239"/>
            <a:ext cx="2030268" cy="457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altLang="en-US" lang="zh-CN" sz="2400">
                <a:latin charset="-122" panose="020b0503020204020204" pitchFamily="34" typeface="微软雅黑"/>
                <a:ea charset="-122" panose="020b0503020204020204" pitchFamily="34" typeface="微软雅黑"/>
              </a:rPr>
              <a:t>优秀技师招聘</a:t>
            </a:r>
          </a:p>
        </p:txBody>
      </p:sp>
      <p:sp>
        <p:nvSpPr>
          <p:cNvPr id="29" name="矩形 28">
            <a:extLst>
              <a:ext uri="{FF2B5EF4-FFF2-40B4-BE49-F238E27FC236}">
                <a16:creationId xmlns:a16="http://schemas.microsoft.com/office/drawing/2014/main" id="{D64AE5AE-1A87-4446-9A94-D5AB02D3BE50}"/>
              </a:ext>
            </a:extLst>
          </p:cNvPr>
          <p:cNvSpPr/>
          <p:nvPr/>
        </p:nvSpPr>
        <p:spPr>
          <a:xfrm>
            <a:off x="6430182" y="1970009"/>
            <a:ext cx="4549122" cy="457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altLang="en-US" lang="zh-CN" sz="2400">
                <a:latin charset="-122" panose="020b0503020204020204" pitchFamily="34" typeface="微软雅黑"/>
                <a:ea charset="-122" panose="020b0503020204020204" pitchFamily="34" typeface="微软雅黑"/>
              </a:rPr>
              <a:t>零配件供应渠道和供应时间</a:t>
            </a:r>
          </a:p>
        </p:txBody>
      </p:sp>
      <p:grpSp>
        <p:nvGrpSpPr>
          <p:cNvPr id="30" name="组合 29">
            <a:extLst>
              <a:ext uri="{FF2B5EF4-FFF2-40B4-BE49-F238E27FC236}">
                <a16:creationId xmlns:a16="http://schemas.microsoft.com/office/drawing/2014/main" id="{9E6CA321-4716-44D8-B742-C71CF4BEB7AA}"/>
              </a:ext>
            </a:extLst>
          </p:cNvPr>
          <p:cNvGrpSpPr/>
          <p:nvPr/>
        </p:nvGrpSpPr>
        <p:grpSpPr>
          <a:xfrm>
            <a:off x="5876644" y="1906547"/>
            <a:ext cx="651614" cy="651614"/>
            <a:chOff x="4317111" y="1670673"/>
            <a:chExt cx="651614" cy="651614"/>
          </a:xfrm>
        </p:grpSpPr>
        <p:sp>
          <p:nvSpPr>
            <p:cNvPr id="31" name="椭圆 30">
              <a:extLst>
                <a:ext uri="{FF2B5EF4-FFF2-40B4-BE49-F238E27FC236}">
                  <a16:creationId xmlns:a16="http://schemas.microsoft.com/office/drawing/2014/main" id="{1ADA2FD7-188D-49DD-B807-D0A951E52044}"/>
                </a:ext>
              </a:extLst>
            </p:cNvPr>
            <p:cNvSpPr/>
            <p:nvPr/>
          </p:nvSpPr>
          <p:spPr>
            <a:xfrm>
              <a:off x="4317111" y="1670673"/>
              <a:ext cx="651614" cy="651614"/>
            </a:xfrm>
            <a:prstGeom prst="ellipse">
              <a:avLst/>
            </a:prstGeom>
            <a:solidFill>
              <a:srgbClr val="5B727D"/>
            </a:solidFill>
            <a:ln cap="flat" w="28575">
              <a:noFill/>
              <a:prstDash val="solid"/>
              <a:miter lim="800000"/>
            </a:ln>
            <a:effectLst>
              <a:outerShdw algn="t" blurRad="228600" dir="5400000" dist="228600" rotWithShape="0">
                <a:schemeClr val="tx1">
                  <a:lumMod val="85000"/>
                  <a:lumOff val="15000"/>
                  <a:alpha val="28000"/>
                </a:schemeClr>
              </a:outerShdw>
            </a:effec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solidFill>
                  <a:prstClr val="black"/>
                </a:solidFill>
              </a:endParaRPr>
            </a:p>
          </p:txBody>
        </p:sp>
        <p:sp>
          <p:nvSpPr>
            <p:cNvPr id="32" name="KSO_Shape">
              <a:extLst>
                <a:ext uri="{FF2B5EF4-FFF2-40B4-BE49-F238E27FC236}">
                  <a16:creationId xmlns:a16="http://schemas.microsoft.com/office/drawing/2014/main" id="{029F4DC0-2E63-4D9F-987A-61603B7FDE52}"/>
                </a:ext>
              </a:extLst>
            </p:cNvPr>
            <p:cNvSpPr/>
            <p:nvPr/>
          </p:nvSpPr>
          <p:spPr bwMode="auto">
            <a:xfrm>
              <a:off x="4448326" y="1809347"/>
              <a:ext cx="389184" cy="374265"/>
            </a:xfrm>
            <a:custGeom>
              <a:rect b="b" l="0" r="r" t="0"/>
              <a:pathLst>
                <a:path h="2133600" w="2217738">
                  <a:moveTo>
                    <a:pt x="264726" y="2054225"/>
                  </a:moveTo>
                  <a:lnTo>
                    <a:pt x="1954996" y="2054225"/>
                  </a:lnTo>
                  <a:lnTo>
                    <a:pt x="1960156" y="2054622"/>
                  </a:lnTo>
                  <a:lnTo>
                    <a:pt x="1964920" y="2055019"/>
                  </a:lnTo>
                  <a:lnTo>
                    <a:pt x="1969286" y="2056210"/>
                  </a:lnTo>
                  <a:lnTo>
                    <a:pt x="1973653" y="2057400"/>
                  </a:lnTo>
                  <a:lnTo>
                    <a:pt x="1978019" y="2058988"/>
                  </a:lnTo>
                  <a:lnTo>
                    <a:pt x="1981989" y="2061369"/>
                  </a:lnTo>
                  <a:lnTo>
                    <a:pt x="1985959" y="2063353"/>
                  </a:lnTo>
                  <a:lnTo>
                    <a:pt x="1989134" y="2066131"/>
                  </a:lnTo>
                  <a:lnTo>
                    <a:pt x="1992310" y="2068910"/>
                  </a:lnTo>
                  <a:lnTo>
                    <a:pt x="1995089" y="2071688"/>
                  </a:lnTo>
                  <a:lnTo>
                    <a:pt x="1997470" y="2074863"/>
                  </a:lnTo>
                  <a:lnTo>
                    <a:pt x="1999455" y="2078435"/>
                  </a:lnTo>
                  <a:lnTo>
                    <a:pt x="2001440" y="2082403"/>
                  </a:lnTo>
                  <a:lnTo>
                    <a:pt x="2002631" y="2085975"/>
                  </a:lnTo>
                  <a:lnTo>
                    <a:pt x="2003028" y="2089944"/>
                  </a:lnTo>
                  <a:lnTo>
                    <a:pt x="2003425" y="2093913"/>
                  </a:lnTo>
                  <a:lnTo>
                    <a:pt x="2003028" y="2098278"/>
                  </a:lnTo>
                  <a:lnTo>
                    <a:pt x="2002631" y="2101850"/>
                  </a:lnTo>
                  <a:lnTo>
                    <a:pt x="2001440" y="2105819"/>
                  </a:lnTo>
                  <a:lnTo>
                    <a:pt x="1999455" y="2108994"/>
                  </a:lnTo>
                  <a:lnTo>
                    <a:pt x="1997470" y="2112566"/>
                  </a:lnTo>
                  <a:lnTo>
                    <a:pt x="1995089" y="2116138"/>
                  </a:lnTo>
                  <a:lnTo>
                    <a:pt x="1992310" y="2119313"/>
                  </a:lnTo>
                  <a:lnTo>
                    <a:pt x="1989134" y="2122091"/>
                  </a:lnTo>
                  <a:lnTo>
                    <a:pt x="1985959" y="2124472"/>
                  </a:lnTo>
                  <a:lnTo>
                    <a:pt x="1981989" y="2126853"/>
                  </a:lnTo>
                  <a:lnTo>
                    <a:pt x="1978019" y="2128838"/>
                  </a:lnTo>
                  <a:lnTo>
                    <a:pt x="1973653" y="2130822"/>
                  </a:lnTo>
                  <a:lnTo>
                    <a:pt x="1969286" y="2132013"/>
                  </a:lnTo>
                  <a:lnTo>
                    <a:pt x="1964920" y="2132806"/>
                  </a:lnTo>
                  <a:lnTo>
                    <a:pt x="1960156" y="2133203"/>
                  </a:lnTo>
                  <a:lnTo>
                    <a:pt x="1954996" y="2133600"/>
                  </a:lnTo>
                  <a:lnTo>
                    <a:pt x="264726" y="2133600"/>
                  </a:lnTo>
                  <a:lnTo>
                    <a:pt x="259566" y="2133203"/>
                  </a:lnTo>
                  <a:lnTo>
                    <a:pt x="254802" y="2132806"/>
                  </a:lnTo>
                  <a:lnTo>
                    <a:pt x="250436" y="2132013"/>
                  </a:lnTo>
                  <a:lnTo>
                    <a:pt x="246069" y="2130822"/>
                  </a:lnTo>
                  <a:lnTo>
                    <a:pt x="241306" y="2128838"/>
                  </a:lnTo>
                  <a:lnTo>
                    <a:pt x="237733" y="2126853"/>
                  </a:lnTo>
                  <a:lnTo>
                    <a:pt x="233763" y="2124472"/>
                  </a:lnTo>
                  <a:lnTo>
                    <a:pt x="230588" y="2122091"/>
                  </a:lnTo>
                  <a:lnTo>
                    <a:pt x="227015" y="2119313"/>
                  </a:lnTo>
                  <a:lnTo>
                    <a:pt x="224236" y="2116138"/>
                  </a:lnTo>
                  <a:lnTo>
                    <a:pt x="222251" y="2112566"/>
                  </a:lnTo>
                  <a:lnTo>
                    <a:pt x="219870" y="2108994"/>
                  </a:lnTo>
                  <a:lnTo>
                    <a:pt x="218282" y="2105819"/>
                  </a:lnTo>
                  <a:lnTo>
                    <a:pt x="217091" y="2101850"/>
                  </a:lnTo>
                  <a:lnTo>
                    <a:pt x="216297" y="2098278"/>
                  </a:lnTo>
                  <a:lnTo>
                    <a:pt x="215900" y="2093913"/>
                  </a:lnTo>
                  <a:lnTo>
                    <a:pt x="216297" y="2089944"/>
                  </a:lnTo>
                  <a:lnTo>
                    <a:pt x="217091" y="2085975"/>
                  </a:lnTo>
                  <a:lnTo>
                    <a:pt x="218282" y="2082403"/>
                  </a:lnTo>
                  <a:lnTo>
                    <a:pt x="219870" y="2078435"/>
                  </a:lnTo>
                  <a:lnTo>
                    <a:pt x="222251" y="2074863"/>
                  </a:lnTo>
                  <a:lnTo>
                    <a:pt x="224236" y="2071688"/>
                  </a:lnTo>
                  <a:lnTo>
                    <a:pt x="227015" y="2068910"/>
                  </a:lnTo>
                  <a:lnTo>
                    <a:pt x="230588" y="2066131"/>
                  </a:lnTo>
                  <a:lnTo>
                    <a:pt x="233763" y="2063353"/>
                  </a:lnTo>
                  <a:lnTo>
                    <a:pt x="237733" y="2061369"/>
                  </a:lnTo>
                  <a:lnTo>
                    <a:pt x="241306" y="2058988"/>
                  </a:lnTo>
                  <a:lnTo>
                    <a:pt x="246069" y="2057400"/>
                  </a:lnTo>
                  <a:lnTo>
                    <a:pt x="250436" y="2056210"/>
                  </a:lnTo>
                  <a:lnTo>
                    <a:pt x="254802" y="2055019"/>
                  </a:lnTo>
                  <a:lnTo>
                    <a:pt x="259566" y="2054622"/>
                  </a:lnTo>
                  <a:lnTo>
                    <a:pt x="264726" y="2054225"/>
                  </a:lnTo>
                  <a:close/>
                  <a:moveTo>
                    <a:pt x="259566" y="1952625"/>
                  </a:moveTo>
                  <a:lnTo>
                    <a:pt x="264726" y="1952625"/>
                  </a:lnTo>
                  <a:lnTo>
                    <a:pt x="1954996" y="1952625"/>
                  </a:lnTo>
                  <a:lnTo>
                    <a:pt x="1960156" y="1952625"/>
                  </a:lnTo>
                  <a:lnTo>
                    <a:pt x="1964920" y="1953423"/>
                  </a:lnTo>
                  <a:lnTo>
                    <a:pt x="1969286" y="1954220"/>
                  </a:lnTo>
                  <a:lnTo>
                    <a:pt x="1973653" y="1955417"/>
                  </a:lnTo>
                  <a:lnTo>
                    <a:pt x="1978019" y="1957411"/>
                  </a:lnTo>
                  <a:lnTo>
                    <a:pt x="1981989" y="1959007"/>
                  </a:lnTo>
                  <a:lnTo>
                    <a:pt x="1985959" y="1961799"/>
                  </a:lnTo>
                  <a:lnTo>
                    <a:pt x="1989134" y="1963793"/>
                  </a:lnTo>
                  <a:lnTo>
                    <a:pt x="1992310" y="1966984"/>
                  </a:lnTo>
                  <a:lnTo>
                    <a:pt x="1995089" y="1970175"/>
                  </a:lnTo>
                  <a:lnTo>
                    <a:pt x="1997470" y="1973366"/>
                  </a:lnTo>
                  <a:lnTo>
                    <a:pt x="1999455" y="1976956"/>
                  </a:lnTo>
                  <a:lnTo>
                    <a:pt x="2001440" y="1980147"/>
                  </a:lnTo>
                  <a:lnTo>
                    <a:pt x="2002631" y="1984136"/>
                  </a:lnTo>
                  <a:lnTo>
                    <a:pt x="2003028" y="1988124"/>
                  </a:lnTo>
                  <a:lnTo>
                    <a:pt x="2003425" y="1992113"/>
                  </a:lnTo>
                  <a:lnTo>
                    <a:pt x="2003028" y="1996501"/>
                  </a:lnTo>
                  <a:lnTo>
                    <a:pt x="2002631" y="2000489"/>
                  </a:lnTo>
                  <a:lnTo>
                    <a:pt x="2001440" y="2004079"/>
                  </a:lnTo>
                  <a:lnTo>
                    <a:pt x="1999455" y="2007669"/>
                  </a:lnTo>
                  <a:lnTo>
                    <a:pt x="1997470" y="2011259"/>
                  </a:lnTo>
                  <a:lnTo>
                    <a:pt x="1995089" y="2014848"/>
                  </a:lnTo>
                  <a:lnTo>
                    <a:pt x="1992310" y="2017641"/>
                  </a:lnTo>
                  <a:lnTo>
                    <a:pt x="1989134" y="2020433"/>
                  </a:lnTo>
                  <a:lnTo>
                    <a:pt x="1985959" y="2023225"/>
                  </a:lnTo>
                  <a:lnTo>
                    <a:pt x="1981989" y="2025219"/>
                  </a:lnTo>
                  <a:lnTo>
                    <a:pt x="1978019" y="2027612"/>
                  </a:lnTo>
                  <a:lnTo>
                    <a:pt x="1973653" y="2028809"/>
                  </a:lnTo>
                  <a:lnTo>
                    <a:pt x="1969286" y="2030006"/>
                  </a:lnTo>
                  <a:lnTo>
                    <a:pt x="1964920" y="2031601"/>
                  </a:lnTo>
                  <a:lnTo>
                    <a:pt x="1960156" y="2032000"/>
                  </a:lnTo>
                  <a:lnTo>
                    <a:pt x="1954996" y="2032000"/>
                  </a:lnTo>
                  <a:lnTo>
                    <a:pt x="264726" y="2032000"/>
                  </a:lnTo>
                  <a:lnTo>
                    <a:pt x="259566" y="2032000"/>
                  </a:lnTo>
                  <a:lnTo>
                    <a:pt x="254802" y="2031601"/>
                  </a:lnTo>
                  <a:lnTo>
                    <a:pt x="250436" y="2030006"/>
                  </a:lnTo>
                  <a:lnTo>
                    <a:pt x="246069" y="2028809"/>
                  </a:lnTo>
                  <a:lnTo>
                    <a:pt x="241306" y="2027612"/>
                  </a:lnTo>
                  <a:lnTo>
                    <a:pt x="237733" y="2025219"/>
                  </a:lnTo>
                  <a:lnTo>
                    <a:pt x="233763" y="2023225"/>
                  </a:lnTo>
                  <a:lnTo>
                    <a:pt x="230588" y="2020433"/>
                  </a:lnTo>
                  <a:lnTo>
                    <a:pt x="227015" y="2017641"/>
                  </a:lnTo>
                  <a:lnTo>
                    <a:pt x="224236" y="2014848"/>
                  </a:lnTo>
                  <a:lnTo>
                    <a:pt x="222251" y="2011259"/>
                  </a:lnTo>
                  <a:lnTo>
                    <a:pt x="219870" y="2007669"/>
                  </a:lnTo>
                  <a:lnTo>
                    <a:pt x="218282" y="2004079"/>
                  </a:lnTo>
                  <a:lnTo>
                    <a:pt x="217091" y="2000489"/>
                  </a:lnTo>
                  <a:lnTo>
                    <a:pt x="216297" y="1996501"/>
                  </a:lnTo>
                  <a:lnTo>
                    <a:pt x="215900" y="1992113"/>
                  </a:lnTo>
                  <a:lnTo>
                    <a:pt x="216297" y="1988124"/>
                  </a:lnTo>
                  <a:lnTo>
                    <a:pt x="217091" y="1984136"/>
                  </a:lnTo>
                  <a:lnTo>
                    <a:pt x="218282" y="1980147"/>
                  </a:lnTo>
                  <a:lnTo>
                    <a:pt x="219870" y="1976956"/>
                  </a:lnTo>
                  <a:lnTo>
                    <a:pt x="222251" y="1973366"/>
                  </a:lnTo>
                  <a:lnTo>
                    <a:pt x="224236" y="1970175"/>
                  </a:lnTo>
                  <a:lnTo>
                    <a:pt x="227015" y="1966984"/>
                  </a:lnTo>
                  <a:lnTo>
                    <a:pt x="230588" y="1963793"/>
                  </a:lnTo>
                  <a:lnTo>
                    <a:pt x="233763" y="1961799"/>
                  </a:lnTo>
                  <a:lnTo>
                    <a:pt x="237733" y="1959007"/>
                  </a:lnTo>
                  <a:lnTo>
                    <a:pt x="241306" y="1957411"/>
                  </a:lnTo>
                  <a:lnTo>
                    <a:pt x="246069" y="1955417"/>
                  </a:lnTo>
                  <a:lnTo>
                    <a:pt x="250436" y="1954220"/>
                  </a:lnTo>
                  <a:lnTo>
                    <a:pt x="254802" y="1953423"/>
                  </a:lnTo>
                  <a:lnTo>
                    <a:pt x="259566" y="1952625"/>
                  </a:lnTo>
                  <a:close/>
                  <a:moveTo>
                    <a:pt x="259566" y="1851025"/>
                  </a:moveTo>
                  <a:lnTo>
                    <a:pt x="264726" y="1851025"/>
                  </a:lnTo>
                  <a:lnTo>
                    <a:pt x="1954996" y="1851025"/>
                  </a:lnTo>
                  <a:lnTo>
                    <a:pt x="1960156" y="1851025"/>
                  </a:lnTo>
                  <a:lnTo>
                    <a:pt x="1964920" y="1851823"/>
                  </a:lnTo>
                  <a:lnTo>
                    <a:pt x="1969286" y="1853019"/>
                  </a:lnTo>
                  <a:lnTo>
                    <a:pt x="1973653" y="1854216"/>
                  </a:lnTo>
                  <a:lnTo>
                    <a:pt x="1978019" y="1855811"/>
                  </a:lnTo>
                  <a:lnTo>
                    <a:pt x="1981989" y="1857806"/>
                  </a:lnTo>
                  <a:lnTo>
                    <a:pt x="1985959" y="1860199"/>
                  </a:lnTo>
                  <a:lnTo>
                    <a:pt x="1989134" y="1862592"/>
                  </a:lnTo>
                  <a:lnTo>
                    <a:pt x="1992310" y="1865783"/>
                  </a:lnTo>
                  <a:lnTo>
                    <a:pt x="1995089" y="1868575"/>
                  </a:lnTo>
                  <a:lnTo>
                    <a:pt x="1997470" y="1871766"/>
                  </a:lnTo>
                  <a:lnTo>
                    <a:pt x="1999455" y="1875356"/>
                  </a:lnTo>
                  <a:lnTo>
                    <a:pt x="2001440" y="1878946"/>
                  </a:lnTo>
                  <a:lnTo>
                    <a:pt x="2002631" y="1882934"/>
                  </a:lnTo>
                  <a:lnTo>
                    <a:pt x="2003028" y="1886923"/>
                  </a:lnTo>
                  <a:lnTo>
                    <a:pt x="2003425" y="1890912"/>
                  </a:lnTo>
                  <a:lnTo>
                    <a:pt x="2003028" y="1895299"/>
                  </a:lnTo>
                  <a:lnTo>
                    <a:pt x="2002631" y="1898889"/>
                  </a:lnTo>
                  <a:lnTo>
                    <a:pt x="2001440" y="1902878"/>
                  </a:lnTo>
                  <a:lnTo>
                    <a:pt x="1999455" y="1906069"/>
                  </a:lnTo>
                  <a:lnTo>
                    <a:pt x="1997470" y="1909659"/>
                  </a:lnTo>
                  <a:lnTo>
                    <a:pt x="1995089" y="1913248"/>
                  </a:lnTo>
                  <a:lnTo>
                    <a:pt x="1992310" y="1916439"/>
                  </a:lnTo>
                  <a:lnTo>
                    <a:pt x="1989134" y="1918833"/>
                  </a:lnTo>
                  <a:lnTo>
                    <a:pt x="1985959" y="1921625"/>
                  </a:lnTo>
                  <a:lnTo>
                    <a:pt x="1981989" y="1924018"/>
                  </a:lnTo>
                  <a:lnTo>
                    <a:pt x="1978019" y="1926012"/>
                  </a:lnTo>
                  <a:lnTo>
                    <a:pt x="1973653" y="1927209"/>
                  </a:lnTo>
                  <a:lnTo>
                    <a:pt x="1969286" y="1928804"/>
                  </a:lnTo>
                  <a:lnTo>
                    <a:pt x="1964920" y="1930001"/>
                  </a:lnTo>
                  <a:lnTo>
                    <a:pt x="1960156" y="1930400"/>
                  </a:lnTo>
                  <a:lnTo>
                    <a:pt x="1954996" y="1930400"/>
                  </a:lnTo>
                  <a:lnTo>
                    <a:pt x="264726" y="1930400"/>
                  </a:lnTo>
                  <a:lnTo>
                    <a:pt x="259566" y="1930400"/>
                  </a:lnTo>
                  <a:lnTo>
                    <a:pt x="254802" y="1930001"/>
                  </a:lnTo>
                  <a:lnTo>
                    <a:pt x="250436" y="1928804"/>
                  </a:lnTo>
                  <a:lnTo>
                    <a:pt x="246069" y="1927209"/>
                  </a:lnTo>
                  <a:lnTo>
                    <a:pt x="241306" y="1926012"/>
                  </a:lnTo>
                  <a:lnTo>
                    <a:pt x="237733" y="1924018"/>
                  </a:lnTo>
                  <a:lnTo>
                    <a:pt x="233763" y="1921625"/>
                  </a:lnTo>
                  <a:lnTo>
                    <a:pt x="230588" y="1918833"/>
                  </a:lnTo>
                  <a:lnTo>
                    <a:pt x="227015" y="1916439"/>
                  </a:lnTo>
                  <a:lnTo>
                    <a:pt x="224236" y="1913248"/>
                  </a:lnTo>
                  <a:lnTo>
                    <a:pt x="222251" y="1909659"/>
                  </a:lnTo>
                  <a:lnTo>
                    <a:pt x="219870" y="1906069"/>
                  </a:lnTo>
                  <a:lnTo>
                    <a:pt x="218282" y="1902878"/>
                  </a:lnTo>
                  <a:lnTo>
                    <a:pt x="217091" y="1898889"/>
                  </a:lnTo>
                  <a:lnTo>
                    <a:pt x="216297" y="1895299"/>
                  </a:lnTo>
                  <a:lnTo>
                    <a:pt x="215900" y="1890912"/>
                  </a:lnTo>
                  <a:lnTo>
                    <a:pt x="216297" y="1886923"/>
                  </a:lnTo>
                  <a:lnTo>
                    <a:pt x="217091" y="1882934"/>
                  </a:lnTo>
                  <a:lnTo>
                    <a:pt x="218282" y="1878946"/>
                  </a:lnTo>
                  <a:lnTo>
                    <a:pt x="219870" y="1875356"/>
                  </a:lnTo>
                  <a:lnTo>
                    <a:pt x="222251" y="1871766"/>
                  </a:lnTo>
                  <a:lnTo>
                    <a:pt x="224236" y="1868575"/>
                  </a:lnTo>
                  <a:lnTo>
                    <a:pt x="227015" y="1865783"/>
                  </a:lnTo>
                  <a:lnTo>
                    <a:pt x="230588" y="1862592"/>
                  </a:lnTo>
                  <a:lnTo>
                    <a:pt x="233763" y="1860199"/>
                  </a:lnTo>
                  <a:lnTo>
                    <a:pt x="237733" y="1857806"/>
                  </a:lnTo>
                  <a:lnTo>
                    <a:pt x="241306" y="1855811"/>
                  </a:lnTo>
                  <a:lnTo>
                    <a:pt x="246069" y="1854216"/>
                  </a:lnTo>
                  <a:lnTo>
                    <a:pt x="250436" y="1853019"/>
                  </a:lnTo>
                  <a:lnTo>
                    <a:pt x="254802" y="1851823"/>
                  </a:lnTo>
                  <a:lnTo>
                    <a:pt x="259566" y="1851025"/>
                  </a:lnTo>
                  <a:close/>
                  <a:moveTo>
                    <a:pt x="558571" y="627063"/>
                  </a:moveTo>
                  <a:lnTo>
                    <a:pt x="563363" y="627063"/>
                  </a:lnTo>
                  <a:lnTo>
                    <a:pt x="568555" y="627063"/>
                  </a:lnTo>
                  <a:lnTo>
                    <a:pt x="573348" y="627461"/>
                  </a:lnTo>
                  <a:lnTo>
                    <a:pt x="578140" y="627858"/>
                  </a:lnTo>
                  <a:lnTo>
                    <a:pt x="582932" y="629449"/>
                  </a:lnTo>
                  <a:lnTo>
                    <a:pt x="591719" y="631835"/>
                  </a:lnTo>
                  <a:lnTo>
                    <a:pt x="600505" y="635413"/>
                  </a:lnTo>
                  <a:lnTo>
                    <a:pt x="608892" y="639787"/>
                  </a:lnTo>
                  <a:lnTo>
                    <a:pt x="616879" y="645354"/>
                  </a:lnTo>
                  <a:lnTo>
                    <a:pt x="624068" y="651318"/>
                  </a:lnTo>
                  <a:lnTo>
                    <a:pt x="631256" y="658475"/>
                  </a:lnTo>
                  <a:lnTo>
                    <a:pt x="637247" y="666030"/>
                  </a:lnTo>
                  <a:lnTo>
                    <a:pt x="642439" y="673584"/>
                  </a:lnTo>
                  <a:lnTo>
                    <a:pt x="647631" y="682730"/>
                  </a:lnTo>
                  <a:lnTo>
                    <a:pt x="651624" y="692272"/>
                  </a:lnTo>
                  <a:lnTo>
                    <a:pt x="654420" y="701815"/>
                  </a:lnTo>
                  <a:lnTo>
                    <a:pt x="656816" y="712153"/>
                  </a:lnTo>
                  <a:lnTo>
                    <a:pt x="658414" y="722491"/>
                  </a:lnTo>
                  <a:lnTo>
                    <a:pt x="658813" y="733625"/>
                  </a:lnTo>
                  <a:lnTo>
                    <a:pt x="658414" y="743962"/>
                  </a:lnTo>
                  <a:lnTo>
                    <a:pt x="656816" y="754698"/>
                  </a:lnTo>
                  <a:lnTo>
                    <a:pt x="654420" y="765036"/>
                  </a:lnTo>
                  <a:lnTo>
                    <a:pt x="651624" y="774976"/>
                  </a:lnTo>
                  <a:lnTo>
                    <a:pt x="647631" y="784122"/>
                  </a:lnTo>
                  <a:lnTo>
                    <a:pt x="642439" y="792869"/>
                  </a:lnTo>
                  <a:lnTo>
                    <a:pt x="637247" y="801219"/>
                  </a:lnTo>
                  <a:lnTo>
                    <a:pt x="631256" y="808774"/>
                  </a:lnTo>
                  <a:lnTo>
                    <a:pt x="624068" y="815533"/>
                  </a:lnTo>
                  <a:lnTo>
                    <a:pt x="616879" y="821498"/>
                  </a:lnTo>
                  <a:lnTo>
                    <a:pt x="608892" y="826667"/>
                  </a:lnTo>
                  <a:lnTo>
                    <a:pt x="600505" y="831438"/>
                  </a:lnTo>
                  <a:lnTo>
                    <a:pt x="591719" y="835017"/>
                  </a:lnTo>
                  <a:lnTo>
                    <a:pt x="582932" y="837800"/>
                  </a:lnTo>
                  <a:lnTo>
                    <a:pt x="578140" y="838595"/>
                  </a:lnTo>
                  <a:lnTo>
                    <a:pt x="573348" y="838993"/>
                  </a:lnTo>
                  <a:lnTo>
                    <a:pt x="568555" y="839390"/>
                  </a:lnTo>
                  <a:lnTo>
                    <a:pt x="563363" y="839788"/>
                  </a:lnTo>
                  <a:lnTo>
                    <a:pt x="558571" y="839390"/>
                  </a:lnTo>
                  <a:lnTo>
                    <a:pt x="553778" y="838993"/>
                  </a:lnTo>
                  <a:lnTo>
                    <a:pt x="548986" y="838595"/>
                  </a:lnTo>
                  <a:lnTo>
                    <a:pt x="544593" y="837800"/>
                  </a:lnTo>
                  <a:lnTo>
                    <a:pt x="535407" y="835017"/>
                  </a:lnTo>
                  <a:lnTo>
                    <a:pt x="526621" y="831438"/>
                  </a:lnTo>
                  <a:lnTo>
                    <a:pt x="518234" y="826667"/>
                  </a:lnTo>
                  <a:lnTo>
                    <a:pt x="510646" y="821498"/>
                  </a:lnTo>
                  <a:lnTo>
                    <a:pt x="503058" y="815533"/>
                  </a:lnTo>
                  <a:lnTo>
                    <a:pt x="496269" y="808774"/>
                  </a:lnTo>
                  <a:lnTo>
                    <a:pt x="492126" y="803549"/>
                  </a:lnTo>
                  <a:lnTo>
                    <a:pt x="492126" y="1749822"/>
                  </a:lnTo>
                  <a:lnTo>
                    <a:pt x="491728" y="1754982"/>
                  </a:lnTo>
                  <a:lnTo>
                    <a:pt x="491331" y="1760141"/>
                  </a:lnTo>
                  <a:lnTo>
                    <a:pt x="490138" y="1764904"/>
                  </a:lnTo>
                  <a:lnTo>
                    <a:pt x="488548" y="1769666"/>
                  </a:lnTo>
                  <a:lnTo>
                    <a:pt x="486957" y="1774825"/>
                  </a:lnTo>
                  <a:lnTo>
                    <a:pt x="484174" y="1778794"/>
                  </a:lnTo>
                  <a:lnTo>
                    <a:pt x="482186" y="1783160"/>
                  </a:lnTo>
                  <a:lnTo>
                    <a:pt x="479006" y="1786732"/>
                  </a:lnTo>
                  <a:lnTo>
                    <a:pt x="475825" y="1789907"/>
                  </a:lnTo>
                  <a:lnTo>
                    <a:pt x="472246" y="1793082"/>
                  </a:lnTo>
                  <a:lnTo>
                    <a:pt x="468271" y="1795860"/>
                  </a:lnTo>
                  <a:lnTo>
                    <a:pt x="464295" y="1797844"/>
                  </a:lnTo>
                  <a:lnTo>
                    <a:pt x="460716" y="1799828"/>
                  </a:lnTo>
                  <a:lnTo>
                    <a:pt x="455945" y="1801019"/>
                  </a:lnTo>
                  <a:lnTo>
                    <a:pt x="451572" y="1801416"/>
                  </a:lnTo>
                  <a:lnTo>
                    <a:pt x="446801" y="1801813"/>
                  </a:lnTo>
                  <a:lnTo>
                    <a:pt x="316391" y="1801813"/>
                  </a:lnTo>
                  <a:lnTo>
                    <a:pt x="312017" y="1801416"/>
                  </a:lnTo>
                  <a:lnTo>
                    <a:pt x="307644" y="1801019"/>
                  </a:lnTo>
                  <a:lnTo>
                    <a:pt x="303270" y="1799828"/>
                  </a:lnTo>
                  <a:lnTo>
                    <a:pt x="298499" y="1797844"/>
                  </a:lnTo>
                  <a:lnTo>
                    <a:pt x="294921" y="1795860"/>
                  </a:lnTo>
                  <a:lnTo>
                    <a:pt x="291343" y="1793082"/>
                  </a:lnTo>
                  <a:lnTo>
                    <a:pt x="287764" y="1789907"/>
                  </a:lnTo>
                  <a:lnTo>
                    <a:pt x="284584" y="1786732"/>
                  </a:lnTo>
                  <a:lnTo>
                    <a:pt x="281403" y="1783160"/>
                  </a:lnTo>
                  <a:lnTo>
                    <a:pt x="279017" y="1778794"/>
                  </a:lnTo>
                  <a:lnTo>
                    <a:pt x="276632" y="1774825"/>
                  </a:lnTo>
                  <a:lnTo>
                    <a:pt x="275041" y="1769666"/>
                  </a:lnTo>
                  <a:lnTo>
                    <a:pt x="273053" y="1764904"/>
                  </a:lnTo>
                  <a:lnTo>
                    <a:pt x="272258" y="1760141"/>
                  </a:lnTo>
                  <a:lnTo>
                    <a:pt x="271463" y="1754982"/>
                  </a:lnTo>
                  <a:lnTo>
                    <a:pt x="271463" y="1749822"/>
                  </a:lnTo>
                  <a:lnTo>
                    <a:pt x="271463" y="803989"/>
                  </a:lnTo>
                  <a:lnTo>
                    <a:pt x="267660" y="808774"/>
                  </a:lnTo>
                  <a:lnTo>
                    <a:pt x="260857" y="815533"/>
                  </a:lnTo>
                  <a:lnTo>
                    <a:pt x="253253" y="821498"/>
                  </a:lnTo>
                  <a:lnTo>
                    <a:pt x="245249" y="826667"/>
                  </a:lnTo>
                  <a:lnTo>
                    <a:pt x="237645" y="831438"/>
                  </a:lnTo>
                  <a:lnTo>
                    <a:pt x="228440" y="835017"/>
                  </a:lnTo>
                  <a:lnTo>
                    <a:pt x="219235" y="837800"/>
                  </a:lnTo>
                  <a:lnTo>
                    <a:pt x="214433" y="838595"/>
                  </a:lnTo>
                  <a:lnTo>
                    <a:pt x="210030" y="838993"/>
                  </a:lnTo>
                  <a:lnTo>
                    <a:pt x="205228" y="839390"/>
                  </a:lnTo>
                  <a:lnTo>
                    <a:pt x="200425" y="839788"/>
                  </a:lnTo>
                  <a:lnTo>
                    <a:pt x="195222" y="839390"/>
                  </a:lnTo>
                  <a:lnTo>
                    <a:pt x="190420" y="838993"/>
                  </a:lnTo>
                  <a:lnTo>
                    <a:pt x="185617" y="838595"/>
                  </a:lnTo>
                  <a:lnTo>
                    <a:pt x="180815" y="837800"/>
                  </a:lnTo>
                  <a:lnTo>
                    <a:pt x="171610" y="835017"/>
                  </a:lnTo>
                  <a:lnTo>
                    <a:pt x="163206" y="831438"/>
                  </a:lnTo>
                  <a:lnTo>
                    <a:pt x="154801" y="826667"/>
                  </a:lnTo>
                  <a:lnTo>
                    <a:pt x="146797" y="821498"/>
                  </a:lnTo>
                  <a:lnTo>
                    <a:pt x="139193" y="815533"/>
                  </a:lnTo>
                  <a:lnTo>
                    <a:pt x="132389" y="808774"/>
                  </a:lnTo>
                  <a:lnTo>
                    <a:pt x="126386" y="801219"/>
                  </a:lnTo>
                  <a:lnTo>
                    <a:pt x="121184" y="792869"/>
                  </a:lnTo>
                  <a:lnTo>
                    <a:pt x="115981" y="784122"/>
                  </a:lnTo>
                  <a:lnTo>
                    <a:pt x="112379" y="774976"/>
                  </a:lnTo>
                  <a:lnTo>
                    <a:pt x="109177" y="765036"/>
                  </a:lnTo>
                  <a:lnTo>
                    <a:pt x="106376" y="754698"/>
                  </a:lnTo>
                  <a:lnTo>
                    <a:pt x="105175" y="743962"/>
                  </a:lnTo>
                  <a:lnTo>
                    <a:pt x="104775" y="733625"/>
                  </a:lnTo>
                  <a:lnTo>
                    <a:pt x="105175" y="722491"/>
                  </a:lnTo>
                  <a:lnTo>
                    <a:pt x="106376" y="712153"/>
                  </a:lnTo>
                  <a:lnTo>
                    <a:pt x="109177" y="701815"/>
                  </a:lnTo>
                  <a:lnTo>
                    <a:pt x="112379" y="692273"/>
                  </a:lnTo>
                  <a:lnTo>
                    <a:pt x="115981" y="682730"/>
                  </a:lnTo>
                  <a:lnTo>
                    <a:pt x="121184" y="673585"/>
                  </a:lnTo>
                  <a:lnTo>
                    <a:pt x="126386" y="666030"/>
                  </a:lnTo>
                  <a:lnTo>
                    <a:pt x="132389" y="658475"/>
                  </a:lnTo>
                  <a:lnTo>
                    <a:pt x="139193" y="651318"/>
                  </a:lnTo>
                  <a:lnTo>
                    <a:pt x="146797" y="645354"/>
                  </a:lnTo>
                  <a:lnTo>
                    <a:pt x="154801" y="639787"/>
                  </a:lnTo>
                  <a:lnTo>
                    <a:pt x="163206" y="635413"/>
                  </a:lnTo>
                  <a:lnTo>
                    <a:pt x="171610" y="631835"/>
                  </a:lnTo>
                  <a:lnTo>
                    <a:pt x="180815" y="629449"/>
                  </a:lnTo>
                  <a:lnTo>
                    <a:pt x="185617" y="627859"/>
                  </a:lnTo>
                  <a:lnTo>
                    <a:pt x="190420" y="627461"/>
                  </a:lnTo>
                  <a:lnTo>
                    <a:pt x="195222" y="627063"/>
                  </a:lnTo>
                  <a:lnTo>
                    <a:pt x="197222" y="627063"/>
                  </a:lnTo>
                  <a:lnTo>
                    <a:pt x="200394" y="627063"/>
                  </a:lnTo>
                  <a:lnTo>
                    <a:pt x="200425" y="627063"/>
                  </a:lnTo>
                  <a:lnTo>
                    <a:pt x="205228" y="627063"/>
                  </a:lnTo>
                  <a:lnTo>
                    <a:pt x="558570" y="627063"/>
                  </a:lnTo>
                  <a:lnTo>
                    <a:pt x="558571" y="627063"/>
                  </a:lnTo>
                  <a:close/>
                  <a:moveTo>
                    <a:pt x="922944" y="627063"/>
                  </a:moveTo>
                  <a:lnTo>
                    <a:pt x="927696" y="627063"/>
                  </a:lnTo>
                  <a:lnTo>
                    <a:pt x="932449" y="627063"/>
                  </a:lnTo>
                  <a:lnTo>
                    <a:pt x="932450" y="627063"/>
                  </a:lnTo>
                  <a:lnTo>
                    <a:pt x="1286688" y="627063"/>
                  </a:lnTo>
                  <a:lnTo>
                    <a:pt x="1286689" y="627063"/>
                  </a:lnTo>
                  <a:lnTo>
                    <a:pt x="1291432" y="627063"/>
                  </a:lnTo>
                  <a:lnTo>
                    <a:pt x="1296174" y="627063"/>
                  </a:lnTo>
                  <a:lnTo>
                    <a:pt x="1300917" y="627461"/>
                  </a:lnTo>
                  <a:lnTo>
                    <a:pt x="1306054" y="627858"/>
                  </a:lnTo>
                  <a:lnTo>
                    <a:pt x="1310402" y="629449"/>
                  </a:lnTo>
                  <a:lnTo>
                    <a:pt x="1319492" y="631835"/>
                  </a:lnTo>
                  <a:lnTo>
                    <a:pt x="1328187" y="635413"/>
                  </a:lnTo>
                  <a:lnTo>
                    <a:pt x="1336486" y="639787"/>
                  </a:lnTo>
                  <a:lnTo>
                    <a:pt x="1343995" y="645353"/>
                  </a:lnTo>
                  <a:lnTo>
                    <a:pt x="1351504" y="651318"/>
                  </a:lnTo>
                  <a:lnTo>
                    <a:pt x="1357828" y="658475"/>
                  </a:lnTo>
                  <a:lnTo>
                    <a:pt x="1364151" y="666030"/>
                  </a:lnTo>
                  <a:lnTo>
                    <a:pt x="1369684" y="673584"/>
                  </a:lnTo>
                  <a:lnTo>
                    <a:pt x="1374427" y="682729"/>
                  </a:lnTo>
                  <a:lnTo>
                    <a:pt x="1378379" y="692272"/>
                  </a:lnTo>
                  <a:lnTo>
                    <a:pt x="1381541" y="701815"/>
                  </a:lnTo>
                  <a:lnTo>
                    <a:pt x="1383912" y="712153"/>
                  </a:lnTo>
                  <a:lnTo>
                    <a:pt x="1385493" y="722491"/>
                  </a:lnTo>
                  <a:lnTo>
                    <a:pt x="1385888" y="733624"/>
                  </a:lnTo>
                  <a:lnTo>
                    <a:pt x="1385493" y="743962"/>
                  </a:lnTo>
                  <a:lnTo>
                    <a:pt x="1383912" y="754698"/>
                  </a:lnTo>
                  <a:lnTo>
                    <a:pt x="1381541" y="765036"/>
                  </a:lnTo>
                  <a:lnTo>
                    <a:pt x="1378379" y="774976"/>
                  </a:lnTo>
                  <a:lnTo>
                    <a:pt x="1374427" y="784122"/>
                  </a:lnTo>
                  <a:lnTo>
                    <a:pt x="1369684" y="792869"/>
                  </a:lnTo>
                  <a:lnTo>
                    <a:pt x="1364151" y="801219"/>
                  </a:lnTo>
                  <a:lnTo>
                    <a:pt x="1357828" y="808774"/>
                  </a:lnTo>
                  <a:lnTo>
                    <a:pt x="1351504" y="815533"/>
                  </a:lnTo>
                  <a:lnTo>
                    <a:pt x="1343995" y="821498"/>
                  </a:lnTo>
                  <a:lnTo>
                    <a:pt x="1336486" y="826667"/>
                  </a:lnTo>
                  <a:lnTo>
                    <a:pt x="1328187" y="831438"/>
                  </a:lnTo>
                  <a:lnTo>
                    <a:pt x="1319492" y="835017"/>
                  </a:lnTo>
                  <a:lnTo>
                    <a:pt x="1310402" y="837800"/>
                  </a:lnTo>
                  <a:lnTo>
                    <a:pt x="1306054" y="838595"/>
                  </a:lnTo>
                  <a:lnTo>
                    <a:pt x="1300917" y="838993"/>
                  </a:lnTo>
                  <a:lnTo>
                    <a:pt x="1296174" y="839390"/>
                  </a:lnTo>
                  <a:lnTo>
                    <a:pt x="1291432" y="839788"/>
                  </a:lnTo>
                  <a:lnTo>
                    <a:pt x="1286689" y="839390"/>
                  </a:lnTo>
                  <a:lnTo>
                    <a:pt x="1281946" y="838993"/>
                  </a:lnTo>
                  <a:lnTo>
                    <a:pt x="1277204" y="838595"/>
                  </a:lnTo>
                  <a:lnTo>
                    <a:pt x="1272066" y="837800"/>
                  </a:lnTo>
                  <a:lnTo>
                    <a:pt x="1263371" y="835017"/>
                  </a:lnTo>
                  <a:lnTo>
                    <a:pt x="1254676" y="831438"/>
                  </a:lnTo>
                  <a:lnTo>
                    <a:pt x="1246377" y="826667"/>
                  </a:lnTo>
                  <a:lnTo>
                    <a:pt x="1238473" y="821498"/>
                  </a:lnTo>
                  <a:lnTo>
                    <a:pt x="1231754" y="815533"/>
                  </a:lnTo>
                  <a:lnTo>
                    <a:pt x="1224640" y="808774"/>
                  </a:lnTo>
                  <a:lnTo>
                    <a:pt x="1219201" y="802275"/>
                  </a:lnTo>
                  <a:lnTo>
                    <a:pt x="1219201" y="1749822"/>
                  </a:lnTo>
                  <a:lnTo>
                    <a:pt x="1218804" y="1754982"/>
                  </a:lnTo>
                  <a:lnTo>
                    <a:pt x="1218407" y="1760141"/>
                  </a:lnTo>
                  <a:lnTo>
                    <a:pt x="1216820" y="1764904"/>
                  </a:lnTo>
                  <a:lnTo>
                    <a:pt x="1215629" y="1769666"/>
                  </a:lnTo>
                  <a:lnTo>
                    <a:pt x="1213248" y="1774825"/>
                  </a:lnTo>
                  <a:lnTo>
                    <a:pt x="1211263" y="1778794"/>
                  </a:lnTo>
                  <a:lnTo>
                    <a:pt x="1208485" y="1783160"/>
                  </a:lnTo>
                  <a:lnTo>
                    <a:pt x="1206104" y="1786732"/>
                  </a:lnTo>
                  <a:lnTo>
                    <a:pt x="1202532" y="1789907"/>
                  </a:lnTo>
                  <a:lnTo>
                    <a:pt x="1198960" y="1793082"/>
                  </a:lnTo>
                  <a:lnTo>
                    <a:pt x="1195388" y="1795860"/>
                  </a:lnTo>
                  <a:lnTo>
                    <a:pt x="1191420" y="1797844"/>
                  </a:lnTo>
                  <a:lnTo>
                    <a:pt x="1187451" y="1799828"/>
                  </a:lnTo>
                  <a:lnTo>
                    <a:pt x="1183085" y="1801019"/>
                  </a:lnTo>
                  <a:lnTo>
                    <a:pt x="1178720" y="1801416"/>
                  </a:lnTo>
                  <a:lnTo>
                    <a:pt x="1173957" y="1801813"/>
                  </a:lnTo>
                  <a:lnTo>
                    <a:pt x="1043385" y="1801813"/>
                  </a:lnTo>
                  <a:lnTo>
                    <a:pt x="1038622" y="1801416"/>
                  </a:lnTo>
                  <a:lnTo>
                    <a:pt x="1034257" y="1801019"/>
                  </a:lnTo>
                  <a:lnTo>
                    <a:pt x="1030288" y="1799828"/>
                  </a:lnTo>
                  <a:lnTo>
                    <a:pt x="1025922" y="1797844"/>
                  </a:lnTo>
                  <a:lnTo>
                    <a:pt x="1021954" y="1795860"/>
                  </a:lnTo>
                  <a:lnTo>
                    <a:pt x="1018382" y="1793082"/>
                  </a:lnTo>
                  <a:lnTo>
                    <a:pt x="1015207" y="1789907"/>
                  </a:lnTo>
                  <a:lnTo>
                    <a:pt x="1012032" y="1786732"/>
                  </a:lnTo>
                  <a:lnTo>
                    <a:pt x="1008857" y="1783160"/>
                  </a:lnTo>
                  <a:lnTo>
                    <a:pt x="1006079" y="1778794"/>
                  </a:lnTo>
                  <a:lnTo>
                    <a:pt x="1004094" y="1774825"/>
                  </a:lnTo>
                  <a:lnTo>
                    <a:pt x="1002110" y="1769666"/>
                  </a:lnTo>
                  <a:lnTo>
                    <a:pt x="1000522" y="1764904"/>
                  </a:lnTo>
                  <a:lnTo>
                    <a:pt x="999729" y="1760141"/>
                  </a:lnTo>
                  <a:lnTo>
                    <a:pt x="998935" y="1754982"/>
                  </a:lnTo>
                  <a:lnTo>
                    <a:pt x="998538" y="1749822"/>
                  </a:lnTo>
                  <a:lnTo>
                    <a:pt x="998538" y="804112"/>
                  </a:lnTo>
                  <a:lnTo>
                    <a:pt x="994628" y="808774"/>
                  </a:lnTo>
                  <a:lnTo>
                    <a:pt x="987895" y="815533"/>
                  </a:lnTo>
                  <a:lnTo>
                    <a:pt x="980766" y="821498"/>
                  </a:lnTo>
                  <a:lnTo>
                    <a:pt x="972846" y="826667"/>
                  </a:lnTo>
                  <a:lnTo>
                    <a:pt x="964529" y="831438"/>
                  </a:lnTo>
                  <a:lnTo>
                    <a:pt x="955816" y="835017"/>
                  </a:lnTo>
                  <a:lnTo>
                    <a:pt x="947103" y="837800"/>
                  </a:lnTo>
                  <a:lnTo>
                    <a:pt x="942350" y="838595"/>
                  </a:lnTo>
                  <a:lnTo>
                    <a:pt x="937598" y="838993"/>
                  </a:lnTo>
                  <a:lnTo>
                    <a:pt x="932449" y="839390"/>
                  </a:lnTo>
                  <a:lnTo>
                    <a:pt x="927696" y="839788"/>
                  </a:lnTo>
                  <a:lnTo>
                    <a:pt x="922944" y="839390"/>
                  </a:lnTo>
                  <a:lnTo>
                    <a:pt x="918191" y="838993"/>
                  </a:lnTo>
                  <a:lnTo>
                    <a:pt x="913439" y="838595"/>
                  </a:lnTo>
                  <a:lnTo>
                    <a:pt x="909082" y="837800"/>
                  </a:lnTo>
                  <a:lnTo>
                    <a:pt x="899577" y="835017"/>
                  </a:lnTo>
                  <a:lnTo>
                    <a:pt x="890864" y="831438"/>
                  </a:lnTo>
                  <a:lnTo>
                    <a:pt x="882547" y="826667"/>
                  </a:lnTo>
                  <a:lnTo>
                    <a:pt x="875419" y="821498"/>
                  </a:lnTo>
                  <a:lnTo>
                    <a:pt x="867894" y="815533"/>
                  </a:lnTo>
                  <a:lnTo>
                    <a:pt x="861161" y="808774"/>
                  </a:lnTo>
                  <a:lnTo>
                    <a:pt x="855220" y="801219"/>
                  </a:lnTo>
                  <a:lnTo>
                    <a:pt x="849280" y="792869"/>
                  </a:lnTo>
                  <a:lnTo>
                    <a:pt x="844923" y="784122"/>
                  </a:lnTo>
                  <a:lnTo>
                    <a:pt x="840567" y="774976"/>
                  </a:lnTo>
                  <a:lnTo>
                    <a:pt x="837398" y="765036"/>
                  </a:lnTo>
                  <a:lnTo>
                    <a:pt x="835418" y="754698"/>
                  </a:lnTo>
                  <a:lnTo>
                    <a:pt x="834230" y="743962"/>
                  </a:lnTo>
                  <a:lnTo>
                    <a:pt x="833438" y="733625"/>
                  </a:lnTo>
                  <a:lnTo>
                    <a:pt x="834230" y="722491"/>
                  </a:lnTo>
                  <a:lnTo>
                    <a:pt x="835418" y="712153"/>
                  </a:lnTo>
                  <a:lnTo>
                    <a:pt x="837398" y="701815"/>
                  </a:lnTo>
                  <a:lnTo>
                    <a:pt x="840567" y="692272"/>
                  </a:lnTo>
                  <a:lnTo>
                    <a:pt x="844923" y="682729"/>
                  </a:lnTo>
                  <a:lnTo>
                    <a:pt x="849280" y="673584"/>
                  </a:lnTo>
                  <a:lnTo>
                    <a:pt x="855220" y="666030"/>
                  </a:lnTo>
                  <a:lnTo>
                    <a:pt x="861161" y="658475"/>
                  </a:lnTo>
                  <a:lnTo>
                    <a:pt x="867894" y="651318"/>
                  </a:lnTo>
                  <a:lnTo>
                    <a:pt x="875419" y="645354"/>
                  </a:lnTo>
                  <a:lnTo>
                    <a:pt x="882547" y="639787"/>
                  </a:lnTo>
                  <a:lnTo>
                    <a:pt x="890864" y="635413"/>
                  </a:lnTo>
                  <a:lnTo>
                    <a:pt x="899577" y="631835"/>
                  </a:lnTo>
                  <a:lnTo>
                    <a:pt x="909082" y="629449"/>
                  </a:lnTo>
                  <a:lnTo>
                    <a:pt x="913439" y="627858"/>
                  </a:lnTo>
                  <a:lnTo>
                    <a:pt x="918191" y="627461"/>
                  </a:lnTo>
                  <a:lnTo>
                    <a:pt x="922944" y="627063"/>
                  </a:lnTo>
                  <a:close/>
                  <a:moveTo>
                    <a:pt x="1650227" y="627063"/>
                  </a:moveTo>
                  <a:lnTo>
                    <a:pt x="1654970" y="627063"/>
                  </a:lnTo>
                  <a:lnTo>
                    <a:pt x="1659712" y="627063"/>
                  </a:lnTo>
                  <a:lnTo>
                    <a:pt x="1659713" y="627063"/>
                  </a:lnTo>
                  <a:lnTo>
                    <a:pt x="2013555" y="627063"/>
                  </a:lnTo>
                  <a:lnTo>
                    <a:pt x="2013556" y="627063"/>
                  </a:lnTo>
                  <a:lnTo>
                    <a:pt x="2018705" y="627063"/>
                  </a:lnTo>
                  <a:lnTo>
                    <a:pt x="2023457" y="627063"/>
                  </a:lnTo>
                  <a:lnTo>
                    <a:pt x="2028210" y="627461"/>
                  </a:lnTo>
                  <a:lnTo>
                    <a:pt x="2032566" y="627858"/>
                  </a:lnTo>
                  <a:lnTo>
                    <a:pt x="2037319" y="629449"/>
                  </a:lnTo>
                  <a:lnTo>
                    <a:pt x="2046824" y="631834"/>
                  </a:lnTo>
                  <a:lnTo>
                    <a:pt x="2055141" y="635413"/>
                  </a:lnTo>
                  <a:lnTo>
                    <a:pt x="2063458" y="639787"/>
                  </a:lnTo>
                  <a:lnTo>
                    <a:pt x="2071378" y="645353"/>
                  </a:lnTo>
                  <a:lnTo>
                    <a:pt x="2078507" y="651318"/>
                  </a:lnTo>
                  <a:lnTo>
                    <a:pt x="2085240" y="658475"/>
                  </a:lnTo>
                  <a:lnTo>
                    <a:pt x="2091181" y="666029"/>
                  </a:lnTo>
                  <a:lnTo>
                    <a:pt x="2096725" y="673584"/>
                  </a:lnTo>
                  <a:lnTo>
                    <a:pt x="2101478" y="682729"/>
                  </a:lnTo>
                  <a:lnTo>
                    <a:pt x="2105438" y="692272"/>
                  </a:lnTo>
                  <a:lnTo>
                    <a:pt x="2109003" y="701815"/>
                  </a:lnTo>
                  <a:lnTo>
                    <a:pt x="2110983" y="712153"/>
                  </a:lnTo>
                  <a:lnTo>
                    <a:pt x="2112567" y="722491"/>
                  </a:lnTo>
                  <a:lnTo>
                    <a:pt x="2112963" y="733624"/>
                  </a:lnTo>
                  <a:lnTo>
                    <a:pt x="2112567" y="743962"/>
                  </a:lnTo>
                  <a:lnTo>
                    <a:pt x="2110983" y="754698"/>
                  </a:lnTo>
                  <a:lnTo>
                    <a:pt x="2109003" y="765036"/>
                  </a:lnTo>
                  <a:lnTo>
                    <a:pt x="2105438" y="774976"/>
                  </a:lnTo>
                  <a:lnTo>
                    <a:pt x="2101478" y="784122"/>
                  </a:lnTo>
                  <a:lnTo>
                    <a:pt x="2096725" y="792869"/>
                  </a:lnTo>
                  <a:lnTo>
                    <a:pt x="2091181" y="801219"/>
                  </a:lnTo>
                  <a:lnTo>
                    <a:pt x="2085240" y="808774"/>
                  </a:lnTo>
                  <a:lnTo>
                    <a:pt x="2078507" y="815533"/>
                  </a:lnTo>
                  <a:lnTo>
                    <a:pt x="2071378" y="821498"/>
                  </a:lnTo>
                  <a:lnTo>
                    <a:pt x="2063458" y="826667"/>
                  </a:lnTo>
                  <a:lnTo>
                    <a:pt x="2055141" y="831438"/>
                  </a:lnTo>
                  <a:lnTo>
                    <a:pt x="2046824" y="835017"/>
                  </a:lnTo>
                  <a:lnTo>
                    <a:pt x="2037319" y="837800"/>
                  </a:lnTo>
                  <a:lnTo>
                    <a:pt x="2032566" y="838595"/>
                  </a:lnTo>
                  <a:lnTo>
                    <a:pt x="2028210" y="838993"/>
                  </a:lnTo>
                  <a:lnTo>
                    <a:pt x="2023457" y="839390"/>
                  </a:lnTo>
                  <a:lnTo>
                    <a:pt x="2018705" y="839788"/>
                  </a:lnTo>
                  <a:lnTo>
                    <a:pt x="2013556" y="839390"/>
                  </a:lnTo>
                  <a:lnTo>
                    <a:pt x="2008407" y="838993"/>
                  </a:lnTo>
                  <a:lnTo>
                    <a:pt x="2004051" y="838595"/>
                  </a:lnTo>
                  <a:lnTo>
                    <a:pt x="1999298" y="837800"/>
                  </a:lnTo>
                  <a:lnTo>
                    <a:pt x="1990189" y="835017"/>
                  </a:lnTo>
                  <a:lnTo>
                    <a:pt x="1981872" y="831438"/>
                  </a:lnTo>
                  <a:lnTo>
                    <a:pt x="1973556" y="826667"/>
                  </a:lnTo>
                  <a:lnTo>
                    <a:pt x="1965635" y="821498"/>
                  </a:lnTo>
                  <a:lnTo>
                    <a:pt x="1958110" y="815533"/>
                  </a:lnTo>
                  <a:lnTo>
                    <a:pt x="1951773" y="808774"/>
                  </a:lnTo>
                  <a:lnTo>
                    <a:pt x="1946276" y="802221"/>
                  </a:lnTo>
                  <a:lnTo>
                    <a:pt x="1946276" y="1749822"/>
                  </a:lnTo>
                  <a:lnTo>
                    <a:pt x="1946276" y="1754982"/>
                  </a:lnTo>
                  <a:lnTo>
                    <a:pt x="1945481" y="1760141"/>
                  </a:lnTo>
                  <a:lnTo>
                    <a:pt x="1944686" y="1764904"/>
                  </a:lnTo>
                  <a:lnTo>
                    <a:pt x="1943095" y="1769666"/>
                  </a:lnTo>
                  <a:lnTo>
                    <a:pt x="1941107" y="1774825"/>
                  </a:lnTo>
                  <a:lnTo>
                    <a:pt x="1939119" y="1778794"/>
                  </a:lnTo>
                  <a:lnTo>
                    <a:pt x="1936336" y="1783160"/>
                  </a:lnTo>
                  <a:lnTo>
                    <a:pt x="1933156" y="1786732"/>
                  </a:lnTo>
                  <a:lnTo>
                    <a:pt x="1930372" y="1789907"/>
                  </a:lnTo>
                  <a:lnTo>
                    <a:pt x="1926794" y="1793082"/>
                  </a:lnTo>
                  <a:lnTo>
                    <a:pt x="1923216" y="1795860"/>
                  </a:lnTo>
                  <a:lnTo>
                    <a:pt x="1919240" y="1797844"/>
                  </a:lnTo>
                  <a:lnTo>
                    <a:pt x="1914866" y="1799828"/>
                  </a:lnTo>
                  <a:lnTo>
                    <a:pt x="1910493" y="1801019"/>
                  </a:lnTo>
                  <a:lnTo>
                    <a:pt x="1906119" y="1801416"/>
                  </a:lnTo>
                  <a:lnTo>
                    <a:pt x="1901746" y="1801813"/>
                  </a:lnTo>
                  <a:lnTo>
                    <a:pt x="1770541" y="1801813"/>
                  </a:lnTo>
                  <a:lnTo>
                    <a:pt x="1766167" y="1801416"/>
                  </a:lnTo>
                  <a:lnTo>
                    <a:pt x="1761794" y="1801019"/>
                  </a:lnTo>
                  <a:lnTo>
                    <a:pt x="1757420" y="1799828"/>
                  </a:lnTo>
                  <a:lnTo>
                    <a:pt x="1753444" y="1797844"/>
                  </a:lnTo>
                  <a:lnTo>
                    <a:pt x="1749468" y="1795860"/>
                  </a:lnTo>
                  <a:lnTo>
                    <a:pt x="1745493" y="1793082"/>
                  </a:lnTo>
                  <a:lnTo>
                    <a:pt x="1741914" y="1789907"/>
                  </a:lnTo>
                  <a:lnTo>
                    <a:pt x="1738734" y="1786732"/>
                  </a:lnTo>
                  <a:lnTo>
                    <a:pt x="1735950" y="1783160"/>
                  </a:lnTo>
                  <a:lnTo>
                    <a:pt x="1733565" y="1778794"/>
                  </a:lnTo>
                  <a:lnTo>
                    <a:pt x="1731179" y="1774825"/>
                  </a:lnTo>
                  <a:lnTo>
                    <a:pt x="1729191" y="1769666"/>
                  </a:lnTo>
                  <a:lnTo>
                    <a:pt x="1727999" y="1764904"/>
                  </a:lnTo>
                  <a:lnTo>
                    <a:pt x="1726408" y="1760141"/>
                  </a:lnTo>
                  <a:lnTo>
                    <a:pt x="1726011" y="1754982"/>
                  </a:lnTo>
                  <a:lnTo>
                    <a:pt x="1725613" y="1749822"/>
                  </a:lnTo>
                  <a:lnTo>
                    <a:pt x="1725613" y="803700"/>
                  </a:lnTo>
                  <a:lnTo>
                    <a:pt x="1721366" y="808774"/>
                  </a:lnTo>
                  <a:lnTo>
                    <a:pt x="1714647" y="815533"/>
                  </a:lnTo>
                  <a:lnTo>
                    <a:pt x="1707928" y="821498"/>
                  </a:lnTo>
                  <a:lnTo>
                    <a:pt x="1700024" y="826667"/>
                  </a:lnTo>
                  <a:lnTo>
                    <a:pt x="1691725" y="831438"/>
                  </a:lnTo>
                  <a:lnTo>
                    <a:pt x="1683030" y="835017"/>
                  </a:lnTo>
                  <a:lnTo>
                    <a:pt x="1673940" y="837800"/>
                  </a:lnTo>
                  <a:lnTo>
                    <a:pt x="1669197" y="838595"/>
                  </a:lnTo>
                  <a:lnTo>
                    <a:pt x="1664455" y="838993"/>
                  </a:lnTo>
                  <a:lnTo>
                    <a:pt x="1659712" y="839390"/>
                  </a:lnTo>
                  <a:lnTo>
                    <a:pt x="1654970" y="839788"/>
                  </a:lnTo>
                  <a:lnTo>
                    <a:pt x="1650227" y="839390"/>
                  </a:lnTo>
                  <a:lnTo>
                    <a:pt x="1645484" y="838993"/>
                  </a:lnTo>
                  <a:lnTo>
                    <a:pt x="1640347" y="838595"/>
                  </a:lnTo>
                  <a:lnTo>
                    <a:pt x="1635604" y="837800"/>
                  </a:lnTo>
                  <a:lnTo>
                    <a:pt x="1626909" y="835017"/>
                  </a:lnTo>
                  <a:lnTo>
                    <a:pt x="1618214" y="831438"/>
                  </a:lnTo>
                  <a:lnTo>
                    <a:pt x="1609915" y="826667"/>
                  </a:lnTo>
                  <a:lnTo>
                    <a:pt x="1602011" y="821498"/>
                  </a:lnTo>
                  <a:lnTo>
                    <a:pt x="1594897" y="815533"/>
                  </a:lnTo>
                  <a:lnTo>
                    <a:pt x="1588178" y="808774"/>
                  </a:lnTo>
                  <a:lnTo>
                    <a:pt x="1581855" y="801219"/>
                  </a:lnTo>
                  <a:lnTo>
                    <a:pt x="1576717" y="792869"/>
                  </a:lnTo>
                  <a:lnTo>
                    <a:pt x="1571974" y="784122"/>
                  </a:lnTo>
                  <a:lnTo>
                    <a:pt x="1568022" y="774976"/>
                  </a:lnTo>
                  <a:lnTo>
                    <a:pt x="1564860" y="765036"/>
                  </a:lnTo>
                  <a:lnTo>
                    <a:pt x="1562094" y="754698"/>
                  </a:lnTo>
                  <a:lnTo>
                    <a:pt x="1560908" y="743962"/>
                  </a:lnTo>
                  <a:lnTo>
                    <a:pt x="1560513" y="733624"/>
                  </a:lnTo>
                  <a:lnTo>
                    <a:pt x="1560908" y="722491"/>
                  </a:lnTo>
                  <a:lnTo>
                    <a:pt x="1562094" y="712153"/>
                  </a:lnTo>
                  <a:lnTo>
                    <a:pt x="1564860" y="701815"/>
                  </a:lnTo>
                  <a:lnTo>
                    <a:pt x="1568022" y="692272"/>
                  </a:lnTo>
                  <a:lnTo>
                    <a:pt x="1571974" y="682729"/>
                  </a:lnTo>
                  <a:lnTo>
                    <a:pt x="1576717" y="673584"/>
                  </a:lnTo>
                  <a:lnTo>
                    <a:pt x="1581855" y="666029"/>
                  </a:lnTo>
                  <a:lnTo>
                    <a:pt x="1588178" y="658475"/>
                  </a:lnTo>
                  <a:lnTo>
                    <a:pt x="1594897" y="651318"/>
                  </a:lnTo>
                  <a:lnTo>
                    <a:pt x="1602011" y="645353"/>
                  </a:lnTo>
                  <a:lnTo>
                    <a:pt x="1609915" y="639787"/>
                  </a:lnTo>
                  <a:lnTo>
                    <a:pt x="1618214" y="635413"/>
                  </a:lnTo>
                  <a:lnTo>
                    <a:pt x="1626909" y="631834"/>
                  </a:lnTo>
                  <a:lnTo>
                    <a:pt x="1635604" y="629449"/>
                  </a:lnTo>
                  <a:lnTo>
                    <a:pt x="1640347" y="627858"/>
                  </a:lnTo>
                  <a:lnTo>
                    <a:pt x="1645484" y="627461"/>
                  </a:lnTo>
                  <a:lnTo>
                    <a:pt x="1650227" y="627063"/>
                  </a:lnTo>
                  <a:close/>
                  <a:moveTo>
                    <a:pt x="1109068" y="0"/>
                  </a:moveTo>
                  <a:lnTo>
                    <a:pt x="1663204" y="293093"/>
                  </a:lnTo>
                  <a:lnTo>
                    <a:pt x="2217738" y="585788"/>
                  </a:lnTo>
                  <a:lnTo>
                    <a:pt x="1109068" y="585788"/>
                  </a:lnTo>
                  <a:lnTo>
                    <a:pt x="0" y="585788"/>
                  </a:lnTo>
                  <a:lnTo>
                    <a:pt x="554534" y="293093"/>
                  </a:lnTo>
                  <a:lnTo>
                    <a:pt x="1109068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anchor="ctr">
              <a:scene3d>
                <a:camera prst="orthographicFront"/>
                <a:lightRig dir="t" rig="threePt"/>
              </a:scene3d>
              <a:sp3d>
                <a:contourClr>
                  <a:srgbClr val="FFFFFF"/>
                </a:contourClr>
              </a:sp3d>
            </a:bodyPr>
            <a:lstStyle>
              <a:defPPr>
                <a:defRPr lang="zh-CN"/>
              </a:defPPr>
              <a:lvl1pPr algn="l" eaLnBrk="0" fontAlgn="base" hangingPunct="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1pPr>
              <a:lvl2pPr algn="l" eaLnBrk="0" fontAlgn="base" hangingPunct="0" marL="45720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2pPr>
              <a:lvl3pPr algn="l" eaLnBrk="0" fontAlgn="base" hangingPunct="0" marL="91440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3pPr>
              <a:lvl4pPr algn="l" eaLnBrk="0" fontAlgn="base" hangingPunct="0" marL="137160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4pPr>
              <a:lvl5pPr algn="l" eaLnBrk="0" fontAlgn="base" hangingPunct="0" marL="182880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5pPr>
              <a:lvl6pPr algn="l" defTabSz="914400" eaLnBrk="1" hangingPunct="1" latinLnBrk="0" marL="2286000" rtl="0"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6pPr>
              <a:lvl7pPr algn="l" defTabSz="914400" eaLnBrk="1" hangingPunct="1" latinLnBrk="0" marL="2743200" rtl="0"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7pPr>
              <a:lvl8pPr algn="l" defTabSz="914400" eaLnBrk="1" hangingPunct="1" latinLnBrk="0" marL="3200400" rtl="0"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8pPr>
              <a:lvl9pPr algn="l" defTabSz="914400" eaLnBrk="1" hangingPunct="1" latinLnBrk="0" marL="3657600" rtl="0"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9pPr>
            </a:lstStyle>
            <a:p>
              <a:pPr algn="ctr">
                <a:defRPr/>
              </a:pPr>
              <a:endParaRPr altLang="en-US" lang="zh-CN">
                <a:solidFill>
                  <a:srgbClr val="FFFFFF"/>
                </a:solidFill>
                <a:latin typeface="造字工房悦黑（非商用）常规体"/>
                <a:ea typeface="+mn-ea"/>
              </a:endParaRPr>
            </a:p>
          </p:txBody>
        </p:sp>
      </p:grpSp>
      <p:grpSp>
        <p:nvGrpSpPr>
          <p:cNvPr id="33" name="组合 32">
            <a:extLst>
              <a:ext uri="{FF2B5EF4-FFF2-40B4-BE49-F238E27FC236}">
                <a16:creationId xmlns:a16="http://schemas.microsoft.com/office/drawing/2014/main" id="{D84E26D1-A8A1-4C9B-916C-62E520CC62A1}"/>
              </a:ext>
            </a:extLst>
          </p:cNvPr>
          <p:cNvGrpSpPr/>
          <p:nvPr/>
        </p:nvGrpSpPr>
        <p:grpSpPr>
          <a:xfrm>
            <a:off x="6593345" y="3536911"/>
            <a:ext cx="651614" cy="651614"/>
            <a:chOff x="5033812" y="3301037"/>
            <a:chExt cx="651614" cy="651614"/>
          </a:xfrm>
        </p:grpSpPr>
        <p:sp>
          <p:nvSpPr>
            <p:cNvPr id="34" name="椭圆 33">
              <a:extLst>
                <a:ext uri="{FF2B5EF4-FFF2-40B4-BE49-F238E27FC236}">
                  <a16:creationId xmlns:a16="http://schemas.microsoft.com/office/drawing/2014/main" id="{83C5C117-BFFD-4666-916A-3B2F93165741}"/>
                </a:ext>
              </a:extLst>
            </p:cNvPr>
            <p:cNvSpPr/>
            <p:nvPr/>
          </p:nvSpPr>
          <p:spPr>
            <a:xfrm>
              <a:off x="5033812" y="3301037"/>
              <a:ext cx="651614" cy="651614"/>
            </a:xfrm>
            <a:prstGeom prst="ellipse">
              <a:avLst/>
            </a:prstGeom>
            <a:solidFill>
              <a:srgbClr val="5B727D"/>
            </a:solidFill>
            <a:ln cap="flat" w="28575">
              <a:noFill/>
              <a:prstDash val="solid"/>
              <a:miter lim="800000"/>
            </a:ln>
            <a:effectLst>
              <a:outerShdw algn="t" blurRad="228600" dir="5400000" dist="228600" rotWithShape="0">
                <a:schemeClr val="tx1">
                  <a:lumMod val="85000"/>
                  <a:lumOff val="15000"/>
                  <a:alpha val="28000"/>
                </a:schemeClr>
              </a:outerShdw>
            </a:effec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solidFill>
                  <a:prstClr val="black"/>
                </a:solidFill>
              </a:endParaRPr>
            </a:p>
          </p:txBody>
        </p:sp>
        <p:sp>
          <p:nvSpPr>
            <p:cNvPr id="35" name="KSO_Shape">
              <a:extLst>
                <a:ext uri="{FF2B5EF4-FFF2-40B4-BE49-F238E27FC236}">
                  <a16:creationId xmlns:a16="http://schemas.microsoft.com/office/drawing/2014/main" id="{93DB833F-7ABC-451F-ABDF-B278AE8565B9}"/>
                </a:ext>
              </a:extLst>
            </p:cNvPr>
            <p:cNvSpPr/>
            <p:nvPr/>
          </p:nvSpPr>
          <p:spPr bwMode="auto">
            <a:xfrm>
              <a:off x="5169350" y="3458615"/>
              <a:ext cx="418598" cy="285346"/>
            </a:xfrm>
            <a:custGeom>
              <a:rect b="b" l="0" r="r" t="0"/>
              <a:pathLst>
                <a:path h="1778000" w="2608263">
                  <a:moveTo>
                    <a:pt x="1956693" y="381000"/>
                  </a:moveTo>
                  <a:lnTo>
                    <a:pt x="1966217" y="381397"/>
                  </a:lnTo>
                  <a:lnTo>
                    <a:pt x="1975740" y="382192"/>
                  </a:lnTo>
                  <a:lnTo>
                    <a:pt x="1986057" y="382986"/>
                  </a:lnTo>
                  <a:lnTo>
                    <a:pt x="1995581" y="384575"/>
                  </a:lnTo>
                  <a:lnTo>
                    <a:pt x="2005501" y="386562"/>
                  </a:lnTo>
                  <a:lnTo>
                    <a:pt x="2015819" y="388548"/>
                  </a:lnTo>
                  <a:lnTo>
                    <a:pt x="2025739" y="391726"/>
                  </a:lnTo>
                  <a:lnTo>
                    <a:pt x="2035263" y="394904"/>
                  </a:lnTo>
                  <a:lnTo>
                    <a:pt x="2045580" y="398876"/>
                  </a:lnTo>
                  <a:lnTo>
                    <a:pt x="2055500" y="403246"/>
                  </a:lnTo>
                  <a:lnTo>
                    <a:pt x="2065421" y="408807"/>
                  </a:lnTo>
                  <a:lnTo>
                    <a:pt x="2075738" y="414766"/>
                  </a:lnTo>
                  <a:lnTo>
                    <a:pt x="2101927" y="438998"/>
                  </a:lnTo>
                  <a:lnTo>
                    <a:pt x="2143990" y="446149"/>
                  </a:lnTo>
                  <a:lnTo>
                    <a:pt x="2147958" y="448929"/>
                  </a:lnTo>
                  <a:lnTo>
                    <a:pt x="2151926" y="452107"/>
                  </a:lnTo>
                  <a:lnTo>
                    <a:pt x="2155497" y="455683"/>
                  </a:lnTo>
                  <a:lnTo>
                    <a:pt x="2158672" y="459655"/>
                  </a:lnTo>
                  <a:lnTo>
                    <a:pt x="2161847" y="464025"/>
                  </a:lnTo>
                  <a:lnTo>
                    <a:pt x="2164624" y="468395"/>
                  </a:lnTo>
                  <a:lnTo>
                    <a:pt x="2169783" y="477531"/>
                  </a:lnTo>
                  <a:lnTo>
                    <a:pt x="2173751" y="485874"/>
                  </a:lnTo>
                  <a:lnTo>
                    <a:pt x="2176529" y="493024"/>
                  </a:lnTo>
                  <a:lnTo>
                    <a:pt x="2179306" y="499380"/>
                  </a:lnTo>
                  <a:lnTo>
                    <a:pt x="2182878" y="516064"/>
                  </a:lnTo>
                  <a:lnTo>
                    <a:pt x="2186052" y="532749"/>
                  </a:lnTo>
                  <a:lnTo>
                    <a:pt x="2188036" y="549433"/>
                  </a:lnTo>
                  <a:lnTo>
                    <a:pt x="2189623" y="565720"/>
                  </a:lnTo>
                  <a:lnTo>
                    <a:pt x="2190417" y="582008"/>
                  </a:lnTo>
                  <a:lnTo>
                    <a:pt x="2190814" y="598692"/>
                  </a:lnTo>
                  <a:lnTo>
                    <a:pt x="2190814" y="615376"/>
                  </a:lnTo>
                  <a:lnTo>
                    <a:pt x="2190417" y="632855"/>
                  </a:lnTo>
                  <a:lnTo>
                    <a:pt x="2190020" y="642389"/>
                  </a:lnTo>
                  <a:lnTo>
                    <a:pt x="2188830" y="656293"/>
                  </a:lnTo>
                  <a:lnTo>
                    <a:pt x="2185259" y="692840"/>
                  </a:lnTo>
                  <a:lnTo>
                    <a:pt x="2183671" y="711908"/>
                  </a:lnTo>
                  <a:lnTo>
                    <a:pt x="2182878" y="730578"/>
                  </a:lnTo>
                  <a:lnTo>
                    <a:pt x="2182084" y="746468"/>
                  </a:lnTo>
                  <a:lnTo>
                    <a:pt x="2182481" y="753221"/>
                  </a:lnTo>
                  <a:lnTo>
                    <a:pt x="2182878" y="758386"/>
                  </a:lnTo>
                  <a:lnTo>
                    <a:pt x="2183671" y="765139"/>
                  </a:lnTo>
                  <a:lnTo>
                    <a:pt x="2184862" y="771098"/>
                  </a:lnTo>
                  <a:lnTo>
                    <a:pt x="2186449" y="775865"/>
                  </a:lnTo>
                  <a:lnTo>
                    <a:pt x="2188433" y="779837"/>
                  </a:lnTo>
                  <a:lnTo>
                    <a:pt x="2192798" y="787782"/>
                  </a:lnTo>
                  <a:lnTo>
                    <a:pt x="2195179" y="792152"/>
                  </a:lnTo>
                  <a:lnTo>
                    <a:pt x="2198353" y="798508"/>
                  </a:lnTo>
                  <a:lnTo>
                    <a:pt x="2200734" y="804069"/>
                  </a:lnTo>
                  <a:lnTo>
                    <a:pt x="2202719" y="810028"/>
                  </a:lnTo>
                  <a:lnTo>
                    <a:pt x="2204306" y="815987"/>
                  </a:lnTo>
                  <a:lnTo>
                    <a:pt x="2205496" y="822343"/>
                  </a:lnTo>
                  <a:lnTo>
                    <a:pt x="2206687" y="829096"/>
                  </a:lnTo>
                  <a:lnTo>
                    <a:pt x="2207480" y="835452"/>
                  </a:lnTo>
                  <a:lnTo>
                    <a:pt x="2207877" y="842205"/>
                  </a:lnTo>
                  <a:lnTo>
                    <a:pt x="2207877" y="848561"/>
                  </a:lnTo>
                  <a:lnTo>
                    <a:pt x="2207480" y="862465"/>
                  </a:lnTo>
                  <a:lnTo>
                    <a:pt x="2206290" y="875177"/>
                  </a:lnTo>
                  <a:lnTo>
                    <a:pt x="2204306" y="887889"/>
                  </a:lnTo>
                  <a:lnTo>
                    <a:pt x="2202321" y="899806"/>
                  </a:lnTo>
                  <a:lnTo>
                    <a:pt x="2199544" y="913312"/>
                  </a:lnTo>
                  <a:lnTo>
                    <a:pt x="2197560" y="920463"/>
                  </a:lnTo>
                  <a:lnTo>
                    <a:pt x="2195179" y="927613"/>
                  </a:lnTo>
                  <a:lnTo>
                    <a:pt x="2192798" y="934367"/>
                  </a:lnTo>
                  <a:lnTo>
                    <a:pt x="2190020" y="941517"/>
                  </a:lnTo>
                  <a:lnTo>
                    <a:pt x="2186846" y="947873"/>
                  </a:lnTo>
                  <a:lnTo>
                    <a:pt x="2183275" y="953037"/>
                  </a:lnTo>
                  <a:lnTo>
                    <a:pt x="2181291" y="955818"/>
                  </a:lnTo>
                  <a:lnTo>
                    <a:pt x="2178909" y="958201"/>
                  </a:lnTo>
                  <a:lnTo>
                    <a:pt x="2176132" y="960188"/>
                  </a:lnTo>
                  <a:lnTo>
                    <a:pt x="2173354" y="961777"/>
                  </a:lnTo>
                  <a:lnTo>
                    <a:pt x="2167799" y="965749"/>
                  </a:lnTo>
                  <a:lnTo>
                    <a:pt x="2162243" y="968530"/>
                  </a:lnTo>
                  <a:lnTo>
                    <a:pt x="2156291" y="971708"/>
                  </a:lnTo>
                  <a:lnTo>
                    <a:pt x="2151133" y="975283"/>
                  </a:lnTo>
                  <a:lnTo>
                    <a:pt x="2147958" y="977269"/>
                  </a:lnTo>
                  <a:lnTo>
                    <a:pt x="2145974" y="979653"/>
                  </a:lnTo>
                  <a:lnTo>
                    <a:pt x="2143593" y="982434"/>
                  </a:lnTo>
                  <a:lnTo>
                    <a:pt x="2142006" y="985612"/>
                  </a:lnTo>
                  <a:lnTo>
                    <a:pt x="2139625" y="990379"/>
                  </a:lnTo>
                  <a:lnTo>
                    <a:pt x="2137641" y="995543"/>
                  </a:lnTo>
                  <a:lnTo>
                    <a:pt x="2136450" y="1000707"/>
                  </a:lnTo>
                  <a:lnTo>
                    <a:pt x="2135260" y="1005871"/>
                  </a:lnTo>
                  <a:lnTo>
                    <a:pt x="2134466" y="1011433"/>
                  </a:lnTo>
                  <a:lnTo>
                    <a:pt x="2133673" y="1016597"/>
                  </a:lnTo>
                  <a:lnTo>
                    <a:pt x="2132879" y="1028514"/>
                  </a:lnTo>
                  <a:lnTo>
                    <a:pt x="2132085" y="1039637"/>
                  </a:lnTo>
                  <a:lnTo>
                    <a:pt x="2131292" y="1051158"/>
                  </a:lnTo>
                  <a:lnTo>
                    <a:pt x="2130895" y="1056719"/>
                  </a:lnTo>
                  <a:lnTo>
                    <a:pt x="2130101" y="1061883"/>
                  </a:lnTo>
                  <a:lnTo>
                    <a:pt x="2128911" y="1067445"/>
                  </a:lnTo>
                  <a:lnTo>
                    <a:pt x="2127721" y="1072212"/>
                  </a:lnTo>
                  <a:lnTo>
                    <a:pt x="2125736" y="1078170"/>
                  </a:lnTo>
                  <a:lnTo>
                    <a:pt x="2123355" y="1082937"/>
                  </a:lnTo>
                  <a:lnTo>
                    <a:pt x="2120578" y="1087307"/>
                  </a:lnTo>
                  <a:lnTo>
                    <a:pt x="2117800" y="1091280"/>
                  </a:lnTo>
                  <a:lnTo>
                    <a:pt x="2112245" y="1098430"/>
                  </a:lnTo>
                  <a:lnTo>
                    <a:pt x="2106293" y="1105183"/>
                  </a:lnTo>
                  <a:lnTo>
                    <a:pt x="2103515" y="1109156"/>
                  </a:lnTo>
                  <a:lnTo>
                    <a:pt x="2101134" y="1112731"/>
                  </a:lnTo>
                  <a:lnTo>
                    <a:pt x="2098356" y="1116703"/>
                  </a:lnTo>
                  <a:lnTo>
                    <a:pt x="2096372" y="1121470"/>
                  </a:lnTo>
                  <a:lnTo>
                    <a:pt x="2093991" y="1126237"/>
                  </a:lnTo>
                  <a:lnTo>
                    <a:pt x="2092801" y="1131799"/>
                  </a:lnTo>
                  <a:lnTo>
                    <a:pt x="2091610" y="1138155"/>
                  </a:lnTo>
                  <a:lnTo>
                    <a:pt x="2090817" y="1145305"/>
                  </a:lnTo>
                  <a:lnTo>
                    <a:pt x="2127721" y="1150470"/>
                  </a:lnTo>
                  <a:lnTo>
                    <a:pt x="2138435" y="1173907"/>
                  </a:lnTo>
                  <a:lnTo>
                    <a:pt x="2144783" y="1187016"/>
                  </a:lnTo>
                  <a:lnTo>
                    <a:pt x="2152323" y="1201317"/>
                  </a:lnTo>
                  <a:lnTo>
                    <a:pt x="2159863" y="1214426"/>
                  </a:lnTo>
                  <a:lnTo>
                    <a:pt x="2163831" y="1220782"/>
                  </a:lnTo>
                  <a:lnTo>
                    <a:pt x="2167799" y="1226741"/>
                  </a:lnTo>
                  <a:lnTo>
                    <a:pt x="2171767" y="1231905"/>
                  </a:lnTo>
                  <a:lnTo>
                    <a:pt x="2175735" y="1236672"/>
                  </a:lnTo>
                  <a:lnTo>
                    <a:pt x="2180497" y="1240645"/>
                  </a:lnTo>
                  <a:lnTo>
                    <a:pt x="2184862" y="1243823"/>
                  </a:lnTo>
                  <a:lnTo>
                    <a:pt x="2241606" y="1259713"/>
                  </a:lnTo>
                  <a:lnTo>
                    <a:pt x="2293192" y="1281164"/>
                  </a:lnTo>
                  <a:lnTo>
                    <a:pt x="2345572" y="1303807"/>
                  </a:lnTo>
                  <a:lnTo>
                    <a:pt x="2397951" y="1326053"/>
                  </a:lnTo>
                  <a:lnTo>
                    <a:pt x="2449140" y="1347902"/>
                  </a:lnTo>
                  <a:lnTo>
                    <a:pt x="2461045" y="1352669"/>
                  </a:lnTo>
                  <a:lnTo>
                    <a:pt x="2472552" y="1356641"/>
                  </a:lnTo>
                  <a:lnTo>
                    <a:pt x="2496361" y="1365381"/>
                  </a:lnTo>
                  <a:lnTo>
                    <a:pt x="2519773" y="1373723"/>
                  </a:lnTo>
                  <a:lnTo>
                    <a:pt x="2530884" y="1378093"/>
                  </a:lnTo>
                  <a:lnTo>
                    <a:pt x="2541995" y="1382860"/>
                  </a:lnTo>
                  <a:lnTo>
                    <a:pt x="2552312" y="1388421"/>
                  </a:lnTo>
                  <a:lnTo>
                    <a:pt x="2562233" y="1394380"/>
                  </a:lnTo>
                  <a:lnTo>
                    <a:pt x="2566597" y="1397558"/>
                  </a:lnTo>
                  <a:lnTo>
                    <a:pt x="2571756" y="1400736"/>
                  </a:lnTo>
                  <a:lnTo>
                    <a:pt x="2576121" y="1404311"/>
                  </a:lnTo>
                  <a:lnTo>
                    <a:pt x="2580089" y="1407886"/>
                  </a:lnTo>
                  <a:lnTo>
                    <a:pt x="2584057" y="1411859"/>
                  </a:lnTo>
                  <a:lnTo>
                    <a:pt x="2587629" y="1416228"/>
                  </a:lnTo>
                  <a:lnTo>
                    <a:pt x="2591200" y="1420598"/>
                  </a:lnTo>
                  <a:lnTo>
                    <a:pt x="2594375" y="1425365"/>
                  </a:lnTo>
                  <a:lnTo>
                    <a:pt x="2597946" y="1430132"/>
                  </a:lnTo>
                  <a:lnTo>
                    <a:pt x="2600723" y="1435296"/>
                  </a:lnTo>
                  <a:lnTo>
                    <a:pt x="2603105" y="1440858"/>
                  </a:lnTo>
                  <a:lnTo>
                    <a:pt x="2605089" y="1446817"/>
                  </a:lnTo>
                  <a:lnTo>
                    <a:pt x="2605485" y="1465487"/>
                  </a:lnTo>
                  <a:lnTo>
                    <a:pt x="2605882" y="1488528"/>
                  </a:lnTo>
                  <a:lnTo>
                    <a:pt x="2607073" y="1542951"/>
                  </a:lnTo>
                  <a:lnTo>
                    <a:pt x="2608263" y="1599757"/>
                  </a:lnTo>
                  <a:lnTo>
                    <a:pt x="2608263" y="1625975"/>
                  </a:lnTo>
                  <a:lnTo>
                    <a:pt x="2608263" y="1649413"/>
                  </a:lnTo>
                  <a:lnTo>
                    <a:pt x="2308271" y="1649413"/>
                  </a:lnTo>
                  <a:lnTo>
                    <a:pt x="2307081" y="1594196"/>
                  </a:lnTo>
                  <a:lnTo>
                    <a:pt x="2305493" y="1538581"/>
                  </a:lnTo>
                  <a:lnTo>
                    <a:pt x="2305097" y="1494486"/>
                  </a:lnTo>
                  <a:lnTo>
                    <a:pt x="2305097" y="1482172"/>
                  </a:lnTo>
                  <a:lnTo>
                    <a:pt x="2301129" y="1470651"/>
                  </a:lnTo>
                  <a:lnTo>
                    <a:pt x="2297557" y="1461117"/>
                  </a:lnTo>
                  <a:lnTo>
                    <a:pt x="2293986" y="1451981"/>
                  </a:lnTo>
                  <a:lnTo>
                    <a:pt x="2289224" y="1443241"/>
                  </a:lnTo>
                  <a:lnTo>
                    <a:pt x="2284859" y="1434899"/>
                  </a:lnTo>
                  <a:lnTo>
                    <a:pt x="2280097" y="1426954"/>
                  </a:lnTo>
                  <a:lnTo>
                    <a:pt x="2275335" y="1419406"/>
                  </a:lnTo>
                  <a:lnTo>
                    <a:pt x="2270177" y="1411859"/>
                  </a:lnTo>
                  <a:lnTo>
                    <a:pt x="2264621" y="1405106"/>
                  </a:lnTo>
                  <a:lnTo>
                    <a:pt x="2258669" y="1398352"/>
                  </a:lnTo>
                  <a:lnTo>
                    <a:pt x="2252717" y="1391996"/>
                  </a:lnTo>
                  <a:lnTo>
                    <a:pt x="2246765" y="1386435"/>
                  </a:lnTo>
                  <a:lnTo>
                    <a:pt x="2240416" y="1380079"/>
                  </a:lnTo>
                  <a:lnTo>
                    <a:pt x="2234067" y="1374915"/>
                  </a:lnTo>
                  <a:lnTo>
                    <a:pt x="2226924" y="1369750"/>
                  </a:lnTo>
                  <a:lnTo>
                    <a:pt x="2220178" y="1364983"/>
                  </a:lnTo>
                  <a:lnTo>
                    <a:pt x="2213433" y="1360217"/>
                  </a:lnTo>
                  <a:lnTo>
                    <a:pt x="2206290" y="1355450"/>
                  </a:lnTo>
                  <a:lnTo>
                    <a:pt x="2198750" y="1351080"/>
                  </a:lnTo>
                  <a:lnTo>
                    <a:pt x="2184465" y="1343532"/>
                  </a:lnTo>
                  <a:lnTo>
                    <a:pt x="2169386" y="1336382"/>
                  </a:lnTo>
                  <a:lnTo>
                    <a:pt x="2154307" y="1330026"/>
                  </a:lnTo>
                  <a:lnTo>
                    <a:pt x="2139228" y="1323670"/>
                  </a:lnTo>
                  <a:lnTo>
                    <a:pt x="2124546" y="1318108"/>
                  </a:lnTo>
                  <a:lnTo>
                    <a:pt x="2095578" y="1307780"/>
                  </a:lnTo>
                  <a:lnTo>
                    <a:pt x="2067405" y="1297849"/>
                  </a:lnTo>
                  <a:lnTo>
                    <a:pt x="2053913" y="1293082"/>
                  </a:lnTo>
                  <a:lnTo>
                    <a:pt x="2041215" y="1287917"/>
                  </a:lnTo>
                  <a:lnTo>
                    <a:pt x="1985264" y="1263685"/>
                  </a:lnTo>
                  <a:lnTo>
                    <a:pt x="1926932" y="1239056"/>
                  </a:lnTo>
                  <a:lnTo>
                    <a:pt x="1840427" y="1202112"/>
                  </a:lnTo>
                  <a:lnTo>
                    <a:pt x="1797571" y="1183441"/>
                  </a:lnTo>
                  <a:lnTo>
                    <a:pt x="1755111" y="1166359"/>
                  </a:lnTo>
                  <a:lnTo>
                    <a:pt x="1762651" y="1150470"/>
                  </a:lnTo>
                  <a:lnTo>
                    <a:pt x="1790031" y="1143716"/>
                  </a:lnTo>
                  <a:lnTo>
                    <a:pt x="1788047" y="1138155"/>
                  </a:lnTo>
                  <a:lnTo>
                    <a:pt x="1786460" y="1132196"/>
                  </a:lnTo>
                  <a:lnTo>
                    <a:pt x="1784873" y="1127429"/>
                  </a:lnTo>
                  <a:lnTo>
                    <a:pt x="1782492" y="1123457"/>
                  </a:lnTo>
                  <a:lnTo>
                    <a:pt x="1780111" y="1119484"/>
                  </a:lnTo>
                  <a:lnTo>
                    <a:pt x="1777730" y="1115909"/>
                  </a:lnTo>
                  <a:lnTo>
                    <a:pt x="1772571" y="1109950"/>
                  </a:lnTo>
                  <a:lnTo>
                    <a:pt x="1767413" y="1103594"/>
                  </a:lnTo>
                  <a:lnTo>
                    <a:pt x="1762254" y="1097636"/>
                  </a:lnTo>
                  <a:lnTo>
                    <a:pt x="1759476" y="1094458"/>
                  </a:lnTo>
                  <a:lnTo>
                    <a:pt x="1757095" y="1091280"/>
                  </a:lnTo>
                  <a:lnTo>
                    <a:pt x="1755111" y="1087307"/>
                  </a:lnTo>
                  <a:lnTo>
                    <a:pt x="1753524" y="1082937"/>
                  </a:lnTo>
                  <a:lnTo>
                    <a:pt x="1743207" y="973694"/>
                  </a:lnTo>
                  <a:lnTo>
                    <a:pt x="1743207" y="974091"/>
                  </a:lnTo>
                  <a:lnTo>
                    <a:pt x="1742413" y="974091"/>
                  </a:lnTo>
                  <a:lnTo>
                    <a:pt x="1739636" y="973694"/>
                  </a:lnTo>
                  <a:lnTo>
                    <a:pt x="1730112" y="972105"/>
                  </a:lnTo>
                  <a:lnTo>
                    <a:pt x="1720985" y="969324"/>
                  </a:lnTo>
                  <a:lnTo>
                    <a:pt x="1717414" y="968133"/>
                  </a:lnTo>
                  <a:lnTo>
                    <a:pt x="1715033" y="967338"/>
                  </a:lnTo>
                  <a:lnTo>
                    <a:pt x="1711065" y="963763"/>
                  </a:lnTo>
                  <a:lnTo>
                    <a:pt x="1707097" y="960188"/>
                  </a:lnTo>
                  <a:lnTo>
                    <a:pt x="1703129" y="955818"/>
                  </a:lnTo>
                  <a:lnTo>
                    <a:pt x="1699954" y="950654"/>
                  </a:lnTo>
                  <a:lnTo>
                    <a:pt x="1697177" y="945490"/>
                  </a:lnTo>
                  <a:lnTo>
                    <a:pt x="1694399" y="939531"/>
                  </a:lnTo>
                  <a:lnTo>
                    <a:pt x="1692018" y="932778"/>
                  </a:lnTo>
                  <a:lnTo>
                    <a:pt x="1689637" y="926422"/>
                  </a:lnTo>
                  <a:lnTo>
                    <a:pt x="1688050" y="919668"/>
                  </a:lnTo>
                  <a:lnTo>
                    <a:pt x="1686066" y="912518"/>
                  </a:lnTo>
                  <a:lnTo>
                    <a:pt x="1683288" y="897423"/>
                  </a:lnTo>
                  <a:lnTo>
                    <a:pt x="1681304" y="882327"/>
                  </a:lnTo>
                  <a:lnTo>
                    <a:pt x="1679717" y="867232"/>
                  </a:lnTo>
                  <a:lnTo>
                    <a:pt x="1684875" y="862465"/>
                  </a:lnTo>
                  <a:lnTo>
                    <a:pt x="1689637" y="857698"/>
                  </a:lnTo>
                  <a:lnTo>
                    <a:pt x="1694796" y="851739"/>
                  </a:lnTo>
                  <a:lnTo>
                    <a:pt x="1699161" y="845780"/>
                  </a:lnTo>
                  <a:lnTo>
                    <a:pt x="1703525" y="839424"/>
                  </a:lnTo>
                  <a:lnTo>
                    <a:pt x="1707891" y="832671"/>
                  </a:lnTo>
                  <a:lnTo>
                    <a:pt x="1711462" y="825918"/>
                  </a:lnTo>
                  <a:lnTo>
                    <a:pt x="1715033" y="818767"/>
                  </a:lnTo>
                  <a:lnTo>
                    <a:pt x="1718208" y="811617"/>
                  </a:lnTo>
                  <a:lnTo>
                    <a:pt x="1720985" y="804466"/>
                  </a:lnTo>
                  <a:lnTo>
                    <a:pt x="1726144" y="790166"/>
                  </a:lnTo>
                  <a:lnTo>
                    <a:pt x="1730509" y="776262"/>
                  </a:lnTo>
                  <a:lnTo>
                    <a:pt x="1734080" y="762755"/>
                  </a:lnTo>
                  <a:lnTo>
                    <a:pt x="1736858" y="750838"/>
                  </a:lnTo>
                  <a:lnTo>
                    <a:pt x="1738842" y="740510"/>
                  </a:lnTo>
                  <a:lnTo>
                    <a:pt x="1742413" y="720647"/>
                  </a:lnTo>
                  <a:lnTo>
                    <a:pt x="1743604" y="709524"/>
                  </a:lnTo>
                  <a:lnTo>
                    <a:pt x="1745191" y="698798"/>
                  </a:lnTo>
                  <a:lnTo>
                    <a:pt x="1746381" y="687278"/>
                  </a:lnTo>
                  <a:lnTo>
                    <a:pt x="1747175" y="675361"/>
                  </a:lnTo>
                  <a:lnTo>
                    <a:pt x="1747572" y="663443"/>
                  </a:lnTo>
                  <a:lnTo>
                    <a:pt x="1747572" y="651129"/>
                  </a:lnTo>
                  <a:lnTo>
                    <a:pt x="1747175" y="638814"/>
                  </a:lnTo>
                  <a:lnTo>
                    <a:pt x="1746381" y="626102"/>
                  </a:lnTo>
                  <a:lnTo>
                    <a:pt x="1744794" y="613787"/>
                  </a:lnTo>
                  <a:lnTo>
                    <a:pt x="1742810" y="601473"/>
                  </a:lnTo>
                  <a:lnTo>
                    <a:pt x="1740033" y="589158"/>
                  </a:lnTo>
                  <a:lnTo>
                    <a:pt x="1736461" y="576843"/>
                  </a:lnTo>
                  <a:lnTo>
                    <a:pt x="1732096" y="564529"/>
                  </a:lnTo>
                  <a:lnTo>
                    <a:pt x="1726937" y="553008"/>
                  </a:lnTo>
                  <a:lnTo>
                    <a:pt x="1723366" y="546255"/>
                  </a:lnTo>
                  <a:lnTo>
                    <a:pt x="1720192" y="539899"/>
                  </a:lnTo>
                  <a:lnTo>
                    <a:pt x="1715033" y="530365"/>
                  </a:lnTo>
                  <a:lnTo>
                    <a:pt x="1712652" y="526393"/>
                  </a:lnTo>
                  <a:lnTo>
                    <a:pt x="1711859" y="521229"/>
                  </a:lnTo>
                  <a:lnTo>
                    <a:pt x="1711859" y="516064"/>
                  </a:lnTo>
                  <a:lnTo>
                    <a:pt x="1711462" y="509708"/>
                  </a:lnTo>
                  <a:lnTo>
                    <a:pt x="1712255" y="493421"/>
                  </a:lnTo>
                  <a:lnTo>
                    <a:pt x="1716223" y="486271"/>
                  </a:lnTo>
                  <a:lnTo>
                    <a:pt x="1720192" y="479915"/>
                  </a:lnTo>
                  <a:lnTo>
                    <a:pt x="1724557" y="473559"/>
                  </a:lnTo>
                  <a:lnTo>
                    <a:pt x="1728922" y="467600"/>
                  </a:lnTo>
                  <a:lnTo>
                    <a:pt x="1734080" y="462039"/>
                  </a:lnTo>
                  <a:lnTo>
                    <a:pt x="1738842" y="456477"/>
                  </a:lnTo>
                  <a:lnTo>
                    <a:pt x="1743604" y="451313"/>
                  </a:lnTo>
                  <a:lnTo>
                    <a:pt x="1748762" y="446546"/>
                  </a:lnTo>
                  <a:lnTo>
                    <a:pt x="1754318" y="442176"/>
                  </a:lnTo>
                  <a:lnTo>
                    <a:pt x="1759476" y="438204"/>
                  </a:lnTo>
                  <a:lnTo>
                    <a:pt x="1765429" y="434231"/>
                  </a:lnTo>
                  <a:lnTo>
                    <a:pt x="1771381" y="430259"/>
                  </a:lnTo>
                  <a:lnTo>
                    <a:pt x="1776936" y="427081"/>
                  </a:lnTo>
                  <a:lnTo>
                    <a:pt x="1782888" y="424300"/>
                  </a:lnTo>
                  <a:lnTo>
                    <a:pt x="1789634" y="421917"/>
                  </a:lnTo>
                  <a:lnTo>
                    <a:pt x="1795587" y="419533"/>
                  </a:lnTo>
                  <a:lnTo>
                    <a:pt x="1820983" y="409999"/>
                  </a:lnTo>
                  <a:lnTo>
                    <a:pt x="1834871" y="404438"/>
                  </a:lnTo>
                  <a:lnTo>
                    <a:pt x="1849950" y="399273"/>
                  </a:lnTo>
                  <a:lnTo>
                    <a:pt x="1865823" y="394506"/>
                  </a:lnTo>
                  <a:lnTo>
                    <a:pt x="1882886" y="390137"/>
                  </a:lnTo>
                  <a:lnTo>
                    <a:pt x="1900742" y="386562"/>
                  </a:lnTo>
                  <a:lnTo>
                    <a:pt x="1909472" y="384973"/>
                  </a:lnTo>
                  <a:lnTo>
                    <a:pt x="1918599" y="383384"/>
                  </a:lnTo>
                  <a:lnTo>
                    <a:pt x="1927726" y="382589"/>
                  </a:lnTo>
                  <a:lnTo>
                    <a:pt x="1937249" y="381795"/>
                  </a:lnTo>
                  <a:lnTo>
                    <a:pt x="1946773" y="381397"/>
                  </a:lnTo>
                  <a:lnTo>
                    <a:pt x="1956693" y="381000"/>
                  </a:lnTo>
                  <a:close/>
                  <a:moveTo>
                    <a:pt x="674585" y="381000"/>
                  </a:moveTo>
                  <a:lnTo>
                    <a:pt x="684505" y="381397"/>
                  </a:lnTo>
                  <a:lnTo>
                    <a:pt x="694029" y="382192"/>
                  </a:lnTo>
                  <a:lnTo>
                    <a:pt x="703552" y="382986"/>
                  </a:lnTo>
                  <a:lnTo>
                    <a:pt x="713870" y="384575"/>
                  </a:lnTo>
                  <a:lnTo>
                    <a:pt x="723790" y="386562"/>
                  </a:lnTo>
                  <a:lnTo>
                    <a:pt x="733710" y="388548"/>
                  </a:lnTo>
                  <a:lnTo>
                    <a:pt x="743631" y="391726"/>
                  </a:lnTo>
                  <a:lnTo>
                    <a:pt x="753551" y="394904"/>
                  </a:lnTo>
                  <a:lnTo>
                    <a:pt x="763868" y="398876"/>
                  </a:lnTo>
                  <a:lnTo>
                    <a:pt x="773789" y="403246"/>
                  </a:lnTo>
                  <a:lnTo>
                    <a:pt x="783709" y="408807"/>
                  </a:lnTo>
                  <a:lnTo>
                    <a:pt x="793629" y="414766"/>
                  </a:lnTo>
                  <a:lnTo>
                    <a:pt x="820216" y="438998"/>
                  </a:lnTo>
                  <a:lnTo>
                    <a:pt x="861088" y="446149"/>
                  </a:lnTo>
                  <a:lnTo>
                    <a:pt x="863866" y="468792"/>
                  </a:lnTo>
                  <a:lnTo>
                    <a:pt x="867040" y="491832"/>
                  </a:lnTo>
                  <a:lnTo>
                    <a:pt x="871008" y="514873"/>
                  </a:lnTo>
                  <a:lnTo>
                    <a:pt x="876167" y="539105"/>
                  </a:lnTo>
                  <a:lnTo>
                    <a:pt x="871405" y="548241"/>
                  </a:lnTo>
                  <a:lnTo>
                    <a:pt x="868231" y="554200"/>
                  </a:lnTo>
                  <a:lnTo>
                    <a:pt x="864659" y="560556"/>
                  </a:lnTo>
                  <a:lnTo>
                    <a:pt x="861088" y="568501"/>
                  </a:lnTo>
                  <a:lnTo>
                    <a:pt x="858310" y="577241"/>
                  </a:lnTo>
                  <a:lnTo>
                    <a:pt x="855533" y="586377"/>
                  </a:lnTo>
                  <a:lnTo>
                    <a:pt x="854342" y="591144"/>
                  </a:lnTo>
                  <a:lnTo>
                    <a:pt x="853548" y="596309"/>
                  </a:lnTo>
                  <a:lnTo>
                    <a:pt x="853152" y="602267"/>
                  </a:lnTo>
                  <a:lnTo>
                    <a:pt x="852755" y="607431"/>
                  </a:lnTo>
                  <a:lnTo>
                    <a:pt x="852755" y="613390"/>
                  </a:lnTo>
                  <a:lnTo>
                    <a:pt x="853152" y="619349"/>
                  </a:lnTo>
                  <a:lnTo>
                    <a:pt x="854739" y="642786"/>
                  </a:lnTo>
                  <a:lnTo>
                    <a:pt x="856723" y="670991"/>
                  </a:lnTo>
                  <a:lnTo>
                    <a:pt x="857913" y="686087"/>
                  </a:lnTo>
                  <a:lnTo>
                    <a:pt x="859501" y="700785"/>
                  </a:lnTo>
                  <a:lnTo>
                    <a:pt x="861485" y="716675"/>
                  </a:lnTo>
                  <a:lnTo>
                    <a:pt x="863469" y="732167"/>
                  </a:lnTo>
                  <a:lnTo>
                    <a:pt x="866247" y="748057"/>
                  </a:lnTo>
                  <a:lnTo>
                    <a:pt x="869818" y="763153"/>
                  </a:lnTo>
                  <a:lnTo>
                    <a:pt x="873786" y="779043"/>
                  </a:lnTo>
                  <a:lnTo>
                    <a:pt x="878548" y="793741"/>
                  </a:lnTo>
                  <a:lnTo>
                    <a:pt x="883706" y="808439"/>
                  </a:lnTo>
                  <a:lnTo>
                    <a:pt x="886881" y="815589"/>
                  </a:lnTo>
                  <a:lnTo>
                    <a:pt x="890055" y="822343"/>
                  </a:lnTo>
                  <a:lnTo>
                    <a:pt x="893230" y="829493"/>
                  </a:lnTo>
                  <a:lnTo>
                    <a:pt x="896801" y="835849"/>
                  </a:lnTo>
                  <a:lnTo>
                    <a:pt x="901166" y="842205"/>
                  </a:lnTo>
                  <a:lnTo>
                    <a:pt x="905134" y="848561"/>
                  </a:lnTo>
                  <a:lnTo>
                    <a:pt x="909896" y="854520"/>
                  </a:lnTo>
                  <a:lnTo>
                    <a:pt x="914261" y="860081"/>
                  </a:lnTo>
                  <a:lnTo>
                    <a:pt x="919420" y="865643"/>
                  </a:lnTo>
                  <a:lnTo>
                    <a:pt x="924578" y="870807"/>
                  </a:lnTo>
                  <a:lnTo>
                    <a:pt x="922594" y="885902"/>
                  </a:lnTo>
                  <a:lnTo>
                    <a:pt x="920213" y="899806"/>
                  </a:lnTo>
                  <a:lnTo>
                    <a:pt x="917436" y="913312"/>
                  </a:lnTo>
                  <a:lnTo>
                    <a:pt x="915451" y="920463"/>
                  </a:lnTo>
                  <a:lnTo>
                    <a:pt x="913467" y="927613"/>
                  </a:lnTo>
                  <a:lnTo>
                    <a:pt x="911087" y="934367"/>
                  </a:lnTo>
                  <a:lnTo>
                    <a:pt x="908309" y="941517"/>
                  </a:lnTo>
                  <a:lnTo>
                    <a:pt x="905134" y="947873"/>
                  </a:lnTo>
                  <a:lnTo>
                    <a:pt x="901563" y="953037"/>
                  </a:lnTo>
                  <a:lnTo>
                    <a:pt x="899182" y="955818"/>
                  </a:lnTo>
                  <a:lnTo>
                    <a:pt x="896801" y="958201"/>
                  </a:lnTo>
                  <a:lnTo>
                    <a:pt x="894420" y="960188"/>
                  </a:lnTo>
                  <a:lnTo>
                    <a:pt x="891643" y="961777"/>
                  </a:lnTo>
                  <a:lnTo>
                    <a:pt x="886087" y="965749"/>
                  </a:lnTo>
                  <a:lnTo>
                    <a:pt x="880532" y="968530"/>
                  </a:lnTo>
                  <a:lnTo>
                    <a:pt x="874580" y="971708"/>
                  </a:lnTo>
                  <a:lnTo>
                    <a:pt x="869024" y="975283"/>
                  </a:lnTo>
                  <a:lnTo>
                    <a:pt x="866247" y="977269"/>
                  </a:lnTo>
                  <a:lnTo>
                    <a:pt x="863866" y="979653"/>
                  </a:lnTo>
                  <a:lnTo>
                    <a:pt x="861881" y="982434"/>
                  </a:lnTo>
                  <a:lnTo>
                    <a:pt x="859897" y="985612"/>
                  </a:lnTo>
                  <a:lnTo>
                    <a:pt x="857913" y="990379"/>
                  </a:lnTo>
                  <a:lnTo>
                    <a:pt x="855929" y="995543"/>
                  </a:lnTo>
                  <a:lnTo>
                    <a:pt x="854342" y="1000707"/>
                  </a:lnTo>
                  <a:lnTo>
                    <a:pt x="853152" y="1005871"/>
                  </a:lnTo>
                  <a:lnTo>
                    <a:pt x="852358" y="1011433"/>
                  </a:lnTo>
                  <a:lnTo>
                    <a:pt x="851961" y="1016597"/>
                  </a:lnTo>
                  <a:lnTo>
                    <a:pt x="851167" y="1028514"/>
                  </a:lnTo>
                  <a:lnTo>
                    <a:pt x="850374" y="1039637"/>
                  </a:lnTo>
                  <a:lnTo>
                    <a:pt x="849580" y="1051158"/>
                  </a:lnTo>
                  <a:lnTo>
                    <a:pt x="849183" y="1056719"/>
                  </a:lnTo>
                  <a:lnTo>
                    <a:pt x="848390" y="1061883"/>
                  </a:lnTo>
                  <a:lnTo>
                    <a:pt x="847199" y="1067445"/>
                  </a:lnTo>
                  <a:lnTo>
                    <a:pt x="845612" y="1072212"/>
                  </a:lnTo>
                  <a:lnTo>
                    <a:pt x="843231" y="1078170"/>
                  </a:lnTo>
                  <a:lnTo>
                    <a:pt x="841247" y="1082937"/>
                  </a:lnTo>
                  <a:lnTo>
                    <a:pt x="838469" y="1087307"/>
                  </a:lnTo>
                  <a:lnTo>
                    <a:pt x="836089" y="1091280"/>
                  </a:lnTo>
                  <a:lnTo>
                    <a:pt x="830136" y="1098430"/>
                  </a:lnTo>
                  <a:lnTo>
                    <a:pt x="824581" y="1105183"/>
                  </a:lnTo>
                  <a:lnTo>
                    <a:pt x="821803" y="1109156"/>
                  </a:lnTo>
                  <a:lnTo>
                    <a:pt x="819026" y="1112731"/>
                  </a:lnTo>
                  <a:lnTo>
                    <a:pt x="816248" y="1116703"/>
                  </a:lnTo>
                  <a:lnTo>
                    <a:pt x="814264" y="1121470"/>
                  </a:lnTo>
                  <a:lnTo>
                    <a:pt x="812280" y="1126237"/>
                  </a:lnTo>
                  <a:lnTo>
                    <a:pt x="810692" y="1131799"/>
                  </a:lnTo>
                  <a:lnTo>
                    <a:pt x="809899" y="1138155"/>
                  </a:lnTo>
                  <a:lnTo>
                    <a:pt x="809105" y="1145305"/>
                  </a:lnTo>
                  <a:lnTo>
                    <a:pt x="845612" y="1150470"/>
                  </a:lnTo>
                  <a:lnTo>
                    <a:pt x="853152" y="1166757"/>
                  </a:lnTo>
                  <a:lnTo>
                    <a:pt x="811089" y="1183838"/>
                  </a:lnTo>
                  <a:lnTo>
                    <a:pt x="768233" y="1202112"/>
                  </a:lnTo>
                  <a:lnTo>
                    <a:pt x="682521" y="1239056"/>
                  </a:lnTo>
                  <a:lnTo>
                    <a:pt x="624586" y="1263685"/>
                  </a:lnTo>
                  <a:lnTo>
                    <a:pt x="568635" y="1287917"/>
                  </a:lnTo>
                  <a:lnTo>
                    <a:pt x="555541" y="1293082"/>
                  </a:lnTo>
                  <a:lnTo>
                    <a:pt x="542446" y="1297849"/>
                  </a:lnTo>
                  <a:lnTo>
                    <a:pt x="514669" y="1307780"/>
                  </a:lnTo>
                  <a:lnTo>
                    <a:pt x="485304" y="1318108"/>
                  </a:lnTo>
                  <a:lnTo>
                    <a:pt x="470225" y="1323670"/>
                  </a:lnTo>
                  <a:lnTo>
                    <a:pt x="455146" y="1330026"/>
                  </a:lnTo>
                  <a:lnTo>
                    <a:pt x="440464" y="1336382"/>
                  </a:lnTo>
                  <a:lnTo>
                    <a:pt x="425385" y="1343532"/>
                  </a:lnTo>
                  <a:lnTo>
                    <a:pt x="410703" y="1351080"/>
                  </a:lnTo>
                  <a:lnTo>
                    <a:pt x="403561" y="1355450"/>
                  </a:lnTo>
                  <a:lnTo>
                    <a:pt x="396418" y="1360217"/>
                  </a:lnTo>
                  <a:lnTo>
                    <a:pt x="389275" y="1364983"/>
                  </a:lnTo>
                  <a:lnTo>
                    <a:pt x="382529" y="1369750"/>
                  </a:lnTo>
                  <a:lnTo>
                    <a:pt x="376180" y="1374915"/>
                  </a:lnTo>
                  <a:lnTo>
                    <a:pt x="369038" y="1380079"/>
                  </a:lnTo>
                  <a:lnTo>
                    <a:pt x="363085" y="1386435"/>
                  </a:lnTo>
                  <a:lnTo>
                    <a:pt x="356736" y="1391996"/>
                  </a:lnTo>
                  <a:lnTo>
                    <a:pt x="350784" y="1398352"/>
                  </a:lnTo>
                  <a:lnTo>
                    <a:pt x="345229" y="1405106"/>
                  </a:lnTo>
                  <a:lnTo>
                    <a:pt x="339277" y="1411859"/>
                  </a:lnTo>
                  <a:lnTo>
                    <a:pt x="334118" y="1419406"/>
                  </a:lnTo>
                  <a:lnTo>
                    <a:pt x="329356" y="1426954"/>
                  </a:lnTo>
                  <a:lnTo>
                    <a:pt x="324594" y="1434899"/>
                  </a:lnTo>
                  <a:lnTo>
                    <a:pt x="320229" y="1443241"/>
                  </a:lnTo>
                  <a:lnTo>
                    <a:pt x="315865" y="1451981"/>
                  </a:lnTo>
                  <a:lnTo>
                    <a:pt x="311896" y="1461117"/>
                  </a:lnTo>
                  <a:lnTo>
                    <a:pt x="308325" y="1470651"/>
                  </a:lnTo>
                  <a:lnTo>
                    <a:pt x="304357" y="1482172"/>
                  </a:lnTo>
                  <a:lnTo>
                    <a:pt x="304357" y="1494486"/>
                  </a:lnTo>
                  <a:lnTo>
                    <a:pt x="303960" y="1538581"/>
                  </a:lnTo>
                  <a:lnTo>
                    <a:pt x="302770" y="1594196"/>
                  </a:lnTo>
                  <a:lnTo>
                    <a:pt x="301182" y="1649413"/>
                  </a:lnTo>
                  <a:lnTo>
                    <a:pt x="0" y="1649413"/>
                  </a:lnTo>
                  <a:lnTo>
                    <a:pt x="0" y="1625975"/>
                  </a:lnTo>
                  <a:lnTo>
                    <a:pt x="0" y="1599757"/>
                  </a:lnTo>
                  <a:lnTo>
                    <a:pt x="1190" y="1542951"/>
                  </a:lnTo>
                  <a:lnTo>
                    <a:pt x="2381" y="1488528"/>
                  </a:lnTo>
                  <a:lnTo>
                    <a:pt x="2778" y="1465487"/>
                  </a:lnTo>
                  <a:lnTo>
                    <a:pt x="2778" y="1446817"/>
                  </a:lnTo>
                  <a:lnTo>
                    <a:pt x="5159" y="1440858"/>
                  </a:lnTo>
                  <a:lnTo>
                    <a:pt x="7539" y="1435296"/>
                  </a:lnTo>
                  <a:lnTo>
                    <a:pt x="10317" y="1430132"/>
                  </a:lnTo>
                  <a:lnTo>
                    <a:pt x="13889" y="1425365"/>
                  </a:lnTo>
                  <a:lnTo>
                    <a:pt x="17063" y="1420598"/>
                  </a:lnTo>
                  <a:lnTo>
                    <a:pt x="20634" y="1416228"/>
                  </a:lnTo>
                  <a:lnTo>
                    <a:pt x="24206" y="1411859"/>
                  </a:lnTo>
                  <a:lnTo>
                    <a:pt x="28174" y="1407886"/>
                  </a:lnTo>
                  <a:lnTo>
                    <a:pt x="32142" y="1404311"/>
                  </a:lnTo>
                  <a:lnTo>
                    <a:pt x="36507" y="1400736"/>
                  </a:lnTo>
                  <a:lnTo>
                    <a:pt x="41269" y="1397558"/>
                  </a:lnTo>
                  <a:lnTo>
                    <a:pt x="46031" y="1394380"/>
                  </a:lnTo>
                  <a:lnTo>
                    <a:pt x="55951" y="1388421"/>
                  </a:lnTo>
                  <a:lnTo>
                    <a:pt x="66665" y="1382860"/>
                  </a:lnTo>
                  <a:lnTo>
                    <a:pt x="77379" y="1378093"/>
                  </a:lnTo>
                  <a:lnTo>
                    <a:pt x="88490" y="1373723"/>
                  </a:lnTo>
                  <a:lnTo>
                    <a:pt x="111902" y="1365381"/>
                  </a:lnTo>
                  <a:lnTo>
                    <a:pt x="135711" y="1356641"/>
                  </a:lnTo>
                  <a:lnTo>
                    <a:pt x="147218" y="1352669"/>
                  </a:lnTo>
                  <a:lnTo>
                    <a:pt x="158726" y="1347902"/>
                  </a:lnTo>
                  <a:lnTo>
                    <a:pt x="210312" y="1326053"/>
                  </a:lnTo>
                  <a:lnTo>
                    <a:pt x="263088" y="1303807"/>
                  </a:lnTo>
                  <a:lnTo>
                    <a:pt x="315071" y="1281164"/>
                  </a:lnTo>
                  <a:lnTo>
                    <a:pt x="366260" y="1259713"/>
                  </a:lnTo>
                  <a:lnTo>
                    <a:pt x="423401" y="1243823"/>
                  </a:lnTo>
                  <a:lnTo>
                    <a:pt x="428163" y="1240645"/>
                  </a:lnTo>
                  <a:lnTo>
                    <a:pt x="432131" y="1236672"/>
                  </a:lnTo>
                  <a:lnTo>
                    <a:pt x="436496" y="1231905"/>
                  </a:lnTo>
                  <a:lnTo>
                    <a:pt x="440464" y="1226741"/>
                  </a:lnTo>
                  <a:lnTo>
                    <a:pt x="444432" y="1220782"/>
                  </a:lnTo>
                  <a:lnTo>
                    <a:pt x="448401" y="1214426"/>
                  </a:lnTo>
                  <a:lnTo>
                    <a:pt x="456337" y="1201317"/>
                  </a:lnTo>
                  <a:lnTo>
                    <a:pt x="463480" y="1187016"/>
                  </a:lnTo>
                  <a:lnTo>
                    <a:pt x="469829" y="1173907"/>
                  </a:lnTo>
                  <a:lnTo>
                    <a:pt x="480543" y="1150470"/>
                  </a:lnTo>
                  <a:lnTo>
                    <a:pt x="507526" y="1143716"/>
                  </a:lnTo>
                  <a:lnTo>
                    <a:pt x="506336" y="1138155"/>
                  </a:lnTo>
                  <a:lnTo>
                    <a:pt x="504748" y="1132196"/>
                  </a:lnTo>
                  <a:lnTo>
                    <a:pt x="502764" y="1127429"/>
                  </a:lnTo>
                  <a:lnTo>
                    <a:pt x="500780" y="1123457"/>
                  </a:lnTo>
                  <a:lnTo>
                    <a:pt x="498399" y="1119484"/>
                  </a:lnTo>
                  <a:lnTo>
                    <a:pt x="496018" y="1115909"/>
                  </a:lnTo>
                  <a:lnTo>
                    <a:pt x="490860" y="1109950"/>
                  </a:lnTo>
                  <a:lnTo>
                    <a:pt x="485701" y="1103594"/>
                  </a:lnTo>
                  <a:lnTo>
                    <a:pt x="480146" y="1097636"/>
                  </a:lnTo>
                  <a:lnTo>
                    <a:pt x="477765" y="1094458"/>
                  </a:lnTo>
                  <a:lnTo>
                    <a:pt x="475384" y="1091280"/>
                  </a:lnTo>
                  <a:lnTo>
                    <a:pt x="473400" y="1087307"/>
                  </a:lnTo>
                  <a:lnTo>
                    <a:pt x="471813" y="1082937"/>
                  </a:lnTo>
                  <a:lnTo>
                    <a:pt x="461495" y="973694"/>
                  </a:lnTo>
                  <a:lnTo>
                    <a:pt x="461099" y="974091"/>
                  </a:lnTo>
                  <a:lnTo>
                    <a:pt x="460305" y="974091"/>
                  </a:lnTo>
                  <a:lnTo>
                    <a:pt x="457527" y="973694"/>
                  </a:lnTo>
                  <a:lnTo>
                    <a:pt x="448401" y="972105"/>
                  </a:lnTo>
                  <a:lnTo>
                    <a:pt x="438877" y="969324"/>
                  </a:lnTo>
                  <a:lnTo>
                    <a:pt x="435306" y="968133"/>
                  </a:lnTo>
                  <a:lnTo>
                    <a:pt x="433322" y="967338"/>
                  </a:lnTo>
                  <a:lnTo>
                    <a:pt x="430147" y="964557"/>
                  </a:lnTo>
                  <a:lnTo>
                    <a:pt x="426973" y="962174"/>
                  </a:lnTo>
                  <a:lnTo>
                    <a:pt x="424195" y="958996"/>
                  </a:lnTo>
                  <a:lnTo>
                    <a:pt x="421417" y="955818"/>
                  </a:lnTo>
                  <a:lnTo>
                    <a:pt x="419036" y="952243"/>
                  </a:lnTo>
                  <a:lnTo>
                    <a:pt x="416655" y="948270"/>
                  </a:lnTo>
                  <a:lnTo>
                    <a:pt x="414671" y="944298"/>
                  </a:lnTo>
                  <a:lnTo>
                    <a:pt x="412687" y="939928"/>
                  </a:lnTo>
                  <a:lnTo>
                    <a:pt x="409116" y="929997"/>
                  </a:lnTo>
                  <a:lnTo>
                    <a:pt x="406338" y="920066"/>
                  </a:lnTo>
                  <a:lnTo>
                    <a:pt x="403957" y="908943"/>
                  </a:lnTo>
                  <a:lnTo>
                    <a:pt x="401576" y="898217"/>
                  </a:lnTo>
                  <a:lnTo>
                    <a:pt x="399989" y="887094"/>
                  </a:lnTo>
                  <a:lnTo>
                    <a:pt x="398402" y="875574"/>
                  </a:lnTo>
                  <a:lnTo>
                    <a:pt x="396418" y="854122"/>
                  </a:lnTo>
                  <a:lnTo>
                    <a:pt x="394831" y="834260"/>
                  </a:lnTo>
                  <a:lnTo>
                    <a:pt x="393640" y="817576"/>
                  </a:lnTo>
                  <a:lnTo>
                    <a:pt x="393640" y="814795"/>
                  </a:lnTo>
                  <a:lnTo>
                    <a:pt x="394037" y="811617"/>
                  </a:lnTo>
                  <a:lnTo>
                    <a:pt x="395227" y="808439"/>
                  </a:lnTo>
                  <a:lnTo>
                    <a:pt x="396418" y="805261"/>
                  </a:lnTo>
                  <a:lnTo>
                    <a:pt x="399989" y="798905"/>
                  </a:lnTo>
                  <a:lnTo>
                    <a:pt x="403561" y="791755"/>
                  </a:lnTo>
                  <a:lnTo>
                    <a:pt x="407132" y="784604"/>
                  </a:lnTo>
                  <a:lnTo>
                    <a:pt x="408322" y="780234"/>
                  </a:lnTo>
                  <a:lnTo>
                    <a:pt x="409513" y="776262"/>
                  </a:lnTo>
                  <a:lnTo>
                    <a:pt x="410306" y="771495"/>
                  </a:lnTo>
                  <a:lnTo>
                    <a:pt x="410703" y="766331"/>
                  </a:lnTo>
                  <a:lnTo>
                    <a:pt x="410306" y="761166"/>
                  </a:lnTo>
                  <a:lnTo>
                    <a:pt x="409513" y="755605"/>
                  </a:lnTo>
                  <a:lnTo>
                    <a:pt x="406338" y="738126"/>
                  </a:lnTo>
                  <a:lnTo>
                    <a:pt x="403561" y="721839"/>
                  </a:lnTo>
                  <a:lnTo>
                    <a:pt x="401180" y="705552"/>
                  </a:lnTo>
                  <a:lnTo>
                    <a:pt x="399196" y="689662"/>
                  </a:lnTo>
                  <a:lnTo>
                    <a:pt x="397608" y="673772"/>
                  </a:lnTo>
                  <a:lnTo>
                    <a:pt x="397211" y="659074"/>
                  </a:lnTo>
                  <a:lnTo>
                    <a:pt x="396815" y="643978"/>
                  </a:lnTo>
                  <a:lnTo>
                    <a:pt x="396815" y="629677"/>
                  </a:lnTo>
                  <a:lnTo>
                    <a:pt x="397608" y="615774"/>
                  </a:lnTo>
                  <a:lnTo>
                    <a:pt x="398799" y="602267"/>
                  </a:lnTo>
                  <a:lnTo>
                    <a:pt x="400386" y="588761"/>
                  </a:lnTo>
                  <a:lnTo>
                    <a:pt x="402370" y="576446"/>
                  </a:lnTo>
                  <a:lnTo>
                    <a:pt x="404751" y="563734"/>
                  </a:lnTo>
                  <a:lnTo>
                    <a:pt x="407529" y="552214"/>
                  </a:lnTo>
                  <a:lnTo>
                    <a:pt x="410703" y="540297"/>
                  </a:lnTo>
                  <a:lnTo>
                    <a:pt x="414275" y="529571"/>
                  </a:lnTo>
                  <a:lnTo>
                    <a:pt x="418243" y="519242"/>
                  </a:lnTo>
                  <a:lnTo>
                    <a:pt x="422211" y="508914"/>
                  </a:lnTo>
                  <a:lnTo>
                    <a:pt x="426973" y="499380"/>
                  </a:lnTo>
                  <a:lnTo>
                    <a:pt x="432131" y="490243"/>
                  </a:lnTo>
                  <a:lnTo>
                    <a:pt x="437290" y="481504"/>
                  </a:lnTo>
                  <a:lnTo>
                    <a:pt x="442845" y="473162"/>
                  </a:lnTo>
                  <a:lnTo>
                    <a:pt x="448797" y="465614"/>
                  </a:lnTo>
                  <a:lnTo>
                    <a:pt x="454750" y="458066"/>
                  </a:lnTo>
                  <a:lnTo>
                    <a:pt x="461495" y="451710"/>
                  </a:lnTo>
                  <a:lnTo>
                    <a:pt x="468241" y="445752"/>
                  </a:lnTo>
                  <a:lnTo>
                    <a:pt x="474987" y="440190"/>
                  </a:lnTo>
                  <a:lnTo>
                    <a:pt x="482130" y="435026"/>
                  </a:lnTo>
                  <a:lnTo>
                    <a:pt x="490066" y="429862"/>
                  </a:lnTo>
                  <a:lnTo>
                    <a:pt x="497606" y="425889"/>
                  </a:lnTo>
                  <a:lnTo>
                    <a:pt x="505542" y="422711"/>
                  </a:lnTo>
                  <a:lnTo>
                    <a:pt x="513875" y="419533"/>
                  </a:lnTo>
                  <a:lnTo>
                    <a:pt x="538478" y="409999"/>
                  </a:lnTo>
                  <a:lnTo>
                    <a:pt x="553160" y="404438"/>
                  </a:lnTo>
                  <a:lnTo>
                    <a:pt x="568239" y="399273"/>
                  </a:lnTo>
                  <a:lnTo>
                    <a:pt x="584111" y="394506"/>
                  </a:lnTo>
                  <a:lnTo>
                    <a:pt x="601174" y="390137"/>
                  </a:lnTo>
                  <a:lnTo>
                    <a:pt x="618634" y="386562"/>
                  </a:lnTo>
                  <a:lnTo>
                    <a:pt x="627761" y="384973"/>
                  </a:lnTo>
                  <a:lnTo>
                    <a:pt x="636888" y="383384"/>
                  </a:lnTo>
                  <a:lnTo>
                    <a:pt x="646014" y="382589"/>
                  </a:lnTo>
                  <a:lnTo>
                    <a:pt x="655538" y="381795"/>
                  </a:lnTo>
                  <a:lnTo>
                    <a:pt x="665061" y="381397"/>
                  </a:lnTo>
                  <a:lnTo>
                    <a:pt x="674585" y="381000"/>
                  </a:lnTo>
                  <a:close/>
                  <a:moveTo>
                    <a:pt x="1307704" y="0"/>
                  </a:moveTo>
                  <a:lnTo>
                    <a:pt x="1321601" y="0"/>
                  </a:lnTo>
                  <a:lnTo>
                    <a:pt x="1335100" y="0"/>
                  </a:lnTo>
                  <a:lnTo>
                    <a:pt x="1348997" y="1191"/>
                  </a:lnTo>
                  <a:lnTo>
                    <a:pt x="1362496" y="2381"/>
                  </a:lnTo>
                  <a:lnTo>
                    <a:pt x="1376790" y="4366"/>
                  </a:lnTo>
                  <a:lnTo>
                    <a:pt x="1390289" y="7144"/>
                  </a:lnTo>
                  <a:lnTo>
                    <a:pt x="1404583" y="10319"/>
                  </a:lnTo>
                  <a:lnTo>
                    <a:pt x="1418480" y="14684"/>
                  </a:lnTo>
                  <a:lnTo>
                    <a:pt x="1432773" y="19447"/>
                  </a:lnTo>
                  <a:lnTo>
                    <a:pt x="1446670" y="25003"/>
                  </a:lnTo>
                  <a:lnTo>
                    <a:pt x="1460566" y="31353"/>
                  </a:lnTo>
                  <a:lnTo>
                    <a:pt x="1474463" y="38497"/>
                  </a:lnTo>
                  <a:lnTo>
                    <a:pt x="1488757" y="46831"/>
                  </a:lnTo>
                  <a:lnTo>
                    <a:pt x="1525285" y="80963"/>
                  </a:lnTo>
                  <a:lnTo>
                    <a:pt x="1584841" y="90884"/>
                  </a:lnTo>
                  <a:lnTo>
                    <a:pt x="1590400" y="94853"/>
                  </a:lnTo>
                  <a:lnTo>
                    <a:pt x="1595958" y="99616"/>
                  </a:lnTo>
                  <a:lnTo>
                    <a:pt x="1600723" y="104775"/>
                  </a:lnTo>
                  <a:lnTo>
                    <a:pt x="1605487" y="110331"/>
                  </a:lnTo>
                  <a:lnTo>
                    <a:pt x="1609855" y="115888"/>
                  </a:lnTo>
                  <a:lnTo>
                    <a:pt x="1613825" y="122238"/>
                  </a:lnTo>
                  <a:lnTo>
                    <a:pt x="1617399" y="128984"/>
                  </a:lnTo>
                  <a:lnTo>
                    <a:pt x="1620575" y="134938"/>
                  </a:lnTo>
                  <a:lnTo>
                    <a:pt x="1626531" y="146447"/>
                  </a:lnTo>
                  <a:lnTo>
                    <a:pt x="1630898" y="156766"/>
                  </a:lnTo>
                  <a:lnTo>
                    <a:pt x="1634075" y="165894"/>
                  </a:lnTo>
                  <a:lnTo>
                    <a:pt x="1636854" y="177403"/>
                  </a:lnTo>
                  <a:lnTo>
                    <a:pt x="1639236" y="189309"/>
                  </a:lnTo>
                  <a:lnTo>
                    <a:pt x="1641619" y="200819"/>
                  </a:lnTo>
                  <a:lnTo>
                    <a:pt x="1643207" y="212725"/>
                  </a:lnTo>
                  <a:lnTo>
                    <a:pt x="1644795" y="223838"/>
                  </a:lnTo>
                  <a:lnTo>
                    <a:pt x="1646383" y="235347"/>
                  </a:lnTo>
                  <a:lnTo>
                    <a:pt x="1648368" y="258366"/>
                  </a:lnTo>
                  <a:lnTo>
                    <a:pt x="1649559" y="281781"/>
                  </a:lnTo>
                  <a:lnTo>
                    <a:pt x="1649957" y="304800"/>
                  </a:lnTo>
                  <a:lnTo>
                    <a:pt x="1649957" y="328613"/>
                  </a:lnTo>
                  <a:lnTo>
                    <a:pt x="1649559" y="352822"/>
                  </a:lnTo>
                  <a:lnTo>
                    <a:pt x="1648765" y="365919"/>
                  </a:lnTo>
                  <a:lnTo>
                    <a:pt x="1647177" y="385763"/>
                  </a:lnTo>
                  <a:lnTo>
                    <a:pt x="1642413" y="436959"/>
                  </a:lnTo>
                  <a:lnTo>
                    <a:pt x="1640427" y="464344"/>
                  </a:lnTo>
                  <a:lnTo>
                    <a:pt x="1638839" y="490141"/>
                  </a:lnTo>
                  <a:lnTo>
                    <a:pt x="1638442" y="501650"/>
                  </a:lnTo>
                  <a:lnTo>
                    <a:pt x="1638045" y="511969"/>
                  </a:lnTo>
                  <a:lnTo>
                    <a:pt x="1638442" y="521494"/>
                  </a:lnTo>
                  <a:lnTo>
                    <a:pt x="1638839" y="529034"/>
                  </a:lnTo>
                  <a:lnTo>
                    <a:pt x="1640030" y="538559"/>
                  </a:lnTo>
                  <a:lnTo>
                    <a:pt x="1642016" y="546497"/>
                  </a:lnTo>
                  <a:lnTo>
                    <a:pt x="1644001" y="553244"/>
                  </a:lnTo>
                  <a:lnTo>
                    <a:pt x="1646780" y="558800"/>
                  </a:lnTo>
                  <a:lnTo>
                    <a:pt x="1649559" y="563959"/>
                  </a:lnTo>
                  <a:lnTo>
                    <a:pt x="1653133" y="569516"/>
                  </a:lnTo>
                  <a:lnTo>
                    <a:pt x="1656706" y="576659"/>
                  </a:lnTo>
                  <a:lnTo>
                    <a:pt x="1661074" y="584597"/>
                  </a:lnTo>
                  <a:lnTo>
                    <a:pt x="1664250" y="592534"/>
                  </a:lnTo>
                  <a:lnTo>
                    <a:pt x="1667029" y="600869"/>
                  </a:lnTo>
                  <a:lnTo>
                    <a:pt x="1669412" y="609600"/>
                  </a:lnTo>
                  <a:lnTo>
                    <a:pt x="1671397" y="618331"/>
                  </a:lnTo>
                  <a:lnTo>
                    <a:pt x="1672588" y="627459"/>
                  </a:lnTo>
                  <a:lnTo>
                    <a:pt x="1673382" y="636984"/>
                  </a:lnTo>
                  <a:lnTo>
                    <a:pt x="1673779" y="646113"/>
                  </a:lnTo>
                  <a:lnTo>
                    <a:pt x="1674176" y="655241"/>
                  </a:lnTo>
                  <a:lnTo>
                    <a:pt x="1673779" y="665163"/>
                  </a:lnTo>
                  <a:lnTo>
                    <a:pt x="1673382" y="674291"/>
                  </a:lnTo>
                  <a:lnTo>
                    <a:pt x="1671794" y="692547"/>
                  </a:lnTo>
                  <a:lnTo>
                    <a:pt x="1669412" y="710009"/>
                  </a:lnTo>
                  <a:lnTo>
                    <a:pt x="1666632" y="726678"/>
                  </a:lnTo>
                  <a:lnTo>
                    <a:pt x="1664647" y="735806"/>
                  </a:lnTo>
                  <a:lnTo>
                    <a:pt x="1662662" y="745728"/>
                  </a:lnTo>
                  <a:lnTo>
                    <a:pt x="1659883" y="755650"/>
                  </a:lnTo>
                  <a:lnTo>
                    <a:pt x="1656706" y="765572"/>
                  </a:lnTo>
                  <a:lnTo>
                    <a:pt x="1653133" y="775891"/>
                  </a:lnTo>
                  <a:lnTo>
                    <a:pt x="1649162" y="785416"/>
                  </a:lnTo>
                  <a:lnTo>
                    <a:pt x="1644795" y="793750"/>
                  </a:lnTo>
                  <a:lnTo>
                    <a:pt x="1642413" y="798116"/>
                  </a:lnTo>
                  <a:lnTo>
                    <a:pt x="1639633" y="802084"/>
                  </a:lnTo>
                  <a:lnTo>
                    <a:pt x="1636854" y="805656"/>
                  </a:lnTo>
                  <a:lnTo>
                    <a:pt x="1633678" y="808831"/>
                  </a:lnTo>
                  <a:lnTo>
                    <a:pt x="1630104" y="811609"/>
                  </a:lnTo>
                  <a:lnTo>
                    <a:pt x="1626531" y="814388"/>
                  </a:lnTo>
                  <a:lnTo>
                    <a:pt x="1618193" y="818753"/>
                  </a:lnTo>
                  <a:lnTo>
                    <a:pt x="1610252" y="823119"/>
                  </a:lnTo>
                  <a:lnTo>
                    <a:pt x="1602311" y="827881"/>
                  </a:lnTo>
                  <a:lnTo>
                    <a:pt x="1598341" y="830263"/>
                  </a:lnTo>
                  <a:lnTo>
                    <a:pt x="1593973" y="832644"/>
                  </a:lnTo>
                  <a:lnTo>
                    <a:pt x="1590797" y="835819"/>
                  </a:lnTo>
                  <a:lnTo>
                    <a:pt x="1587223" y="838994"/>
                  </a:lnTo>
                  <a:lnTo>
                    <a:pt x="1584444" y="842963"/>
                  </a:lnTo>
                  <a:lnTo>
                    <a:pt x="1581665" y="846931"/>
                  </a:lnTo>
                  <a:lnTo>
                    <a:pt x="1578489" y="854075"/>
                  </a:lnTo>
                  <a:lnTo>
                    <a:pt x="1576106" y="860822"/>
                  </a:lnTo>
                  <a:lnTo>
                    <a:pt x="1574121" y="867966"/>
                  </a:lnTo>
                  <a:lnTo>
                    <a:pt x="1572533" y="875506"/>
                  </a:lnTo>
                  <a:lnTo>
                    <a:pt x="1571342" y="883444"/>
                  </a:lnTo>
                  <a:lnTo>
                    <a:pt x="1570151" y="890984"/>
                  </a:lnTo>
                  <a:lnTo>
                    <a:pt x="1568959" y="906859"/>
                  </a:lnTo>
                  <a:lnTo>
                    <a:pt x="1568165" y="923131"/>
                  </a:lnTo>
                  <a:lnTo>
                    <a:pt x="1566974" y="939006"/>
                  </a:lnTo>
                  <a:lnTo>
                    <a:pt x="1565783" y="946944"/>
                  </a:lnTo>
                  <a:lnTo>
                    <a:pt x="1564989" y="954484"/>
                  </a:lnTo>
                  <a:lnTo>
                    <a:pt x="1563401" y="961628"/>
                  </a:lnTo>
                  <a:lnTo>
                    <a:pt x="1561415" y="969169"/>
                  </a:lnTo>
                  <a:lnTo>
                    <a:pt x="1558636" y="976709"/>
                  </a:lnTo>
                  <a:lnTo>
                    <a:pt x="1555460" y="983456"/>
                  </a:lnTo>
                  <a:lnTo>
                    <a:pt x="1551887" y="989409"/>
                  </a:lnTo>
                  <a:lnTo>
                    <a:pt x="1548313" y="995363"/>
                  </a:lnTo>
                  <a:lnTo>
                    <a:pt x="1544343" y="1000522"/>
                  </a:lnTo>
                  <a:lnTo>
                    <a:pt x="1539578" y="1005284"/>
                  </a:lnTo>
                  <a:lnTo>
                    <a:pt x="1531637" y="1014809"/>
                  </a:lnTo>
                  <a:lnTo>
                    <a:pt x="1527667" y="1019969"/>
                  </a:lnTo>
                  <a:lnTo>
                    <a:pt x="1524093" y="1025525"/>
                  </a:lnTo>
                  <a:lnTo>
                    <a:pt x="1520520" y="1031081"/>
                  </a:lnTo>
                  <a:lnTo>
                    <a:pt x="1517741" y="1037431"/>
                  </a:lnTo>
                  <a:lnTo>
                    <a:pt x="1514961" y="1044178"/>
                  </a:lnTo>
                  <a:lnTo>
                    <a:pt x="1512976" y="1052513"/>
                  </a:lnTo>
                  <a:lnTo>
                    <a:pt x="1510991" y="1061244"/>
                  </a:lnTo>
                  <a:lnTo>
                    <a:pt x="1510197" y="1070769"/>
                  </a:lnTo>
                  <a:lnTo>
                    <a:pt x="1561415" y="1078309"/>
                  </a:lnTo>
                  <a:lnTo>
                    <a:pt x="1576900" y="1111250"/>
                  </a:lnTo>
                  <a:lnTo>
                    <a:pt x="1585635" y="1129903"/>
                  </a:lnTo>
                  <a:lnTo>
                    <a:pt x="1596355" y="1149350"/>
                  </a:lnTo>
                  <a:lnTo>
                    <a:pt x="1601517" y="1158478"/>
                  </a:lnTo>
                  <a:lnTo>
                    <a:pt x="1606679" y="1168003"/>
                  </a:lnTo>
                  <a:lnTo>
                    <a:pt x="1612237" y="1176734"/>
                  </a:lnTo>
                  <a:lnTo>
                    <a:pt x="1617796" y="1184672"/>
                  </a:lnTo>
                  <a:lnTo>
                    <a:pt x="1624149" y="1192609"/>
                  </a:lnTo>
                  <a:lnTo>
                    <a:pt x="1629707" y="1198959"/>
                  </a:lnTo>
                  <a:lnTo>
                    <a:pt x="1635663" y="1204516"/>
                  </a:lnTo>
                  <a:lnTo>
                    <a:pt x="1641619" y="1209278"/>
                  </a:lnTo>
                  <a:lnTo>
                    <a:pt x="1721821" y="1231106"/>
                  </a:lnTo>
                  <a:lnTo>
                    <a:pt x="1793687" y="1261269"/>
                  </a:lnTo>
                  <a:lnTo>
                    <a:pt x="1867537" y="1292622"/>
                  </a:lnTo>
                  <a:lnTo>
                    <a:pt x="1941387" y="1324372"/>
                  </a:lnTo>
                  <a:lnTo>
                    <a:pt x="2013649" y="1354931"/>
                  </a:lnTo>
                  <a:lnTo>
                    <a:pt x="2029531" y="1361678"/>
                  </a:lnTo>
                  <a:lnTo>
                    <a:pt x="2046207" y="1367631"/>
                  </a:lnTo>
                  <a:lnTo>
                    <a:pt x="2079161" y="1379141"/>
                  </a:lnTo>
                  <a:lnTo>
                    <a:pt x="2095440" y="1385094"/>
                  </a:lnTo>
                  <a:lnTo>
                    <a:pt x="2112116" y="1391444"/>
                  </a:lnTo>
                  <a:lnTo>
                    <a:pt x="2127998" y="1397397"/>
                  </a:lnTo>
                  <a:lnTo>
                    <a:pt x="2143085" y="1404144"/>
                  </a:lnTo>
                  <a:lnTo>
                    <a:pt x="2150232" y="1407716"/>
                  </a:lnTo>
                  <a:lnTo>
                    <a:pt x="2157776" y="1411684"/>
                  </a:lnTo>
                  <a:lnTo>
                    <a:pt x="2164923" y="1416050"/>
                  </a:lnTo>
                  <a:lnTo>
                    <a:pt x="2171673" y="1420019"/>
                  </a:lnTo>
                  <a:lnTo>
                    <a:pt x="2178423" y="1424384"/>
                  </a:lnTo>
                  <a:lnTo>
                    <a:pt x="2184775" y="1429147"/>
                  </a:lnTo>
                  <a:lnTo>
                    <a:pt x="2191128" y="1433909"/>
                  </a:lnTo>
                  <a:lnTo>
                    <a:pt x="2196687" y="1439069"/>
                  </a:lnTo>
                  <a:lnTo>
                    <a:pt x="2202245" y="1445022"/>
                  </a:lnTo>
                  <a:lnTo>
                    <a:pt x="2207804" y="1450578"/>
                  </a:lnTo>
                  <a:lnTo>
                    <a:pt x="2212965" y="1456928"/>
                  </a:lnTo>
                  <a:lnTo>
                    <a:pt x="2217333" y="1463278"/>
                  </a:lnTo>
                  <a:lnTo>
                    <a:pt x="2221700" y="1470422"/>
                  </a:lnTo>
                  <a:lnTo>
                    <a:pt x="2225274" y="1477566"/>
                  </a:lnTo>
                  <a:lnTo>
                    <a:pt x="2228847" y="1485503"/>
                  </a:lnTo>
                  <a:lnTo>
                    <a:pt x="2232023" y="1493441"/>
                  </a:lnTo>
                  <a:lnTo>
                    <a:pt x="2232023" y="1519634"/>
                  </a:lnTo>
                  <a:lnTo>
                    <a:pt x="2232817" y="1552178"/>
                  </a:lnTo>
                  <a:lnTo>
                    <a:pt x="2234406" y="1628378"/>
                  </a:lnTo>
                  <a:lnTo>
                    <a:pt x="2235597" y="1668859"/>
                  </a:lnTo>
                  <a:lnTo>
                    <a:pt x="2236391" y="1708150"/>
                  </a:lnTo>
                  <a:lnTo>
                    <a:pt x="2236788" y="1745059"/>
                  </a:lnTo>
                  <a:lnTo>
                    <a:pt x="2236391" y="1778000"/>
                  </a:lnTo>
                  <a:lnTo>
                    <a:pt x="374650" y="1778000"/>
                  </a:lnTo>
                  <a:lnTo>
                    <a:pt x="374650" y="1745059"/>
                  </a:lnTo>
                  <a:lnTo>
                    <a:pt x="374650" y="1708150"/>
                  </a:lnTo>
                  <a:lnTo>
                    <a:pt x="375444" y="1668859"/>
                  </a:lnTo>
                  <a:lnTo>
                    <a:pt x="376238" y="1628378"/>
                  </a:lnTo>
                  <a:lnTo>
                    <a:pt x="377826" y="1552178"/>
                  </a:lnTo>
                  <a:lnTo>
                    <a:pt x="378620" y="1519634"/>
                  </a:lnTo>
                  <a:lnTo>
                    <a:pt x="379017" y="1493441"/>
                  </a:lnTo>
                  <a:lnTo>
                    <a:pt x="381797" y="1485503"/>
                  </a:lnTo>
                  <a:lnTo>
                    <a:pt x="385370" y="1477566"/>
                  </a:lnTo>
                  <a:lnTo>
                    <a:pt x="389341" y="1470422"/>
                  </a:lnTo>
                  <a:lnTo>
                    <a:pt x="393311" y="1463278"/>
                  </a:lnTo>
                  <a:lnTo>
                    <a:pt x="398076" y="1456928"/>
                  </a:lnTo>
                  <a:lnTo>
                    <a:pt x="403237" y="1450578"/>
                  </a:lnTo>
                  <a:lnTo>
                    <a:pt x="408399" y="1445022"/>
                  </a:lnTo>
                  <a:lnTo>
                    <a:pt x="413957" y="1439069"/>
                  </a:lnTo>
                  <a:lnTo>
                    <a:pt x="419516" y="1433909"/>
                  </a:lnTo>
                  <a:lnTo>
                    <a:pt x="425869" y="1429147"/>
                  </a:lnTo>
                  <a:lnTo>
                    <a:pt x="432618" y="1424384"/>
                  </a:lnTo>
                  <a:lnTo>
                    <a:pt x="438971" y="1420019"/>
                  </a:lnTo>
                  <a:lnTo>
                    <a:pt x="445721" y="1416050"/>
                  </a:lnTo>
                  <a:lnTo>
                    <a:pt x="452868" y="1411684"/>
                  </a:lnTo>
                  <a:lnTo>
                    <a:pt x="460412" y="1407716"/>
                  </a:lnTo>
                  <a:lnTo>
                    <a:pt x="467558" y="1404144"/>
                  </a:lnTo>
                  <a:lnTo>
                    <a:pt x="482646" y="1397397"/>
                  </a:lnTo>
                  <a:lnTo>
                    <a:pt x="498925" y="1391444"/>
                  </a:lnTo>
                  <a:lnTo>
                    <a:pt x="515204" y="1385094"/>
                  </a:lnTo>
                  <a:lnTo>
                    <a:pt x="531483" y="1379141"/>
                  </a:lnTo>
                  <a:lnTo>
                    <a:pt x="564437" y="1367631"/>
                  </a:lnTo>
                  <a:lnTo>
                    <a:pt x="581113" y="1361678"/>
                  </a:lnTo>
                  <a:lnTo>
                    <a:pt x="597392" y="1354931"/>
                  </a:lnTo>
                  <a:lnTo>
                    <a:pt x="669257" y="1324372"/>
                  </a:lnTo>
                  <a:lnTo>
                    <a:pt x="743504" y="1292622"/>
                  </a:lnTo>
                  <a:lnTo>
                    <a:pt x="817354" y="1261269"/>
                  </a:lnTo>
                  <a:lnTo>
                    <a:pt x="888822" y="1231106"/>
                  </a:lnTo>
                  <a:lnTo>
                    <a:pt x="969025" y="1209278"/>
                  </a:lnTo>
                  <a:lnTo>
                    <a:pt x="974981" y="1204516"/>
                  </a:lnTo>
                  <a:lnTo>
                    <a:pt x="980937" y="1198959"/>
                  </a:lnTo>
                  <a:lnTo>
                    <a:pt x="986892" y="1192609"/>
                  </a:lnTo>
                  <a:lnTo>
                    <a:pt x="992848" y="1184672"/>
                  </a:lnTo>
                  <a:lnTo>
                    <a:pt x="998407" y="1176734"/>
                  </a:lnTo>
                  <a:lnTo>
                    <a:pt x="1003965" y="1168003"/>
                  </a:lnTo>
                  <a:lnTo>
                    <a:pt x="1009524" y="1158478"/>
                  </a:lnTo>
                  <a:lnTo>
                    <a:pt x="1015083" y="1149350"/>
                  </a:lnTo>
                  <a:lnTo>
                    <a:pt x="1025009" y="1129903"/>
                  </a:lnTo>
                  <a:lnTo>
                    <a:pt x="1034141" y="1111250"/>
                  </a:lnTo>
                  <a:lnTo>
                    <a:pt x="1049228" y="1078309"/>
                  </a:lnTo>
                  <a:lnTo>
                    <a:pt x="1087345" y="1068784"/>
                  </a:lnTo>
                  <a:lnTo>
                    <a:pt x="1085359" y="1060450"/>
                  </a:lnTo>
                  <a:lnTo>
                    <a:pt x="1082977" y="1053306"/>
                  </a:lnTo>
                  <a:lnTo>
                    <a:pt x="1080595" y="1046163"/>
                  </a:lnTo>
                  <a:lnTo>
                    <a:pt x="1077419" y="1040209"/>
                  </a:lnTo>
                  <a:lnTo>
                    <a:pt x="1074242" y="1034653"/>
                  </a:lnTo>
                  <a:lnTo>
                    <a:pt x="1071066" y="1029891"/>
                  </a:lnTo>
                  <a:lnTo>
                    <a:pt x="1067492" y="1025525"/>
                  </a:lnTo>
                  <a:lnTo>
                    <a:pt x="1063125" y="1020763"/>
                  </a:lnTo>
                  <a:lnTo>
                    <a:pt x="1055978" y="1012825"/>
                  </a:lnTo>
                  <a:lnTo>
                    <a:pt x="1048434" y="1004491"/>
                  </a:lnTo>
                  <a:lnTo>
                    <a:pt x="1045258" y="1000125"/>
                  </a:lnTo>
                  <a:lnTo>
                    <a:pt x="1042082" y="995363"/>
                  </a:lnTo>
                  <a:lnTo>
                    <a:pt x="1038905" y="989409"/>
                  </a:lnTo>
                  <a:lnTo>
                    <a:pt x="1036523" y="983456"/>
                  </a:lnTo>
                  <a:lnTo>
                    <a:pt x="1022229" y="830659"/>
                  </a:lnTo>
                  <a:lnTo>
                    <a:pt x="1021832" y="831056"/>
                  </a:lnTo>
                  <a:lnTo>
                    <a:pt x="1020641" y="831056"/>
                  </a:lnTo>
                  <a:lnTo>
                    <a:pt x="1016671" y="830659"/>
                  </a:lnTo>
                  <a:lnTo>
                    <a:pt x="1010715" y="829469"/>
                  </a:lnTo>
                  <a:lnTo>
                    <a:pt x="1003965" y="828278"/>
                  </a:lnTo>
                  <a:lnTo>
                    <a:pt x="990863" y="824309"/>
                  </a:lnTo>
                  <a:lnTo>
                    <a:pt x="985701" y="822325"/>
                  </a:lnTo>
                  <a:lnTo>
                    <a:pt x="982525" y="821134"/>
                  </a:lnTo>
                  <a:lnTo>
                    <a:pt x="978157" y="817959"/>
                  </a:lnTo>
                  <a:lnTo>
                    <a:pt x="973790" y="814388"/>
                  </a:lnTo>
                  <a:lnTo>
                    <a:pt x="969819" y="810419"/>
                  </a:lnTo>
                  <a:lnTo>
                    <a:pt x="966246" y="805656"/>
                  </a:lnTo>
                  <a:lnTo>
                    <a:pt x="962673" y="800497"/>
                  </a:lnTo>
                  <a:lnTo>
                    <a:pt x="959496" y="794941"/>
                  </a:lnTo>
                  <a:lnTo>
                    <a:pt x="956717" y="788988"/>
                  </a:lnTo>
                  <a:lnTo>
                    <a:pt x="953541" y="783034"/>
                  </a:lnTo>
                  <a:lnTo>
                    <a:pt x="951158" y="776684"/>
                  </a:lnTo>
                  <a:lnTo>
                    <a:pt x="948776" y="769541"/>
                  </a:lnTo>
                  <a:lnTo>
                    <a:pt x="944409" y="755253"/>
                  </a:lnTo>
                  <a:lnTo>
                    <a:pt x="941232" y="740172"/>
                  </a:lnTo>
                  <a:lnTo>
                    <a:pt x="938056" y="724694"/>
                  </a:lnTo>
                  <a:lnTo>
                    <a:pt x="935674" y="708819"/>
                  </a:lnTo>
                  <a:lnTo>
                    <a:pt x="934085" y="693341"/>
                  </a:lnTo>
                  <a:lnTo>
                    <a:pt x="932497" y="677466"/>
                  </a:lnTo>
                  <a:lnTo>
                    <a:pt x="931306" y="662781"/>
                  </a:lnTo>
                  <a:lnTo>
                    <a:pt x="929321" y="635000"/>
                  </a:lnTo>
                  <a:lnTo>
                    <a:pt x="926939" y="611981"/>
                  </a:lnTo>
                  <a:lnTo>
                    <a:pt x="926939" y="607616"/>
                  </a:lnTo>
                  <a:lnTo>
                    <a:pt x="927733" y="603250"/>
                  </a:lnTo>
                  <a:lnTo>
                    <a:pt x="929321" y="598884"/>
                  </a:lnTo>
                  <a:lnTo>
                    <a:pt x="931306" y="594519"/>
                  </a:lnTo>
                  <a:lnTo>
                    <a:pt x="935674" y="585391"/>
                  </a:lnTo>
                  <a:lnTo>
                    <a:pt x="940835" y="575866"/>
                  </a:lnTo>
                  <a:lnTo>
                    <a:pt x="943217" y="570706"/>
                  </a:lnTo>
                  <a:lnTo>
                    <a:pt x="945600" y="565150"/>
                  </a:lnTo>
                  <a:lnTo>
                    <a:pt x="947585" y="559594"/>
                  </a:lnTo>
                  <a:lnTo>
                    <a:pt x="949173" y="553641"/>
                  </a:lnTo>
                  <a:lnTo>
                    <a:pt x="950364" y="547291"/>
                  </a:lnTo>
                  <a:lnTo>
                    <a:pt x="950761" y="539750"/>
                  </a:lnTo>
                  <a:lnTo>
                    <a:pt x="950364" y="532606"/>
                  </a:lnTo>
                  <a:lnTo>
                    <a:pt x="949173" y="524669"/>
                  </a:lnTo>
                  <a:lnTo>
                    <a:pt x="944409" y="500856"/>
                  </a:lnTo>
                  <a:lnTo>
                    <a:pt x="940438" y="477441"/>
                  </a:lnTo>
                  <a:lnTo>
                    <a:pt x="937262" y="454422"/>
                  </a:lnTo>
                  <a:lnTo>
                    <a:pt x="934880" y="432197"/>
                  </a:lnTo>
                  <a:lnTo>
                    <a:pt x="933291" y="410766"/>
                  </a:lnTo>
                  <a:lnTo>
                    <a:pt x="932100" y="389334"/>
                  </a:lnTo>
                  <a:lnTo>
                    <a:pt x="931703" y="368300"/>
                  </a:lnTo>
                  <a:lnTo>
                    <a:pt x="932100" y="348059"/>
                  </a:lnTo>
                  <a:lnTo>
                    <a:pt x="932894" y="328613"/>
                  </a:lnTo>
                  <a:lnTo>
                    <a:pt x="934483" y="309563"/>
                  </a:lnTo>
                  <a:lnTo>
                    <a:pt x="936468" y="290909"/>
                  </a:lnTo>
                  <a:lnTo>
                    <a:pt x="939247" y="273447"/>
                  </a:lnTo>
                  <a:lnTo>
                    <a:pt x="942423" y="255984"/>
                  </a:lnTo>
                  <a:lnTo>
                    <a:pt x="946394" y="239713"/>
                  </a:lnTo>
                  <a:lnTo>
                    <a:pt x="950761" y="223441"/>
                  </a:lnTo>
                  <a:lnTo>
                    <a:pt x="956320" y="207566"/>
                  </a:lnTo>
                  <a:lnTo>
                    <a:pt x="961482" y="193278"/>
                  </a:lnTo>
                  <a:lnTo>
                    <a:pt x="967437" y="178991"/>
                  </a:lnTo>
                  <a:lnTo>
                    <a:pt x="973790" y="165497"/>
                  </a:lnTo>
                  <a:lnTo>
                    <a:pt x="980937" y="152400"/>
                  </a:lnTo>
                  <a:lnTo>
                    <a:pt x="988481" y="140494"/>
                  </a:lnTo>
                  <a:lnTo>
                    <a:pt x="996421" y="129381"/>
                  </a:lnTo>
                  <a:lnTo>
                    <a:pt x="1004362" y="118269"/>
                  </a:lnTo>
                  <a:lnTo>
                    <a:pt x="1013494" y="108347"/>
                  </a:lnTo>
                  <a:lnTo>
                    <a:pt x="1022229" y="99219"/>
                  </a:lnTo>
                  <a:lnTo>
                    <a:pt x="1031758" y="90091"/>
                  </a:lnTo>
                  <a:lnTo>
                    <a:pt x="1041685" y="82550"/>
                  </a:lnTo>
                  <a:lnTo>
                    <a:pt x="1051611" y="75406"/>
                  </a:lnTo>
                  <a:lnTo>
                    <a:pt x="1061934" y="68659"/>
                  </a:lnTo>
                  <a:lnTo>
                    <a:pt x="1073051" y="63103"/>
                  </a:lnTo>
                  <a:lnTo>
                    <a:pt x="1084168" y="58341"/>
                  </a:lnTo>
                  <a:lnTo>
                    <a:pt x="1095683" y="53975"/>
                  </a:lnTo>
                  <a:lnTo>
                    <a:pt x="1112358" y="47228"/>
                  </a:lnTo>
                  <a:lnTo>
                    <a:pt x="1131019" y="40084"/>
                  </a:lnTo>
                  <a:lnTo>
                    <a:pt x="1150872" y="32544"/>
                  </a:lnTo>
                  <a:lnTo>
                    <a:pt x="1171915" y="25400"/>
                  </a:lnTo>
                  <a:lnTo>
                    <a:pt x="1194547" y="18653"/>
                  </a:lnTo>
                  <a:lnTo>
                    <a:pt x="1206458" y="15875"/>
                  </a:lnTo>
                  <a:lnTo>
                    <a:pt x="1218369" y="12303"/>
                  </a:lnTo>
                  <a:lnTo>
                    <a:pt x="1230281" y="9525"/>
                  </a:lnTo>
                  <a:lnTo>
                    <a:pt x="1242986" y="7144"/>
                  </a:lnTo>
                  <a:lnTo>
                    <a:pt x="1255294" y="5159"/>
                  </a:lnTo>
                  <a:lnTo>
                    <a:pt x="1268397" y="3175"/>
                  </a:lnTo>
                  <a:lnTo>
                    <a:pt x="1281102" y="1588"/>
                  </a:lnTo>
                  <a:lnTo>
                    <a:pt x="1294602" y="794"/>
                  </a:lnTo>
                  <a:lnTo>
                    <a:pt x="1307704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anchor="ctr">
              <a:scene3d>
                <a:camera prst="orthographicFront"/>
                <a:lightRig dir="t" rig="threePt"/>
              </a:scene3d>
              <a:sp3d>
                <a:contourClr>
                  <a:srgbClr val="FFFFFF"/>
                </a:contourClr>
              </a:sp3d>
            </a:bodyPr>
            <a:lstStyle>
              <a:defPPr>
                <a:defRPr lang="zh-CN"/>
              </a:defPPr>
              <a:lvl1pPr algn="l" eaLnBrk="0" fontAlgn="base" hangingPunct="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1pPr>
              <a:lvl2pPr algn="l" eaLnBrk="0" fontAlgn="base" hangingPunct="0" marL="45720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2pPr>
              <a:lvl3pPr algn="l" eaLnBrk="0" fontAlgn="base" hangingPunct="0" marL="91440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3pPr>
              <a:lvl4pPr algn="l" eaLnBrk="0" fontAlgn="base" hangingPunct="0" marL="137160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4pPr>
              <a:lvl5pPr algn="l" eaLnBrk="0" fontAlgn="base" hangingPunct="0" marL="182880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5pPr>
              <a:lvl6pPr algn="l" defTabSz="914400" eaLnBrk="1" hangingPunct="1" latinLnBrk="0" marL="2286000" rtl="0"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6pPr>
              <a:lvl7pPr algn="l" defTabSz="914400" eaLnBrk="1" hangingPunct="1" latinLnBrk="0" marL="2743200" rtl="0"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7pPr>
              <a:lvl8pPr algn="l" defTabSz="914400" eaLnBrk="1" hangingPunct="1" latinLnBrk="0" marL="3200400" rtl="0"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8pPr>
              <a:lvl9pPr algn="l" defTabSz="914400" eaLnBrk="1" hangingPunct="1" latinLnBrk="0" marL="3657600" rtl="0"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9pPr>
            </a:lstStyle>
            <a:p>
              <a:pPr algn="ctr">
                <a:defRPr/>
              </a:pPr>
              <a:endParaRPr altLang="en-US" lang="zh-CN">
                <a:solidFill>
                  <a:srgbClr val="FFFFFF"/>
                </a:solidFill>
                <a:latin typeface="造字工房悦黑（非商用）常规体"/>
                <a:ea typeface="+mn-ea"/>
              </a:endParaRPr>
            </a:p>
          </p:txBody>
        </p:sp>
      </p:grpSp>
      <p:grpSp>
        <p:nvGrpSpPr>
          <p:cNvPr id="36" name="组合 35">
            <a:extLst>
              <a:ext uri="{FF2B5EF4-FFF2-40B4-BE49-F238E27FC236}">
                <a16:creationId xmlns:a16="http://schemas.microsoft.com/office/drawing/2014/main" id="{DDE4DDB6-7278-46E5-A541-1B31862009C2}"/>
              </a:ext>
            </a:extLst>
          </p:cNvPr>
          <p:cNvGrpSpPr/>
          <p:nvPr/>
        </p:nvGrpSpPr>
        <p:grpSpPr>
          <a:xfrm>
            <a:off x="6015795" y="5143710"/>
            <a:ext cx="651614" cy="651614"/>
            <a:chOff x="4456262" y="4994920"/>
            <a:chExt cx="651614" cy="651614"/>
          </a:xfrm>
        </p:grpSpPr>
        <p:sp>
          <p:nvSpPr>
            <p:cNvPr id="37" name="椭圆 36">
              <a:extLst>
                <a:ext uri="{FF2B5EF4-FFF2-40B4-BE49-F238E27FC236}">
                  <a16:creationId xmlns:a16="http://schemas.microsoft.com/office/drawing/2014/main" id="{F1F1CAAE-0C28-4777-9C5C-9772BC0F60B4}"/>
                </a:ext>
              </a:extLst>
            </p:cNvPr>
            <p:cNvSpPr/>
            <p:nvPr/>
          </p:nvSpPr>
          <p:spPr>
            <a:xfrm>
              <a:off x="4456262" y="4994920"/>
              <a:ext cx="651614" cy="651614"/>
            </a:xfrm>
            <a:prstGeom prst="ellipse">
              <a:avLst/>
            </a:prstGeom>
            <a:solidFill>
              <a:srgbClr val="5B727D"/>
            </a:solidFill>
            <a:ln cap="flat" w="28575">
              <a:noFill/>
              <a:prstDash val="solid"/>
              <a:miter lim="800000"/>
            </a:ln>
            <a:effectLst>
              <a:outerShdw algn="t" blurRad="228600" dir="5400000" dist="228600" rotWithShape="0">
                <a:schemeClr val="tx1">
                  <a:lumMod val="85000"/>
                  <a:lumOff val="15000"/>
                  <a:alpha val="28000"/>
                </a:schemeClr>
              </a:outerShdw>
            </a:effec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</a:bodyPr>
            <a:lstStyle/>
            <a:p>
              <a:endParaRPr altLang="en-US" lang="zh-CN">
                <a:solidFill>
                  <a:prstClr val="black"/>
                </a:solidFill>
              </a:endParaRPr>
            </a:p>
          </p:txBody>
        </p:sp>
        <p:sp>
          <p:nvSpPr>
            <p:cNvPr id="38" name="KSO_Shape">
              <a:extLst>
                <a:ext uri="{FF2B5EF4-FFF2-40B4-BE49-F238E27FC236}">
                  <a16:creationId xmlns:a16="http://schemas.microsoft.com/office/drawing/2014/main" id="{823C334F-6253-437A-B221-43FC0B568D51}"/>
                </a:ext>
              </a:extLst>
            </p:cNvPr>
            <p:cNvSpPr/>
            <p:nvPr/>
          </p:nvSpPr>
          <p:spPr bwMode="auto">
            <a:xfrm>
              <a:off x="4627580" y="5112011"/>
              <a:ext cx="329076" cy="417432"/>
            </a:xfrm>
            <a:custGeom>
              <a:gdLst>
                <a:gd fmla="*/ 259322 w 2665412" name="T0"/>
                <a:gd fmla="*/ 2895285 h 3382963" name="T1"/>
                <a:gd fmla="*/ 511017 w 2665412" name="T2"/>
                <a:gd fmla="*/ 3155147 h 3382963" name="T3"/>
                <a:gd fmla="*/ 770965 w 2665412" name="T4"/>
                <a:gd fmla="*/ 2903852 h 3382963" name="T5"/>
                <a:gd fmla="*/ 519587 w 2665412" name="T6"/>
                <a:gd fmla="*/ 2643989 h 3382963" name="T7"/>
                <a:gd fmla="*/ 875071 w 2665412" name="T8"/>
                <a:gd fmla="*/ 2732514 h 3382963" name="T9"/>
                <a:gd fmla="*/ 732560 w 2665412" name="T10"/>
                <a:gd fmla="*/ 3231615 h 3382963" name="T11"/>
                <a:gd fmla="*/ 265987 w 2665412" name="T12"/>
                <a:gd fmla="*/ 3315697 h 3382963" name="T13"/>
                <a:gd fmla="*/ 147598 w 2665412" name="T14"/>
                <a:gd fmla="*/ 2750917 h 3382963" name="T15"/>
                <a:gd fmla="*/ 1831415 w 2665412" name="T16"/>
                <a:gd fmla="*/ 2257426 h 3382963" name="T17"/>
                <a:gd fmla="*/ 1993961 w 2665412" name="T18"/>
                <a:gd fmla="*/ 2438401 h 3382963" name="T19"/>
                <a:gd fmla="*/ 1847258 w 2665412" name="T20"/>
                <a:gd fmla="*/ 2409508 h 3382963" name="T21"/>
                <a:gd fmla="*/ 1685662 w 2665412" name="T22"/>
                <a:gd fmla="*/ 2468563 h 3382963" name="T23"/>
                <a:gd fmla="*/ 1995229 w 2665412" name="T24"/>
                <a:gd fmla="*/ 2640966 h 3382963" name="T25"/>
                <a:gd fmla="*/ 1952137 w 2665412" name="T26"/>
                <a:gd fmla="*/ 2838768 h 3382963" name="T27"/>
                <a:gd fmla="*/ 1735409 w 2665412" name="T28"/>
                <a:gd fmla="*/ 2918143 h 3382963" name="T29"/>
                <a:gd fmla="*/ 1580784 w 2665412" name="T30"/>
                <a:gd fmla="*/ 2728596 h 3382963" name="T31"/>
                <a:gd fmla="*/ 1742380 w 2665412" name="T32"/>
                <a:gd fmla="*/ 2773998 h 3382963" name="T33"/>
                <a:gd fmla="*/ 1881478 w 2665412" name="T34"/>
                <a:gd fmla="*/ 2691766 h 3382963" name="T35"/>
                <a:gd fmla="*/ 1563357 w 2665412" name="T36"/>
                <a:gd fmla="*/ 2467293 h 3382963" name="T37"/>
                <a:gd fmla="*/ 1692634 w 2665412" name="T38"/>
                <a:gd fmla="*/ 2322831 h 3382963" name="T39"/>
                <a:gd fmla="*/ 1625723 w 2665412" name="T40"/>
                <a:gd fmla="*/ 2198771 h 3382963" name="T41"/>
                <a:gd fmla="*/ 1410098 w 2665412" name="T42"/>
                <a:gd fmla="*/ 2430592 h 3382963" name="T43"/>
                <a:gd fmla="*/ 1421847 w 2665412" name="T44"/>
                <a:gd fmla="*/ 2757048 h 3382963" name="T45"/>
                <a:gd fmla="*/ 1653351 w 2665412" name="T46"/>
                <a:gd fmla="*/ 2972991 h 3382963" name="T47"/>
                <a:gd fmla="*/ 1980125 w 2665412" name="T48"/>
                <a:gd fmla="*/ 2960924 h 3382963" name="T49"/>
                <a:gd fmla="*/ 2195433 w 2665412" name="T50"/>
                <a:gd fmla="*/ 2729420 h 3382963" name="T51"/>
                <a:gd fmla="*/ 2184001 w 2665412" name="T52"/>
                <a:gd fmla="*/ 2402964 h 3382963" name="T53"/>
                <a:gd fmla="*/ 1952179 w 2665412" name="T54"/>
                <a:gd fmla="*/ 2187021 h 3382963" name="T55"/>
                <a:gd fmla="*/ 2156055 w 2665412" name="T56"/>
                <a:gd fmla="*/ 2032367 h 3382963" name="T57"/>
                <a:gd fmla="*/ 2395816 w 2665412" name="T58"/>
                <a:gd fmla="*/ 2850094 h 3382963" name="T59"/>
                <a:gd fmla="*/ 1619054 w 2665412" name="T60"/>
                <a:gd fmla="*/ 3205130 h 3382963" name="T61"/>
                <a:gd fmla="*/ 1161763 w 2665412" name="T62"/>
                <a:gd fmla="*/ 2697981 h 3382963" name="T63"/>
                <a:gd fmla="*/ 1590474 w 2665412" name="T64"/>
                <a:gd fmla="*/ 1963774 h 3382963" name="T65"/>
                <a:gd fmla="*/ 247746 w 2665412" name="T66"/>
                <a:gd fmla="*/ 2374875 h 3382963" name="T67"/>
                <a:gd fmla="*/ 90506 w 2665412" name="T68"/>
                <a:gd fmla="*/ 2382501 h 3382963" name="T69"/>
                <a:gd fmla="*/ 82882 w 2665412" name="T70"/>
                <a:gd fmla="*/ 2224911 h 3382963" name="T71"/>
                <a:gd fmla="*/ 1925231 w 2665412" name="T72"/>
                <a:gd fmla="*/ 1275421 h 3382963" name="T73"/>
                <a:gd fmla="*/ 2142932 w 2665412" name="T74"/>
                <a:gd fmla="*/ 1565745 h 3382963" name="T75"/>
                <a:gd fmla="*/ 2433411 w 2665412" name="T76"/>
                <a:gd fmla="*/ 1348081 h 3382963" name="T77"/>
                <a:gd fmla="*/ 2215710 w 2665412" name="T78"/>
                <a:gd fmla="*/ 1057758 h 3382963" name="T79"/>
                <a:gd fmla="*/ 2557039 w 2665412" name="T80"/>
                <a:gd fmla="*/ 1184676 h 3382963" name="T81"/>
                <a:gd fmla="*/ 2359043 w 2665412" name="T82"/>
                <a:gd fmla="*/ 1666644 h 3382963" name="T83"/>
                <a:gd fmla="*/ 1943029 w 2665412" name="T84"/>
                <a:gd fmla="*/ 1631742 h 3382963" name="T85"/>
                <a:gd fmla="*/ 1831795 w 2665412" name="T86"/>
                <a:gd fmla="*/ 1117727 h 3382963" name="T87"/>
                <a:gd fmla="*/ 1543971 w 2665412" name="T88"/>
                <a:gd fmla="*/ 596250 h 3382963" name="T89"/>
                <a:gd fmla="*/ 1297460 w 2665412" name="T90"/>
                <a:gd fmla="*/ 948099 h 3382963" name="T91"/>
                <a:gd fmla="*/ 1031888 w 2665412" name="T92"/>
                <a:gd fmla="*/ 755548 h 3382963" name="T93"/>
                <a:gd fmla="*/ 814631 w 2665412" name="T94"/>
                <a:gd fmla="*/ 602286 h 3382963" name="T95"/>
                <a:gd fmla="*/ 863801 w 2665412" name="T96"/>
                <a:gd fmla="*/ 640380 h 3382963" name="T97"/>
                <a:gd fmla="*/ 958650 w 2665412" name="T98"/>
                <a:gd fmla="*/ 731486 h 3382963" name="T99"/>
                <a:gd fmla="*/ 915825 w 2665412" name="T100"/>
                <a:gd fmla="*/ 1047026 h 3382963" name="T101"/>
                <a:gd fmla="*/ 1093788 w 2665412" name="T102"/>
                <a:gd fmla="*/ 1742545 h 3382963" name="T103"/>
                <a:gd fmla="*/ 941203 w 2665412" name="T104"/>
                <a:gd fmla="*/ 2331086 h 3382963" name="T105"/>
                <a:gd fmla="*/ 804162 w 2665412" name="T106"/>
                <a:gd fmla="*/ 2246646 h 3382963" name="T107"/>
                <a:gd fmla="*/ 518978 w 2665412" name="T108"/>
                <a:gd fmla="*/ 1458116 h 3382963" name="T109"/>
                <a:gd fmla="*/ 425714 w 2665412" name="T110"/>
                <a:gd fmla="*/ 1302568 h 3382963" name="T111"/>
                <a:gd fmla="*/ 154488 w 2665412" name="T112"/>
                <a:gd fmla="*/ 951475 h 3382963" name="T113"/>
                <a:gd fmla="*/ 4758 w 2665412" name="T114"/>
                <a:gd fmla="*/ 912429 h 3382963" name="T115"/>
                <a:gd fmla="*/ 912333 w 2665412" name="T116"/>
                <a:gd fmla="*/ 0 h 3382963" name="T117"/>
                <a:gd fmla="*/ 1112519 w 2665412" name="T118"/>
                <a:gd fmla="*/ 199433 h 3382963" name="T119"/>
                <a:gd fmla="*/ 953005 w 2665412" name="T120"/>
                <a:gd fmla="*/ 526732 h 3382963" name="T121"/>
                <a:gd fmla="*/ 719772 w 2665412" name="T122"/>
                <a:gd fmla="*/ 209293 h 3382963" name="T1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b="b" l="0" r="r" t="0"/>
              <a:pathLst>
                <a:path h="3382963" w="2665412">
                  <a:moveTo>
                    <a:pt x="506574" y="2643989"/>
                  </a:moveTo>
                  <a:lnTo>
                    <a:pt x="493243" y="2644624"/>
                  </a:lnTo>
                  <a:lnTo>
                    <a:pt x="480230" y="2646210"/>
                  </a:lnTo>
                  <a:lnTo>
                    <a:pt x="467217" y="2648431"/>
                  </a:lnTo>
                  <a:lnTo>
                    <a:pt x="454521" y="2650970"/>
                  </a:lnTo>
                  <a:lnTo>
                    <a:pt x="442460" y="2654460"/>
                  </a:lnTo>
                  <a:lnTo>
                    <a:pt x="430399" y="2658585"/>
                  </a:lnTo>
                  <a:lnTo>
                    <a:pt x="418655" y="2663027"/>
                  </a:lnTo>
                  <a:lnTo>
                    <a:pt x="407229" y="2667786"/>
                  </a:lnTo>
                  <a:lnTo>
                    <a:pt x="396120" y="2673180"/>
                  </a:lnTo>
                  <a:lnTo>
                    <a:pt x="385328" y="2679526"/>
                  </a:lnTo>
                  <a:lnTo>
                    <a:pt x="374854" y="2685872"/>
                  </a:lnTo>
                  <a:lnTo>
                    <a:pt x="364380" y="2692852"/>
                  </a:lnTo>
                  <a:lnTo>
                    <a:pt x="354858" y="2700784"/>
                  </a:lnTo>
                  <a:lnTo>
                    <a:pt x="345336" y="2708717"/>
                  </a:lnTo>
                  <a:lnTo>
                    <a:pt x="336449" y="2717284"/>
                  </a:lnTo>
                  <a:lnTo>
                    <a:pt x="327562" y="2725533"/>
                  </a:lnTo>
                  <a:lnTo>
                    <a:pt x="319310" y="2735052"/>
                  </a:lnTo>
                  <a:lnTo>
                    <a:pt x="312010" y="2744571"/>
                  </a:lnTo>
                  <a:lnTo>
                    <a:pt x="304710" y="2754724"/>
                  </a:lnTo>
                  <a:lnTo>
                    <a:pt x="298044" y="2764878"/>
                  </a:lnTo>
                  <a:lnTo>
                    <a:pt x="291696" y="2775348"/>
                  </a:lnTo>
                  <a:lnTo>
                    <a:pt x="285983" y="2786136"/>
                  </a:lnTo>
                  <a:lnTo>
                    <a:pt x="280905" y="2797241"/>
                  </a:lnTo>
                  <a:lnTo>
                    <a:pt x="276144" y="2808981"/>
                  </a:lnTo>
                  <a:lnTo>
                    <a:pt x="272018" y="2820721"/>
                  </a:lnTo>
                  <a:lnTo>
                    <a:pt x="268209" y="2832461"/>
                  </a:lnTo>
                  <a:lnTo>
                    <a:pt x="265353" y="2844835"/>
                  </a:lnTo>
                  <a:lnTo>
                    <a:pt x="263131" y="2857210"/>
                  </a:lnTo>
                  <a:lnTo>
                    <a:pt x="261226" y="2869584"/>
                  </a:lnTo>
                  <a:lnTo>
                    <a:pt x="259957" y="2882276"/>
                  </a:lnTo>
                  <a:lnTo>
                    <a:pt x="259322" y="2895285"/>
                  </a:lnTo>
                  <a:lnTo>
                    <a:pt x="259639" y="2908294"/>
                  </a:lnTo>
                  <a:lnTo>
                    <a:pt x="260274" y="2921620"/>
                  </a:lnTo>
                  <a:lnTo>
                    <a:pt x="261861" y="2934629"/>
                  </a:lnTo>
                  <a:lnTo>
                    <a:pt x="264083" y="2947638"/>
                  </a:lnTo>
                  <a:lnTo>
                    <a:pt x="266622" y="2960330"/>
                  </a:lnTo>
                  <a:lnTo>
                    <a:pt x="270113" y="2972704"/>
                  </a:lnTo>
                  <a:lnTo>
                    <a:pt x="273922" y="2984444"/>
                  </a:lnTo>
                  <a:lnTo>
                    <a:pt x="278366" y="2996501"/>
                  </a:lnTo>
                  <a:lnTo>
                    <a:pt x="283444" y="3007924"/>
                  </a:lnTo>
                  <a:lnTo>
                    <a:pt x="288840" y="3019029"/>
                  </a:lnTo>
                  <a:lnTo>
                    <a:pt x="294870" y="3029817"/>
                  </a:lnTo>
                  <a:lnTo>
                    <a:pt x="301536" y="3040605"/>
                  </a:lnTo>
                  <a:lnTo>
                    <a:pt x="308836" y="3050441"/>
                  </a:lnTo>
                  <a:lnTo>
                    <a:pt x="316136" y="3060277"/>
                  </a:lnTo>
                  <a:lnTo>
                    <a:pt x="323753" y="3069478"/>
                  </a:lnTo>
                  <a:lnTo>
                    <a:pt x="332323" y="3078680"/>
                  </a:lnTo>
                  <a:lnTo>
                    <a:pt x="341210" y="3087247"/>
                  </a:lnTo>
                  <a:lnTo>
                    <a:pt x="350732" y="3095496"/>
                  </a:lnTo>
                  <a:lnTo>
                    <a:pt x="360254" y="3103429"/>
                  </a:lnTo>
                  <a:lnTo>
                    <a:pt x="370411" y="3110409"/>
                  </a:lnTo>
                  <a:lnTo>
                    <a:pt x="380250" y="3117072"/>
                  </a:lnTo>
                  <a:lnTo>
                    <a:pt x="391041" y="3123418"/>
                  </a:lnTo>
                  <a:lnTo>
                    <a:pt x="401833" y="3128812"/>
                  </a:lnTo>
                  <a:lnTo>
                    <a:pt x="412942" y="3134206"/>
                  </a:lnTo>
                  <a:lnTo>
                    <a:pt x="424685" y="3138965"/>
                  </a:lnTo>
                  <a:lnTo>
                    <a:pt x="436429" y="3143090"/>
                  </a:lnTo>
                  <a:lnTo>
                    <a:pt x="448173" y="3146580"/>
                  </a:lnTo>
                  <a:lnTo>
                    <a:pt x="460551" y="3149753"/>
                  </a:lnTo>
                  <a:lnTo>
                    <a:pt x="472930" y="3151974"/>
                  </a:lnTo>
                  <a:lnTo>
                    <a:pt x="485626" y="3153878"/>
                  </a:lnTo>
                  <a:lnTo>
                    <a:pt x="498004" y="3154830"/>
                  </a:lnTo>
                  <a:lnTo>
                    <a:pt x="511017" y="3155147"/>
                  </a:lnTo>
                  <a:lnTo>
                    <a:pt x="524030" y="3155147"/>
                  </a:lnTo>
                  <a:lnTo>
                    <a:pt x="537044" y="3154513"/>
                  </a:lnTo>
                  <a:lnTo>
                    <a:pt x="550374" y="3152926"/>
                  </a:lnTo>
                  <a:lnTo>
                    <a:pt x="563070" y="3150705"/>
                  </a:lnTo>
                  <a:lnTo>
                    <a:pt x="575766" y="3148167"/>
                  </a:lnTo>
                  <a:lnTo>
                    <a:pt x="588462" y="3144994"/>
                  </a:lnTo>
                  <a:lnTo>
                    <a:pt x="600206" y="3141186"/>
                  </a:lnTo>
                  <a:lnTo>
                    <a:pt x="612267" y="3136744"/>
                  </a:lnTo>
                  <a:lnTo>
                    <a:pt x="623693" y="3131668"/>
                  </a:lnTo>
                  <a:lnTo>
                    <a:pt x="634802" y="3125956"/>
                  </a:lnTo>
                  <a:lnTo>
                    <a:pt x="645593" y="3119928"/>
                  </a:lnTo>
                  <a:lnTo>
                    <a:pt x="656067" y="3113265"/>
                  </a:lnTo>
                  <a:lnTo>
                    <a:pt x="665907" y="3106284"/>
                  </a:lnTo>
                  <a:lnTo>
                    <a:pt x="676063" y="3098986"/>
                  </a:lnTo>
                  <a:lnTo>
                    <a:pt x="685268" y="3090737"/>
                  </a:lnTo>
                  <a:lnTo>
                    <a:pt x="694155" y="3082487"/>
                  </a:lnTo>
                  <a:lnTo>
                    <a:pt x="702725" y="3073603"/>
                  </a:lnTo>
                  <a:lnTo>
                    <a:pt x="710977" y="3064402"/>
                  </a:lnTo>
                  <a:lnTo>
                    <a:pt x="718594" y="3054566"/>
                  </a:lnTo>
                  <a:lnTo>
                    <a:pt x="725894" y="3045047"/>
                  </a:lnTo>
                  <a:lnTo>
                    <a:pt x="732560" y="3034576"/>
                  </a:lnTo>
                  <a:lnTo>
                    <a:pt x="738908" y="3023788"/>
                  </a:lnTo>
                  <a:lnTo>
                    <a:pt x="744621" y="3013000"/>
                  </a:lnTo>
                  <a:lnTo>
                    <a:pt x="750017" y="3001895"/>
                  </a:lnTo>
                  <a:lnTo>
                    <a:pt x="754460" y="2990472"/>
                  </a:lnTo>
                  <a:lnTo>
                    <a:pt x="758586" y="2979050"/>
                  </a:lnTo>
                  <a:lnTo>
                    <a:pt x="762078" y="2966676"/>
                  </a:lnTo>
                  <a:lnTo>
                    <a:pt x="765252" y="2954618"/>
                  </a:lnTo>
                  <a:lnTo>
                    <a:pt x="767473" y="2942244"/>
                  </a:lnTo>
                  <a:lnTo>
                    <a:pt x="769378" y="2929870"/>
                  </a:lnTo>
                  <a:lnTo>
                    <a:pt x="770330" y="2916861"/>
                  </a:lnTo>
                  <a:lnTo>
                    <a:pt x="770965" y="2903852"/>
                  </a:lnTo>
                  <a:lnTo>
                    <a:pt x="770647" y="2890843"/>
                  </a:lnTo>
                  <a:lnTo>
                    <a:pt x="770013" y="2877834"/>
                  </a:lnTo>
                  <a:lnTo>
                    <a:pt x="768426" y="2864507"/>
                  </a:lnTo>
                  <a:lnTo>
                    <a:pt x="766521" y="2851816"/>
                  </a:lnTo>
                  <a:lnTo>
                    <a:pt x="763982" y="2839441"/>
                  </a:lnTo>
                  <a:lnTo>
                    <a:pt x="760808" y="2827067"/>
                  </a:lnTo>
                  <a:lnTo>
                    <a:pt x="756682" y="2814692"/>
                  </a:lnTo>
                  <a:lnTo>
                    <a:pt x="752238" y="2802953"/>
                  </a:lnTo>
                  <a:lnTo>
                    <a:pt x="747160" y="2791530"/>
                  </a:lnTo>
                  <a:lnTo>
                    <a:pt x="741764" y="2780108"/>
                  </a:lnTo>
                  <a:lnTo>
                    <a:pt x="735416" y="2769637"/>
                  </a:lnTo>
                  <a:lnTo>
                    <a:pt x="729068" y="2759166"/>
                  </a:lnTo>
                  <a:lnTo>
                    <a:pt x="722086" y="2749013"/>
                  </a:lnTo>
                  <a:lnTo>
                    <a:pt x="714468" y="2739177"/>
                  </a:lnTo>
                  <a:lnTo>
                    <a:pt x="706533" y="2729658"/>
                  </a:lnTo>
                  <a:lnTo>
                    <a:pt x="697964" y="2720774"/>
                  </a:lnTo>
                  <a:lnTo>
                    <a:pt x="689394" y="2712207"/>
                  </a:lnTo>
                  <a:lnTo>
                    <a:pt x="680189" y="2704275"/>
                  </a:lnTo>
                  <a:lnTo>
                    <a:pt x="670350" y="2696342"/>
                  </a:lnTo>
                  <a:lnTo>
                    <a:pt x="660511" y="2689362"/>
                  </a:lnTo>
                  <a:lnTo>
                    <a:pt x="650037" y="2682382"/>
                  </a:lnTo>
                  <a:lnTo>
                    <a:pt x="639563" y="2676353"/>
                  </a:lnTo>
                  <a:lnTo>
                    <a:pt x="628771" y="2670324"/>
                  </a:lnTo>
                  <a:lnTo>
                    <a:pt x="617662" y="2665248"/>
                  </a:lnTo>
                  <a:lnTo>
                    <a:pt x="606236" y="2660171"/>
                  </a:lnTo>
                  <a:lnTo>
                    <a:pt x="594175" y="2656364"/>
                  </a:lnTo>
                  <a:lnTo>
                    <a:pt x="582431" y="2652873"/>
                  </a:lnTo>
                  <a:lnTo>
                    <a:pt x="570053" y="2650018"/>
                  </a:lnTo>
                  <a:lnTo>
                    <a:pt x="557992" y="2647479"/>
                  </a:lnTo>
                  <a:lnTo>
                    <a:pt x="545296" y="2645576"/>
                  </a:lnTo>
                  <a:lnTo>
                    <a:pt x="532600" y="2644306"/>
                  </a:lnTo>
                  <a:lnTo>
                    <a:pt x="519587" y="2643989"/>
                  </a:lnTo>
                  <a:lnTo>
                    <a:pt x="506574" y="2643989"/>
                  </a:lnTo>
                  <a:close/>
                  <a:moveTo>
                    <a:pt x="552279" y="2413000"/>
                  </a:moveTo>
                  <a:lnTo>
                    <a:pt x="560214" y="2505650"/>
                  </a:lnTo>
                  <a:lnTo>
                    <a:pt x="569736" y="2506602"/>
                  </a:lnTo>
                  <a:lnTo>
                    <a:pt x="578940" y="2508188"/>
                  </a:lnTo>
                  <a:lnTo>
                    <a:pt x="588779" y="2510092"/>
                  </a:lnTo>
                  <a:lnTo>
                    <a:pt x="597984" y="2511678"/>
                  </a:lnTo>
                  <a:lnTo>
                    <a:pt x="607506" y="2513582"/>
                  </a:lnTo>
                  <a:lnTo>
                    <a:pt x="617028" y="2516120"/>
                  </a:lnTo>
                  <a:lnTo>
                    <a:pt x="626232" y="2518976"/>
                  </a:lnTo>
                  <a:lnTo>
                    <a:pt x="635119" y="2521514"/>
                  </a:lnTo>
                  <a:lnTo>
                    <a:pt x="644006" y="2524370"/>
                  </a:lnTo>
                  <a:lnTo>
                    <a:pt x="653211" y="2527860"/>
                  </a:lnTo>
                  <a:lnTo>
                    <a:pt x="661780" y="2531033"/>
                  </a:lnTo>
                  <a:lnTo>
                    <a:pt x="670668" y="2534841"/>
                  </a:lnTo>
                  <a:lnTo>
                    <a:pt x="679237" y="2538648"/>
                  </a:lnTo>
                  <a:lnTo>
                    <a:pt x="687807" y="2542773"/>
                  </a:lnTo>
                  <a:lnTo>
                    <a:pt x="696377" y="2547215"/>
                  </a:lnTo>
                  <a:lnTo>
                    <a:pt x="704629" y="2551657"/>
                  </a:lnTo>
                  <a:lnTo>
                    <a:pt x="764299" y="2480266"/>
                  </a:lnTo>
                  <a:lnTo>
                    <a:pt x="884275" y="2581165"/>
                  </a:lnTo>
                  <a:lnTo>
                    <a:pt x="824922" y="2651921"/>
                  </a:lnTo>
                  <a:lnTo>
                    <a:pt x="830953" y="2659219"/>
                  </a:lnTo>
                  <a:lnTo>
                    <a:pt x="836348" y="2666517"/>
                  </a:lnTo>
                  <a:lnTo>
                    <a:pt x="842062" y="2674449"/>
                  </a:lnTo>
                  <a:lnTo>
                    <a:pt x="847140" y="2682382"/>
                  </a:lnTo>
                  <a:lnTo>
                    <a:pt x="852536" y="2690314"/>
                  </a:lnTo>
                  <a:lnTo>
                    <a:pt x="857297" y="2698563"/>
                  </a:lnTo>
                  <a:lnTo>
                    <a:pt x="862057" y="2706813"/>
                  </a:lnTo>
                  <a:lnTo>
                    <a:pt x="866501" y="2715380"/>
                  </a:lnTo>
                  <a:lnTo>
                    <a:pt x="870945" y="2723947"/>
                  </a:lnTo>
                  <a:lnTo>
                    <a:pt x="875071" y="2732514"/>
                  </a:lnTo>
                  <a:lnTo>
                    <a:pt x="879197" y="2741398"/>
                  </a:lnTo>
                  <a:lnTo>
                    <a:pt x="883006" y="2750282"/>
                  </a:lnTo>
                  <a:lnTo>
                    <a:pt x="886497" y="2759166"/>
                  </a:lnTo>
                  <a:lnTo>
                    <a:pt x="889671" y="2768050"/>
                  </a:lnTo>
                  <a:lnTo>
                    <a:pt x="892845" y="2777252"/>
                  </a:lnTo>
                  <a:lnTo>
                    <a:pt x="896019" y="2786453"/>
                  </a:lnTo>
                  <a:lnTo>
                    <a:pt x="986794" y="2779156"/>
                  </a:lnTo>
                  <a:lnTo>
                    <a:pt x="1000125" y="2934629"/>
                  </a:lnTo>
                  <a:lnTo>
                    <a:pt x="909667" y="2942879"/>
                  </a:lnTo>
                  <a:lnTo>
                    <a:pt x="908397" y="2952397"/>
                  </a:lnTo>
                  <a:lnTo>
                    <a:pt x="907128" y="2962233"/>
                  </a:lnTo>
                  <a:lnTo>
                    <a:pt x="905541" y="2971752"/>
                  </a:lnTo>
                  <a:lnTo>
                    <a:pt x="903636" y="2981588"/>
                  </a:lnTo>
                  <a:lnTo>
                    <a:pt x="901415" y="2990790"/>
                  </a:lnTo>
                  <a:lnTo>
                    <a:pt x="899193" y="3000309"/>
                  </a:lnTo>
                  <a:lnTo>
                    <a:pt x="896654" y="3009827"/>
                  </a:lnTo>
                  <a:lnTo>
                    <a:pt x="893797" y="3019029"/>
                  </a:lnTo>
                  <a:lnTo>
                    <a:pt x="890623" y="3027913"/>
                  </a:lnTo>
                  <a:lnTo>
                    <a:pt x="887449" y="3036797"/>
                  </a:lnTo>
                  <a:lnTo>
                    <a:pt x="883958" y="3045999"/>
                  </a:lnTo>
                  <a:lnTo>
                    <a:pt x="880149" y="3054566"/>
                  </a:lnTo>
                  <a:lnTo>
                    <a:pt x="876658" y="3063450"/>
                  </a:lnTo>
                  <a:lnTo>
                    <a:pt x="872532" y="3072017"/>
                  </a:lnTo>
                  <a:lnTo>
                    <a:pt x="868088" y="3080584"/>
                  </a:lnTo>
                  <a:lnTo>
                    <a:pt x="863644" y="3089150"/>
                  </a:lnTo>
                  <a:lnTo>
                    <a:pt x="933154" y="3147532"/>
                  </a:lnTo>
                  <a:lnTo>
                    <a:pt x="831905" y="3267151"/>
                  </a:lnTo>
                  <a:lnTo>
                    <a:pt x="763347" y="3209404"/>
                  </a:lnTo>
                  <a:lnTo>
                    <a:pt x="755730" y="3215433"/>
                  </a:lnTo>
                  <a:lnTo>
                    <a:pt x="748112" y="3221144"/>
                  </a:lnTo>
                  <a:lnTo>
                    <a:pt x="740177" y="3226538"/>
                  </a:lnTo>
                  <a:lnTo>
                    <a:pt x="732560" y="3231615"/>
                  </a:lnTo>
                  <a:lnTo>
                    <a:pt x="724307" y="3237009"/>
                  </a:lnTo>
                  <a:lnTo>
                    <a:pt x="716055" y="3242085"/>
                  </a:lnTo>
                  <a:lnTo>
                    <a:pt x="707485" y="3246527"/>
                  </a:lnTo>
                  <a:lnTo>
                    <a:pt x="698916" y="3251287"/>
                  </a:lnTo>
                  <a:lnTo>
                    <a:pt x="690346" y="3256046"/>
                  </a:lnTo>
                  <a:lnTo>
                    <a:pt x="681459" y="3259854"/>
                  </a:lnTo>
                  <a:lnTo>
                    <a:pt x="672572" y="3263979"/>
                  </a:lnTo>
                  <a:lnTo>
                    <a:pt x="663685" y="3267786"/>
                  </a:lnTo>
                  <a:lnTo>
                    <a:pt x="654480" y="3271276"/>
                  </a:lnTo>
                  <a:lnTo>
                    <a:pt x="645593" y="3274449"/>
                  </a:lnTo>
                  <a:lnTo>
                    <a:pt x="635754" y="3277305"/>
                  </a:lnTo>
                  <a:lnTo>
                    <a:pt x="626549" y="3280478"/>
                  </a:lnTo>
                  <a:lnTo>
                    <a:pt x="634484" y="3369637"/>
                  </a:lnTo>
                  <a:lnTo>
                    <a:pt x="478008" y="3382963"/>
                  </a:lnTo>
                  <a:lnTo>
                    <a:pt x="470390" y="3293804"/>
                  </a:lnTo>
                  <a:lnTo>
                    <a:pt x="460551" y="3292535"/>
                  </a:lnTo>
                  <a:lnTo>
                    <a:pt x="451029" y="3291266"/>
                  </a:lnTo>
                  <a:lnTo>
                    <a:pt x="441190" y="3289362"/>
                  </a:lnTo>
                  <a:lnTo>
                    <a:pt x="431668" y="3287458"/>
                  </a:lnTo>
                  <a:lnTo>
                    <a:pt x="421829" y="3285237"/>
                  </a:lnTo>
                  <a:lnTo>
                    <a:pt x="412624" y="3283016"/>
                  </a:lnTo>
                  <a:lnTo>
                    <a:pt x="403420" y="3280478"/>
                  </a:lnTo>
                  <a:lnTo>
                    <a:pt x="394215" y="3277305"/>
                  </a:lnTo>
                  <a:lnTo>
                    <a:pt x="384693" y="3274449"/>
                  </a:lnTo>
                  <a:lnTo>
                    <a:pt x="375806" y="3271276"/>
                  </a:lnTo>
                  <a:lnTo>
                    <a:pt x="366919" y="3267786"/>
                  </a:lnTo>
                  <a:lnTo>
                    <a:pt x="358032" y="3263979"/>
                  </a:lnTo>
                  <a:lnTo>
                    <a:pt x="349145" y="3259854"/>
                  </a:lnTo>
                  <a:lnTo>
                    <a:pt x="340575" y="3256046"/>
                  </a:lnTo>
                  <a:lnTo>
                    <a:pt x="332006" y="3251921"/>
                  </a:lnTo>
                  <a:lnTo>
                    <a:pt x="323436" y="3246845"/>
                  </a:lnTo>
                  <a:lnTo>
                    <a:pt x="265987" y="3315697"/>
                  </a:lnTo>
                  <a:lnTo>
                    <a:pt x="146012" y="3214798"/>
                  </a:lnTo>
                  <a:lnTo>
                    <a:pt x="204412" y="3145628"/>
                  </a:lnTo>
                  <a:lnTo>
                    <a:pt x="198382" y="3138331"/>
                  </a:lnTo>
                  <a:lnTo>
                    <a:pt x="192669" y="3130398"/>
                  </a:lnTo>
                  <a:lnTo>
                    <a:pt x="187273" y="3122466"/>
                  </a:lnTo>
                  <a:lnTo>
                    <a:pt x="181877" y="3114851"/>
                  </a:lnTo>
                  <a:lnTo>
                    <a:pt x="176799" y="3106602"/>
                  </a:lnTo>
                  <a:lnTo>
                    <a:pt x="172038" y="3098352"/>
                  </a:lnTo>
                  <a:lnTo>
                    <a:pt x="167277" y="3089785"/>
                  </a:lnTo>
                  <a:lnTo>
                    <a:pt x="162834" y="3081853"/>
                  </a:lnTo>
                  <a:lnTo>
                    <a:pt x="158390" y="3072969"/>
                  </a:lnTo>
                  <a:lnTo>
                    <a:pt x="154264" y="3064402"/>
                  </a:lnTo>
                  <a:lnTo>
                    <a:pt x="150455" y="3055517"/>
                  </a:lnTo>
                  <a:lnTo>
                    <a:pt x="146646" y="3046633"/>
                  </a:lnTo>
                  <a:lnTo>
                    <a:pt x="143155" y="3037114"/>
                  </a:lnTo>
                  <a:lnTo>
                    <a:pt x="139664" y="3028230"/>
                  </a:lnTo>
                  <a:lnTo>
                    <a:pt x="136807" y="3018711"/>
                  </a:lnTo>
                  <a:lnTo>
                    <a:pt x="133633" y="3009193"/>
                  </a:lnTo>
                  <a:lnTo>
                    <a:pt x="43175" y="3017125"/>
                  </a:lnTo>
                  <a:lnTo>
                    <a:pt x="30162" y="2861334"/>
                  </a:lnTo>
                  <a:lnTo>
                    <a:pt x="121255" y="2853402"/>
                  </a:lnTo>
                  <a:lnTo>
                    <a:pt x="122207" y="2843249"/>
                  </a:lnTo>
                  <a:lnTo>
                    <a:pt x="123794" y="2833730"/>
                  </a:lnTo>
                  <a:lnTo>
                    <a:pt x="125698" y="2824529"/>
                  </a:lnTo>
                  <a:lnTo>
                    <a:pt x="127285" y="2814692"/>
                  </a:lnTo>
                  <a:lnTo>
                    <a:pt x="129824" y="2805491"/>
                  </a:lnTo>
                  <a:lnTo>
                    <a:pt x="132046" y="2796290"/>
                  </a:lnTo>
                  <a:lnTo>
                    <a:pt x="134903" y="2787088"/>
                  </a:lnTo>
                  <a:lnTo>
                    <a:pt x="137442" y="2777569"/>
                  </a:lnTo>
                  <a:lnTo>
                    <a:pt x="140298" y="2768685"/>
                  </a:lnTo>
                  <a:lnTo>
                    <a:pt x="143790" y="2759801"/>
                  </a:lnTo>
                  <a:lnTo>
                    <a:pt x="147598" y="2750917"/>
                  </a:lnTo>
                  <a:lnTo>
                    <a:pt x="151090" y="2742032"/>
                  </a:lnTo>
                  <a:lnTo>
                    <a:pt x="154899" y="2733466"/>
                  </a:lnTo>
                  <a:lnTo>
                    <a:pt x="159025" y="2724899"/>
                  </a:lnTo>
                  <a:lnTo>
                    <a:pt x="167912" y="2707765"/>
                  </a:lnTo>
                  <a:lnTo>
                    <a:pt x="97450" y="2648749"/>
                  </a:lnTo>
                  <a:lnTo>
                    <a:pt x="198382" y="2528812"/>
                  </a:lnTo>
                  <a:lnTo>
                    <a:pt x="269161" y="2588780"/>
                  </a:lnTo>
                  <a:lnTo>
                    <a:pt x="284079" y="2577675"/>
                  </a:lnTo>
                  <a:lnTo>
                    <a:pt x="299631" y="2566887"/>
                  </a:lnTo>
                  <a:lnTo>
                    <a:pt x="307884" y="2561493"/>
                  </a:lnTo>
                  <a:lnTo>
                    <a:pt x="315819" y="2556734"/>
                  </a:lnTo>
                  <a:lnTo>
                    <a:pt x="324388" y="2552292"/>
                  </a:lnTo>
                  <a:lnTo>
                    <a:pt x="332323" y="2547532"/>
                  </a:lnTo>
                  <a:lnTo>
                    <a:pt x="340893" y="2543407"/>
                  </a:lnTo>
                  <a:lnTo>
                    <a:pt x="349463" y="2539283"/>
                  </a:lnTo>
                  <a:lnTo>
                    <a:pt x="358350" y="2535158"/>
                  </a:lnTo>
                  <a:lnTo>
                    <a:pt x="367237" y="2531350"/>
                  </a:lnTo>
                  <a:lnTo>
                    <a:pt x="376124" y="2528177"/>
                  </a:lnTo>
                  <a:lnTo>
                    <a:pt x="385646" y="2524687"/>
                  </a:lnTo>
                  <a:lnTo>
                    <a:pt x="394533" y="2521832"/>
                  </a:lnTo>
                  <a:lnTo>
                    <a:pt x="403737" y="2518976"/>
                  </a:lnTo>
                  <a:lnTo>
                    <a:pt x="396120" y="2426327"/>
                  </a:lnTo>
                  <a:lnTo>
                    <a:pt x="552279" y="2413000"/>
                  </a:lnTo>
                  <a:close/>
                  <a:moveTo>
                    <a:pt x="1753153" y="2246313"/>
                  </a:moveTo>
                  <a:lnTo>
                    <a:pt x="1813988" y="2246313"/>
                  </a:lnTo>
                  <a:lnTo>
                    <a:pt x="1817474" y="2246631"/>
                  </a:lnTo>
                  <a:lnTo>
                    <a:pt x="1820959" y="2247583"/>
                  </a:lnTo>
                  <a:lnTo>
                    <a:pt x="1823811" y="2248536"/>
                  </a:lnTo>
                  <a:lnTo>
                    <a:pt x="1826346" y="2250441"/>
                  </a:lnTo>
                  <a:lnTo>
                    <a:pt x="1828564" y="2252346"/>
                  </a:lnTo>
                  <a:lnTo>
                    <a:pt x="1830148" y="2254886"/>
                  </a:lnTo>
                  <a:lnTo>
                    <a:pt x="1831415" y="2257426"/>
                  </a:lnTo>
                  <a:lnTo>
                    <a:pt x="1831732" y="2259966"/>
                  </a:lnTo>
                  <a:lnTo>
                    <a:pt x="1831732" y="2310766"/>
                  </a:lnTo>
                  <a:lnTo>
                    <a:pt x="1842188" y="2312036"/>
                  </a:lnTo>
                  <a:lnTo>
                    <a:pt x="1852011" y="2313623"/>
                  </a:lnTo>
                  <a:lnTo>
                    <a:pt x="1862467" y="2315528"/>
                  </a:lnTo>
                  <a:lnTo>
                    <a:pt x="1871973" y="2317751"/>
                  </a:lnTo>
                  <a:lnTo>
                    <a:pt x="1880528" y="2319973"/>
                  </a:lnTo>
                  <a:lnTo>
                    <a:pt x="1889400" y="2322513"/>
                  </a:lnTo>
                  <a:lnTo>
                    <a:pt x="1897955" y="2325371"/>
                  </a:lnTo>
                  <a:lnTo>
                    <a:pt x="1907460" y="2328863"/>
                  </a:lnTo>
                  <a:lnTo>
                    <a:pt x="1916332" y="2332673"/>
                  </a:lnTo>
                  <a:lnTo>
                    <a:pt x="1925204" y="2336801"/>
                  </a:lnTo>
                  <a:lnTo>
                    <a:pt x="1934393" y="2341246"/>
                  </a:lnTo>
                  <a:lnTo>
                    <a:pt x="1942948" y="2345691"/>
                  </a:lnTo>
                  <a:lnTo>
                    <a:pt x="1951503" y="2350771"/>
                  </a:lnTo>
                  <a:lnTo>
                    <a:pt x="1960058" y="2355851"/>
                  </a:lnTo>
                  <a:lnTo>
                    <a:pt x="1967662" y="2361566"/>
                  </a:lnTo>
                  <a:lnTo>
                    <a:pt x="1975267" y="2367281"/>
                  </a:lnTo>
                  <a:lnTo>
                    <a:pt x="1982238" y="2372996"/>
                  </a:lnTo>
                  <a:lnTo>
                    <a:pt x="1988575" y="2379346"/>
                  </a:lnTo>
                  <a:lnTo>
                    <a:pt x="1994278" y="2385378"/>
                  </a:lnTo>
                  <a:lnTo>
                    <a:pt x="1999665" y="2392046"/>
                  </a:lnTo>
                  <a:lnTo>
                    <a:pt x="2002199" y="2396491"/>
                  </a:lnTo>
                  <a:lnTo>
                    <a:pt x="2004100" y="2401253"/>
                  </a:lnTo>
                  <a:lnTo>
                    <a:pt x="2005051" y="2406016"/>
                  </a:lnTo>
                  <a:lnTo>
                    <a:pt x="2005685" y="2411413"/>
                  </a:lnTo>
                  <a:lnTo>
                    <a:pt x="2005051" y="2416493"/>
                  </a:lnTo>
                  <a:lnTo>
                    <a:pt x="2003784" y="2421891"/>
                  </a:lnTo>
                  <a:lnTo>
                    <a:pt x="2001566" y="2427288"/>
                  </a:lnTo>
                  <a:lnTo>
                    <a:pt x="1998397" y="2432368"/>
                  </a:lnTo>
                  <a:lnTo>
                    <a:pt x="1996179" y="2435543"/>
                  </a:lnTo>
                  <a:lnTo>
                    <a:pt x="1993961" y="2438401"/>
                  </a:lnTo>
                  <a:lnTo>
                    <a:pt x="1991426" y="2441576"/>
                  </a:lnTo>
                  <a:lnTo>
                    <a:pt x="1988575" y="2444433"/>
                  </a:lnTo>
                  <a:lnTo>
                    <a:pt x="1985406" y="2447291"/>
                  </a:lnTo>
                  <a:lnTo>
                    <a:pt x="1982238" y="2449831"/>
                  </a:lnTo>
                  <a:lnTo>
                    <a:pt x="1978435" y="2452688"/>
                  </a:lnTo>
                  <a:lnTo>
                    <a:pt x="1974633" y="2454911"/>
                  </a:lnTo>
                  <a:lnTo>
                    <a:pt x="1971148" y="2457133"/>
                  </a:lnTo>
                  <a:lnTo>
                    <a:pt x="1967029" y="2459038"/>
                  </a:lnTo>
                  <a:lnTo>
                    <a:pt x="1962910" y="2460626"/>
                  </a:lnTo>
                  <a:lnTo>
                    <a:pt x="1958790" y="2462213"/>
                  </a:lnTo>
                  <a:lnTo>
                    <a:pt x="1954671" y="2463483"/>
                  </a:lnTo>
                  <a:lnTo>
                    <a:pt x="1950235" y="2464118"/>
                  </a:lnTo>
                  <a:lnTo>
                    <a:pt x="1945799" y="2464753"/>
                  </a:lnTo>
                  <a:lnTo>
                    <a:pt x="1941364" y="2464753"/>
                  </a:lnTo>
                  <a:lnTo>
                    <a:pt x="1936294" y="2464753"/>
                  </a:lnTo>
                  <a:lnTo>
                    <a:pt x="1931541" y="2464118"/>
                  </a:lnTo>
                  <a:lnTo>
                    <a:pt x="1926471" y="2462531"/>
                  </a:lnTo>
                  <a:lnTo>
                    <a:pt x="1922035" y="2460626"/>
                  </a:lnTo>
                  <a:lnTo>
                    <a:pt x="1917916" y="2458403"/>
                  </a:lnTo>
                  <a:lnTo>
                    <a:pt x="1914431" y="2455546"/>
                  </a:lnTo>
                  <a:lnTo>
                    <a:pt x="1910946" y="2452688"/>
                  </a:lnTo>
                  <a:lnTo>
                    <a:pt x="1908094" y="2448878"/>
                  </a:lnTo>
                  <a:lnTo>
                    <a:pt x="1904925" y="2445068"/>
                  </a:lnTo>
                  <a:lnTo>
                    <a:pt x="1903341" y="2443798"/>
                  </a:lnTo>
                  <a:lnTo>
                    <a:pt x="1897004" y="2438401"/>
                  </a:lnTo>
                  <a:lnTo>
                    <a:pt x="1890667" y="2433638"/>
                  </a:lnTo>
                  <a:lnTo>
                    <a:pt x="1883696" y="2429193"/>
                  </a:lnTo>
                  <a:lnTo>
                    <a:pt x="1876092" y="2424431"/>
                  </a:lnTo>
                  <a:lnTo>
                    <a:pt x="1868804" y="2419986"/>
                  </a:lnTo>
                  <a:lnTo>
                    <a:pt x="1861200" y="2415858"/>
                  </a:lnTo>
                  <a:lnTo>
                    <a:pt x="1853912" y="2412366"/>
                  </a:lnTo>
                  <a:lnTo>
                    <a:pt x="1847258" y="2409508"/>
                  </a:lnTo>
                  <a:lnTo>
                    <a:pt x="1840921" y="2407286"/>
                  </a:lnTo>
                  <a:lnTo>
                    <a:pt x="1834267" y="2405381"/>
                  </a:lnTo>
                  <a:lnTo>
                    <a:pt x="1827296" y="2403793"/>
                  </a:lnTo>
                  <a:lnTo>
                    <a:pt x="1820642" y="2402523"/>
                  </a:lnTo>
                  <a:lnTo>
                    <a:pt x="1813355" y="2401253"/>
                  </a:lnTo>
                  <a:lnTo>
                    <a:pt x="1806384" y="2400301"/>
                  </a:lnTo>
                  <a:lnTo>
                    <a:pt x="1799730" y="2399666"/>
                  </a:lnTo>
                  <a:lnTo>
                    <a:pt x="1792759" y="2399348"/>
                  </a:lnTo>
                  <a:lnTo>
                    <a:pt x="1786105" y="2399031"/>
                  </a:lnTo>
                  <a:lnTo>
                    <a:pt x="1776917" y="2399348"/>
                  </a:lnTo>
                  <a:lnTo>
                    <a:pt x="1767094" y="2400301"/>
                  </a:lnTo>
                  <a:lnTo>
                    <a:pt x="1756321" y="2401571"/>
                  </a:lnTo>
                  <a:lnTo>
                    <a:pt x="1745548" y="2404428"/>
                  </a:lnTo>
                  <a:lnTo>
                    <a:pt x="1740162" y="2405698"/>
                  </a:lnTo>
                  <a:lnTo>
                    <a:pt x="1734458" y="2407603"/>
                  </a:lnTo>
                  <a:lnTo>
                    <a:pt x="1729072" y="2409826"/>
                  </a:lnTo>
                  <a:lnTo>
                    <a:pt x="1723368" y="2412048"/>
                  </a:lnTo>
                  <a:lnTo>
                    <a:pt x="1717982" y="2414906"/>
                  </a:lnTo>
                  <a:lnTo>
                    <a:pt x="1712279" y="2418081"/>
                  </a:lnTo>
                  <a:lnTo>
                    <a:pt x="1706575" y="2421256"/>
                  </a:lnTo>
                  <a:lnTo>
                    <a:pt x="1701506" y="2425383"/>
                  </a:lnTo>
                  <a:lnTo>
                    <a:pt x="1698337" y="2427923"/>
                  </a:lnTo>
                  <a:lnTo>
                    <a:pt x="1695168" y="2431416"/>
                  </a:lnTo>
                  <a:lnTo>
                    <a:pt x="1692634" y="2434908"/>
                  </a:lnTo>
                  <a:lnTo>
                    <a:pt x="1690415" y="2438401"/>
                  </a:lnTo>
                  <a:lnTo>
                    <a:pt x="1688514" y="2442211"/>
                  </a:lnTo>
                  <a:lnTo>
                    <a:pt x="1686930" y="2446338"/>
                  </a:lnTo>
                  <a:lnTo>
                    <a:pt x="1686296" y="2450783"/>
                  </a:lnTo>
                  <a:lnTo>
                    <a:pt x="1685662" y="2455228"/>
                  </a:lnTo>
                  <a:lnTo>
                    <a:pt x="1685346" y="2459673"/>
                  </a:lnTo>
                  <a:lnTo>
                    <a:pt x="1685346" y="2464118"/>
                  </a:lnTo>
                  <a:lnTo>
                    <a:pt x="1685662" y="2468563"/>
                  </a:lnTo>
                  <a:lnTo>
                    <a:pt x="1686296" y="2473008"/>
                  </a:lnTo>
                  <a:lnTo>
                    <a:pt x="1687880" y="2477136"/>
                  </a:lnTo>
                  <a:lnTo>
                    <a:pt x="1689148" y="2481581"/>
                  </a:lnTo>
                  <a:lnTo>
                    <a:pt x="1691366" y="2485708"/>
                  </a:lnTo>
                  <a:lnTo>
                    <a:pt x="1693584" y="2489518"/>
                  </a:lnTo>
                  <a:lnTo>
                    <a:pt x="1698654" y="2495233"/>
                  </a:lnTo>
                  <a:lnTo>
                    <a:pt x="1703723" y="2500631"/>
                  </a:lnTo>
                  <a:lnTo>
                    <a:pt x="1709427" y="2505076"/>
                  </a:lnTo>
                  <a:lnTo>
                    <a:pt x="1715130" y="2508568"/>
                  </a:lnTo>
                  <a:lnTo>
                    <a:pt x="1721784" y="2512378"/>
                  </a:lnTo>
                  <a:lnTo>
                    <a:pt x="1729389" y="2515871"/>
                  </a:lnTo>
                  <a:lnTo>
                    <a:pt x="1745865" y="2522538"/>
                  </a:lnTo>
                  <a:lnTo>
                    <a:pt x="1750618" y="2524443"/>
                  </a:lnTo>
                  <a:lnTo>
                    <a:pt x="1778501" y="2534603"/>
                  </a:lnTo>
                  <a:lnTo>
                    <a:pt x="1797829" y="2542223"/>
                  </a:lnTo>
                  <a:lnTo>
                    <a:pt x="1816523" y="2549208"/>
                  </a:lnTo>
                  <a:lnTo>
                    <a:pt x="1827613" y="2553336"/>
                  </a:lnTo>
                  <a:lnTo>
                    <a:pt x="1854546" y="2562861"/>
                  </a:lnTo>
                  <a:lnTo>
                    <a:pt x="1868804" y="2568258"/>
                  </a:lnTo>
                  <a:lnTo>
                    <a:pt x="1882746" y="2573656"/>
                  </a:lnTo>
                  <a:lnTo>
                    <a:pt x="1897004" y="2579688"/>
                  </a:lnTo>
                  <a:lnTo>
                    <a:pt x="1911262" y="2585721"/>
                  </a:lnTo>
                  <a:lnTo>
                    <a:pt x="1925204" y="2592388"/>
                  </a:lnTo>
                  <a:lnTo>
                    <a:pt x="1938512" y="2599373"/>
                  </a:lnTo>
                  <a:lnTo>
                    <a:pt x="1951503" y="2606676"/>
                  </a:lnTo>
                  <a:lnTo>
                    <a:pt x="1964177" y="2614613"/>
                  </a:lnTo>
                  <a:lnTo>
                    <a:pt x="1969563" y="2618741"/>
                  </a:lnTo>
                  <a:lnTo>
                    <a:pt x="1975584" y="2622868"/>
                  </a:lnTo>
                  <a:lnTo>
                    <a:pt x="1980653" y="2627313"/>
                  </a:lnTo>
                  <a:lnTo>
                    <a:pt x="1986040" y="2631758"/>
                  </a:lnTo>
                  <a:lnTo>
                    <a:pt x="1990793" y="2636203"/>
                  </a:lnTo>
                  <a:lnTo>
                    <a:pt x="1995229" y="2640966"/>
                  </a:lnTo>
                  <a:lnTo>
                    <a:pt x="1999665" y="2645728"/>
                  </a:lnTo>
                  <a:lnTo>
                    <a:pt x="2003467" y="2651126"/>
                  </a:lnTo>
                  <a:lnTo>
                    <a:pt x="2006952" y="2656206"/>
                  </a:lnTo>
                  <a:lnTo>
                    <a:pt x="2010438" y="2661286"/>
                  </a:lnTo>
                  <a:lnTo>
                    <a:pt x="2012972" y="2667001"/>
                  </a:lnTo>
                  <a:lnTo>
                    <a:pt x="2015507" y="2672398"/>
                  </a:lnTo>
                  <a:lnTo>
                    <a:pt x="2017408" y="2677796"/>
                  </a:lnTo>
                  <a:lnTo>
                    <a:pt x="2019309" y="2682876"/>
                  </a:lnTo>
                  <a:lnTo>
                    <a:pt x="2020260" y="2688273"/>
                  </a:lnTo>
                  <a:lnTo>
                    <a:pt x="2021844" y="2693671"/>
                  </a:lnTo>
                  <a:lnTo>
                    <a:pt x="2022478" y="2699068"/>
                  </a:lnTo>
                  <a:lnTo>
                    <a:pt x="2023429" y="2704148"/>
                  </a:lnTo>
                  <a:lnTo>
                    <a:pt x="2023745" y="2709546"/>
                  </a:lnTo>
                  <a:lnTo>
                    <a:pt x="2024062" y="2714943"/>
                  </a:lnTo>
                  <a:lnTo>
                    <a:pt x="2024062" y="2720023"/>
                  </a:lnTo>
                  <a:lnTo>
                    <a:pt x="2024062" y="2725738"/>
                  </a:lnTo>
                  <a:lnTo>
                    <a:pt x="2023429" y="2730818"/>
                  </a:lnTo>
                  <a:lnTo>
                    <a:pt x="2022478" y="2736216"/>
                  </a:lnTo>
                  <a:lnTo>
                    <a:pt x="2021844" y="2741296"/>
                  </a:lnTo>
                  <a:lnTo>
                    <a:pt x="2020894" y="2746376"/>
                  </a:lnTo>
                  <a:lnTo>
                    <a:pt x="2019309" y="2751773"/>
                  </a:lnTo>
                  <a:lnTo>
                    <a:pt x="2017725" y="2756853"/>
                  </a:lnTo>
                  <a:lnTo>
                    <a:pt x="2014240" y="2767331"/>
                  </a:lnTo>
                  <a:lnTo>
                    <a:pt x="2009170" y="2777173"/>
                  </a:lnTo>
                  <a:lnTo>
                    <a:pt x="2004100" y="2787016"/>
                  </a:lnTo>
                  <a:lnTo>
                    <a:pt x="1997763" y="2796223"/>
                  </a:lnTo>
                  <a:lnTo>
                    <a:pt x="1990476" y="2805431"/>
                  </a:lnTo>
                  <a:lnTo>
                    <a:pt x="1982554" y="2814003"/>
                  </a:lnTo>
                  <a:lnTo>
                    <a:pt x="1973683" y="2822576"/>
                  </a:lnTo>
                  <a:lnTo>
                    <a:pt x="1964177" y="2830513"/>
                  </a:lnTo>
                  <a:lnTo>
                    <a:pt x="1958474" y="2834641"/>
                  </a:lnTo>
                  <a:lnTo>
                    <a:pt x="1952137" y="2838768"/>
                  </a:lnTo>
                  <a:lnTo>
                    <a:pt x="1945799" y="2842261"/>
                  </a:lnTo>
                  <a:lnTo>
                    <a:pt x="1938829" y="2845753"/>
                  </a:lnTo>
                  <a:lnTo>
                    <a:pt x="1931541" y="2848928"/>
                  </a:lnTo>
                  <a:lnTo>
                    <a:pt x="1923937" y="2852421"/>
                  </a:lnTo>
                  <a:lnTo>
                    <a:pt x="1915698" y="2854961"/>
                  </a:lnTo>
                  <a:lnTo>
                    <a:pt x="1907777" y="2857818"/>
                  </a:lnTo>
                  <a:lnTo>
                    <a:pt x="1899222" y="2860041"/>
                  </a:lnTo>
                  <a:lnTo>
                    <a:pt x="1890350" y="2862263"/>
                  </a:lnTo>
                  <a:lnTo>
                    <a:pt x="1880845" y="2864486"/>
                  </a:lnTo>
                  <a:lnTo>
                    <a:pt x="1871656" y="2866391"/>
                  </a:lnTo>
                  <a:lnTo>
                    <a:pt x="1862150" y="2867978"/>
                  </a:lnTo>
                  <a:lnTo>
                    <a:pt x="1852011" y="2869566"/>
                  </a:lnTo>
                  <a:lnTo>
                    <a:pt x="1842188" y="2870201"/>
                  </a:lnTo>
                  <a:lnTo>
                    <a:pt x="1831732" y="2871471"/>
                  </a:lnTo>
                  <a:lnTo>
                    <a:pt x="1831732" y="2918143"/>
                  </a:lnTo>
                  <a:lnTo>
                    <a:pt x="1831415" y="2921001"/>
                  </a:lnTo>
                  <a:lnTo>
                    <a:pt x="1830148" y="2923858"/>
                  </a:lnTo>
                  <a:lnTo>
                    <a:pt x="1828564" y="2926081"/>
                  </a:lnTo>
                  <a:lnTo>
                    <a:pt x="1826346" y="2928303"/>
                  </a:lnTo>
                  <a:lnTo>
                    <a:pt x="1823811" y="2929573"/>
                  </a:lnTo>
                  <a:lnTo>
                    <a:pt x="1820959" y="2931161"/>
                  </a:lnTo>
                  <a:lnTo>
                    <a:pt x="1817474" y="2931796"/>
                  </a:lnTo>
                  <a:lnTo>
                    <a:pt x="1813988" y="2932113"/>
                  </a:lnTo>
                  <a:lnTo>
                    <a:pt x="1753153" y="2932113"/>
                  </a:lnTo>
                  <a:lnTo>
                    <a:pt x="1749350" y="2931796"/>
                  </a:lnTo>
                  <a:lnTo>
                    <a:pt x="1745865" y="2931161"/>
                  </a:lnTo>
                  <a:lnTo>
                    <a:pt x="1743013" y="2929573"/>
                  </a:lnTo>
                  <a:lnTo>
                    <a:pt x="1740478" y="2928303"/>
                  </a:lnTo>
                  <a:lnTo>
                    <a:pt x="1738261" y="2926081"/>
                  </a:lnTo>
                  <a:lnTo>
                    <a:pt x="1736676" y="2923858"/>
                  </a:lnTo>
                  <a:lnTo>
                    <a:pt x="1735726" y="2921001"/>
                  </a:lnTo>
                  <a:lnTo>
                    <a:pt x="1735409" y="2918143"/>
                  </a:lnTo>
                  <a:lnTo>
                    <a:pt x="1735409" y="2867661"/>
                  </a:lnTo>
                  <a:lnTo>
                    <a:pt x="1722418" y="2865438"/>
                  </a:lnTo>
                  <a:lnTo>
                    <a:pt x="1708793" y="2863216"/>
                  </a:lnTo>
                  <a:lnTo>
                    <a:pt x="1696436" y="2860041"/>
                  </a:lnTo>
                  <a:lnTo>
                    <a:pt x="1683444" y="2857183"/>
                  </a:lnTo>
                  <a:lnTo>
                    <a:pt x="1670770" y="2853373"/>
                  </a:lnTo>
                  <a:lnTo>
                    <a:pt x="1658413" y="2849246"/>
                  </a:lnTo>
                  <a:lnTo>
                    <a:pt x="1646689" y="2844801"/>
                  </a:lnTo>
                  <a:lnTo>
                    <a:pt x="1635283" y="2840038"/>
                  </a:lnTo>
                  <a:lnTo>
                    <a:pt x="1624193" y="2834958"/>
                  </a:lnTo>
                  <a:lnTo>
                    <a:pt x="1613420" y="2829243"/>
                  </a:lnTo>
                  <a:lnTo>
                    <a:pt x="1603280" y="2823528"/>
                  </a:lnTo>
                  <a:lnTo>
                    <a:pt x="1594092" y="2816543"/>
                  </a:lnTo>
                  <a:lnTo>
                    <a:pt x="1585220" y="2809876"/>
                  </a:lnTo>
                  <a:lnTo>
                    <a:pt x="1576982" y="2802573"/>
                  </a:lnTo>
                  <a:lnTo>
                    <a:pt x="1569377" y="2794636"/>
                  </a:lnTo>
                  <a:lnTo>
                    <a:pt x="1566209" y="2790826"/>
                  </a:lnTo>
                  <a:lnTo>
                    <a:pt x="1563357" y="2786698"/>
                  </a:lnTo>
                  <a:lnTo>
                    <a:pt x="1560188" y="2782253"/>
                  </a:lnTo>
                  <a:lnTo>
                    <a:pt x="1558287" y="2777173"/>
                  </a:lnTo>
                  <a:lnTo>
                    <a:pt x="1557337" y="2772411"/>
                  </a:lnTo>
                  <a:lnTo>
                    <a:pt x="1557337" y="2767331"/>
                  </a:lnTo>
                  <a:lnTo>
                    <a:pt x="1557654" y="2761933"/>
                  </a:lnTo>
                  <a:lnTo>
                    <a:pt x="1559238" y="2756853"/>
                  </a:lnTo>
                  <a:lnTo>
                    <a:pt x="1561456" y="2751456"/>
                  </a:lnTo>
                  <a:lnTo>
                    <a:pt x="1564308" y="2746058"/>
                  </a:lnTo>
                  <a:lnTo>
                    <a:pt x="1566209" y="2743201"/>
                  </a:lnTo>
                  <a:lnTo>
                    <a:pt x="1568743" y="2740026"/>
                  </a:lnTo>
                  <a:lnTo>
                    <a:pt x="1571278" y="2737168"/>
                  </a:lnTo>
                  <a:lnTo>
                    <a:pt x="1574447" y="2734311"/>
                  </a:lnTo>
                  <a:lnTo>
                    <a:pt x="1577299" y="2731136"/>
                  </a:lnTo>
                  <a:lnTo>
                    <a:pt x="1580784" y="2728596"/>
                  </a:lnTo>
                  <a:lnTo>
                    <a:pt x="1583952" y="2726056"/>
                  </a:lnTo>
                  <a:lnTo>
                    <a:pt x="1587755" y="2723833"/>
                  </a:lnTo>
                  <a:lnTo>
                    <a:pt x="1591874" y="2721611"/>
                  </a:lnTo>
                  <a:lnTo>
                    <a:pt x="1595359" y="2719706"/>
                  </a:lnTo>
                  <a:lnTo>
                    <a:pt x="1599478" y="2717801"/>
                  </a:lnTo>
                  <a:lnTo>
                    <a:pt x="1603914" y="2716531"/>
                  </a:lnTo>
                  <a:lnTo>
                    <a:pt x="1608033" y="2715261"/>
                  </a:lnTo>
                  <a:lnTo>
                    <a:pt x="1612469" y="2714626"/>
                  </a:lnTo>
                  <a:lnTo>
                    <a:pt x="1616905" y="2713673"/>
                  </a:lnTo>
                  <a:lnTo>
                    <a:pt x="1621341" y="2713673"/>
                  </a:lnTo>
                  <a:lnTo>
                    <a:pt x="1626411" y="2713673"/>
                  </a:lnTo>
                  <a:lnTo>
                    <a:pt x="1631480" y="2714943"/>
                  </a:lnTo>
                  <a:lnTo>
                    <a:pt x="1635916" y="2715896"/>
                  </a:lnTo>
                  <a:lnTo>
                    <a:pt x="1640352" y="2717801"/>
                  </a:lnTo>
                  <a:lnTo>
                    <a:pt x="1644471" y="2720023"/>
                  </a:lnTo>
                  <a:lnTo>
                    <a:pt x="1648274" y="2723198"/>
                  </a:lnTo>
                  <a:lnTo>
                    <a:pt x="1651759" y="2726056"/>
                  </a:lnTo>
                  <a:lnTo>
                    <a:pt x="1654928" y="2729866"/>
                  </a:lnTo>
                  <a:lnTo>
                    <a:pt x="1657462" y="2733041"/>
                  </a:lnTo>
                  <a:lnTo>
                    <a:pt x="1658096" y="2733993"/>
                  </a:lnTo>
                  <a:lnTo>
                    <a:pt x="1659364" y="2734946"/>
                  </a:lnTo>
                  <a:lnTo>
                    <a:pt x="1665701" y="2740026"/>
                  </a:lnTo>
                  <a:lnTo>
                    <a:pt x="1671721" y="2744471"/>
                  </a:lnTo>
                  <a:lnTo>
                    <a:pt x="1678692" y="2748598"/>
                  </a:lnTo>
                  <a:lnTo>
                    <a:pt x="1685662" y="2752726"/>
                  </a:lnTo>
                  <a:lnTo>
                    <a:pt x="1692634" y="2756853"/>
                  </a:lnTo>
                  <a:lnTo>
                    <a:pt x="1699921" y="2760346"/>
                  </a:lnTo>
                  <a:lnTo>
                    <a:pt x="1707526" y="2763521"/>
                  </a:lnTo>
                  <a:lnTo>
                    <a:pt x="1714497" y="2766061"/>
                  </a:lnTo>
                  <a:lnTo>
                    <a:pt x="1720834" y="2768283"/>
                  </a:lnTo>
                  <a:lnTo>
                    <a:pt x="1731607" y="2771458"/>
                  </a:lnTo>
                  <a:lnTo>
                    <a:pt x="1742380" y="2773998"/>
                  </a:lnTo>
                  <a:lnTo>
                    <a:pt x="1753153" y="2776221"/>
                  </a:lnTo>
                  <a:lnTo>
                    <a:pt x="1764242" y="2778126"/>
                  </a:lnTo>
                  <a:lnTo>
                    <a:pt x="1775016" y="2779396"/>
                  </a:lnTo>
                  <a:lnTo>
                    <a:pt x="1785789" y="2780666"/>
                  </a:lnTo>
                  <a:lnTo>
                    <a:pt x="1795928" y="2780983"/>
                  </a:lnTo>
                  <a:lnTo>
                    <a:pt x="1806067" y="2781301"/>
                  </a:lnTo>
                  <a:lnTo>
                    <a:pt x="1817157" y="2780983"/>
                  </a:lnTo>
                  <a:lnTo>
                    <a:pt x="1827613" y="2780348"/>
                  </a:lnTo>
                  <a:lnTo>
                    <a:pt x="1837119" y="2778761"/>
                  </a:lnTo>
                  <a:lnTo>
                    <a:pt x="1845991" y="2776856"/>
                  </a:lnTo>
                  <a:lnTo>
                    <a:pt x="1854546" y="2774633"/>
                  </a:lnTo>
                  <a:lnTo>
                    <a:pt x="1862467" y="2771776"/>
                  </a:lnTo>
                  <a:lnTo>
                    <a:pt x="1869121" y="2768283"/>
                  </a:lnTo>
                  <a:lnTo>
                    <a:pt x="1875458" y="2764791"/>
                  </a:lnTo>
                  <a:lnTo>
                    <a:pt x="1879260" y="2761616"/>
                  </a:lnTo>
                  <a:lnTo>
                    <a:pt x="1882429" y="2758441"/>
                  </a:lnTo>
                  <a:lnTo>
                    <a:pt x="1885280" y="2754948"/>
                  </a:lnTo>
                  <a:lnTo>
                    <a:pt x="1888132" y="2751456"/>
                  </a:lnTo>
                  <a:lnTo>
                    <a:pt x="1890350" y="2747646"/>
                  </a:lnTo>
                  <a:lnTo>
                    <a:pt x="1892251" y="2743518"/>
                  </a:lnTo>
                  <a:lnTo>
                    <a:pt x="1893519" y="2739391"/>
                  </a:lnTo>
                  <a:lnTo>
                    <a:pt x="1894786" y="2734946"/>
                  </a:lnTo>
                  <a:lnTo>
                    <a:pt x="1895420" y="2730818"/>
                  </a:lnTo>
                  <a:lnTo>
                    <a:pt x="1895737" y="2726373"/>
                  </a:lnTo>
                  <a:lnTo>
                    <a:pt x="1895420" y="2721928"/>
                  </a:lnTo>
                  <a:lnTo>
                    <a:pt x="1895103" y="2717483"/>
                  </a:lnTo>
                  <a:lnTo>
                    <a:pt x="1893836" y="2713038"/>
                  </a:lnTo>
                  <a:lnTo>
                    <a:pt x="1892885" y="2708911"/>
                  </a:lnTo>
                  <a:lnTo>
                    <a:pt x="1890984" y="2704783"/>
                  </a:lnTo>
                  <a:lnTo>
                    <a:pt x="1888766" y="2700656"/>
                  </a:lnTo>
                  <a:lnTo>
                    <a:pt x="1885280" y="2696211"/>
                  </a:lnTo>
                  <a:lnTo>
                    <a:pt x="1881478" y="2691766"/>
                  </a:lnTo>
                  <a:lnTo>
                    <a:pt x="1876092" y="2687321"/>
                  </a:lnTo>
                  <a:lnTo>
                    <a:pt x="1870705" y="2682876"/>
                  </a:lnTo>
                  <a:lnTo>
                    <a:pt x="1864368" y="2678748"/>
                  </a:lnTo>
                  <a:lnTo>
                    <a:pt x="1857714" y="2674621"/>
                  </a:lnTo>
                  <a:lnTo>
                    <a:pt x="1850110" y="2671128"/>
                  </a:lnTo>
                  <a:lnTo>
                    <a:pt x="1842188" y="2667318"/>
                  </a:lnTo>
                  <a:lnTo>
                    <a:pt x="1817474" y="2657158"/>
                  </a:lnTo>
                  <a:lnTo>
                    <a:pt x="1720517" y="2617471"/>
                  </a:lnTo>
                  <a:lnTo>
                    <a:pt x="1673305" y="2597786"/>
                  </a:lnTo>
                  <a:lnTo>
                    <a:pt x="1644471" y="2585086"/>
                  </a:lnTo>
                  <a:lnTo>
                    <a:pt x="1639085" y="2582546"/>
                  </a:lnTo>
                  <a:lnTo>
                    <a:pt x="1634015" y="2580006"/>
                  </a:lnTo>
                  <a:lnTo>
                    <a:pt x="1624827" y="2574608"/>
                  </a:lnTo>
                  <a:lnTo>
                    <a:pt x="1615638" y="2567623"/>
                  </a:lnTo>
                  <a:lnTo>
                    <a:pt x="1607083" y="2560638"/>
                  </a:lnTo>
                  <a:lnTo>
                    <a:pt x="1598845" y="2552383"/>
                  </a:lnTo>
                  <a:lnTo>
                    <a:pt x="1591874" y="2544446"/>
                  </a:lnTo>
                  <a:lnTo>
                    <a:pt x="1588072" y="2540001"/>
                  </a:lnTo>
                  <a:lnTo>
                    <a:pt x="1585220" y="2534921"/>
                  </a:lnTo>
                  <a:lnTo>
                    <a:pt x="1581734" y="2530476"/>
                  </a:lnTo>
                  <a:lnTo>
                    <a:pt x="1579200" y="2525713"/>
                  </a:lnTo>
                  <a:lnTo>
                    <a:pt x="1576348" y="2520633"/>
                  </a:lnTo>
                  <a:lnTo>
                    <a:pt x="1574130" y="2515236"/>
                  </a:lnTo>
                  <a:lnTo>
                    <a:pt x="1571912" y="2510156"/>
                  </a:lnTo>
                  <a:lnTo>
                    <a:pt x="1570011" y="2505076"/>
                  </a:lnTo>
                  <a:lnTo>
                    <a:pt x="1568110" y="2499678"/>
                  </a:lnTo>
                  <a:lnTo>
                    <a:pt x="1566525" y="2494598"/>
                  </a:lnTo>
                  <a:lnTo>
                    <a:pt x="1565575" y="2488883"/>
                  </a:lnTo>
                  <a:lnTo>
                    <a:pt x="1564624" y="2483803"/>
                  </a:lnTo>
                  <a:lnTo>
                    <a:pt x="1563991" y="2478088"/>
                  </a:lnTo>
                  <a:lnTo>
                    <a:pt x="1563674" y="2473008"/>
                  </a:lnTo>
                  <a:lnTo>
                    <a:pt x="1563357" y="2467293"/>
                  </a:lnTo>
                  <a:lnTo>
                    <a:pt x="1563674" y="2461896"/>
                  </a:lnTo>
                  <a:lnTo>
                    <a:pt x="1563991" y="2456816"/>
                  </a:lnTo>
                  <a:lnTo>
                    <a:pt x="1564308" y="2451101"/>
                  </a:lnTo>
                  <a:lnTo>
                    <a:pt x="1565575" y="2446021"/>
                  </a:lnTo>
                  <a:lnTo>
                    <a:pt x="1566525" y="2440306"/>
                  </a:lnTo>
                  <a:lnTo>
                    <a:pt x="1567793" y="2435226"/>
                  </a:lnTo>
                  <a:lnTo>
                    <a:pt x="1569060" y="2429828"/>
                  </a:lnTo>
                  <a:lnTo>
                    <a:pt x="1570961" y="2424748"/>
                  </a:lnTo>
                  <a:lnTo>
                    <a:pt x="1573179" y="2419668"/>
                  </a:lnTo>
                  <a:lnTo>
                    <a:pt x="1575397" y="2414271"/>
                  </a:lnTo>
                  <a:lnTo>
                    <a:pt x="1577932" y="2409191"/>
                  </a:lnTo>
                  <a:lnTo>
                    <a:pt x="1580784" y="2404428"/>
                  </a:lnTo>
                  <a:lnTo>
                    <a:pt x="1583636" y="2399031"/>
                  </a:lnTo>
                  <a:lnTo>
                    <a:pt x="1586804" y="2394268"/>
                  </a:lnTo>
                  <a:lnTo>
                    <a:pt x="1590290" y="2389506"/>
                  </a:lnTo>
                  <a:lnTo>
                    <a:pt x="1594092" y="2385061"/>
                  </a:lnTo>
                  <a:lnTo>
                    <a:pt x="1598211" y="2379981"/>
                  </a:lnTo>
                  <a:lnTo>
                    <a:pt x="1602013" y="2375536"/>
                  </a:lnTo>
                  <a:lnTo>
                    <a:pt x="1606766" y="2371091"/>
                  </a:lnTo>
                  <a:lnTo>
                    <a:pt x="1611202" y="2367281"/>
                  </a:lnTo>
                  <a:lnTo>
                    <a:pt x="1615955" y="2363153"/>
                  </a:lnTo>
                  <a:lnTo>
                    <a:pt x="1621658" y="2358073"/>
                  </a:lnTo>
                  <a:lnTo>
                    <a:pt x="1627678" y="2353628"/>
                  </a:lnTo>
                  <a:lnTo>
                    <a:pt x="1634015" y="2349818"/>
                  </a:lnTo>
                  <a:lnTo>
                    <a:pt x="1640669" y="2345691"/>
                  </a:lnTo>
                  <a:lnTo>
                    <a:pt x="1647323" y="2341881"/>
                  </a:lnTo>
                  <a:lnTo>
                    <a:pt x="1654294" y="2338071"/>
                  </a:lnTo>
                  <a:lnTo>
                    <a:pt x="1661898" y="2334896"/>
                  </a:lnTo>
                  <a:lnTo>
                    <a:pt x="1669186" y="2331403"/>
                  </a:lnTo>
                  <a:lnTo>
                    <a:pt x="1676790" y="2328546"/>
                  </a:lnTo>
                  <a:lnTo>
                    <a:pt x="1684395" y="2325371"/>
                  </a:lnTo>
                  <a:lnTo>
                    <a:pt x="1692634" y="2322831"/>
                  </a:lnTo>
                  <a:lnTo>
                    <a:pt x="1700872" y="2320608"/>
                  </a:lnTo>
                  <a:lnTo>
                    <a:pt x="1709427" y="2318386"/>
                  </a:lnTo>
                  <a:lnTo>
                    <a:pt x="1717982" y="2316163"/>
                  </a:lnTo>
                  <a:lnTo>
                    <a:pt x="1726220" y="2314893"/>
                  </a:lnTo>
                  <a:lnTo>
                    <a:pt x="1735409" y="2312988"/>
                  </a:lnTo>
                  <a:lnTo>
                    <a:pt x="1735409" y="2259966"/>
                  </a:lnTo>
                  <a:lnTo>
                    <a:pt x="1735726" y="2257426"/>
                  </a:lnTo>
                  <a:lnTo>
                    <a:pt x="1736676" y="2254886"/>
                  </a:lnTo>
                  <a:lnTo>
                    <a:pt x="1738261" y="2252346"/>
                  </a:lnTo>
                  <a:lnTo>
                    <a:pt x="1740478" y="2250441"/>
                  </a:lnTo>
                  <a:lnTo>
                    <a:pt x="1743013" y="2248536"/>
                  </a:lnTo>
                  <a:lnTo>
                    <a:pt x="1745865" y="2247583"/>
                  </a:lnTo>
                  <a:lnTo>
                    <a:pt x="1749350" y="2246631"/>
                  </a:lnTo>
                  <a:lnTo>
                    <a:pt x="1753153" y="2246313"/>
                  </a:lnTo>
                  <a:close/>
                  <a:moveTo>
                    <a:pt x="1796891" y="2159710"/>
                  </a:moveTo>
                  <a:lnTo>
                    <a:pt x="1786093" y="2160028"/>
                  </a:lnTo>
                  <a:lnTo>
                    <a:pt x="1775296" y="2160663"/>
                  </a:lnTo>
                  <a:lnTo>
                    <a:pt x="1764817" y="2161298"/>
                  </a:lnTo>
                  <a:lnTo>
                    <a:pt x="1754337" y="2162251"/>
                  </a:lnTo>
                  <a:lnTo>
                    <a:pt x="1743540" y="2163839"/>
                  </a:lnTo>
                  <a:lnTo>
                    <a:pt x="1733695" y="2165427"/>
                  </a:lnTo>
                  <a:lnTo>
                    <a:pt x="1723216" y="2167332"/>
                  </a:lnTo>
                  <a:lnTo>
                    <a:pt x="1712736" y="2169555"/>
                  </a:lnTo>
                  <a:lnTo>
                    <a:pt x="1702892" y="2171778"/>
                  </a:lnTo>
                  <a:lnTo>
                    <a:pt x="1692730" y="2174318"/>
                  </a:lnTo>
                  <a:lnTo>
                    <a:pt x="1683202" y="2177177"/>
                  </a:lnTo>
                  <a:lnTo>
                    <a:pt x="1673040" y="2180352"/>
                  </a:lnTo>
                  <a:lnTo>
                    <a:pt x="1663513" y="2183528"/>
                  </a:lnTo>
                  <a:lnTo>
                    <a:pt x="1653669" y="2187021"/>
                  </a:lnTo>
                  <a:lnTo>
                    <a:pt x="1644460" y="2190514"/>
                  </a:lnTo>
                  <a:lnTo>
                    <a:pt x="1635250" y="2194643"/>
                  </a:lnTo>
                  <a:lnTo>
                    <a:pt x="1625723" y="2198771"/>
                  </a:lnTo>
                  <a:lnTo>
                    <a:pt x="1616514" y="2203217"/>
                  </a:lnTo>
                  <a:lnTo>
                    <a:pt x="1607622" y="2207663"/>
                  </a:lnTo>
                  <a:lnTo>
                    <a:pt x="1598730" y="2213061"/>
                  </a:lnTo>
                  <a:lnTo>
                    <a:pt x="1589839" y="2217825"/>
                  </a:lnTo>
                  <a:lnTo>
                    <a:pt x="1581264" y="2222906"/>
                  </a:lnTo>
                  <a:lnTo>
                    <a:pt x="1572690" y="2228622"/>
                  </a:lnTo>
                  <a:lnTo>
                    <a:pt x="1564116" y="2234020"/>
                  </a:lnTo>
                  <a:lnTo>
                    <a:pt x="1555859" y="2240054"/>
                  </a:lnTo>
                  <a:lnTo>
                    <a:pt x="1547920" y="2246088"/>
                  </a:lnTo>
                  <a:lnTo>
                    <a:pt x="1539981" y="2252439"/>
                  </a:lnTo>
                  <a:lnTo>
                    <a:pt x="1532042" y="2258473"/>
                  </a:lnTo>
                  <a:lnTo>
                    <a:pt x="1524420" y="2265459"/>
                  </a:lnTo>
                  <a:lnTo>
                    <a:pt x="1517117" y="2272128"/>
                  </a:lnTo>
                  <a:lnTo>
                    <a:pt x="1509495" y="2279114"/>
                  </a:lnTo>
                  <a:lnTo>
                    <a:pt x="1502509" y="2286101"/>
                  </a:lnTo>
                  <a:lnTo>
                    <a:pt x="1495522" y="2293405"/>
                  </a:lnTo>
                  <a:lnTo>
                    <a:pt x="1488853" y="2301026"/>
                  </a:lnTo>
                  <a:lnTo>
                    <a:pt x="1482185" y="2308648"/>
                  </a:lnTo>
                  <a:lnTo>
                    <a:pt x="1475833" y="2316269"/>
                  </a:lnTo>
                  <a:lnTo>
                    <a:pt x="1469482" y="2324526"/>
                  </a:lnTo>
                  <a:lnTo>
                    <a:pt x="1463131" y="2332465"/>
                  </a:lnTo>
                  <a:lnTo>
                    <a:pt x="1457415" y="2340722"/>
                  </a:lnTo>
                  <a:lnTo>
                    <a:pt x="1451698" y="2348978"/>
                  </a:lnTo>
                  <a:lnTo>
                    <a:pt x="1446300" y="2357553"/>
                  </a:lnTo>
                  <a:lnTo>
                    <a:pt x="1440901" y="2366444"/>
                  </a:lnTo>
                  <a:lnTo>
                    <a:pt x="1435820" y="2375019"/>
                  </a:lnTo>
                  <a:lnTo>
                    <a:pt x="1431057" y="2383910"/>
                  </a:lnTo>
                  <a:lnTo>
                    <a:pt x="1426293" y="2393120"/>
                  </a:lnTo>
                  <a:lnTo>
                    <a:pt x="1421847" y="2402012"/>
                  </a:lnTo>
                  <a:lnTo>
                    <a:pt x="1417719" y="2411221"/>
                  </a:lnTo>
                  <a:lnTo>
                    <a:pt x="1413591" y="2421065"/>
                  </a:lnTo>
                  <a:lnTo>
                    <a:pt x="1410098" y="2430592"/>
                  </a:lnTo>
                  <a:lnTo>
                    <a:pt x="1406287" y="2440437"/>
                  </a:lnTo>
                  <a:lnTo>
                    <a:pt x="1403111" y="2449964"/>
                  </a:lnTo>
                  <a:lnTo>
                    <a:pt x="1399936" y="2460126"/>
                  </a:lnTo>
                  <a:lnTo>
                    <a:pt x="1397395" y="2469653"/>
                  </a:lnTo>
                  <a:lnTo>
                    <a:pt x="1394855" y="2480132"/>
                  </a:lnTo>
                  <a:lnTo>
                    <a:pt x="1391996" y="2490294"/>
                  </a:lnTo>
                  <a:lnTo>
                    <a:pt x="1390091" y="2500456"/>
                  </a:lnTo>
                  <a:lnTo>
                    <a:pt x="1388503" y="2510936"/>
                  </a:lnTo>
                  <a:lnTo>
                    <a:pt x="1386598" y="2521416"/>
                  </a:lnTo>
                  <a:lnTo>
                    <a:pt x="1385328" y="2532213"/>
                  </a:lnTo>
                  <a:lnTo>
                    <a:pt x="1384375" y="2542692"/>
                  </a:lnTo>
                  <a:lnTo>
                    <a:pt x="1383422" y="2553172"/>
                  </a:lnTo>
                  <a:lnTo>
                    <a:pt x="1382787" y="2564604"/>
                  </a:lnTo>
                  <a:lnTo>
                    <a:pt x="1382787" y="2575401"/>
                  </a:lnTo>
                  <a:lnTo>
                    <a:pt x="1382787" y="2585881"/>
                  </a:lnTo>
                  <a:lnTo>
                    <a:pt x="1382787" y="2596678"/>
                  </a:lnTo>
                  <a:lnTo>
                    <a:pt x="1383422" y="2607475"/>
                  </a:lnTo>
                  <a:lnTo>
                    <a:pt x="1384375" y="2617955"/>
                  </a:lnTo>
                  <a:lnTo>
                    <a:pt x="1385328" y="2628434"/>
                  </a:lnTo>
                  <a:lnTo>
                    <a:pt x="1386598" y="2638914"/>
                  </a:lnTo>
                  <a:lnTo>
                    <a:pt x="1388503" y="2649076"/>
                  </a:lnTo>
                  <a:lnTo>
                    <a:pt x="1390091" y="2659556"/>
                  </a:lnTo>
                  <a:lnTo>
                    <a:pt x="1391996" y="2669718"/>
                  </a:lnTo>
                  <a:lnTo>
                    <a:pt x="1394855" y="2680197"/>
                  </a:lnTo>
                  <a:lnTo>
                    <a:pt x="1397077" y="2690042"/>
                  </a:lnTo>
                  <a:lnTo>
                    <a:pt x="1399936" y="2699886"/>
                  </a:lnTo>
                  <a:lnTo>
                    <a:pt x="1402794" y="2709731"/>
                  </a:lnTo>
                  <a:lnTo>
                    <a:pt x="1406287" y="2719575"/>
                  </a:lnTo>
                  <a:lnTo>
                    <a:pt x="1409462" y="2729102"/>
                  </a:lnTo>
                  <a:lnTo>
                    <a:pt x="1413591" y="2738312"/>
                  </a:lnTo>
                  <a:lnTo>
                    <a:pt x="1417402" y="2748156"/>
                  </a:lnTo>
                  <a:lnTo>
                    <a:pt x="1421847" y="2757048"/>
                  </a:lnTo>
                  <a:lnTo>
                    <a:pt x="1425976" y="2766257"/>
                  </a:lnTo>
                  <a:lnTo>
                    <a:pt x="1430739" y="2775149"/>
                  </a:lnTo>
                  <a:lnTo>
                    <a:pt x="1435503" y="2784041"/>
                  </a:lnTo>
                  <a:lnTo>
                    <a:pt x="1440266" y="2792932"/>
                  </a:lnTo>
                  <a:lnTo>
                    <a:pt x="1445982" y="2801507"/>
                  </a:lnTo>
                  <a:lnTo>
                    <a:pt x="1451063" y="2810081"/>
                  </a:lnTo>
                  <a:lnTo>
                    <a:pt x="1456779" y="2818655"/>
                  </a:lnTo>
                  <a:lnTo>
                    <a:pt x="1462813" y="2826912"/>
                  </a:lnTo>
                  <a:lnTo>
                    <a:pt x="1468529" y="2834851"/>
                  </a:lnTo>
                  <a:lnTo>
                    <a:pt x="1474881" y="2842790"/>
                  </a:lnTo>
                  <a:lnTo>
                    <a:pt x="1481549" y="2850729"/>
                  </a:lnTo>
                  <a:lnTo>
                    <a:pt x="1487901" y="2858351"/>
                  </a:lnTo>
                  <a:lnTo>
                    <a:pt x="1494887" y="2865972"/>
                  </a:lnTo>
                  <a:lnTo>
                    <a:pt x="1501873" y="2873276"/>
                  </a:lnTo>
                  <a:lnTo>
                    <a:pt x="1509177" y="2880262"/>
                  </a:lnTo>
                  <a:lnTo>
                    <a:pt x="1516164" y="2887249"/>
                  </a:lnTo>
                  <a:lnTo>
                    <a:pt x="1524103" y="2894235"/>
                  </a:lnTo>
                  <a:lnTo>
                    <a:pt x="1531407" y="2900904"/>
                  </a:lnTo>
                  <a:lnTo>
                    <a:pt x="1539346" y="2907255"/>
                  </a:lnTo>
                  <a:lnTo>
                    <a:pt x="1546968" y="2913289"/>
                  </a:lnTo>
                  <a:lnTo>
                    <a:pt x="1555224" y="2919323"/>
                  </a:lnTo>
                  <a:lnTo>
                    <a:pt x="1563481" y="2925356"/>
                  </a:lnTo>
                  <a:lnTo>
                    <a:pt x="1572055" y="2930755"/>
                  </a:lnTo>
                  <a:lnTo>
                    <a:pt x="1580629" y="2936471"/>
                  </a:lnTo>
                  <a:lnTo>
                    <a:pt x="1589203" y="2941552"/>
                  </a:lnTo>
                  <a:lnTo>
                    <a:pt x="1598095" y="2946951"/>
                  </a:lnTo>
                  <a:lnTo>
                    <a:pt x="1606987" y="2951714"/>
                  </a:lnTo>
                  <a:lnTo>
                    <a:pt x="1615879" y="2956478"/>
                  </a:lnTo>
                  <a:lnTo>
                    <a:pt x="1625088" y="2960606"/>
                  </a:lnTo>
                  <a:lnTo>
                    <a:pt x="1634298" y="2965052"/>
                  </a:lnTo>
                  <a:lnTo>
                    <a:pt x="1643824" y="2969180"/>
                  </a:lnTo>
                  <a:lnTo>
                    <a:pt x="1653351" y="2972991"/>
                  </a:lnTo>
                  <a:lnTo>
                    <a:pt x="1662878" y="2976167"/>
                  </a:lnTo>
                  <a:lnTo>
                    <a:pt x="1672723" y="2979660"/>
                  </a:lnTo>
                  <a:lnTo>
                    <a:pt x="1682567" y="2982518"/>
                  </a:lnTo>
                  <a:lnTo>
                    <a:pt x="1692730" y="2985376"/>
                  </a:lnTo>
                  <a:lnTo>
                    <a:pt x="1702892" y="2988234"/>
                  </a:lnTo>
                  <a:lnTo>
                    <a:pt x="1713054" y="2990457"/>
                  </a:lnTo>
                  <a:lnTo>
                    <a:pt x="1723216" y="2992680"/>
                  </a:lnTo>
                  <a:lnTo>
                    <a:pt x="1733695" y="2994585"/>
                  </a:lnTo>
                  <a:lnTo>
                    <a:pt x="1744493" y="2995856"/>
                  </a:lnTo>
                  <a:lnTo>
                    <a:pt x="1754655" y="2997443"/>
                  </a:lnTo>
                  <a:lnTo>
                    <a:pt x="1765452" y="2998396"/>
                  </a:lnTo>
                  <a:lnTo>
                    <a:pt x="1776249" y="2999349"/>
                  </a:lnTo>
                  <a:lnTo>
                    <a:pt x="1787046" y="2999666"/>
                  </a:lnTo>
                  <a:lnTo>
                    <a:pt x="1797843" y="2999984"/>
                  </a:lnTo>
                  <a:lnTo>
                    <a:pt x="1808958" y="2999984"/>
                  </a:lnTo>
                  <a:lnTo>
                    <a:pt x="1819438" y="2999666"/>
                  </a:lnTo>
                  <a:lnTo>
                    <a:pt x="1830235" y="2999349"/>
                  </a:lnTo>
                  <a:lnTo>
                    <a:pt x="1841032" y="2998396"/>
                  </a:lnTo>
                  <a:lnTo>
                    <a:pt x="1851512" y="2997443"/>
                  </a:lnTo>
                  <a:lnTo>
                    <a:pt x="1861674" y="2995856"/>
                  </a:lnTo>
                  <a:lnTo>
                    <a:pt x="1872153" y="2994585"/>
                  </a:lnTo>
                  <a:lnTo>
                    <a:pt x="1882633" y="2992680"/>
                  </a:lnTo>
                  <a:lnTo>
                    <a:pt x="1892795" y="2990457"/>
                  </a:lnTo>
                  <a:lnTo>
                    <a:pt x="1902639" y="2988234"/>
                  </a:lnTo>
                  <a:lnTo>
                    <a:pt x="1912801" y="2985376"/>
                  </a:lnTo>
                  <a:lnTo>
                    <a:pt x="1922646" y="2982836"/>
                  </a:lnTo>
                  <a:lnTo>
                    <a:pt x="1932490" y="2979660"/>
                  </a:lnTo>
                  <a:lnTo>
                    <a:pt x="1942017" y="2976484"/>
                  </a:lnTo>
                  <a:lnTo>
                    <a:pt x="1951862" y="2972991"/>
                  </a:lnTo>
                  <a:lnTo>
                    <a:pt x="1961389" y="2969180"/>
                  </a:lnTo>
                  <a:lnTo>
                    <a:pt x="1970598" y="2965052"/>
                  </a:lnTo>
                  <a:lnTo>
                    <a:pt x="1980125" y="2960924"/>
                  </a:lnTo>
                  <a:lnTo>
                    <a:pt x="1989334" y="2956478"/>
                  </a:lnTo>
                  <a:lnTo>
                    <a:pt x="1998226" y="2952032"/>
                  </a:lnTo>
                  <a:lnTo>
                    <a:pt x="2007118" y="2947268"/>
                  </a:lnTo>
                  <a:lnTo>
                    <a:pt x="2016010" y="2942187"/>
                  </a:lnTo>
                  <a:lnTo>
                    <a:pt x="2024584" y="2936789"/>
                  </a:lnTo>
                  <a:lnTo>
                    <a:pt x="2033158" y="2931390"/>
                  </a:lnTo>
                  <a:lnTo>
                    <a:pt x="2041415" y="2925674"/>
                  </a:lnTo>
                  <a:lnTo>
                    <a:pt x="2049354" y="2919640"/>
                  </a:lnTo>
                  <a:lnTo>
                    <a:pt x="2057610" y="2913924"/>
                  </a:lnTo>
                  <a:lnTo>
                    <a:pt x="2065867" y="2907573"/>
                  </a:lnTo>
                  <a:lnTo>
                    <a:pt x="2073489" y="2901222"/>
                  </a:lnTo>
                  <a:lnTo>
                    <a:pt x="2081110" y="2894553"/>
                  </a:lnTo>
                  <a:lnTo>
                    <a:pt x="2088414" y="2887884"/>
                  </a:lnTo>
                  <a:lnTo>
                    <a:pt x="2096036" y="2880580"/>
                  </a:lnTo>
                  <a:lnTo>
                    <a:pt x="2103022" y="2873594"/>
                  </a:lnTo>
                  <a:lnTo>
                    <a:pt x="2110008" y="2866290"/>
                  </a:lnTo>
                  <a:lnTo>
                    <a:pt x="2116677" y="2858668"/>
                  </a:lnTo>
                  <a:lnTo>
                    <a:pt x="2123346" y="2851364"/>
                  </a:lnTo>
                  <a:lnTo>
                    <a:pt x="2130015" y="2843425"/>
                  </a:lnTo>
                  <a:lnTo>
                    <a:pt x="2136049" y="2835804"/>
                  </a:lnTo>
                  <a:lnTo>
                    <a:pt x="2142400" y="2827547"/>
                  </a:lnTo>
                  <a:lnTo>
                    <a:pt x="2148434" y="2819290"/>
                  </a:lnTo>
                  <a:lnTo>
                    <a:pt x="2153832" y="2810716"/>
                  </a:lnTo>
                  <a:lnTo>
                    <a:pt x="2159548" y="2802459"/>
                  </a:lnTo>
                  <a:lnTo>
                    <a:pt x="2164629" y="2793885"/>
                  </a:lnTo>
                  <a:lnTo>
                    <a:pt x="2169393" y="2784993"/>
                  </a:lnTo>
                  <a:lnTo>
                    <a:pt x="2174474" y="2775784"/>
                  </a:lnTo>
                  <a:lnTo>
                    <a:pt x="2179237" y="2766892"/>
                  </a:lnTo>
                  <a:lnTo>
                    <a:pt x="2183683" y="2757683"/>
                  </a:lnTo>
                  <a:lnTo>
                    <a:pt x="2187811" y="2748474"/>
                  </a:lnTo>
                  <a:lnTo>
                    <a:pt x="2191622" y="2739264"/>
                  </a:lnTo>
                  <a:lnTo>
                    <a:pt x="2195433" y="2729420"/>
                  </a:lnTo>
                  <a:lnTo>
                    <a:pt x="2199244" y="2719893"/>
                  </a:lnTo>
                  <a:lnTo>
                    <a:pt x="2202102" y="2710048"/>
                  </a:lnTo>
                  <a:lnTo>
                    <a:pt x="2205595" y="2700204"/>
                  </a:lnTo>
                  <a:lnTo>
                    <a:pt x="2208136" y="2690042"/>
                  </a:lnTo>
                  <a:lnTo>
                    <a:pt x="2210676" y="2680197"/>
                  </a:lnTo>
                  <a:lnTo>
                    <a:pt x="2213217" y="2669718"/>
                  </a:lnTo>
                  <a:lnTo>
                    <a:pt x="2215122" y="2659556"/>
                  </a:lnTo>
                  <a:lnTo>
                    <a:pt x="2217027" y="2649076"/>
                  </a:lnTo>
                  <a:lnTo>
                    <a:pt x="2218615" y="2638279"/>
                  </a:lnTo>
                  <a:lnTo>
                    <a:pt x="2219885" y="2628117"/>
                  </a:lnTo>
                  <a:lnTo>
                    <a:pt x="2221156" y="2617320"/>
                  </a:lnTo>
                  <a:lnTo>
                    <a:pt x="2221791" y="2606523"/>
                  </a:lnTo>
                  <a:lnTo>
                    <a:pt x="2222743" y="2595725"/>
                  </a:lnTo>
                  <a:lnTo>
                    <a:pt x="2222743" y="2584611"/>
                  </a:lnTo>
                  <a:lnTo>
                    <a:pt x="2222743" y="2573814"/>
                  </a:lnTo>
                  <a:lnTo>
                    <a:pt x="2222743" y="2563016"/>
                  </a:lnTo>
                  <a:lnTo>
                    <a:pt x="2221791" y="2552537"/>
                  </a:lnTo>
                  <a:lnTo>
                    <a:pt x="2221156" y="2541740"/>
                  </a:lnTo>
                  <a:lnTo>
                    <a:pt x="2219885" y="2531260"/>
                  </a:lnTo>
                  <a:lnTo>
                    <a:pt x="2218933" y="2521098"/>
                  </a:lnTo>
                  <a:lnTo>
                    <a:pt x="2217027" y="2510618"/>
                  </a:lnTo>
                  <a:lnTo>
                    <a:pt x="2215122" y="2500139"/>
                  </a:lnTo>
                  <a:lnTo>
                    <a:pt x="2213217" y="2490294"/>
                  </a:lnTo>
                  <a:lnTo>
                    <a:pt x="2210994" y="2479815"/>
                  </a:lnTo>
                  <a:lnTo>
                    <a:pt x="2208453" y="2469970"/>
                  </a:lnTo>
                  <a:lnTo>
                    <a:pt x="2205595" y="2460126"/>
                  </a:lnTo>
                  <a:lnTo>
                    <a:pt x="2202419" y="2449964"/>
                  </a:lnTo>
                  <a:lnTo>
                    <a:pt x="2199244" y="2440437"/>
                  </a:lnTo>
                  <a:lnTo>
                    <a:pt x="2195751" y="2430910"/>
                  </a:lnTo>
                  <a:lnTo>
                    <a:pt x="2192257" y="2421383"/>
                  </a:lnTo>
                  <a:lnTo>
                    <a:pt x="2188129" y="2412174"/>
                  </a:lnTo>
                  <a:lnTo>
                    <a:pt x="2184001" y="2402964"/>
                  </a:lnTo>
                  <a:lnTo>
                    <a:pt x="2179555" y="2393437"/>
                  </a:lnTo>
                  <a:lnTo>
                    <a:pt x="2174791" y="2384546"/>
                  </a:lnTo>
                  <a:lnTo>
                    <a:pt x="2169710" y="2375654"/>
                  </a:lnTo>
                  <a:lnTo>
                    <a:pt x="2164947" y="2366762"/>
                  </a:lnTo>
                  <a:lnTo>
                    <a:pt x="2159866" y="2358188"/>
                  </a:lnTo>
                  <a:lnTo>
                    <a:pt x="2154150" y="2349614"/>
                  </a:lnTo>
                  <a:lnTo>
                    <a:pt x="2148751" y="2341357"/>
                  </a:lnTo>
                  <a:lnTo>
                    <a:pt x="2142717" y="2333418"/>
                  </a:lnTo>
                  <a:lnTo>
                    <a:pt x="2136684" y="2325161"/>
                  </a:lnTo>
                  <a:lnTo>
                    <a:pt x="2130332" y="2316905"/>
                  </a:lnTo>
                  <a:lnTo>
                    <a:pt x="2124299" y="2309283"/>
                  </a:lnTo>
                  <a:lnTo>
                    <a:pt x="2117312" y="2301661"/>
                  </a:lnTo>
                  <a:lnTo>
                    <a:pt x="2110643" y="2294357"/>
                  </a:lnTo>
                  <a:lnTo>
                    <a:pt x="2103657" y="2286736"/>
                  </a:lnTo>
                  <a:lnTo>
                    <a:pt x="2096671" y="2279750"/>
                  </a:lnTo>
                  <a:lnTo>
                    <a:pt x="2089367" y="2272763"/>
                  </a:lnTo>
                  <a:lnTo>
                    <a:pt x="2081745" y="2265777"/>
                  </a:lnTo>
                  <a:lnTo>
                    <a:pt x="2074124" y="2259425"/>
                  </a:lnTo>
                  <a:lnTo>
                    <a:pt x="2066185" y="2252757"/>
                  </a:lnTo>
                  <a:lnTo>
                    <a:pt x="2058245" y="2246405"/>
                  </a:lnTo>
                  <a:lnTo>
                    <a:pt x="2050306" y="2240372"/>
                  </a:lnTo>
                  <a:lnTo>
                    <a:pt x="2042050" y="2234338"/>
                  </a:lnTo>
                  <a:lnTo>
                    <a:pt x="2033793" y="2228939"/>
                  </a:lnTo>
                  <a:lnTo>
                    <a:pt x="2025219" y="2223223"/>
                  </a:lnTo>
                  <a:lnTo>
                    <a:pt x="2016327" y="2218142"/>
                  </a:lnTo>
                  <a:lnTo>
                    <a:pt x="2007753" y="2213061"/>
                  </a:lnTo>
                  <a:lnTo>
                    <a:pt x="1998861" y="2207980"/>
                  </a:lnTo>
                  <a:lnTo>
                    <a:pt x="1989652" y="2203534"/>
                  </a:lnTo>
                  <a:lnTo>
                    <a:pt x="1980760" y="2199088"/>
                  </a:lnTo>
                  <a:lnTo>
                    <a:pt x="1971551" y="2194643"/>
                  </a:lnTo>
                  <a:lnTo>
                    <a:pt x="1961706" y="2190832"/>
                  </a:lnTo>
                  <a:lnTo>
                    <a:pt x="1952179" y="2187021"/>
                  </a:lnTo>
                  <a:lnTo>
                    <a:pt x="1942335" y="2183528"/>
                  </a:lnTo>
                  <a:lnTo>
                    <a:pt x="1932808" y="2180352"/>
                  </a:lnTo>
                  <a:lnTo>
                    <a:pt x="1922963" y="2177177"/>
                  </a:lnTo>
                  <a:lnTo>
                    <a:pt x="1913119" y="2174318"/>
                  </a:lnTo>
                  <a:lnTo>
                    <a:pt x="1902639" y="2171778"/>
                  </a:lnTo>
                  <a:lnTo>
                    <a:pt x="1892795" y="2169555"/>
                  </a:lnTo>
                  <a:lnTo>
                    <a:pt x="1882315" y="2167332"/>
                  </a:lnTo>
                  <a:lnTo>
                    <a:pt x="1871836" y="2165427"/>
                  </a:lnTo>
                  <a:lnTo>
                    <a:pt x="1861356" y="2163839"/>
                  </a:lnTo>
                  <a:lnTo>
                    <a:pt x="1850559" y="2162251"/>
                  </a:lnTo>
                  <a:lnTo>
                    <a:pt x="1840397" y="2161298"/>
                  </a:lnTo>
                  <a:lnTo>
                    <a:pt x="1829600" y="2160663"/>
                  </a:lnTo>
                  <a:lnTo>
                    <a:pt x="1818167" y="2160028"/>
                  </a:lnTo>
                  <a:lnTo>
                    <a:pt x="1807688" y="2159710"/>
                  </a:lnTo>
                  <a:lnTo>
                    <a:pt x="1796891" y="2159710"/>
                  </a:lnTo>
                  <a:close/>
                  <a:moveTo>
                    <a:pt x="1703527" y="1784350"/>
                  </a:moveTo>
                  <a:lnTo>
                    <a:pt x="1960753" y="1793877"/>
                  </a:lnTo>
                  <a:lnTo>
                    <a:pt x="1955037" y="1945990"/>
                  </a:lnTo>
                  <a:lnTo>
                    <a:pt x="1970280" y="1950118"/>
                  </a:lnTo>
                  <a:lnTo>
                    <a:pt x="1985841" y="1954247"/>
                  </a:lnTo>
                  <a:lnTo>
                    <a:pt x="2000766" y="1959010"/>
                  </a:lnTo>
                  <a:lnTo>
                    <a:pt x="2016010" y="1963774"/>
                  </a:lnTo>
                  <a:lnTo>
                    <a:pt x="2030935" y="1969172"/>
                  </a:lnTo>
                  <a:lnTo>
                    <a:pt x="2045225" y="1975206"/>
                  </a:lnTo>
                  <a:lnTo>
                    <a:pt x="2059833" y="1980922"/>
                  </a:lnTo>
                  <a:lnTo>
                    <a:pt x="2074441" y="1987273"/>
                  </a:lnTo>
                  <a:lnTo>
                    <a:pt x="2088414" y="1993942"/>
                  </a:lnTo>
                  <a:lnTo>
                    <a:pt x="2102069" y="2001246"/>
                  </a:lnTo>
                  <a:lnTo>
                    <a:pt x="2116042" y="2008550"/>
                  </a:lnTo>
                  <a:lnTo>
                    <a:pt x="2129697" y="2016172"/>
                  </a:lnTo>
                  <a:lnTo>
                    <a:pt x="2143035" y="2024111"/>
                  </a:lnTo>
                  <a:lnTo>
                    <a:pt x="2156055" y="2032367"/>
                  </a:lnTo>
                  <a:lnTo>
                    <a:pt x="2169075" y="2041259"/>
                  </a:lnTo>
                  <a:lnTo>
                    <a:pt x="2181778" y="2050151"/>
                  </a:lnTo>
                  <a:lnTo>
                    <a:pt x="2293243" y="1945990"/>
                  </a:lnTo>
                  <a:lnTo>
                    <a:pt x="2468220" y="2134941"/>
                  </a:lnTo>
                  <a:lnTo>
                    <a:pt x="2357390" y="2237831"/>
                  </a:lnTo>
                  <a:lnTo>
                    <a:pt x="2365330" y="2251169"/>
                  </a:lnTo>
                  <a:lnTo>
                    <a:pt x="2373269" y="2264507"/>
                  </a:lnTo>
                  <a:lnTo>
                    <a:pt x="2380573" y="2278162"/>
                  </a:lnTo>
                  <a:lnTo>
                    <a:pt x="2387559" y="2292135"/>
                  </a:lnTo>
                  <a:lnTo>
                    <a:pt x="2394228" y="2306107"/>
                  </a:lnTo>
                  <a:lnTo>
                    <a:pt x="2400897" y="2320715"/>
                  </a:lnTo>
                  <a:lnTo>
                    <a:pt x="2406930" y="2335323"/>
                  </a:lnTo>
                  <a:lnTo>
                    <a:pt x="2412647" y="2349614"/>
                  </a:lnTo>
                  <a:lnTo>
                    <a:pt x="2418045" y="2364539"/>
                  </a:lnTo>
                  <a:lnTo>
                    <a:pt x="2423444" y="2379465"/>
                  </a:lnTo>
                  <a:lnTo>
                    <a:pt x="2427890" y="2394708"/>
                  </a:lnTo>
                  <a:lnTo>
                    <a:pt x="2432335" y="2409951"/>
                  </a:lnTo>
                  <a:lnTo>
                    <a:pt x="2435829" y="2425194"/>
                  </a:lnTo>
                  <a:lnTo>
                    <a:pt x="2439639" y="2440754"/>
                  </a:lnTo>
                  <a:lnTo>
                    <a:pt x="2443133" y="2456315"/>
                  </a:lnTo>
                  <a:lnTo>
                    <a:pt x="2445673" y="2472193"/>
                  </a:lnTo>
                  <a:lnTo>
                    <a:pt x="2595563" y="2477909"/>
                  </a:lnTo>
                  <a:lnTo>
                    <a:pt x="2586354" y="2735136"/>
                  </a:lnTo>
                  <a:lnTo>
                    <a:pt x="2437099" y="2729420"/>
                  </a:lnTo>
                  <a:lnTo>
                    <a:pt x="2432971" y="2744980"/>
                  </a:lnTo>
                  <a:lnTo>
                    <a:pt x="2428842" y="2760541"/>
                  </a:lnTo>
                  <a:lnTo>
                    <a:pt x="2424079" y="2776419"/>
                  </a:lnTo>
                  <a:lnTo>
                    <a:pt x="2419315" y="2791027"/>
                  </a:lnTo>
                  <a:lnTo>
                    <a:pt x="2413599" y="2806270"/>
                  </a:lnTo>
                  <a:lnTo>
                    <a:pt x="2408201" y="2821196"/>
                  </a:lnTo>
                  <a:lnTo>
                    <a:pt x="2402167" y="2835804"/>
                  </a:lnTo>
                  <a:lnTo>
                    <a:pt x="2395816" y="2850094"/>
                  </a:lnTo>
                  <a:lnTo>
                    <a:pt x="2388829" y="2864702"/>
                  </a:lnTo>
                  <a:lnTo>
                    <a:pt x="2381525" y="2878992"/>
                  </a:lnTo>
                  <a:lnTo>
                    <a:pt x="2374221" y="2892647"/>
                  </a:lnTo>
                  <a:lnTo>
                    <a:pt x="2366917" y="2906303"/>
                  </a:lnTo>
                  <a:lnTo>
                    <a:pt x="2358661" y="2919640"/>
                  </a:lnTo>
                  <a:lnTo>
                    <a:pt x="2350404" y="2932978"/>
                  </a:lnTo>
                  <a:lnTo>
                    <a:pt x="2341512" y="2945998"/>
                  </a:lnTo>
                  <a:lnTo>
                    <a:pt x="2332620" y="2958701"/>
                  </a:lnTo>
                  <a:lnTo>
                    <a:pt x="2433606" y="3067625"/>
                  </a:lnTo>
                  <a:lnTo>
                    <a:pt x="2245290" y="3242603"/>
                  </a:lnTo>
                  <a:lnTo>
                    <a:pt x="2144940" y="3134949"/>
                  </a:lnTo>
                  <a:lnTo>
                    <a:pt x="2131285" y="3143205"/>
                  </a:lnTo>
                  <a:lnTo>
                    <a:pt x="2117947" y="3150509"/>
                  </a:lnTo>
                  <a:lnTo>
                    <a:pt x="2103657" y="3157813"/>
                  </a:lnTo>
                  <a:lnTo>
                    <a:pt x="2089684" y="3165117"/>
                  </a:lnTo>
                  <a:lnTo>
                    <a:pt x="2075394" y="3172103"/>
                  </a:lnTo>
                  <a:lnTo>
                    <a:pt x="2061104" y="3178455"/>
                  </a:lnTo>
                  <a:lnTo>
                    <a:pt x="2046496" y="3184488"/>
                  </a:lnTo>
                  <a:lnTo>
                    <a:pt x="2031570" y="3190205"/>
                  </a:lnTo>
                  <a:lnTo>
                    <a:pt x="2016645" y="3195603"/>
                  </a:lnTo>
                  <a:lnTo>
                    <a:pt x="2001402" y="3200684"/>
                  </a:lnTo>
                  <a:lnTo>
                    <a:pt x="1986159" y="3205448"/>
                  </a:lnTo>
                  <a:lnTo>
                    <a:pt x="1970598" y="3209576"/>
                  </a:lnTo>
                  <a:lnTo>
                    <a:pt x="1955037" y="3213704"/>
                  </a:lnTo>
                  <a:lnTo>
                    <a:pt x="1939477" y="3217515"/>
                  </a:lnTo>
                  <a:lnTo>
                    <a:pt x="1923916" y="3220373"/>
                  </a:lnTo>
                  <a:lnTo>
                    <a:pt x="1908038" y="3223231"/>
                  </a:lnTo>
                  <a:lnTo>
                    <a:pt x="1902322" y="3370263"/>
                  </a:lnTo>
                  <a:lnTo>
                    <a:pt x="1645095" y="3360736"/>
                  </a:lnTo>
                  <a:lnTo>
                    <a:pt x="1650493" y="3213704"/>
                  </a:lnTo>
                  <a:lnTo>
                    <a:pt x="1634615" y="3209576"/>
                  </a:lnTo>
                  <a:lnTo>
                    <a:pt x="1619054" y="3205130"/>
                  </a:lnTo>
                  <a:lnTo>
                    <a:pt x="1603494" y="3200684"/>
                  </a:lnTo>
                  <a:lnTo>
                    <a:pt x="1588251" y="3195603"/>
                  </a:lnTo>
                  <a:lnTo>
                    <a:pt x="1573325" y="3189887"/>
                  </a:lnTo>
                  <a:lnTo>
                    <a:pt x="1558717" y="3184488"/>
                  </a:lnTo>
                  <a:lnTo>
                    <a:pt x="1543792" y="3178137"/>
                  </a:lnTo>
                  <a:lnTo>
                    <a:pt x="1529184" y="3171786"/>
                  </a:lnTo>
                  <a:lnTo>
                    <a:pt x="1515211" y="3164482"/>
                  </a:lnTo>
                  <a:lnTo>
                    <a:pt x="1500921" y="3157496"/>
                  </a:lnTo>
                  <a:lnTo>
                    <a:pt x="1486948" y="3150192"/>
                  </a:lnTo>
                  <a:lnTo>
                    <a:pt x="1472975" y="3142252"/>
                  </a:lnTo>
                  <a:lnTo>
                    <a:pt x="1459637" y="3134313"/>
                  </a:lnTo>
                  <a:lnTo>
                    <a:pt x="1446300" y="3125739"/>
                  </a:lnTo>
                  <a:lnTo>
                    <a:pt x="1433280" y="3117165"/>
                  </a:lnTo>
                  <a:lnTo>
                    <a:pt x="1420577" y="3107638"/>
                  </a:lnTo>
                  <a:lnTo>
                    <a:pt x="1312606" y="3207988"/>
                  </a:lnTo>
                  <a:lnTo>
                    <a:pt x="1137310" y="3019673"/>
                  </a:lnTo>
                  <a:lnTo>
                    <a:pt x="1245917" y="2918688"/>
                  </a:lnTo>
                  <a:lnTo>
                    <a:pt x="1238296" y="2905350"/>
                  </a:lnTo>
                  <a:lnTo>
                    <a:pt x="1230357" y="2891377"/>
                  </a:lnTo>
                  <a:lnTo>
                    <a:pt x="1223053" y="2877722"/>
                  </a:lnTo>
                  <a:lnTo>
                    <a:pt x="1216066" y="2863749"/>
                  </a:lnTo>
                  <a:lnTo>
                    <a:pt x="1209397" y="2849459"/>
                  </a:lnTo>
                  <a:lnTo>
                    <a:pt x="1203046" y="2834851"/>
                  </a:lnTo>
                  <a:lnTo>
                    <a:pt x="1197012" y="2820560"/>
                  </a:lnTo>
                  <a:lnTo>
                    <a:pt x="1191296" y="2805635"/>
                  </a:lnTo>
                  <a:lnTo>
                    <a:pt x="1186215" y="2790710"/>
                  </a:lnTo>
                  <a:lnTo>
                    <a:pt x="1181134" y="2775466"/>
                  </a:lnTo>
                  <a:lnTo>
                    <a:pt x="1176688" y="2760223"/>
                  </a:lnTo>
                  <a:lnTo>
                    <a:pt x="1172560" y="2744980"/>
                  </a:lnTo>
                  <a:lnTo>
                    <a:pt x="1168432" y="2729420"/>
                  </a:lnTo>
                  <a:lnTo>
                    <a:pt x="1164938" y="2713859"/>
                  </a:lnTo>
                  <a:lnTo>
                    <a:pt x="1161763" y="2697981"/>
                  </a:lnTo>
                  <a:lnTo>
                    <a:pt x="1159222" y="2682420"/>
                  </a:lnTo>
                  <a:lnTo>
                    <a:pt x="1009650" y="2676704"/>
                  </a:lnTo>
                  <a:lnTo>
                    <a:pt x="1019494" y="2419478"/>
                  </a:lnTo>
                  <a:lnTo>
                    <a:pt x="1169384" y="2425194"/>
                  </a:lnTo>
                  <a:lnTo>
                    <a:pt x="1173513" y="2409633"/>
                  </a:lnTo>
                  <a:lnTo>
                    <a:pt x="1177641" y="2393755"/>
                  </a:lnTo>
                  <a:lnTo>
                    <a:pt x="1182404" y="2378512"/>
                  </a:lnTo>
                  <a:lnTo>
                    <a:pt x="1187803" y="2363904"/>
                  </a:lnTo>
                  <a:lnTo>
                    <a:pt x="1193202" y="2348978"/>
                  </a:lnTo>
                  <a:lnTo>
                    <a:pt x="1198918" y="2334053"/>
                  </a:lnTo>
                  <a:lnTo>
                    <a:pt x="1205269" y="2319445"/>
                  </a:lnTo>
                  <a:lnTo>
                    <a:pt x="1211620" y="2305155"/>
                  </a:lnTo>
                  <a:lnTo>
                    <a:pt x="1218607" y="2290864"/>
                  </a:lnTo>
                  <a:lnTo>
                    <a:pt x="1225593" y="2277209"/>
                  </a:lnTo>
                  <a:lnTo>
                    <a:pt x="1233215" y="2263554"/>
                  </a:lnTo>
                  <a:lnTo>
                    <a:pt x="1240836" y="2249581"/>
                  </a:lnTo>
                  <a:lnTo>
                    <a:pt x="1248775" y="2236243"/>
                  </a:lnTo>
                  <a:lnTo>
                    <a:pt x="1257349" y="2223223"/>
                  </a:lnTo>
                  <a:lnTo>
                    <a:pt x="1265606" y="2210203"/>
                  </a:lnTo>
                  <a:lnTo>
                    <a:pt x="1274815" y="2197818"/>
                  </a:lnTo>
                  <a:lnTo>
                    <a:pt x="1171607" y="2086988"/>
                  </a:lnTo>
                  <a:lnTo>
                    <a:pt x="1360558" y="1912011"/>
                  </a:lnTo>
                  <a:lnTo>
                    <a:pt x="1464083" y="2023476"/>
                  </a:lnTo>
                  <a:lnTo>
                    <a:pt x="1477421" y="2015537"/>
                  </a:lnTo>
                  <a:lnTo>
                    <a:pt x="1491076" y="2007915"/>
                  </a:lnTo>
                  <a:lnTo>
                    <a:pt x="1504732" y="2000611"/>
                  </a:lnTo>
                  <a:lnTo>
                    <a:pt x="1518387" y="1993625"/>
                  </a:lnTo>
                  <a:lnTo>
                    <a:pt x="1532677" y="1986956"/>
                  </a:lnTo>
                  <a:lnTo>
                    <a:pt x="1546650" y="1980605"/>
                  </a:lnTo>
                  <a:lnTo>
                    <a:pt x="1561258" y="1974571"/>
                  </a:lnTo>
                  <a:lnTo>
                    <a:pt x="1575548" y="1969172"/>
                  </a:lnTo>
                  <a:lnTo>
                    <a:pt x="1590474" y="1963774"/>
                  </a:lnTo>
                  <a:lnTo>
                    <a:pt x="1605399" y="1958693"/>
                  </a:lnTo>
                  <a:lnTo>
                    <a:pt x="1620325" y="1954247"/>
                  </a:lnTo>
                  <a:lnTo>
                    <a:pt x="1635568" y="1950118"/>
                  </a:lnTo>
                  <a:lnTo>
                    <a:pt x="1650811" y="1945990"/>
                  </a:lnTo>
                  <a:lnTo>
                    <a:pt x="1666371" y="1942815"/>
                  </a:lnTo>
                  <a:lnTo>
                    <a:pt x="1681932" y="1939321"/>
                  </a:lnTo>
                  <a:lnTo>
                    <a:pt x="1697493" y="1936781"/>
                  </a:lnTo>
                  <a:lnTo>
                    <a:pt x="1703527" y="1784350"/>
                  </a:lnTo>
                  <a:close/>
                  <a:moveTo>
                    <a:pt x="499967" y="1495425"/>
                  </a:moveTo>
                  <a:lnTo>
                    <a:pt x="512673" y="1507816"/>
                  </a:lnTo>
                  <a:lnTo>
                    <a:pt x="526015" y="1520207"/>
                  </a:lnTo>
                  <a:lnTo>
                    <a:pt x="540309" y="1532916"/>
                  </a:lnTo>
                  <a:lnTo>
                    <a:pt x="555557" y="1545307"/>
                  </a:lnTo>
                  <a:lnTo>
                    <a:pt x="571122" y="1557381"/>
                  </a:lnTo>
                  <a:lnTo>
                    <a:pt x="587958" y="1569136"/>
                  </a:lnTo>
                  <a:lnTo>
                    <a:pt x="596217" y="1574220"/>
                  </a:lnTo>
                  <a:lnTo>
                    <a:pt x="604794" y="1579939"/>
                  </a:lnTo>
                  <a:lnTo>
                    <a:pt x="613371" y="1584705"/>
                  </a:lnTo>
                  <a:lnTo>
                    <a:pt x="622265" y="1589788"/>
                  </a:lnTo>
                  <a:lnTo>
                    <a:pt x="639736" y="1608851"/>
                  </a:lnTo>
                  <a:lnTo>
                    <a:pt x="657525" y="1628868"/>
                  </a:lnTo>
                  <a:lnTo>
                    <a:pt x="692150" y="1668583"/>
                  </a:lnTo>
                  <a:lnTo>
                    <a:pt x="641960" y="1916723"/>
                  </a:lnTo>
                  <a:lnTo>
                    <a:pt x="640054" y="1924030"/>
                  </a:lnTo>
                  <a:lnTo>
                    <a:pt x="637830" y="1931338"/>
                  </a:lnTo>
                  <a:lnTo>
                    <a:pt x="635289" y="1938328"/>
                  </a:lnTo>
                  <a:lnTo>
                    <a:pt x="631795" y="1945000"/>
                  </a:lnTo>
                  <a:lnTo>
                    <a:pt x="628618" y="1951672"/>
                  </a:lnTo>
                  <a:lnTo>
                    <a:pt x="624489" y="1958026"/>
                  </a:lnTo>
                  <a:lnTo>
                    <a:pt x="620041" y="1963745"/>
                  </a:lnTo>
                  <a:lnTo>
                    <a:pt x="615277" y="1969464"/>
                  </a:lnTo>
                  <a:lnTo>
                    <a:pt x="247746" y="2374875"/>
                  </a:lnTo>
                  <a:lnTo>
                    <a:pt x="244252" y="2379323"/>
                  </a:lnTo>
                  <a:lnTo>
                    <a:pt x="240122" y="2382818"/>
                  </a:lnTo>
                  <a:lnTo>
                    <a:pt x="235675" y="2386631"/>
                  </a:lnTo>
                  <a:lnTo>
                    <a:pt x="231228" y="2390126"/>
                  </a:lnTo>
                  <a:lnTo>
                    <a:pt x="226781" y="2393303"/>
                  </a:lnTo>
                  <a:lnTo>
                    <a:pt x="222334" y="2395845"/>
                  </a:lnTo>
                  <a:lnTo>
                    <a:pt x="217251" y="2399022"/>
                  </a:lnTo>
                  <a:lnTo>
                    <a:pt x="212486" y="2401246"/>
                  </a:lnTo>
                  <a:lnTo>
                    <a:pt x="207404" y="2403470"/>
                  </a:lnTo>
                  <a:lnTo>
                    <a:pt x="202639" y="2405377"/>
                  </a:lnTo>
                  <a:lnTo>
                    <a:pt x="197239" y="2406965"/>
                  </a:lnTo>
                  <a:lnTo>
                    <a:pt x="192156" y="2408236"/>
                  </a:lnTo>
                  <a:lnTo>
                    <a:pt x="187074" y="2409189"/>
                  </a:lnTo>
                  <a:lnTo>
                    <a:pt x="181673" y="2410460"/>
                  </a:lnTo>
                  <a:lnTo>
                    <a:pt x="176273" y="2411095"/>
                  </a:lnTo>
                  <a:lnTo>
                    <a:pt x="170873" y="2411413"/>
                  </a:lnTo>
                  <a:lnTo>
                    <a:pt x="165473" y="2411413"/>
                  </a:lnTo>
                  <a:lnTo>
                    <a:pt x="160073" y="2411413"/>
                  </a:lnTo>
                  <a:lnTo>
                    <a:pt x="154990" y="2411095"/>
                  </a:lnTo>
                  <a:lnTo>
                    <a:pt x="149272" y="2410460"/>
                  </a:lnTo>
                  <a:lnTo>
                    <a:pt x="144190" y="2409825"/>
                  </a:lnTo>
                  <a:lnTo>
                    <a:pt x="139107" y="2408554"/>
                  </a:lnTo>
                  <a:lnTo>
                    <a:pt x="133707" y="2406965"/>
                  </a:lnTo>
                  <a:lnTo>
                    <a:pt x="128625" y="2405377"/>
                  </a:lnTo>
                  <a:lnTo>
                    <a:pt x="123224" y="2403470"/>
                  </a:lnTo>
                  <a:lnTo>
                    <a:pt x="118459" y="2401246"/>
                  </a:lnTo>
                  <a:lnTo>
                    <a:pt x="113377" y="2399022"/>
                  </a:lnTo>
                  <a:lnTo>
                    <a:pt x="108612" y="2395845"/>
                  </a:lnTo>
                  <a:lnTo>
                    <a:pt x="104165" y="2392985"/>
                  </a:lnTo>
                  <a:lnTo>
                    <a:pt x="99082" y="2390126"/>
                  </a:lnTo>
                  <a:lnTo>
                    <a:pt x="94635" y="2386313"/>
                  </a:lnTo>
                  <a:lnTo>
                    <a:pt x="90506" y="2382501"/>
                  </a:lnTo>
                  <a:lnTo>
                    <a:pt x="86058" y="2378688"/>
                  </a:lnTo>
                  <a:lnTo>
                    <a:pt x="82564" y="2374875"/>
                  </a:lnTo>
                  <a:lnTo>
                    <a:pt x="78752" y="2370427"/>
                  </a:lnTo>
                  <a:lnTo>
                    <a:pt x="75258" y="2365661"/>
                  </a:lnTo>
                  <a:lnTo>
                    <a:pt x="72081" y="2361213"/>
                  </a:lnTo>
                  <a:lnTo>
                    <a:pt x="69222" y="2356448"/>
                  </a:lnTo>
                  <a:lnTo>
                    <a:pt x="66364" y="2351999"/>
                  </a:lnTo>
                  <a:lnTo>
                    <a:pt x="64140" y="2346916"/>
                  </a:lnTo>
                  <a:lnTo>
                    <a:pt x="61916" y="2342150"/>
                  </a:lnTo>
                  <a:lnTo>
                    <a:pt x="60328" y="2336749"/>
                  </a:lnTo>
                  <a:lnTo>
                    <a:pt x="58422" y="2331983"/>
                  </a:lnTo>
                  <a:lnTo>
                    <a:pt x="57151" y="2326900"/>
                  </a:lnTo>
                  <a:lnTo>
                    <a:pt x="55563" y="2321498"/>
                  </a:lnTo>
                  <a:lnTo>
                    <a:pt x="54928" y="2316097"/>
                  </a:lnTo>
                  <a:lnTo>
                    <a:pt x="54293" y="2310696"/>
                  </a:lnTo>
                  <a:lnTo>
                    <a:pt x="53975" y="2305612"/>
                  </a:lnTo>
                  <a:lnTo>
                    <a:pt x="53975" y="2299893"/>
                  </a:lnTo>
                  <a:lnTo>
                    <a:pt x="53975" y="2294810"/>
                  </a:lnTo>
                  <a:lnTo>
                    <a:pt x="54293" y="2289726"/>
                  </a:lnTo>
                  <a:lnTo>
                    <a:pt x="54928" y="2284007"/>
                  </a:lnTo>
                  <a:lnTo>
                    <a:pt x="55563" y="2278924"/>
                  </a:lnTo>
                  <a:lnTo>
                    <a:pt x="56834" y="2273523"/>
                  </a:lnTo>
                  <a:lnTo>
                    <a:pt x="58422" y="2268439"/>
                  </a:lnTo>
                  <a:lnTo>
                    <a:pt x="60328" y="2263355"/>
                  </a:lnTo>
                  <a:lnTo>
                    <a:pt x="61916" y="2257954"/>
                  </a:lnTo>
                  <a:lnTo>
                    <a:pt x="64140" y="2253188"/>
                  </a:lnTo>
                  <a:lnTo>
                    <a:pt x="66364" y="2248105"/>
                  </a:lnTo>
                  <a:lnTo>
                    <a:pt x="69222" y="2243021"/>
                  </a:lnTo>
                  <a:lnTo>
                    <a:pt x="72081" y="2238573"/>
                  </a:lnTo>
                  <a:lnTo>
                    <a:pt x="75258" y="2233807"/>
                  </a:lnTo>
                  <a:lnTo>
                    <a:pt x="78752" y="2229359"/>
                  </a:lnTo>
                  <a:lnTo>
                    <a:pt x="82882" y="2224911"/>
                  </a:lnTo>
                  <a:lnTo>
                    <a:pt x="429129" y="1842376"/>
                  </a:lnTo>
                  <a:lnTo>
                    <a:pt x="499967" y="1495425"/>
                  </a:lnTo>
                  <a:close/>
                  <a:moveTo>
                    <a:pt x="2178844" y="1055220"/>
                  </a:moveTo>
                  <a:lnTo>
                    <a:pt x="2166450" y="1055537"/>
                  </a:lnTo>
                  <a:lnTo>
                    <a:pt x="2154055" y="1056172"/>
                  </a:lnTo>
                  <a:lnTo>
                    <a:pt x="2141978" y="1058076"/>
                  </a:lnTo>
                  <a:lnTo>
                    <a:pt x="2129584" y="1059979"/>
                  </a:lnTo>
                  <a:lnTo>
                    <a:pt x="2117507" y="1062518"/>
                  </a:lnTo>
                  <a:lnTo>
                    <a:pt x="2105430" y="1066008"/>
                  </a:lnTo>
                  <a:lnTo>
                    <a:pt x="2093671" y="1070133"/>
                  </a:lnTo>
                  <a:lnTo>
                    <a:pt x="2081594" y="1074575"/>
                  </a:lnTo>
                  <a:lnTo>
                    <a:pt x="2070153" y="1079334"/>
                  </a:lnTo>
                  <a:lnTo>
                    <a:pt x="2058712" y="1085363"/>
                  </a:lnTo>
                  <a:lnTo>
                    <a:pt x="2047588" y="1091709"/>
                  </a:lnTo>
                  <a:lnTo>
                    <a:pt x="2036783" y="1098372"/>
                  </a:lnTo>
                  <a:lnTo>
                    <a:pt x="2025977" y="1105987"/>
                  </a:lnTo>
                  <a:lnTo>
                    <a:pt x="2015490" y="1114236"/>
                  </a:lnTo>
                  <a:lnTo>
                    <a:pt x="2005320" y="1122803"/>
                  </a:lnTo>
                  <a:lnTo>
                    <a:pt x="1996103" y="1132005"/>
                  </a:lnTo>
                  <a:lnTo>
                    <a:pt x="1987204" y="1141206"/>
                  </a:lnTo>
                  <a:lnTo>
                    <a:pt x="1978941" y="1151042"/>
                  </a:lnTo>
                  <a:lnTo>
                    <a:pt x="1971314" y="1161513"/>
                  </a:lnTo>
                  <a:lnTo>
                    <a:pt x="1964322" y="1171666"/>
                  </a:lnTo>
                  <a:lnTo>
                    <a:pt x="1957330" y="1182454"/>
                  </a:lnTo>
                  <a:lnTo>
                    <a:pt x="1951610" y="1193242"/>
                  </a:lnTo>
                  <a:lnTo>
                    <a:pt x="1945889" y="1204348"/>
                  </a:lnTo>
                  <a:lnTo>
                    <a:pt x="1941122" y="1216088"/>
                  </a:lnTo>
                  <a:lnTo>
                    <a:pt x="1936673" y="1227510"/>
                  </a:lnTo>
                  <a:lnTo>
                    <a:pt x="1932859" y="1239250"/>
                  </a:lnTo>
                  <a:lnTo>
                    <a:pt x="1929999" y="1251307"/>
                  </a:lnTo>
                  <a:lnTo>
                    <a:pt x="1927456" y="1263047"/>
                  </a:lnTo>
                  <a:lnTo>
                    <a:pt x="1925231" y="1275421"/>
                  </a:lnTo>
                  <a:lnTo>
                    <a:pt x="1923642" y="1287796"/>
                  </a:lnTo>
                  <a:lnTo>
                    <a:pt x="1923007" y="1299853"/>
                  </a:lnTo>
                  <a:lnTo>
                    <a:pt x="1922371" y="1312545"/>
                  </a:lnTo>
                  <a:lnTo>
                    <a:pt x="1923007" y="1324919"/>
                  </a:lnTo>
                  <a:lnTo>
                    <a:pt x="1923642" y="1336976"/>
                  </a:lnTo>
                  <a:lnTo>
                    <a:pt x="1925231" y="1349351"/>
                  </a:lnTo>
                  <a:lnTo>
                    <a:pt x="1927456" y="1361408"/>
                  </a:lnTo>
                  <a:lnTo>
                    <a:pt x="1929999" y="1373465"/>
                  </a:lnTo>
                  <a:lnTo>
                    <a:pt x="1933177" y="1385522"/>
                  </a:lnTo>
                  <a:lnTo>
                    <a:pt x="1936990" y="1397579"/>
                  </a:lnTo>
                  <a:lnTo>
                    <a:pt x="1941440" y="1409002"/>
                  </a:lnTo>
                  <a:lnTo>
                    <a:pt x="1946843" y="1420424"/>
                  </a:lnTo>
                  <a:lnTo>
                    <a:pt x="1952563" y="1432164"/>
                  </a:lnTo>
                  <a:lnTo>
                    <a:pt x="1958919" y="1443269"/>
                  </a:lnTo>
                  <a:lnTo>
                    <a:pt x="1965593" y="1454375"/>
                  </a:lnTo>
                  <a:lnTo>
                    <a:pt x="1973539" y="1465163"/>
                  </a:lnTo>
                  <a:lnTo>
                    <a:pt x="1981802" y="1475633"/>
                  </a:lnTo>
                  <a:lnTo>
                    <a:pt x="1990065" y="1485152"/>
                  </a:lnTo>
                  <a:lnTo>
                    <a:pt x="1999281" y="1494671"/>
                  </a:lnTo>
                  <a:lnTo>
                    <a:pt x="2008816" y="1503872"/>
                  </a:lnTo>
                  <a:lnTo>
                    <a:pt x="2018350" y="1511805"/>
                  </a:lnTo>
                  <a:lnTo>
                    <a:pt x="2028838" y="1519737"/>
                  </a:lnTo>
                  <a:lnTo>
                    <a:pt x="2039325" y="1526717"/>
                  </a:lnTo>
                  <a:lnTo>
                    <a:pt x="2049813" y="1533381"/>
                  </a:lnTo>
                  <a:lnTo>
                    <a:pt x="2060937" y="1539409"/>
                  </a:lnTo>
                  <a:lnTo>
                    <a:pt x="2072060" y="1544803"/>
                  </a:lnTo>
                  <a:lnTo>
                    <a:pt x="2083501" y="1549880"/>
                  </a:lnTo>
                  <a:lnTo>
                    <a:pt x="2094942" y="1554005"/>
                  </a:lnTo>
                  <a:lnTo>
                    <a:pt x="2107019" y="1557812"/>
                  </a:lnTo>
                  <a:lnTo>
                    <a:pt x="2118778" y="1560985"/>
                  </a:lnTo>
                  <a:lnTo>
                    <a:pt x="2130855" y="1563523"/>
                  </a:lnTo>
                  <a:lnTo>
                    <a:pt x="2142932" y="1565745"/>
                  </a:lnTo>
                  <a:lnTo>
                    <a:pt x="2155326" y="1567331"/>
                  </a:lnTo>
                  <a:lnTo>
                    <a:pt x="2167721" y="1567966"/>
                  </a:lnTo>
                  <a:lnTo>
                    <a:pt x="2179798" y="1568283"/>
                  </a:lnTo>
                  <a:lnTo>
                    <a:pt x="2192510" y="1567966"/>
                  </a:lnTo>
                  <a:lnTo>
                    <a:pt x="2204905" y="1567014"/>
                  </a:lnTo>
                  <a:lnTo>
                    <a:pt x="2216982" y="1565427"/>
                  </a:lnTo>
                  <a:lnTo>
                    <a:pt x="2229058" y="1563206"/>
                  </a:lnTo>
                  <a:lnTo>
                    <a:pt x="2241135" y="1560668"/>
                  </a:lnTo>
                  <a:lnTo>
                    <a:pt x="2253212" y="1557178"/>
                  </a:lnTo>
                  <a:lnTo>
                    <a:pt x="2264971" y="1553370"/>
                  </a:lnTo>
                  <a:lnTo>
                    <a:pt x="2277048" y="1548928"/>
                  </a:lnTo>
                  <a:lnTo>
                    <a:pt x="2288489" y="1543851"/>
                  </a:lnTo>
                  <a:lnTo>
                    <a:pt x="2299930" y="1538140"/>
                  </a:lnTo>
                  <a:lnTo>
                    <a:pt x="2311053" y="1532111"/>
                  </a:lnTo>
                  <a:lnTo>
                    <a:pt x="2321859" y="1524814"/>
                  </a:lnTo>
                  <a:lnTo>
                    <a:pt x="2332665" y="1517516"/>
                  </a:lnTo>
                  <a:lnTo>
                    <a:pt x="2343152" y="1509266"/>
                  </a:lnTo>
                  <a:lnTo>
                    <a:pt x="2353322" y="1500382"/>
                  </a:lnTo>
                  <a:lnTo>
                    <a:pt x="2362539" y="1491498"/>
                  </a:lnTo>
                  <a:lnTo>
                    <a:pt x="2371437" y="1482296"/>
                  </a:lnTo>
                  <a:lnTo>
                    <a:pt x="2379701" y="1472143"/>
                  </a:lnTo>
                  <a:lnTo>
                    <a:pt x="2387328" y="1462307"/>
                  </a:lnTo>
                  <a:lnTo>
                    <a:pt x="2394955" y="1451836"/>
                  </a:lnTo>
                  <a:lnTo>
                    <a:pt x="2400994" y="1441048"/>
                  </a:lnTo>
                  <a:lnTo>
                    <a:pt x="2407350" y="1430260"/>
                  </a:lnTo>
                  <a:lnTo>
                    <a:pt x="2412753" y="1419155"/>
                  </a:lnTo>
                  <a:lnTo>
                    <a:pt x="2417520" y="1407415"/>
                  </a:lnTo>
                  <a:lnTo>
                    <a:pt x="2421969" y="1395993"/>
                  </a:lnTo>
                  <a:lnTo>
                    <a:pt x="2425783" y="1384253"/>
                  </a:lnTo>
                  <a:lnTo>
                    <a:pt x="2428961" y="1372196"/>
                  </a:lnTo>
                  <a:lnTo>
                    <a:pt x="2431504" y="1360139"/>
                  </a:lnTo>
                  <a:lnTo>
                    <a:pt x="2433411" y="1348081"/>
                  </a:lnTo>
                  <a:lnTo>
                    <a:pt x="2435000" y="1336024"/>
                  </a:lnTo>
                  <a:lnTo>
                    <a:pt x="2435635" y="1323333"/>
                  </a:lnTo>
                  <a:lnTo>
                    <a:pt x="2435953" y="1310958"/>
                  </a:lnTo>
                  <a:lnTo>
                    <a:pt x="2435635" y="1298901"/>
                  </a:lnTo>
                  <a:lnTo>
                    <a:pt x="2435000" y="1286527"/>
                  </a:lnTo>
                  <a:lnTo>
                    <a:pt x="2433411" y="1274152"/>
                  </a:lnTo>
                  <a:lnTo>
                    <a:pt x="2431186" y="1262095"/>
                  </a:lnTo>
                  <a:lnTo>
                    <a:pt x="2428643" y="1250038"/>
                  </a:lnTo>
                  <a:lnTo>
                    <a:pt x="2425465" y="1237981"/>
                  </a:lnTo>
                  <a:lnTo>
                    <a:pt x="2421652" y="1225924"/>
                  </a:lnTo>
                  <a:lnTo>
                    <a:pt x="2416884" y="1214501"/>
                  </a:lnTo>
                  <a:lnTo>
                    <a:pt x="2411799" y="1203079"/>
                  </a:lnTo>
                  <a:lnTo>
                    <a:pt x="2406079" y="1191339"/>
                  </a:lnTo>
                  <a:lnTo>
                    <a:pt x="2399723" y="1180233"/>
                  </a:lnTo>
                  <a:lnTo>
                    <a:pt x="2393049" y="1169128"/>
                  </a:lnTo>
                  <a:lnTo>
                    <a:pt x="2385103" y="1158657"/>
                  </a:lnTo>
                  <a:lnTo>
                    <a:pt x="2376840" y="1148187"/>
                  </a:lnTo>
                  <a:lnTo>
                    <a:pt x="2368259" y="1138351"/>
                  </a:lnTo>
                  <a:lnTo>
                    <a:pt x="2359043" y="1128832"/>
                  </a:lnTo>
                  <a:lnTo>
                    <a:pt x="2349826" y="1120265"/>
                  </a:lnTo>
                  <a:lnTo>
                    <a:pt x="2340292" y="1111698"/>
                  </a:lnTo>
                  <a:lnTo>
                    <a:pt x="2329804" y="1103766"/>
                  </a:lnTo>
                  <a:lnTo>
                    <a:pt x="2319317" y="1096785"/>
                  </a:lnTo>
                  <a:lnTo>
                    <a:pt x="2308829" y="1090122"/>
                  </a:lnTo>
                  <a:lnTo>
                    <a:pt x="2297705" y="1084094"/>
                  </a:lnTo>
                  <a:lnTo>
                    <a:pt x="2286582" y="1078700"/>
                  </a:lnTo>
                  <a:lnTo>
                    <a:pt x="2275141" y="1073623"/>
                  </a:lnTo>
                  <a:lnTo>
                    <a:pt x="2263700" y="1069181"/>
                  </a:lnTo>
                  <a:lnTo>
                    <a:pt x="2251623" y="1065691"/>
                  </a:lnTo>
                  <a:lnTo>
                    <a:pt x="2239864" y="1062518"/>
                  </a:lnTo>
                  <a:lnTo>
                    <a:pt x="2227787" y="1059979"/>
                  </a:lnTo>
                  <a:lnTo>
                    <a:pt x="2215710" y="1057758"/>
                  </a:lnTo>
                  <a:lnTo>
                    <a:pt x="2203316" y="1056172"/>
                  </a:lnTo>
                  <a:lnTo>
                    <a:pt x="2190921" y="1055537"/>
                  </a:lnTo>
                  <a:lnTo>
                    <a:pt x="2178844" y="1055220"/>
                  </a:lnTo>
                  <a:close/>
                  <a:moveTo>
                    <a:pt x="2144839" y="823913"/>
                  </a:moveTo>
                  <a:lnTo>
                    <a:pt x="2301519" y="838826"/>
                  </a:lnTo>
                  <a:lnTo>
                    <a:pt x="2292938" y="930841"/>
                  </a:lnTo>
                  <a:lnTo>
                    <a:pt x="2302155" y="933379"/>
                  </a:lnTo>
                  <a:lnTo>
                    <a:pt x="2311053" y="936235"/>
                  </a:lnTo>
                  <a:lnTo>
                    <a:pt x="2319952" y="939725"/>
                  </a:lnTo>
                  <a:lnTo>
                    <a:pt x="2328851" y="943215"/>
                  </a:lnTo>
                  <a:lnTo>
                    <a:pt x="2338067" y="946706"/>
                  </a:lnTo>
                  <a:lnTo>
                    <a:pt x="2346330" y="950513"/>
                  </a:lnTo>
                  <a:lnTo>
                    <a:pt x="2354911" y="954638"/>
                  </a:lnTo>
                  <a:lnTo>
                    <a:pt x="2363492" y="959080"/>
                  </a:lnTo>
                  <a:lnTo>
                    <a:pt x="2372073" y="963522"/>
                  </a:lnTo>
                  <a:lnTo>
                    <a:pt x="2380654" y="968282"/>
                  </a:lnTo>
                  <a:lnTo>
                    <a:pt x="2388917" y="973358"/>
                  </a:lnTo>
                  <a:lnTo>
                    <a:pt x="2397180" y="978752"/>
                  </a:lnTo>
                  <a:lnTo>
                    <a:pt x="2405125" y="983829"/>
                  </a:lnTo>
                  <a:lnTo>
                    <a:pt x="2413071" y="989540"/>
                  </a:lnTo>
                  <a:lnTo>
                    <a:pt x="2420698" y="995569"/>
                  </a:lnTo>
                  <a:lnTo>
                    <a:pt x="2428643" y="1001280"/>
                  </a:lnTo>
                  <a:lnTo>
                    <a:pt x="2499197" y="943215"/>
                  </a:lnTo>
                  <a:lnTo>
                    <a:pt x="2599625" y="1063787"/>
                  </a:lnTo>
                  <a:lnTo>
                    <a:pt x="2529389" y="1122169"/>
                  </a:lnTo>
                  <a:lnTo>
                    <a:pt x="2533839" y="1130736"/>
                  </a:lnTo>
                  <a:lnTo>
                    <a:pt x="2538288" y="1139620"/>
                  </a:lnTo>
                  <a:lnTo>
                    <a:pt x="2542420" y="1148504"/>
                  </a:lnTo>
                  <a:lnTo>
                    <a:pt x="2546551" y="1157388"/>
                  </a:lnTo>
                  <a:lnTo>
                    <a:pt x="2550365" y="1166590"/>
                  </a:lnTo>
                  <a:lnTo>
                    <a:pt x="2553543" y="1175474"/>
                  </a:lnTo>
                  <a:lnTo>
                    <a:pt x="2557039" y="1184676"/>
                  </a:lnTo>
                  <a:lnTo>
                    <a:pt x="2559899" y="1193560"/>
                  </a:lnTo>
                  <a:lnTo>
                    <a:pt x="2562442" y="1203079"/>
                  </a:lnTo>
                  <a:lnTo>
                    <a:pt x="2564984" y="1212280"/>
                  </a:lnTo>
                  <a:lnTo>
                    <a:pt x="2567527" y="1221799"/>
                  </a:lnTo>
                  <a:lnTo>
                    <a:pt x="2569116" y="1231318"/>
                  </a:lnTo>
                  <a:lnTo>
                    <a:pt x="2571022" y="1240519"/>
                  </a:lnTo>
                  <a:lnTo>
                    <a:pt x="2572612" y="1249721"/>
                  </a:lnTo>
                  <a:lnTo>
                    <a:pt x="2574201" y="1259557"/>
                  </a:lnTo>
                  <a:lnTo>
                    <a:pt x="2575154" y="1269075"/>
                  </a:lnTo>
                  <a:lnTo>
                    <a:pt x="2665412" y="1277325"/>
                  </a:lnTo>
                  <a:lnTo>
                    <a:pt x="2650793" y="1433433"/>
                  </a:lnTo>
                  <a:lnTo>
                    <a:pt x="2561170" y="1425501"/>
                  </a:lnTo>
                  <a:lnTo>
                    <a:pt x="2558310" y="1434385"/>
                  </a:lnTo>
                  <a:lnTo>
                    <a:pt x="2555132" y="1443587"/>
                  </a:lnTo>
                  <a:lnTo>
                    <a:pt x="2552272" y="1452471"/>
                  </a:lnTo>
                  <a:lnTo>
                    <a:pt x="2548458" y="1461355"/>
                  </a:lnTo>
                  <a:lnTo>
                    <a:pt x="2544644" y="1470239"/>
                  </a:lnTo>
                  <a:lnTo>
                    <a:pt x="2540513" y="1479124"/>
                  </a:lnTo>
                  <a:lnTo>
                    <a:pt x="2536381" y="1488008"/>
                  </a:lnTo>
                  <a:lnTo>
                    <a:pt x="2531932" y="1496575"/>
                  </a:lnTo>
                  <a:lnTo>
                    <a:pt x="2527482" y="1505142"/>
                  </a:lnTo>
                  <a:lnTo>
                    <a:pt x="2522715" y="1513708"/>
                  </a:lnTo>
                  <a:lnTo>
                    <a:pt x="2517630" y="1521958"/>
                  </a:lnTo>
                  <a:lnTo>
                    <a:pt x="2512228" y="1530208"/>
                  </a:lnTo>
                  <a:lnTo>
                    <a:pt x="2506825" y="1538140"/>
                  </a:lnTo>
                  <a:lnTo>
                    <a:pt x="2501104" y="1546390"/>
                  </a:lnTo>
                  <a:lnTo>
                    <a:pt x="2495384" y="1554322"/>
                  </a:lnTo>
                  <a:lnTo>
                    <a:pt x="2489027" y="1561937"/>
                  </a:lnTo>
                  <a:lnTo>
                    <a:pt x="2546233" y="1631107"/>
                  </a:lnTo>
                  <a:lnTo>
                    <a:pt x="2425465" y="1731372"/>
                  </a:lnTo>
                  <a:lnTo>
                    <a:pt x="2367624" y="1662202"/>
                  </a:lnTo>
                  <a:lnTo>
                    <a:pt x="2359043" y="1666644"/>
                  </a:lnTo>
                  <a:lnTo>
                    <a:pt x="2350144" y="1671086"/>
                  </a:lnTo>
                  <a:lnTo>
                    <a:pt x="2341245" y="1675211"/>
                  </a:lnTo>
                  <a:lnTo>
                    <a:pt x="2332029" y="1679018"/>
                  </a:lnTo>
                  <a:lnTo>
                    <a:pt x="2323130" y="1682826"/>
                  </a:lnTo>
                  <a:lnTo>
                    <a:pt x="2313596" y="1685999"/>
                  </a:lnTo>
                  <a:lnTo>
                    <a:pt x="2304697" y="1689489"/>
                  </a:lnTo>
                  <a:lnTo>
                    <a:pt x="2295481" y="1692344"/>
                  </a:lnTo>
                  <a:lnTo>
                    <a:pt x="2286264" y="1694883"/>
                  </a:lnTo>
                  <a:lnTo>
                    <a:pt x="2277048" y="1697421"/>
                  </a:lnTo>
                  <a:lnTo>
                    <a:pt x="2267196" y="1699642"/>
                  </a:lnTo>
                  <a:lnTo>
                    <a:pt x="2257979" y="1701546"/>
                  </a:lnTo>
                  <a:lnTo>
                    <a:pt x="2248763" y="1703450"/>
                  </a:lnTo>
                  <a:lnTo>
                    <a:pt x="2238910" y="1705036"/>
                  </a:lnTo>
                  <a:lnTo>
                    <a:pt x="2229376" y="1706623"/>
                  </a:lnTo>
                  <a:lnTo>
                    <a:pt x="2220160" y="1707575"/>
                  </a:lnTo>
                  <a:lnTo>
                    <a:pt x="2211579" y="1797051"/>
                  </a:lnTo>
                  <a:lnTo>
                    <a:pt x="2054898" y="1782138"/>
                  </a:lnTo>
                  <a:lnTo>
                    <a:pt x="2063161" y="1692027"/>
                  </a:lnTo>
                  <a:lnTo>
                    <a:pt x="2054263" y="1689172"/>
                  </a:lnTo>
                  <a:lnTo>
                    <a:pt x="2045364" y="1685999"/>
                  </a:lnTo>
                  <a:lnTo>
                    <a:pt x="2035830" y="1682826"/>
                  </a:lnTo>
                  <a:lnTo>
                    <a:pt x="2027249" y="1679335"/>
                  </a:lnTo>
                  <a:lnTo>
                    <a:pt x="2018350" y="1675528"/>
                  </a:lnTo>
                  <a:lnTo>
                    <a:pt x="2009451" y="1671720"/>
                  </a:lnTo>
                  <a:lnTo>
                    <a:pt x="2000870" y="1667596"/>
                  </a:lnTo>
                  <a:lnTo>
                    <a:pt x="1992289" y="1663154"/>
                  </a:lnTo>
                  <a:lnTo>
                    <a:pt x="1984026" y="1658077"/>
                  </a:lnTo>
                  <a:lnTo>
                    <a:pt x="1975445" y="1653317"/>
                  </a:lnTo>
                  <a:lnTo>
                    <a:pt x="1967182" y="1648241"/>
                  </a:lnTo>
                  <a:lnTo>
                    <a:pt x="1958919" y="1642847"/>
                  </a:lnTo>
                  <a:lnTo>
                    <a:pt x="1950656" y="1637453"/>
                  </a:lnTo>
                  <a:lnTo>
                    <a:pt x="1943029" y="1631742"/>
                  </a:lnTo>
                  <a:lnTo>
                    <a:pt x="1935084" y="1626030"/>
                  </a:lnTo>
                  <a:lnTo>
                    <a:pt x="1927456" y="1620002"/>
                  </a:lnTo>
                  <a:lnTo>
                    <a:pt x="1857220" y="1678384"/>
                  </a:lnTo>
                  <a:lnTo>
                    <a:pt x="1756792" y="1556860"/>
                  </a:lnTo>
                  <a:lnTo>
                    <a:pt x="1827346" y="1498478"/>
                  </a:lnTo>
                  <a:lnTo>
                    <a:pt x="1822896" y="1489594"/>
                  </a:lnTo>
                  <a:lnTo>
                    <a:pt x="1818765" y="1481027"/>
                  </a:lnTo>
                  <a:lnTo>
                    <a:pt x="1814633" y="1472143"/>
                  </a:lnTo>
                  <a:lnTo>
                    <a:pt x="1810820" y="1463259"/>
                  </a:lnTo>
                  <a:lnTo>
                    <a:pt x="1807324" y="1454057"/>
                  </a:lnTo>
                  <a:lnTo>
                    <a:pt x="1803828" y="1445173"/>
                  </a:lnTo>
                  <a:lnTo>
                    <a:pt x="1800968" y="1436289"/>
                  </a:lnTo>
                  <a:lnTo>
                    <a:pt x="1797789" y="1426770"/>
                  </a:lnTo>
                  <a:lnTo>
                    <a:pt x="1795247" y="1417569"/>
                  </a:lnTo>
                  <a:lnTo>
                    <a:pt x="1792704" y="1408367"/>
                  </a:lnTo>
                  <a:lnTo>
                    <a:pt x="1790480" y="1399166"/>
                  </a:lnTo>
                  <a:lnTo>
                    <a:pt x="1788573" y="1389647"/>
                  </a:lnTo>
                  <a:lnTo>
                    <a:pt x="1786666" y="1380445"/>
                  </a:lnTo>
                  <a:lnTo>
                    <a:pt x="1785395" y="1371244"/>
                  </a:lnTo>
                  <a:lnTo>
                    <a:pt x="1783170" y="1352206"/>
                  </a:lnTo>
                  <a:lnTo>
                    <a:pt x="1690687" y="1343639"/>
                  </a:lnTo>
                  <a:lnTo>
                    <a:pt x="1705624" y="1186897"/>
                  </a:lnTo>
                  <a:lnTo>
                    <a:pt x="1798425" y="1195781"/>
                  </a:lnTo>
                  <a:lnTo>
                    <a:pt x="1801285" y="1186897"/>
                  </a:lnTo>
                  <a:lnTo>
                    <a:pt x="1804146" y="1178012"/>
                  </a:lnTo>
                  <a:lnTo>
                    <a:pt x="1807642" y="1169128"/>
                  </a:lnTo>
                  <a:lnTo>
                    <a:pt x="1810820" y="1160244"/>
                  </a:lnTo>
                  <a:lnTo>
                    <a:pt x="1814633" y="1151677"/>
                  </a:lnTo>
                  <a:lnTo>
                    <a:pt x="1818765" y="1142793"/>
                  </a:lnTo>
                  <a:lnTo>
                    <a:pt x="1822896" y="1134226"/>
                  </a:lnTo>
                  <a:lnTo>
                    <a:pt x="1827346" y="1125659"/>
                  </a:lnTo>
                  <a:lnTo>
                    <a:pt x="1831795" y="1117727"/>
                  </a:lnTo>
                  <a:lnTo>
                    <a:pt x="1836562" y="1109160"/>
                  </a:lnTo>
                  <a:lnTo>
                    <a:pt x="1841329" y="1100910"/>
                  </a:lnTo>
                  <a:lnTo>
                    <a:pt x="1846732" y="1092661"/>
                  </a:lnTo>
                  <a:lnTo>
                    <a:pt x="1852135" y="1085045"/>
                  </a:lnTo>
                  <a:lnTo>
                    <a:pt x="1857856" y="1077113"/>
                  </a:lnTo>
                  <a:lnTo>
                    <a:pt x="1863894" y="1069181"/>
                  </a:lnTo>
                  <a:lnTo>
                    <a:pt x="1869615" y="1061566"/>
                  </a:lnTo>
                  <a:lnTo>
                    <a:pt x="1810184" y="989858"/>
                  </a:lnTo>
                  <a:lnTo>
                    <a:pt x="1931588" y="889593"/>
                  </a:lnTo>
                  <a:lnTo>
                    <a:pt x="1990700" y="961301"/>
                  </a:lnTo>
                  <a:lnTo>
                    <a:pt x="1999599" y="956859"/>
                  </a:lnTo>
                  <a:lnTo>
                    <a:pt x="2008180" y="952734"/>
                  </a:lnTo>
                  <a:lnTo>
                    <a:pt x="2017079" y="948609"/>
                  </a:lnTo>
                  <a:lnTo>
                    <a:pt x="2025977" y="944485"/>
                  </a:lnTo>
                  <a:lnTo>
                    <a:pt x="2034876" y="941312"/>
                  </a:lnTo>
                  <a:lnTo>
                    <a:pt x="2043775" y="937504"/>
                  </a:lnTo>
                  <a:lnTo>
                    <a:pt x="2052673" y="934649"/>
                  </a:lnTo>
                  <a:lnTo>
                    <a:pt x="2061890" y="931476"/>
                  </a:lnTo>
                  <a:lnTo>
                    <a:pt x="2071424" y="928937"/>
                  </a:lnTo>
                  <a:lnTo>
                    <a:pt x="2080641" y="926399"/>
                  </a:lnTo>
                  <a:lnTo>
                    <a:pt x="2089539" y="924178"/>
                  </a:lnTo>
                  <a:lnTo>
                    <a:pt x="2099074" y="922274"/>
                  </a:lnTo>
                  <a:lnTo>
                    <a:pt x="2108608" y="920370"/>
                  </a:lnTo>
                  <a:lnTo>
                    <a:pt x="2117825" y="918784"/>
                  </a:lnTo>
                  <a:lnTo>
                    <a:pt x="2127041" y="917515"/>
                  </a:lnTo>
                  <a:lnTo>
                    <a:pt x="2136258" y="916246"/>
                  </a:lnTo>
                  <a:lnTo>
                    <a:pt x="2144839" y="823913"/>
                  </a:lnTo>
                  <a:close/>
                  <a:moveTo>
                    <a:pt x="1509345" y="590550"/>
                  </a:moveTo>
                  <a:lnTo>
                    <a:pt x="1518239" y="590550"/>
                  </a:lnTo>
                  <a:lnTo>
                    <a:pt x="1526817" y="591817"/>
                  </a:lnTo>
                  <a:lnTo>
                    <a:pt x="1535394" y="593400"/>
                  </a:lnTo>
                  <a:lnTo>
                    <a:pt x="1543971" y="596250"/>
                  </a:lnTo>
                  <a:lnTo>
                    <a:pt x="1551912" y="599417"/>
                  </a:lnTo>
                  <a:lnTo>
                    <a:pt x="1559854" y="603534"/>
                  </a:lnTo>
                  <a:lnTo>
                    <a:pt x="1566843" y="608601"/>
                  </a:lnTo>
                  <a:lnTo>
                    <a:pt x="1570655" y="611452"/>
                  </a:lnTo>
                  <a:lnTo>
                    <a:pt x="1574149" y="614302"/>
                  </a:lnTo>
                  <a:lnTo>
                    <a:pt x="1577326" y="617469"/>
                  </a:lnTo>
                  <a:lnTo>
                    <a:pt x="1580185" y="620953"/>
                  </a:lnTo>
                  <a:lnTo>
                    <a:pt x="1583362" y="624753"/>
                  </a:lnTo>
                  <a:lnTo>
                    <a:pt x="1586221" y="628237"/>
                  </a:lnTo>
                  <a:lnTo>
                    <a:pt x="1588762" y="632037"/>
                  </a:lnTo>
                  <a:lnTo>
                    <a:pt x="1591621" y="636154"/>
                  </a:lnTo>
                  <a:lnTo>
                    <a:pt x="1593845" y="640271"/>
                  </a:lnTo>
                  <a:lnTo>
                    <a:pt x="1595433" y="644388"/>
                  </a:lnTo>
                  <a:lnTo>
                    <a:pt x="1597339" y="648505"/>
                  </a:lnTo>
                  <a:lnTo>
                    <a:pt x="1598927" y="652305"/>
                  </a:lnTo>
                  <a:lnTo>
                    <a:pt x="1601151" y="660856"/>
                  </a:lnTo>
                  <a:lnTo>
                    <a:pt x="1603057" y="669724"/>
                  </a:lnTo>
                  <a:lnTo>
                    <a:pt x="1603375" y="678274"/>
                  </a:lnTo>
                  <a:lnTo>
                    <a:pt x="1603375" y="687142"/>
                  </a:lnTo>
                  <a:lnTo>
                    <a:pt x="1602104" y="696326"/>
                  </a:lnTo>
                  <a:lnTo>
                    <a:pt x="1600516" y="704560"/>
                  </a:lnTo>
                  <a:lnTo>
                    <a:pt x="1597657" y="712794"/>
                  </a:lnTo>
                  <a:lnTo>
                    <a:pt x="1594480" y="721028"/>
                  </a:lnTo>
                  <a:lnTo>
                    <a:pt x="1590350" y="728629"/>
                  </a:lnTo>
                  <a:lnTo>
                    <a:pt x="1585268" y="736229"/>
                  </a:lnTo>
                  <a:lnTo>
                    <a:pt x="1582409" y="739396"/>
                  </a:lnTo>
                  <a:lnTo>
                    <a:pt x="1579550" y="742880"/>
                  </a:lnTo>
                  <a:lnTo>
                    <a:pt x="1576373" y="746047"/>
                  </a:lnTo>
                  <a:lnTo>
                    <a:pt x="1572879" y="749531"/>
                  </a:lnTo>
                  <a:lnTo>
                    <a:pt x="1569384" y="752381"/>
                  </a:lnTo>
                  <a:lnTo>
                    <a:pt x="1565572" y="755231"/>
                  </a:lnTo>
                  <a:lnTo>
                    <a:pt x="1297460" y="948099"/>
                  </a:lnTo>
                  <a:lnTo>
                    <a:pt x="1293012" y="951266"/>
                  </a:lnTo>
                  <a:lnTo>
                    <a:pt x="1288247" y="953799"/>
                  </a:lnTo>
                  <a:lnTo>
                    <a:pt x="1283164" y="956333"/>
                  </a:lnTo>
                  <a:lnTo>
                    <a:pt x="1278399" y="958550"/>
                  </a:lnTo>
                  <a:lnTo>
                    <a:pt x="1273634" y="960450"/>
                  </a:lnTo>
                  <a:lnTo>
                    <a:pt x="1268869" y="962033"/>
                  </a:lnTo>
                  <a:lnTo>
                    <a:pt x="1263469" y="962983"/>
                  </a:lnTo>
                  <a:lnTo>
                    <a:pt x="1258386" y="964250"/>
                  </a:lnTo>
                  <a:lnTo>
                    <a:pt x="1253304" y="964884"/>
                  </a:lnTo>
                  <a:lnTo>
                    <a:pt x="1247903" y="965200"/>
                  </a:lnTo>
                  <a:lnTo>
                    <a:pt x="1242820" y="965200"/>
                  </a:lnTo>
                  <a:lnTo>
                    <a:pt x="1237102" y="964884"/>
                  </a:lnTo>
                  <a:lnTo>
                    <a:pt x="1232020" y="964567"/>
                  </a:lnTo>
                  <a:lnTo>
                    <a:pt x="1226937" y="963617"/>
                  </a:lnTo>
                  <a:lnTo>
                    <a:pt x="1221537" y="962667"/>
                  </a:lnTo>
                  <a:lnTo>
                    <a:pt x="1216454" y="961083"/>
                  </a:lnTo>
                  <a:lnTo>
                    <a:pt x="1006475" y="894894"/>
                  </a:lnTo>
                  <a:lnTo>
                    <a:pt x="1009652" y="885393"/>
                  </a:lnTo>
                  <a:lnTo>
                    <a:pt x="1013464" y="875259"/>
                  </a:lnTo>
                  <a:lnTo>
                    <a:pt x="1017911" y="862591"/>
                  </a:lnTo>
                  <a:lnTo>
                    <a:pt x="1022676" y="847706"/>
                  </a:lnTo>
                  <a:lnTo>
                    <a:pt x="1027123" y="832188"/>
                  </a:lnTo>
                  <a:lnTo>
                    <a:pt x="1029029" y="824271"/>
                  </a:lnTo>
                  <a:lnTo>
                    <a:pt x="1030935" y="816353"/>
                  </a:lnTo>
                  <a:lnTo>
                    <a:pt x="1031888" y="808753"/>
                  </a:lnTo>
                  <a:lnTo>
                    <a:pt x="1033159" y="801469"/>
                  </a:lnTo>
                  <a:lnTo>
                    <a:pt x="1033794" y="793868"/>
                  </a:lnTo>
                  <a:lnTo>
                    <a:pt x="1033794" y="786584"/>
                  </a:lnTo>
                  <a:lnTo>
                    <a:pt x="1033794" y="778666"/>
                  </a:lnTo>
                  <a:lnTo>
                    <a:pt x="1033477" y="770749"/>
                  </a:lnTo>
                  <a:lnTo>
                    <a:pt x="1032841" y="762832"/>
                  </a:lnTo>
                  <a:lnTo>
                    <a:pt x="1031888" y="755548"/>
                  </a:lnTo>
                  <a:lnTo>
                    <a:pt x="1029665" y="740980"/>
                  </a:lnTo>
                  <a:lnTo>
                    <a:pt x="1027441" y="727995"/>
                  </a:lnTo>
                  <a:lnTo>
                    <a:pt x="1025217" y="718178"/>
                  </a:lnTo>
                  <a:lnTo>
                    <a:pt x="1022994" y="708994"/>
                  </a:lnTo>
                  <a:lnTo>
                    <a:pt x="1227572" y="773599"/>
                  </a:lnTo>
                  <a:lnTo>
                    <a:pt x="1458835" y="607651"/>
                  </a:lnTo>
                  <a:lnTo>
                    <a:pt x="1462965" y="605118"/>
                  </a:lnTo>
                  <a:lnTo>
                    <a:pt x="1467095" y="602268"/>
                  </a:lnTo>
                  <a:lnTo>
                    <a:pt x="1470589" y="600051"/>
                  </a:lnTo>
                  <a:lnTo>
                    <a:pt x="1474719" y="598467"/>
                  </a:lnTo>
                  <a:lnTo>
                    <a:pt x="1479166" y="596567"/>
                  </a:lnTo>
                  <a:lnTo>
                    <a:pt x="1483296" y="594984"/>
                  </a:lnTo>
                  <a:lnTo>
                    <a:pt x="1491873" y="592767"/>
                  </a:lnTo>
                  <a:lnTo>
                    <a:pt x="1500768" y="591183"/>
                  </a:lnTo>
                  <a:lnTo>
                    <a:pt x="1509345" y="590550"/>
                  </a:lnTo>
                  <a:close/>
                  <a:moveTo>
                    <a:pt x="690596" y="539750"/>
                  </a:moveTo>
                  <a:lnTo>
                    <a:pt x="691548" y="539750"/>
                  </a:lnTo>
                  <a:lnTo>
                    <a:pt x="693769" y="540067"/>
                  </a:lnTo>
                  <a:lnTo>
                    <a:pt x="702016" y="540702"/>
                  </a:lnTo>
                  <a:lnTo>
                    <a:pt x="727394" y="541020"/>
                  </a:lnTo>
                  <a:lnTo>
                    <a:pt x="757531" y="541655"/>
                  </a:lnTo>
                  <a:lnTo>
                    <a:pt x="770854" y="541972"/>
                  </a:lnTo>
                  <a:lnTo>
                    <a:pt x="781640" y="543242"/>
                  </a:lnTo>
                  <a:lnTo>
                    <a:pt x="781957" y="543242"/>
                  </a:lnTo>
                  <a:lnTo>
                    <a:pt x="785763" y="546734"/>
                  </a:lnTo>
                  <a:lnTo>
                    <a:pt x="789887" y="552130"/>
                  </a:lnTo>
                  <a:lnTo>
                    <a:pt x="794646" y="558479"/>
                  </a:lnTo>
                  <a:lnTo>
                    <a:pt x="799404" y="566415"/>
                  </a:lnTo>
                  <a:lnTo>
                    <a:pt x="804797" y="576573"/>
                  </a:lnTo>
                  <a:lnTo>
                    <a:pt x="809872" y="588001"/>
                  </a:lnTo>
                  <a:lnTo>
                    <a:pt x="812093" y="594668"/>
                  </a:lnTo>
                  <a:lnTo>
                    <a:pt x="814631" y="602286"/>
                  </a:lnTo>
                  <a:lnTo>
                    <a:pt x="817169" y="609905"/>
                  </a:lnTo>
                  <a:lnTo>
                    <a:pt x="820024" y="618476"/>
                  </a:lnTo>
                  <a:lnTo>
                    <a:pt x="822244" y="627364"/>
                  </a:lnTo>
                  <a:lnTo>
                    <a:pt x="824465" y="637205"/>
                  </a:lnTo>
                  <a:lnTo>
                    <a:pt x="826685" y="647681"/>
                  </a:lnTo>
                  <a:lnTo>
                    <a:pt x="828906" y="658791"/>
                  </a:lnTo>
                  <a:lnTo>
                    <a:pt x="830809" y="670537"/>
                  </a:lnTo>
                  <a:lnTo>
                    <a:pt x="832395" y="683235"/>
                  </a:lnTo>
                  <a:lnTo>
                    <a:pt x="834299" y="696567"/>
                  </a:lnTo>
                  <a:lnTo>
                    <a:pt x="835885" y="710535"/>
                  </a:lnTo>
                  <a:lnTo>
                    <a:pt x="836836" y="725454"/>
                  </a:lnTo>
                  <a:lnTo>
                    <a:pt x="838105" y="741644"/>
                  </a:lnTo>
                  <a:lnTo>
                    <a:pt x="839057" y="757834"/>
                  </a:lnTo>
                  <a:lnTo>
                    <a:pt x="840009" y="775611"/>
                  </a:lnTo>
                  <a:lnTo>
                    <a:pt x="840326" y="794022"/>
                  </a:lnTo>
                  <a:lnTo>
                    <a:pt x="840643" y="813069"/>
                  </a:lnTo>
                  <a:lnTo>
                    <a:pt x="840326" y="833703"/>
                  </a:lnTo>
                  <a:lnTo>
                    <a:pt x="840326" y="854972"/>
                  </a:lnTo>
                  <a:lnTo>
                    <a:pt x="844767" y="839735"/>
                  </a:lnTo>
                  <a:lnTo>
                    <a:pt x="849208" y="824497"/>
                  </a:lnTo>
                  <a:lnTo>
                    <a:pt x="857456" y="794975"/>
                  </a:lnTo>
                  <a:lnTo>
                    <a:pt x="864435" y="767992"/>
                  </a:lnTo>
                  <a:lnTo>
                    <a:pt x="870145" y="742914"/>
                  </a:lnTo>
                  <a:lnTo>
                    <a:pt x="878710" y="705456"/>
                  </a:lnTo>
                  <a:lnTo>
                    <a:pt x="881248" y="694028"/>
                  </a:lnTo>
                  <a:lnTo>
                    <a:pt x="882517" y="688314"/>
                  </a:lnTo>
                  <a:lnTo>
                    <a:pt x="878076" y="679425"/>
                  </a:lnTo>
                  <a:lnTo>
                    <a:pt x="874586" y="670854"/>
                  </a:lnTo>
                  <a:lnTo>
                    <a:pt x="871097" y="663236"/>
                  </a:lnTo>
                  <a:lnTo>
                    <a:pt x="868559" y="655617"/>
                  </a:lnTo>
                  <a:lnTo>
                    <a:pt x="864752" y="644506"/>
                  </a:lnTo>
                  <a:lnTo>
                    <a:pt x="863801" y="640380"/>
                  </a:lnTo>
                  <a:lnTo>
                    <a:pt x="867290" y="637205"/>
                  </a:lnTo>
                  <a:lnTo>
                    <a:pt x="876489" y="629269"/>
                  </a:lnTo>
                  <a:lnTo>
                    <a:pt x="881882" y="624507"/>
                  </a:lnTo>
                  <a:lnTo>
                    <a:pt x="888227" y="619746"/>
                  </a:lnTo>
                  <a:lnTo>
                    <a:pt x="894571" y="615619"/>
                  </a:lnTo>
                  <a:lnTo>
                    <a:pt x="900598" y="611810"/>
                  </a:lnTo>
                  <a:lnTo>
                    <a:pt x="921535" y="619746"/>
                  </a:lnTo>
                  <a:lnTo>
                    <a:pt x="939300" y="659426"/>
                  </a:lnTo>
                  <a:lnTo>
                    <a:pt x="934224" y="671172"/>
                  </a:lnTo>
                  <a:lnTo>
                    <a:pt x="928514" y="683235"/>
                  </a:lnTo>
                  <a:lnTo>
                    <a:pt x="922487" y="695932"/>
                  </a:lnTo>
                  <a:lnTo>
                    <a:pt x="923439" y="707043"/>
                  </a:lnTo>
                  <a:lnTo>
                    <a:pt x="924073" y="720693"/>
                  </a:lnTo>
                  <a:lnTo>
                    <a:pt x="924708" y="736248"/>
                  </a:lnTo>
                  <a:lnTo>
                    <a:pt x="924073" y="753390"/>
                  </a:lnTo>
                  <a:lnTo>
                    <a:pt x="923439" y="790213"/>
                  </a:lnTo>
                  <a:lnTo>
                    <a:pt x="921852" y="827354"/>
                  </a:lnTo>
                  <a:lnTo>
                    <a:pt x="920266" y="862273"/>
                  </a:lnTo>
                  <a:lnTo>
                    <a:pt x="918680" y="891161"/>
                  </a:lnTo>
                  <a:lnTo>
                    <a:pt x="916777" y="918461"/>
                  </a:lnTo>
                  <a:lnTo>
                    <a:pt x="918680" y="913382"/>
                  </a:lnTo>
                  <a:lnTo>
                    <a:pt x="923756" y="899097"/>
                  </a:lnTo>
                  <a:lnTo>
                    <a:pt x="927245" y="888621"/>
                  </a:lnTo>
                  <a:lnTo>
                    <a:pt x="931369" y="876241"/>
                  </a:lnTo>
                  <a:lnTo>
                    <a:pt x="935493" y="862273"/>
                  </a:lnTo>
                  <a:lnTo>
                    <a:pt x="939934" y="846401"/>
                  </a:lnTo>
                  <a:lnTo>
                    <a:pt x="943741" y="828307"/>
                  </a:lnTo>
                  <a:lnTo>
                    <a:pt x="947865" y="809260"/>
                  </a:lnTo>
                  <a:lnTo>
                    <a:pt x="951672" y="788626"/>
                  </a:lnTo>
                  <a:lnTo>
                    <a:pt x="955161" y="766722"/>
                  </a:lnTo>
                  <a:lnTo>
                    <a:pt x="957699" y="743866"/>
                  </a:lnTo>
                  <a:lnTo>
                    <a:pt x="958650" y="731486"/>
                  </a:lnTo>
                  <a:lnTo>
                    <a:pt x="959919" y="719106"/>
                  </a:lnTo>
                  <a:lnTo>
                    <a:pt x="960554" y="707043"/>
                  </a:lnTo>
                  <a:lnTo>
                    <a:pt x="960871" y="694345"/>
                  </a:lnTo>
                  <a:lnTo>
                    <a:pt x="961188" y="681330"/>
                  </a:lnTo>
                  <a:lnTo>
                    <a:pt x="961188" y="668315"/>
                  </a:lnTo>
                  <a:lnTo>
                    <a:pt x="969119" y="649268"/>
                  </a:lnTo>
                  <a:lnTo>
                    <a:pt x="970705" y="651173"/>
                  </a:lnTo>
                  <a:lnTo>
                    <a:pt x="973877" y="656887"/>
                  </a:lnTo>
                  <a:lnTo>
                    <a:pt x="976098" y="661331"/>
                  </a:lnTo>
                  <a:lnTo>
                    <a:pt x="978636" y="666727"/>
                  </a:lnTo>
                  <a:lnTo>
                    <a:pt x="981808" y="673076"/>
                  </a:lnTo>
                  <a:lnTo>
                    <a:pt x="984663" y="681012"/>
                  </a:lnTo>
                  <a:lnTo>
                    <a:pt x="988152" y="690218"/>
                  </a:lnTo>
                  <a:lnTo>
                    <a:pt x="991007" y="700377"/>
                  </a:lnTo>
                  <a:lnTo>
                    <a:pt x="993862" y="712122"/>
                  </a:lnTo>
                  <a:lnTo>
                    <a:pt x="997035" y="724820"/>
                  </a:lnTo>
                  <a:lnTo>
                    <a:pt x="999572" y="739422"/>
                  </a:lnTo>
                  <a:lnTo>
                    <a:pt x="1002110" y="754977"/>
                  </a:lnTo>
                  <a:lnTo>
                    <a:pt x="1004013" y="772436"/>
                  </a:lnTo>
                  <a:lnTo>
                    <a:pt x="1005600" y="790848"/>
                  </a:lnTo>
                  <a:lnTo>
                    <a:pt x="1005282" y="796244"/>
                  </a:lnTo>
                  <a:lnTo>
                    <a:pt x="1004331" y="801958"/>
                  </a:lnTo>
                  <a:lnTo>
                    <a:pt x="1003062" y="809260"/>
                  </a:lnTo>
                  <a:lnTo>
                    <a:pt x="1000841" y="817196"/>
                  </a:lnTo>
                  <a:lnTo>
                    <a:pt x="997669" y="826085"/>
                  </a:lnTo>
                  <a:lnTo>
                    <a:pt x="994497" y="836243"/>
                  </a:lnTo>
                  <a:lnTo>
                    <a:pt x="985932" y="858781"/>
                  </a:lnTo>
                  <a:lnTo>
                    <a:pt x="964043" y="914969"/>
                  </a:lnTo>
                  <a:lnTo>
                    <a:pt x="951037" y="948301"/>
                  </a:lnTo>
                  <a:lnTo>
                    <a:pt x="937079" y="985442"/>
                  </a:lnTo>
                  <a:lnTo>
                    <a:pt x="922804" y="1025757"/>
                  </a:lnTo>
                  <a:lnTo>
                    <a:pt x="915825" y="1047026"/>
                  </a:lnTo>
                  <a:lnTo>
                    <a:pt x="908212" y="1068929"/>
                  </a:lnTo>
                  <a:lnTo>
                    <a:pt x="901233" y="1091785"/>
                  </a:lnTo>
                  <a:lnTo>
                    <a:pt x="894254" y="1115594"/>
                  </a:lnTo>
                  <a:lnTo>
                    <a:pt x="886958" y="1139719"/>
                  </a:lnTo>
                  <a:lnTo>
                    <a:pt x="880296" y="1165115"/>
                  </a:lnTo>
                  <a:lnTo>
                    <a:pt x="873634" y="1190510"/>
                  </a:lnTo>
                  <a:lnTo>
                    <a:pt x="867290" y="1217493"/>
                  </a:lnTo>
                  <a:lnTo>
                    <a:pt x="861580" y="1244476"/>
                  </a:lnTo>
                  <a:lnTo>
                    <a:pt x="855553" y="1272728"/>
                  </a:lnTo>
                  <a:lnTo>
                    <a:pt x="850477" y="1301298"/>
                  </a:lnTo>
                  <a:lnTo>
                    <a:pt x="845402" y="1330821"/>
                  </a:lnTo>
                  <a:lnTo>
                    <a:pt x="840960" y="1360343"/>
                  </a:lnTo>
                  <a:lnTo>
                    <a:pt x="836836" y="1391135"/>
                  </a:lnTo>
                  <a:lnTo>
                    <a:pt x="874586" y="1434307"/>
                  </a:lnTo>
                  <a:lnTo>
                    <a:pt x="949768" y="1522239"/>
                  </a:lnTo>
                  <a:lnTo>
                    <a:pt x="990373" y="1569856"/>
                  </a:lnTo>
                  <a:lnTo>
                    <a:pt x="1026219" y="1613028"/>
                  </a:lnTo>
                  <a:lnTo>
                    <a:pt x="1041129" y="1631122"/>
                  </a:lnTo>
                  <a:lnTo>
                    <a:pt x="1053500" y="1646042"/>
                  </a:lnTo>
                  <a:lnTo>
                    <a:pt x="1062065" y="1657470"/>
                  </a:lnTo>
                  <a:lnTo>
                    <a:pt x="1066824" y="1664137"/>
                  </a:lnTo>
                  <a:lnTo>
                    <a:pt x="1071582" y="1671755"/>
                  </a:lnTo>
                  <a:lnTo>
                    <a:pt x="1077292" y="1680326"/>
                  </a:lnTo>
                  <a:lnTo>
                    <a:pt x="1080147" y="1685088"/>
                  </a:lnTo>
                  <a:lnTo>
                    <a:pt x="1083002" y="1689850"/>
                  </a:lnTo>
                  <a:lnTo>
                    <a:pt x="1085540" y="1695564"/>
                  </a:lnTo>
                  <a:lnTo>
                    <a:pt x="1088395" y="1701913"/>
                  </a:lnTo>
                  <a:lnTo>
                    <a:pt x="1090616" y="1708579"/>
                  </a:lnTo>
                  <a:lnTo>
                    <a:pt x="1091884" y="1715880"/>
                  </a:lnTo>
                  <a:lnTo>
                    <a:pt x="1093471" y="1724134"/>
                  </a:lnTo>
                  <a:lnTo>
                    <a:pt x="1093788" y="1733022"/>
                  </a:lnTo>
                  <a:lnTo>
                    <a:pt x="1093788" y="1742545"/>
                  </a:lnTo>
                  <a:lnTo>
                    <a:pt x="1092836" y="1753021"/>
                  </a:lnTo>
                  <a:lnTo>
                    <a:pt x="1090933" y="1765084"/>
                  </a:lnTo>
                  <a:lnTo>
                    <a:pt x="1087761" y="1777147"/>
                  </a:lnTo>
                  <a:lnTo>
                    <a:pt x="1086809" y="1785083"/>
                  </a:lnTo>
                  <a:lnTo>
                    <a:pt x="1084271" y="1801272"/>
                  </a:lnTo>
                  <a:lnTo>
                    <a:pt x="1076340" y="1854920"/>
                  </a:lnTo>
                  <a:lnTo>
                    <a:pt x="1054452" y="2009516"/>
                  </a:lnTo>
                  <a:lnTo>
                    <a:pt x="1023681" y="2230139"/>
                  </a:lnTo>
                  <a:lnTo>
                    <a:pt x="1022730" y="2236488"/>
                  </a:lnTo>
                  <a:lnTo>
                    <a:pt x="1021461" y="2242520"/>
                  </a:lnTo>
                  <a:lnTo>
                    <a:pt x="1019875" y="2248551"/>
                  </a:lnTo>
                  <a:lnTo>
                    <a:pt x="1018289" y="2254582"/>
                  </a:lnTo>
                  <a:lnTo>
                    <a:pt x="1015751" y="2259979"/>
                  </a:lnTo>
                  <a:lnTo>
                    <a:pt x="1013530" y="2265693"/>
                  </a:lnTo>
                  <a:lnTo>
                    <a:pt x="1011310" y="2271407"/>
                  </a:lnTo>
                  <a:lnTo>
                    <a:pt x="1008455" y="2276486"/>
                  </a:lnTo>
                  <a:lnTo>
                    <a:pt x="1005917" y="2281248"/>
                  </a:lnTo>
                  <a:lnTo>
                    <a:pt x="1002427" y="2286009"/>
                  </a:lnTo>
                  <a:lnTo>
                    <a:pt x="999255" y="2291088"/>
                  </a:lnTo>
                  <a:lnTo>
                    <a:pt x="995766" y="2295533"/>
                  </a:lnTo>
                  <a:lnTo>
                    <a:pt x="992276" y="2299659"/>
                  </a:lnTo>
                  <a:lnTo>
                    <a:pt x="988470" y="2303469"/>
                  </a:lnTo>
                  <a:lnTo>
                    <a:pt x="984346" y="2307278"/>
                  </a:lnTo>
                  <a:lnTo>
                    <a:pt x="980222" y="2311087"/>
                  </a:lnTo>
                  <a:lnTo>
                    <a:pt x="975781" y="2314262"/>
                  </a:lnTo>
                  <a:lnTo>
                    <a:pt x="971339" y="2317436"/>
                  </a:lnTo>
                  <a:lnTo>
                    <a:pt x="966581" y="2320293"/>
                  </a:lnTo>
                  <a:lnTo>
                    <a:pt x="961823" y="2322833"/>
                  </a:lnTo>
                  <a:lnTo>
                    <a:pt x="956747" y="2325372"/>
                  </a:lnTo>
                  <a:lnTo>
                    <a:pt x="951989" y="2327277"/>
                  </a:lnTo>
                  <a:lnTo>
                    <a:pt x="946913" y="2329182"/>
                  </a:lnTo>
                  <a:lnTo>
                    <a:pt x="941203" y="2331086"/>
                  </a:lnTo>
                  <a:lnTo>
                    <a:pt x="936128" y="2332674"/>
                  </a:lnTo>
                  <a:lnTo>
                    <a:pt x="930418" y="2333309"/>
                  </a:lnTo>
                  <a:lnTo>
                    <a:pt x="925025" y="2334578"/>
                  </a:lnTo>
                  <a:lnTo>
                    <a:pt x="919315" y="2334896"/>
                  </a:lnTo>
                  <a:lnTo>
                    <a:pt x="913605" y="2335213"/>
                  </a:lnTo>
                  <a:lnTo>
                    <a:pt x="907577" y="2335213"/>
                  </a:lnTo>
                  <a:lnTo>
                    <a:pt x="901550" y="2334896"/>
                  </a:lnTo>
                  <a:lnTo>
                    <a:pt x="895523" y="2333943"/>
                  </a:lnTo>
                  <a:lnTo>
                    <a:pt x="889813" y="2333309"/>
                  </a:lnTo>
                  <a:lnTo>
                    <a:pt x="883786" y="2332356"/>
                  </a:lnTo>
                  <a:lnTo>
                    <a:pt x="878076" y="2330769"/>
                  </a:lnTo>
                  <a:lnTo>
                    <a:pt x="872683" y="2328864"/>
                  </a:lnTo>
                  <a:lnTo>
                    <a:pt x="867290" y="2326642"/>
                  </a:lnTo>
                  <a:lnTo>
                    <a:pt x="862214" y="2324420"/>
                  </a:lnTo>
                  <a:lnTo>
                    <a:pt x="857456" y="2321881"/>
                  </a:lnTo>
                  <a:lnTo>
                    <a:pt x="852698" y="2319341"/>
                  </a:lnTo>
                  <a:lnTo>
                    <a:pt x="848257" y="2316167"/>
                  </a:lnTo>
                  <a:lnTo>
                    <a:pt x="843815" y="2312992"/>
                  </a:lnTo>
                  <a:lnTo>
                    <a:pt x="839692" y="2309183"/>
                  </a:lnTo>
                  <a:lnTo>
                    <a:pt x="835568" y="2305373"/>
                  </a:lnTo>
                  <a:lnTo>
                    <a:pt x="831761" y="2301882"/>
                  </a:lnTo>
                  <a:lnTo>
                    <a:pt x="827954" y="2297755"/>
                  </a:lnTo>
                  <a:lnTo>
                    <a:pt x="824782" y="2293311"/>
                  </a:lnTo>
                  <a:lnTo>
                    <a:pt x="821293" y="2288866"/>
                  </a:lnTo>
                  <a:lnTo>
                    <a:pt x="818755" y="2283787"/>
                  </a:lnTo>
                  <a:lnTo>
                    <a:pt x="815900" y="2279026"/>
                  </a:lnTo>
                  <a:lnTo>
                    <a:pt x="813362" y="2274264"/>
                  </a:lnTo>
                  <a:lnTo>
                    <a:pt x="811141" y="2269185"/>
                  </a:lnTo>
                  <a:lnTo>
                    <a:pt x="809238" y="2263471"/>
                  </a:lnTo>
                  <a:lnTo>
                    <a:pt x="807335" y="2258392"/>
                  </a:lnTo>
                  <a:lnTo>
                    <a:pt x="805749" y="2252678"/>
                  </a:lnTo>
                  <a:lnTo>
                    <a:pt x="804162" y="2246646"/>
                  </a:lnTo>
                  <a:lnTo>
                    <a:pt x="803211" y="2241250"/>
                  </a:lnTo>
                  <a:lnTo>
                    <a:pt x="802576" y="2234901"/>
                  </a:lnTo>
                  <a:lnTo>
                    <a:pt x="801942" y="2228869"/>
                  </a:lnTo>
                  <a:lnTo>
                    <a:pt x="801625" y="2222838"/>
                  </a:lnTo>
                  <a:lnTo>
                    <a:pt x="801625" y="2216807"/>
                  </a:lnTo>
                  <a:lnTo>
                    <a:pt x="801942" y="2210458"/>
                  </a:lnTo>
                  <a:lnTo>
                    <a:pt x="802576" y="2204109"/>
                  </a:lnTo>
                  <a:lnTo>
                    <a:pt x="803211" y="2197443"/>
                  </a:lnTo>
                  <a:lnTo>
                    <a:pt x="833981" y="1990152"/>
                  </a:lnTo>
                  <a:lnTo>
                    <a:pt x="855235" y="1846032"/>
                  </a:lnTo>
                  <a:lnTo>
                    <a:pt x="861897" y="1797146"/>
                  </a:lnTo>
                  <a:lnTo>
                    <a:pt x="863801" y="1783178"/>
                  </a:lnTo>
                  <a:lnTo>
                    <a:pt x="864435" y="1777147"/>
                  </a:lnTo>
                  <a:lnTo>
                    <a:pt x="861897" y="1774290"/>
                  </a:lnTo>
                  <a:lnTo>
                    <a:pt x="855553" y="1767623"/>
                  </a:lnTo>
                  <a:lnTo>
                    <a:pt x="833030" y="1744133"/>
                  </a:lnTo>
                  <a:lnTo>
                    <a:pt x="763558" y="1673343"/>
                  </a:lnTo>
                  <a:lnTo>
                    <a:pt x="687424" y="1595886"/>
                  </a:lnTo>
                  <a:lnTo>
                    <a:pt x="657288" y="1564777"/>
                  </a:lnTo>
                  <a:lnTo>
                    <a:pt x="637620" y="1543825"/>
                  </a:lnTo>
                  <a:lnTo>
                    <a:pt x="624931" y="1537159"/>
                  </a:lnTo>
                  <a:lnTo>
                    <a:pt x="612876" y="1530175"/>
                  </a:lnTo>
                  <a:lnTo>
                    <a:pt x="600822" y="1523192"/>
                  </a:lnTo>
                  <a:lnTo>
                    <a:pt x="589719" y="1516208"/>
                  </a:lnTo>
                  <a:lnTo>
                    <a:pt x="578933" y="1508907"/>
                  </a:lnTo>
                  <a:lnTo>
                    <a:pt x="569100" y="1501605"/>
                  </a:lnTo>
                  <a:lnTo>
                    <a:pt x="559266" y="1494622"/>
                  </a:lnTo>
                  <a:lnTo>
                    <a:pt x="550383" y="1487003"/>
                  </a:lnTo>
                  <a:lnTo>
                    <a:pt x="541818" y="1480019"/>
                  </a:lnTo>
                  <a:lnTo>
                    <a:pt x="533570" y="1472718"/>
                  </a:lnTo>
                  <a:lnTo>
                    <a:pt x="525957" y="1465099"/>
                  </a:lnTo>
                  <a:lnTo>
                    <a:pt x="518978" y="1458116"/>
                  </a:lnTo>
                  <a:lnTo>
                    <a:pt x="511682" y="1451132"/>
                  </a:lnTo>
                  <a:lnTo>
                    <a:pt x="505655" y="1444148"/>
                  </a:lnTo>
                  <a:lnTo>
                    <a:pt x="499945" y="1436847"/>
                  </a:lnTo>
                  <a:lnTo>
                    <a:pt x="494235" y="1430181"/>
                  </a:lnTo>
                  <a:lnTo>
                    <a:pt x="489159" y="1423514"/>
                  </a:lnTo>
                  <a:lnTo>
                    <a:pt x="484718" y="1416848"/>
                  </a:lnTo>
                  <a:lnTo>
                    <a:pt x="480277" y="1410499"/>
                  </a:lnTo>
                  <a:lnTo>
                    <a:pt x="476470" y="1404150"/>
                  </a:lnTo>
                  <a:lnTo>
                    <a:pt x="473298" y="1397801"/>
                  </a:lnTo>
                  <a:lnTo>
                    <a:pt x="469808" y="1392405"/>
                  </a:lnTo>
                  <a:lnTo>
                    <a:pt x="464733" y="1381294"/>
                  </a:lnTo>
                  <a:lnTo>
                    <a:pt x="460926" y="1371453"/>
                  </a:lnTo>
                  <a:lnTo>
                    <a:pt x="458706" y="1362565"/>
                  </a:lnTo>
                  <a:lnTo>
                    <a:pt x="457754" y="1359073"/>
                  </a:lnTo>
                  <a:lnTo>
                    <a:pt x="457119" y="1355264"/>
                  </a:lnTo>
                  <a:lnTo>
                    <a:pt x="457119" y="1352089"/>
                  </a:lnTo>
                  <a:lnTo>
                    <a:pt x="457119" y="1349550"/>
                  </a:lnTo>
                  <a:lnTo>
                    <a:pt x="456802" y="1347010"/>
                  </a:lnTo>
                  <a:lnTo>
                    <a:pt x="456168" y="1344788"/>
                  </a:lnTo>
                  <a:lnTo>
                    <a:pt x="454264" y="1342566"/>
                  </a:lnTo>
                  <a:lnTo>
                    <a:pt x="452361" y="1340344"/>
                  </a:lnTo>
                  <a:lnTo>
                    <a:pt x="449823" y="1338439"/>
                  </a:lnTo>
                  <a:lnTo>
                    <a:pt x="446968" y="1336217"/>
                  </a:lnTo>
                  <a:lnTo>
                    <a:pt x="440624" y="1332408"/>
                  </a:lnTo>
                  <a:lnTo>
                    <a:pt x="434279" y="1328598"/>
                  </a:lnTo>
                  <a:lnTo>
                    <a:pt x="431107" y="1326376"/>
                  </a:lnTo>
                  <a:lnTo>
                    <a:pt x="428887" y="1324472"/>
                  </a:lnTo>
                  <a:lnTo>
                    <a:pt x="426666" y="1322250"/>
                  </a:lnTo>
                  <a:lnTo>
                    <a:pt x="425397" y="1319393"/>
                  </a:lnTo>
                  <a:lnTo>
                    <a:pt x="424128" y="1317170"/>
                  </a:lnTo>
                  <a:lnTo>
                    <a:pt x="424128" y="1314631"/>
                  </a:lnTo>
                  <a:lnTo>
                    <a:pt x="425714" y="1302568"/>
                  </a:lnTo>
                  <a:lnTo>
                    <a:pt x="427618" y="1289553"/>
                  </a:lnTo>
                  <a:lnTo>
                    <a:pt x="429521" y="1275268"/>
                  </a:lnTo>
                  <a:lnTo>
                    <a:pt x="432059" y="1260983"/>
                  </a:lnTo>
                  <a:lnTo>
                    <a:pt x="438086" y="1229873"/>
                  </a:lnTo>
                  <a:lnTo>
                    <a:pt x="445382" y="1196542"/>
                  </a:lnTo>
                  <a:lnTo>
                    <a:pt x="453313" y="1161623"/>
                  </a:lnTo>
                  <a:lnTo>
                    <a:pt x="462195" y="1125117"/>
                  </a:lnTo>
                  <a:lnTo>
                    <a:pt x="471712" y="1087658"/>
                  </a:lnTo>
                  <a:lnTo>
                    <a:pt x="481229" y="1049883"/>
                  </a:lnTo>
                  <a:lnTo>
                    <a:pt x="501531" y="974014"/>
                  </a:lnTo>
                  <a:lnTo>
                    <a:pt x="521199" y="901001"/>
                  </a:lnTo>
                  <a:lnTo>
                    <a:pt x="538963" y="833386"/>
                  </a:lnTo>
                  <a:lnTo>
                    <a:pt x="546577" y="803228"/>
                  </a:lnTo>
                  <a:lnTo>
                    <a:pt x="553238" y="775293"/>
                  </a:lnTo>
                  <a:lnTo>
                    <a:pt x="622710" y="754659"/>
                  </a:lnTo>
                  <a:lnTo>
                    <a:pt x="591305" y="753072"/>
                  </a:lnTo>
                  <a:lnTo>
                    <a:pt x="520881" y="750215"/>
                  </a:lnTo>
                  <a:lnTo>
                    <a:pt x="482497" y="748628"/>
                  </a:lnTo>
                  <a:lnTo>
                    <a:pt x="448554" y="747358"/>
                  </a:lnTo>
                  <a:lnTo>
                    <a:pt x="423494" y="747041"/>
                  </a:lnTo>
                  <a:lnTo>
                    <a:pt x="415563" y="747358"/>
                  </a:lnTo>
                  <a:lnTo>
                    <a:pt x="411439" y="747993"/>
                  </a:lnTo>
                  <a:lnTo>
                    <a:pt x="409853" y="748628"/>
                  </a:lnTo>
                  <a:lnTo>
                    <a:pt x="406364" y="750850"/>
                  </a:lnTo>
                  <a:lnTo>
                    <a:pt x="396847" y="757516"/>
                  </a:lnTo>
                  <a:lnTo>
                    <a:pt x="382889" y="767992"/>
                  </a:lnTo>
                  <a:lnTo>
                    <a:pt x="366393" y="781007"/>
                  </a:lnTo>
                  <a:lnTo>
                    <a:pt x="325472" y="812752"/>
                  </a:lnTo>
                  <a:lnTo>
                    <a:pt x="279791" y="849258"/>
                  </a:lnTo>
                  <a:lnTo>
                    <a:pt x="195093" y="917826"/>
                  </a:lnTo>
                  <a:lnTo>
                    <a:pt x="154805" y="951158"/>
                  </a:lnTo>
                  <a:lnTo>
                    <a:pt x="154488" y="951475"/>
                  </a:lnTo>
                  <a:lnTo>
                    <a:pt x="150681" y="954332"/>
                  </a:lnTo>
                  <a:lnTo>
                    <a:pt x="146875" y="957506"/>
                  </a:lnTo>
                  <a:lnTo>
                    <a:pt x="143068" y="960046"/>
                  </a:lnTo>
                  <a:lnTo>
                    <a:pt x="139261" y="962586"/>
                  </a:lnTo>
                  <a:lnTo>
                    <a:pt x="135454" y="964808"/>
                  </a:lnTo>
                  <a:lnTo>
                    <a:pt x="131013" y="966712"/>
                  </a:lnTo>
                  <a:lnTo>
                    <a:pt x="126889" y="968617"/>
                  </a:lnTo>
                  <a:lnTo>
                    <a:pt x="122766" y="969887"/>
                  </a:lnTo>
                  <a:lnTo>
                    <a:pt x="113883" y="972426"/>
                  </a:lnTo>
                  <a:lnTo>
                    <a:pt x="105318" y="974014"/>
                  </a:lnTo>
                  <a:lnTo>
                    <a:pt x="96436" y="975283"/>
                  </a:lnTo>
                  <a:lnTo>
                    <a:pt x="87554" y="974966"/>
                  </a:lnTo>
                  <a:lnTo>
                    <a:pt x="78671" y="974014"/>
                  </a:lnTo>
                  <a:lnTo>
                    <a:pt x="70106" y="972109"/>
                  </a:lnTo>
                  <a:lnTo>
                    <a:pt x="61541" y="969569"/>
                  </a:lnTo>
                  <a:lnTo>
                    <a:pt x="52976" y="966395"/>
                  </a:lnTo>
                  <a:lnTo>
                    <a:pt x="48852" y="964490"/>
                  </a:lnTo>
                  <a:lnTo>
                    <a:pt x="45363" y="962268"/>
                  </a:lnTo>
                  <a:lnTo>
                    <a:pt x="41239" y="959729"/>
                  </a:lnTo>
                  <a:lnTo>
                    <a:pt x="37432" y="956872"/>
                  </a:lnTo>
                  <a:lnTo>
                    <a:pt x="33626" y="954015"/>
                  </a:lnTo>
                  <a:lnTo>
                    <a:pt x="30453" y="951158"/>
                  </a:lnTo>
                  <a:lnTo>
                    <a:pt x="26647" y="947666"/>
                  </a:lnTo>
                  <a:lnTo>
                    <a:pt x="23792" y="944491"/>
                  </a:lnTo>
                  <a:lnTo>
                    <a:pt x="20302" y="940682"/>
                  </a:lnTo>
                  <a:lnTo>
                    <a:pt x="17764" y="936873"/>
                  </a:lnTo>
                  <a:lnTo>
                    <a:pt x="14909" y="933063"/>
                  </a:lnTo>
                  <a:lnTo>
                    <a:pt x="12689" y="929254"/>
                  </a:lnTo>
                  <a:lnTo>
                    <a:pt x="10468" y="925127"/>
                  </a:lnTo>
                  <a:lnTo>
                    <a:pt x="8248" y="921000"/>
                  </a:lnTo>
                  <a:lnTo>
                    <a:pt x="6662" y="916874"/>
                  </a:lnTo>
                  <a:lnTo>
                    <a:pt x="4758" y="912429"/>
                  </a:lnTo>
                  <a:lnTo>
                    <a:pt x="2538" y="903858"/>
                  </a:lnTo>
                  <a:lnTo>
                    <a:pt x="634" y="894970"/>
                  </a:lnTo>
                  <a:lnTo>
                    <a:pt x="0" y="886399"/>
                  </a:lnTo>
                  <a:lnTo>
                    <a:pt x="0" y="877511"/>
                  </a:lnTo>
                  <a:lnTo>
                    <a:pt x="952" y="868622"/>
                  </a:lnTo>
                  <a:lnTo>
                    <a:pt x="2538" y="859734"/>
                  </a:lnTo>
                  <a:lnTo>
                    <a:pt x="5075" y="851163"/>
                  </a:lnTo>
                  <a:lnTo>
                    <a:pt x="8882" y="842909"/>
                  </a:lnTo>
                  <a:lnTo>
                    <a:pt x="10785" y="838782"/>
                  </a:lnTo>
                  <a:lnTo>
                    <a:pt x="13006" y="834656"/>
                  </a:lnTo>
                  <a:lnTo>
                    <a:pt x="15544" y="831164"/>
                  </a:lnTo>
                  <a:lnTo>
                    <a:pt x="18082" y="827354"/>
                  </a:lnTo>
                  <a:lnTo>
                    <a:pt x="20937" y="823545"/>
                  </a:lnTo>
                  <a:lnTo>
                    <a:pt x="24109" y="820053"/>
                  </a:lnTo>
                  <a:lnTo>
                    <a:pt x="27281" y="816561"/>
                  </a:lnTo>
                  <a:lnTo>
                    <a:pt x="30771" y="813069"/>
                  </a:lnTo>
                  <a:lnTo>
                    <a:pt x="80575" y="775611"/>
                  </a:lnTo>
                  <a:lnTo>
                    <a:pt x="189700" y="694028"/>
                  </a:lnTo>
                  <a:lnTo>
                    <a:pt x="248386" y="650220"/>
                  </a:lnTo>
                  <a:lnTo>
                    <a:pt x="300094" y="612127"/>
                  </a:lnTo>
                  <a:lnTo>
                    <a:pt x="321348" y="596572"/>
                  </a:lnTo>
                  <a:lnTo>
                    <a:pt x="337843" y="585144"/>
                  </a:lnTo>
                  <a:lnTo>
                    <a:pt x="349263" y="577208"/>
                  </a:lnTo>
                  <a:lnTo>
                    <a:pt x="352436" y="574986"/>
                  </a:lnTo>
                  <a:lnTo>
                    <a:pt x="354022" y="574351"/>
                  </a:lnTo>
                  <a:lnTo>
                    <a:pt x="460926" y="562606"/>
                  </a:lnTo>
                  <a:lnTo>
                    <a:pt x="554190" y="552448"/>
                  </a:lnTo>
                  <a:lnTo>
                    <a:pt x="595112" y="548003"/>
                  </a:lnTo>
                  <a:lnTo>
                    <a:pt x="631275" y="544512"/>
                  </a:lnTo>
                  <a:lnTo>
                    <a:pt x="663315" y="541655"/>
                  </a:lnTo>
                  <a:lnTo>
                    <a:pt x="690596" y="539750"/>
                  </a:lnTo>
                  <a:close/>
                  <a:moveTo>
                    <a:pt x="912333" y="0"/>
                  </a:moveTo>
                  <a:lnTo>
                    <a:pt x="923772" y="0"/>
                  </a:lnTo>
                  <a:lnTo>
                    <a:pt x="935529" y="0"/>
                  </a:lnTo>
                  <a:lnTo>
                    <a:pt x="943791" y="636"/>
                  </a:lnTo>
                  <a:lnTo>
                    <a:pt x="952052" y="1908"/>
                  </a:lnTo>
                  <a:lnTo>
                    <a:pt x="960632" y="3817"/>
                  </a:lnTo>
                  <a:lnTo>
                    <a:pt x="969211" y="5407"/>
                  </a:lnTo>
                  <a:lnTo>
                    <a:pt x="977473" y="8270"/>
                  </a:lnTo>
                  <a:lnTo>
                    <a:pt x="986052" y="11451"/>
                  </a:lnTo>
                  <a:lnTo>
                    <a:pt x="993996" y="14949"/>
                  </a:lnTo>
                  <a:lnTo>
                    <a:pt x="1001940" y="19084"/>
                  </a:lnTo>
                  <a:lnTo>
                    <a:pt x="1010202" y="22901"/>
                  </a:lnTo>
                  <a:lnTo>
                    <a:pt x="1017828" y="27990"/>
                  </a:lnTo>
                  <a:lnTo>
                    <a:pt x="1025454" y="33080"/>
                  </a:lnTo>
                  <a:lnTo>
                    <a:pt x="1032762" y="39123"/>
                  </a:lnTo>
                  <a:lnTo>
                    <a:pt x="1039753" y="44848"/>
                  </a:lnTo>
                  <a:lnTo>
                    <a:pt x="1047061" y="51210"/>
                  </a:lnTo>
                  <a:lnTo>
                    <a:pt x="1053734" y="57889"/>
                  </a:lnTo>
                  <a:lnTo>
                    <a:pt x="1060407" y="65523"/>
                  </a:lnTo>
                  <a:lnTo>
                    <a:pt x="1066127" y="72839"/>
                  </a:lnTo>
                  <a:lnTo>
                    <a:pt x="1072164" y="80791"/>
                  </a:lnTo>
                  <a:lnTo>
                    <a:pt x="1077884" y="89061"/>
                  </a:lnTo>
                  <a:lnTo>
                    <a:pt x="1082968" y="97331"/>
                  </a:lnTo>
                  <a:lnTo>
                    <a:pt x="1087734" y="106555"/>
                  </a:lnTo>
                  <a:lnTo>
                    <a:pt x="1092183" y="115779"/>
                  </a:lnTo>
                  <a:lnTo>
                    <a:pt x="1096313" y="125003"/>
                  </a:lnTo>
                  <a:lnTo>
                    <a:pt x="1100127" y="134546"/>
                  </a:lnTo>
                  <a:lnTo>
                    <a:pt x="1103304" y="145042"/>
                  </a:lnTo>
                  <a:lnTo>
                    <a:pt x="1106164" y="155220"/>
                  </a:lnTo>
                  <a:lnTo>
                    <a:pt x="1108706" y="166035"/>
                  </a:lnTo>
                  <a:lnTo>
                    <a:pt x="1110612" y="176849"/>
                  </a:lnTo>
                  <a:lnTo>
                    <a:pt x="1111566" y="187982"/>
                  </a:lnTo>
                  <a:lnTo>
                    <a:pt x="1112519" y="199433"/>
                  </a:lnTo>
                  <a:lnTo>
                    <a:pt x="1112837" y="210883"/>
                  </a:lnTo>
                  <a:lnTo>
                    <a:pt x="1112519" y="222970"/>
                  </a:lnTo>
                  <a:lnTo>
                    <a:pt x="1110930" y="247144"/>
                  </a:lnTo>
                  <a:lnTo>
                    <a:pt x="1109024" y="271636"/>
                  </a:lnTo>
                  <a:lnTo>
                    <a:pt x="1106164" y="296764"/>
                  </a:lnTo>
                  <a:lnTo>
                    <a:pt x="1104575" y="308851"/>
                  </a:lnTo>
                  <a:lnTo>
                    <a:pt x="1102351" y="321574"/>
                  </a:lnTo>
                  <a:lnTo>
                    <a:pt x="1100444" y="333978"/>
                  </a:lnTo>
                  <a:lnTo>
                    <a:pt x="1097902" y="345747"/>
                  </a:lnTo>
                  <a:lnTo>
                    <a:pt x="1095360" y="358152"/>
                  </a:lnTo>
                  <a:lnTo>
                    <a:pt x="1092183" y="369921"/>
                  </a:lnTo>
                  <a:lnTo>
                    <a:pt x="1089323" y="381372"/>
                  </a:lnTo>
                  <a:lnTo>
                    <a:pt x="1085510" y="393140"/>
                  </a:lnTo>
                  <a:lnTo>
                    <a:pt x="1082014" y="404273"/>
                  </a:lnTo>
                  <a:lnTo>
                    <a:pt x="1077884" y="415406"/>
                  </a:lnTo>
                  <a:lnTo>
                    <a:pt x="1073753" y="425902"/>
                  </a:lnTo>
                  <a:lnTo>
                    <a:pt x="1068986" y="436080"/>
                  </a:lnTo>
                  <a:lnTo>
                    <a:pt x="1063585" y="445941"/>
                  </a:lnTo>
                  <a:lnTo>
                    <a:pt x="1058501" y="455483"/>
                  </a:lnTo>
                  <a:lnTo>
                    <a:pt x="1052463" y="464389"/>
                  </a:lnTo>
                  <a:lnTo>
                    <a:pt x="1046108" y="472977"/>
                  </a:lnTo>
                  <a:lnTo>
                    <a:pt x="1039753" y="481247"/>
                  </a:lnTo>
                  <a:lnTo>
                    <a:pt x="1032762" y="488563"/>
                  </a:lnTo>
                  <a:lnTo>
                    <a:pt x="1025454" y="495242"/>
                  </a:lnTo>
                  <a:lnTo>
                    <a:pt x="1017510" y="501922"/>
                  </a:lnTo>
                  <a:lnTo>
                    <a:pt x="1009248" y="507647"/>
                  </a:lnTo>
                  <a:lnTo>
                    <a:pt x="1000351" y="512736"/>
                  </a:lnTo>
                  <a:lnTo>
                    <a:pt x="991454" y="516871"/>
                  </a:lnTo>
                  <a:lnTo>
                    <a:pt x="981921" y="520688"/>
                  </a:lnTo>
                  <a:lnTo>
                    <a:pt x="971435" y="523551"/>
                  </a:lnTo>
                  <a:lnTo>
                    <a:pt x="960949" y="525778"/>
                  </a:lnTo>
                  <a:lnTo>
                    <a:pt x="953005" y="526732"/>
                  </a:lnTo>
                  <a:lnTo>
                    <a:pt x="944426" y="527050"/>
                  </a:lnTo>
                  <a:lnTo>
                    <a:pt x="935847" y="526414"/>
                  </a:lnTo>
                  <a:lnTo>
                    <a:pt x="926314" y="525141"/>
                  </a:lnTo>
                  <a:lnTo>
                    <a:pt x="917099" y="523233"/>
                  </a:lnTo>
                  <a:lnTo>
                    <a:pt x="907884" y="520688"/>
                  </a:lnTo>
                  <a:lnTo>
                    <a:pt x="898669" y="517190"/>
                  </a:lnTo>
                  <a:lnTo>
                    <a:pt x="888819" y="513373"/>
                  </a:lnTo>
                  <a:lnTo>
                    <a:pt x="879286" y="508283"/>
                  </a:lnTo>
                  <a:lnTo>
                    <a:pt x="869118" y="503194"/>
                  </a:lnTo>
                  <a:lnTo>
                    <a:pt x="859585" y="496833"/>
                  </a:lnTo>
                  <a:lnTo>
                    <a:pt x="849735" y="490153"/>
                  </a:lnTo>
                  <a:lnTo>
                    <a:pt x="840202" y="482837"/>
                  </a:lnTo>
                  <a:lnTo>
                    <a:pt x="830987" y="474886"/>
                  </a:lnTo>
                  <a:lnTo>
                    <a:pt x="821454" y="465979"/>
                  </a:lnTo>
                  <a:lnTo>
                    <a:pt x="812239" y="456755"/>
                  </a:lnTo>
                  <a:lnTo>
                    <a:pt x="803342" y="446577"/>
                  </a:lnTo>
                  <a:lnTo>
                    <a:pt x="794445" y="435762"/>
                  </a:lnTo>
                  <a:lnTo>
                    <a:pt x="786183" y="424630"/>
                  </a:lnTo>
                  <a:lnTo>
                    <a:pt x="778240" y="412225"/>
                  </a:lnTo>
                  <a:lnTo>
                    <a:pt x="770296" y="400138"/>
                  </a:lnTo>
                  <a:lnTo>
                    <a:pt x="762987" y="386779"/>
                  </a:lnTo>
                  <a:lnTo>
                    <a:pt x="756314" y="372784"/>
                  </a:lnTo>
                  <a:lnTo>
                    <a:pt x="749324" y="358470"/>
                  </a:lnTo>
                  <a:lnTo>
                    <a:pt x="743604" y="343203"/>
                  </a:lnTo>
                  <a:lnTo>
                    <a:pt x="738202" y="327617"/>
                  </a:lnTo>
                  <a:lnTo>
                    <a:pt x="733436" y="311077"/>
                  </a:lnTo>
                  <a:lnTo>
                    <a:pt x="728987" y="294219"/>
                  </a:lnTo>
                  <a:lnTo>
                    <a:pt x="725810" y="276725"/>
                  </a:lnTo>
                  <a:lnTo>
                    <a:pt x="722632" y="258595"/>
                  </a:lnTo>
                  <a:lnTo>
                    <a:pt x="720408" y="240146"/>
                  </a:lnTo>
                  <a:lnTo>
                    <a:pt x="719137" y="221062"/>
                  </a:lnTo>
                  <a:lnTo>
                    <a:pt x="719772" y="209293"/>
                  </a:lnTo>
                  <a:lnTo>
                    <a:pt x="721361" y="197206"/>
                  </a:lnTo>
                  <a:lnTo>
                    <a:pt x="722632" y="185756"/>
                  </a:lnTo>
                  <a:lnTo>
                    <a:pt x="724856" y="174623"/>
                  </a:lnTo>
                  <a:lnTo>
                    <a:pt x="727399" y="163490"/>
                  </a:lnTo>
                  <a:lnTo>
                    <a:pt x="730576" y="152676"/>
                  </a:lnTo>
                  <a:lnTo>
                    <a:pt x="734389" y="142179"/>
                  </a:lnTo>
                  <a:lnTo>
                    <a:pt x="737884" y="131683"/>
                  </a:lnTo>
                  <a:lnTo>
                    <a:pt x="742333" y="121823"/>
                  </a:lnTo>
                  <a:lnTo>
                    <a:pt x="746782" y="111962"/>
                  </a:lnTo>
                  <a:lnTo>
                    <a:pt x="752184" y="102420"/>
                  </a:lnTo>
                  <a:lnTo>
                    <a:pt x="757268" y="93514"/>
                  </a:lnTo>
                  <a:lnTo>
                    <a:pt x="763305" y="84290"/>
                  </a:lnTo>
                  <a:lnTo>
                    <a:pt x="769660" y="76338"/>
                  </a:lnTo>
                  <a:lnTo>
                    <a:pt x="776015" y="68068"/>
                  </a:lnTo>
                  <a:lnTo>
                    <a:pt x="783006" y="60116"/>
                  </a:lnTo>
                  <a:lnTo>
                    <a:pt x="790314" y="53118"/>
                  </a:lnTo>
                  <a:lnTo>
                    <a:pt x="797940" y="46121"/>
                  </a:lnTo>
                  <a:lnTo>
                    <a:pt x="805567" y="39759"/>
                  </a:lnTo>
                  <a:lnTo>
                    <a:pt x="813828" y="33398"/>
                  </a:lnTo>
                  <a:lnTo>
                    <a:pt x="822725" y="27990"/>
                  </a:lnTo>
                  <a:lnTo>
                    <a:pt x="831305" y="22901"/>
                  </a:lnTo>
                  <a:lnTo>
                    <a:pt x="840520" y="18130"/>
                  </a:lnTo>
                  <a:lnTo>
                    <a:pt x="849735" y="13995"/>
                  </a:lnTo>
                  <a:lnTo>
                    <a:pt x="859903" y="10496"/>
                  </a:lnTo>
                  <a:lnTo>
                    <a:pt x="870071" y="7316"/>
                  </a:lnTo>
                  <a:lnTo>
                    <a:pt x="879922" y="4771"/>
                  </a:lnTo>
                  <a:lnTo>
                    <a:pt x="890725" y="2544"/>
                  </a:lnTo>
                  <a:lnTo>
                    <a:pt x="901529" y="954"/>
                  </a:lnTo>
                  <a:lnTo>
                    <a:pt x="912333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/>
          </p:spPr>
          <p:txBody>
            <a:bodyPr anchor="ctr">
              <a:scene3d>
                <a:camera prst="orthographicFront"/>
                <a:lightRig dir="t" rig="threePt"/>
              </a:scene3d>
              <a:sp3d>
                <a:contourClr>
                  <a:srgbClr val="FFFFFF"/>
                </a:contourClr>
              </a:sp3d>
            </a:bodyPr>
            <a:lstStyle>
              <a:defPPr>
                <a:defRPr lang="zh-CN"/>
              </a:defPPr>
              <a:lvl1pPr algn="l" eaLnBrk="0" fontAlgn="base" hangingPunct="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1pPr>
              <a:lvl2pPr algn="l" eaLnBrk="0" fontAlgn="base" hangingPunct="0" marL="45720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2pPr>
              <a:lvl3pPr algn="l" eaLnBrk="0" fontAlgn="base" hangingPunct="0" marL="91440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3pPr>
              <a:lvl4pPr algn="l" eaLnBrk="0" fontAlgn="base" hangingPunct="0" marL="137160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4pPr>
              <a:lvl5pPr algn="l" eaLnBrk="0" fontAlgn="base" hangingPunct="0" marL="1828800" rtl="0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5pPr>
              <a:lvl6pPr algn="l" defTabSz="914400" eaLnBrk="1" hangingPunct="1" latinLnBrk="0" marL="2286000" rtl="0"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6pPr>
              <a:lvl7pPr algn="l" defTabSz="914400" eaLnBrk="1" hangingPunct="1" latinLnBrk="0" marL="2743200" rtl="0"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7pPr>
              <a:lvl8pPr algn="l" defTabSz="914400" eaLnBrk="1" hangingPunct="1" latinLnBrk="0" marL="3200400" rtl="0"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8pPr>
              <a:lvl9pPr algn="l" defTabSz="914400" eaLnBrk="1" hangingPunct="1" latinLnBrk="0" marL="3657600" rtl="0">
                <a:defRPr kern="1200">
                  <a:solidFill>
                    <a:schemeClr val="tx1"/>
                  </a:solidFill>
                  <a:latin charset="0" panose="020f0502020204030204" pitchFamily="34" typeface="Calibri"/>
                  <a:ea charset="-122" panose="02010600030101010101" pitchFamily="2" typeface="宋体"/>
                  <a:cs typeface="+mn-cs"/>
                </a:defRPr>
              </a:lvl9pPr>
            </a:lstStyle>
            <a:p>
              <a:pPr algn="ctr">
                <a:defRPr/>
              </a:pPr>
              <a:endParaRPr altLang="en-US" lang="zh-CN">
                <a:solidFill>
                  <a:srgbClr val="FFFFFF"/>
                </a:solidFill>
                <a:latin typeface="造字工房悦黑（非商用）常规体"/>
                <a:ea typeface="+mn-ea"/>
              </a:endParaRPr>
            </a:p>
          </p:txBody>
        </p:sp>
      </p:grpSp>
      <p:grpSp>
        <p:nvGrpSpPr>
          <p:cNvPr id="39" name="组合 38">
            <a:extLst>
              <a:ext uri="{FF2B5EF4-FFF2-40B4-BE49-F238E27FC236}">
                <a16:creationId xmlns:a16="http://schemas.microsoft.com/office/drawing/2014/main" id="{79DEEFE4-29C5-46C4-993E-42750B146500}"/>
              </a:ext>
            </a:extLst>
          </p:cNvPr>
          <p:cNvGrpSpPr/>
          <p:nvPr/>
        </p:nvGrpSpPr>
        <p:grpSpPr>
          <a:xfrm>
            <a:off x="1385161" y="1970009"/>
            <a:ext cx="3721976" cy="3721976"/>
            <a:chOff x="-966075" y="2611829"/>
            <a:chExt cx="2049594" cy="2049594"/>
          </a:xfrm>
        </p:grpSpPr>
        <p:sp>
          <p:nvSpPr>
            <p:cNvPr id="40" name="椭圆 39">
              <a:extLst>
                <a:ext uri="{FF2B5EF4-FFF2-40B4-BE49-F238E27FC236}">
                  <a16:creationId xmlns:a16="http://schemas.microsoft.com/office/drawing/2014/main" id="{EBF24DC0-1F8A-455D-8BB5-6033DEA28213}"/>
                </a:ext>
              </a:extLst>
            </p:cNvPr>
            <p:cNvSpPr/>
            <p:nvPr/>
          </p:nvSpPr>
          <p:spPr>
            <a:xfrm rot="17180848">
              <a:off x="-843094" y="2734810"/>
              <a:ext cx="1803633" cy="1803633"/>
            </a:xfrm>
            <a:prstGeom prst="ellipse">
              <a:avLst/>
            </a:prstGeom>
            <a:blipFill>
              <a:blip r:embed="rId3"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1" name="椭圆 40">
              <a:extLst>
                <a:ext uri="{FF2B5EF4-FFF2-40B4-BE49-F238E27FC236}">
                  <a16:creationId xmlns:a16="http://schemas.microsoft.com/office/drawing/2014/main" id="{5FB957E8-3B78-42AA-B7EE-45F117CEF62B}"/>
                </a:ext>
              </a:extLst>
            </p:cNvPr>
            <p:cNvSpPr/>
            <p:nvPr/>
          </p:nvSpPr>
          <p:spPr>
            <a:xfrm>
              <a:off x="-966075" y="2611829"/>
              <a:ext cx="2049594" cy="2049594"/>
            </a:xfrm>
            <a:prstGeom prst="ellipse">
              <a:avLst/>
            </a:prstGeom>
            <a:noFill/>
            <a:ln>
              <a:solidFill>
                <a:srgbClr val="F35E4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</p:spTree>
    <p:extLst>
      <p:ext uri="{BB962C8B-B14F-4D97-AF65-F5344CB8AC3E}">
        <p14:creationId val="545020619"/>
      </p:ext>
    </p:extLst>
  </p:cSld>
  <p:clrMapOvr>
    <a:masterClrMapping/>
  </p:clrMapOvr>
  <p:transition spd="slow">
    <p:randomBar dir="vert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1250" id="7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fill="hold" grpId="0" id="9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fill="hold" grpId="0" id="13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5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fill="hold" id="17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9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2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1" nodeType="afterGroup">
                            <p:stCondLst>
                              <p:cond delay="2750"/>
                            </p:stCondLst>
                            <p:childTnLst>
                              <p:par>
                                <p:cTn fill="hold" id="22" nodeType="afterEffect" presetClass="entr" presetID="3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24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5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6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27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3750"/>
                            </p:stCondLst>
                            <p:childTnLst>
                              <p:par>
                                <p:cTn decel="100000" fill="hold" id="29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1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2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decel="100000" fill="hold" id="33" nodeType="withEffect" presetClass="entr" presetID="2" presetSubtype="2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5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6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decel="100000" fill="hold" id="37" nodeType="withEffect" presetClass="entr" presetID="2" presetSubtype="2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9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1" nodeType="afterGroup">
                            <p:stCondLst>
                              <p:cond delay="4550"/>
                            </p:stCondLst>
                            <p:childTnLst>
                              <p:par>
                                <p:cTn fill="hold" grpId="0" id="42" nodeType="afterEffect" presetClass="entr" presetID="2" presetSubtype="4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4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5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46" nodeType="withEffect" presetClass="entr" presetID="2" presetSubtype="4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48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49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50" nodeType="withEffect" presetClass="entr" presetID="2" presetSubtype="4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52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53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23"/>
      <p:bldP grpId="0" spid="46"/>
      <p:bldP grpId="0" spid="22"/>
      <p:bldP grpId="0" spid="28"/>
      <p:bldP grpId="0" spid="29"/>
    </p:bldLst>
  </p:timing>
</p:sld>
</file>

<file path=ppt/slides/slide1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9A19A05E-D3FE-4D6E-9620-2E992C29CA28}"/>
              </a:ext>
            </a:extLst>
          </p:cNvPr>
          <p:cNvSpPr/>
          <p:nvPr/>
        </p:nvSpPr>
        <p:spPr>
          <a:xfrm>
            <a:off x="1513489" y="810828"/>
            <a:ext cx="10079420" cy="136634"/>
          </a:xfrm>
          <a:prstGeom prst="rect">
            <a:avLst/>
          </a:prstGeom>
          <a:solidFill>
            <a:srgbClr val="5B72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3" name="椭圆 22">
            <a:extLst>
              <a:ext uri="{FF2B5EF4-FFF2-40B4-BE49-F238E27FC236}">
                <a16:creationId xmlns:a16="http://schemas.microsoft.com/office/drawing/2014/main" id="{4737B946-6685-429C-9828-A42F5F60A523}"/>
              </a:ext>
            </a:extLst>
          </p:cNvPr>
          <p:cNvSpPr/>
          <p:nvPr/>
        </p:nvSpPr>
        <p:spPr>
          <a:xfrm>
            <a:off x="94593" y="57076"/>
            <a:ext cx="1290568" cy="1087090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24" name="组合 23">
            <a:extLst>
              <a:ext uri="{FF2B5EF4-FFF2-40B4-BE49-F238E27FC236}">
                <a16:creationId xmlns:a16="http://schemas.microsoft.com/office/drawing/2014/main" id="{A44451C1-E0E6-4559-AE78-7D78AD0093AE}"/>
              </a:ext>
            </a:extLst>
          </p:cNvPr>
          <p:cNvGrpSpPr/>
          <p:nvPr/>
        </p:nvGrpSpPr>
        <p:grpSpPr>
          <a:xfrm>
            <a:off x="11078559" y="429123"/>
            <a:ext cx="514350" cy="284207"/>
            <a:chOff x="10501313" y="528290"/>
            <a:chExt cx="514350" cy="332185"/>
          </a:xfrm>
          <a:solidFill>
            <a:srgbClr val="5B727D"/>
          </a:solidFill>
        </p:grpSpPr>
        <p:sp>
          <p:nvSpPr>
            <p:cNvPr id="25" name="矩形 24">
              <a:extLst>
                <a:ext uri="{FF2B5EF4-FFF2-40B4-BE49-F238E27FC236}">
                  <a16:creationId xmlns:a16="http://schemas.microsoft.com/office/drawing/2014/main" id="{145D0146-A818-49F4-A62A-8D4F637E36C4}"/>
                </a:ext>
              </a:extLst>
            </p:cNvPr>
            <p:cNvSpPr/>
            <p:nvPr/>
          </p:nvSpPr>
          <p:spPr>
            <a:xfrm>
              <a:off x="10501313" y="700088"/>
              <a:ext cx="102306" cy="160387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  <p:sp>
          <p:nvSpPr>
            <p:cNvPr id="26" name="矩形 25">
              <a:extLst>
                <a:ext uri="{FF2B5EF4-FFF2-40B4-BE49-F238E27FC236}">
                  <a16:creationId xmlns:a16="http://schemas.microsoft.com/office/drawing/2014/main" id="{E25A07AE-151E-431B-BE20-9A0E73694D30}"/>
                </a:ext>
              </a:extLst>
            </p:cNvPr>
            <p:cNvSpPr/>
            <p:nvPr/>
          </p:nvSpPr>
          <p:spPr>
            <a:xfrm>
              <a:off x="10707335" y="597694"/>
              <a:ext cx="102306" cy="26278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  <p:sp>
          <p:nvSpPr>
            <p:cNvPr id="27" name="矩形 26">
              <a:extLst>
                <a:ext uri="{FF2B5EF4-FFF2-40B4-BE49-F238E27FC236}">
                  <a16:creationId xmlns:a16="http://schemas.microsoft.com/office/drawing/2014/main" id="{3FCD4E52-D36C-4027-B580-ECF339E34B12}"/>
                </a:ext>
              </a:extLst>
            </p:cNvPr>
            <p:cNvSpPr/>
            <p:nvPr/>
          </p:nvSpPr>
          <p:spPr>
            <a:xfrm>
              <a:off x="10913357" y="528290"/>
              <a:ext cx="102306" cy="332185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</p:grpSp>
      <p:sp>
        <p:nvSpPr>
          <p:cNvPr id="46" name="矩形 45">
            <a:extLst>
              <a:ext uri="{FF2B5EF4-FFF2-40B4-BE49-F238E27FC236}">
                <a16:creationId xmlns:a16="http://schemas.microsoft.com/office/drawing/2014/main" id="{92DDC215-0E79-4B4C-A0EB-E4352C8F7658}"/>
              </a:ext>
            </a:extLst>
          </p:cNvPr>
          <p:cNvSpPr/>
          <p:nvPr/>
        </p:nvSpPr>
        <p:spPr>
          <a:xfrm>
            <a:off x="1415573" y="371910"/>
            <a:ext cx="2468880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b="1" lang="zh-CN">
                <a:solidFill>
                  <a:srgbClr val="5B727D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面临的问题和解决方案</a:t>
            </a:r>
          </a:p>
        </p:txBody>
      </p:sp>
      <p:sp>
        <p:nvSpPr>
          <p:cNvPr id="42" name="ï$liďè">
            <a:extLst>
              <a:ext uri="{FF2B5EF4-FFF2-40B4-BE49-F238E27FC236}">
                <a16:creationId xmlns:a16="http://schemas.microsoft.com/office/drawing/2014/main" id="{B2DEE51F-B7FA-434D-96E1-715F4E97F1D9}"/>
              </a:ext>
            </a:extLst>
          </p:cNvPr>
          <p:cNvSpPr/>
          <p:nvPr/>
        </p:nvSpPr>
        <p:spPr bwMode="auto">
          <a:xfrm>
            <a:off x="2058657" y="3871334"/>
            <a:ext cx="279260" cy="241179"/>
          </a:xfrm>
          <a:custGeom>
            <a:gdLst>
              <a:gd fmla="*/ 25 w 65" name="T0"/>
              <a:gd fmla="*/ 0 h 56" name="T1"/>
              <a:gd fmla="*/ 41 w 65" name="T2"/>
              <a:gd fmla="*/ 0 h 56" name="T3"/>
              <a:gd fmla="*/ 59 w 65" name="T4"/>
              <a:gd fmla="*/ 0 h 56" name="T5"/>
              <a:gd fmla="*/ 63 w 65" name="T6"/>
              <a:gd fmla="*/ 6 h 56" name="T7"/>
              <a:gd fmla="*/ 54 w 65" name="T8"/>
              <a:gd fmla="*/ 22 h 56" name="T9"/>
              <a:gd fmla="*/ 46 w 65" name="T10"/>
              <a:gd fmla="*/ 36 h 56" name="T11"/>
              <a:gd fmla="*/ 37 w 65" name="T12"/>
              <a:gd fmla="*/ 52 h 56" name="T13"/>
              <a:gd fmla="*/ 29 w 65" name="T14"/>
              <a:gd fmla="*/ 52 h 56" name="T15"/>
              <a:gd fmla="*/ 20 w 65" name="T16"/>
              <a:gd fmla="*/ 36 h 56" name="T17"/>
              <a:gd fmla="*/ 12 w 65" name="T18"/>
              <a:gd fmla="*/ 22 h 56" name="T19"/>
              <a:gd fmla="*/ 2 w 65" name="T20"/>
              <a:gd fmla="*/ 6 h 56" name="T21"/>
              <a:gd fmla="*/ 6 w 65" name="T22"/>
              <a:gd fmla="*/ 0 h 56" name="T23"/>
              <a:gd fmla="*/ 25 w 65" name="T24"/>
              <a:gd fmla="*/ 0 h 56" name="T2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b="b" l="0" r="r" t="0"/>
            <a:pathLst>
              <a:path h="56" w="65">
                <a:moveTo>
                  <a:pt x="25" y="0"/>
                </a:moveTo>
                <a:cubicBezTo>
                  <a:pt x="29" y="0"/>
                  <a:pt x="36" y="0"/>
                  <a:pt x="41" y="0"/>
                </a:cubicBezTo>
                <a:cubicBezTo>
                  <a:pt x="59" y="0"/>
                  <a:pt x="59" y="0"/>
                  <a:pt x="59" y="0"/>
                </a:cubicBezTo>
                <a:cubicBezTo>
                  <a:pt x="64" y="0"/>
                  <a:pt x="65" y="3"/>
                  <a:pt x="63" y="6"/>
                </a:cubicBezTo>
                <a:cubicBezTo>
                  <a:pt x="54" y="22"/>
                  <a:pt x="54" y="22"/>
                  <a:pt x="54" y="22"/>
                </a:cubicBezTo>
                <a:cubicBezTo>
                  <a:pt x="52" y="26"/>
                  <a:pt x="48" y="32"/>
                  <a:pt x="46" y="36"/>
                </a:cubicBezTo>
                <a:cubicBezTo>
                  <a:pt x="37" y="52"/>
                  <a:pt x="37" y="52"/>
                  <a:pt x="37" y="52"/>
                </a:cubicBezTo>
                <a:cubicBezTo>
                  <a:pt x="35" y="56"/>
                  <a:pt x="31" y="56"/>
                  <a:pt x="29" y="52"/>
                </a:cubicBezTo>
                <a:cubicBezTo>
                  <a:pt x="20" y="36"/>
                  <a:pt x="20" y="36"/>
                  <a:pt x="20" y="36"/>
                </a:cubicBezTo>
                <a:cubicBezTo>
                  <a:pt x="17" y="32"/>
                  <a:pt x="14" y="26"/>
                  <a:pt x="12" y="22"/>
                </a:cubicBezTo>
                <a:cubicBezTo>
                  <a:pt x="2" y="6"/>
                  <a:pt x="2" y="6"/>
                  <a:pt x="2" y="6"/>
                </a:cubicBezTo>
                <a:cubicBezTo>
                  <a:pt x="0" y="3"/>
                  <a:pt x="2" y="0"/>
                  <a:pt x="6" y="0"/>
                </a:cubicBezTo>
                <a:lnTo>
                  <a:pt x="25" y="0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>
            <a:noFill/>
          </a:ln>
          <a:effec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43" name="íšlïḑè">
            <a:extLst>
              <a:ext uri="{FF2B5EF4-FFF2-40B4-BE49-F238E27FC236}">
                <a16:creationId xmlns:a16="http://schemas.microsoft.com/office/drawing/2014/main" id="{E21A3338-5DF4-4D2D-9630-91A84155237F}"/>
              </a:ext>
            </a:extLst>
          </p:cNvPr>
          <p:cNvSpPr/>
          <p:nvPr/>
        </p:nvSpPr>
        <p:spPr bwMode="auto">
          <a:xfrm>
            <a:off x="4678983" y="3871334"/>
            <a:ext cx="279260" cy="241179"/>
          </a:xfrm>
          <a:custGeom>
            <a:gdLst>
              <a:gd fmla="*/ 24 w 65" name="T0"/>
              <a:gd fmla="*/ 0 h 56" name="T1"/>
              <a:gd fmla="*/ 40 w 65" name="T2"/>
              <a:gd fmla="*/ 0 h 56" name="T3"/>
              <a:gd fmla="*/ 59 w 65" name="T4"/>
              <a:gd fmla="*/ 0 h 56" name="T5"/>
              <a:gd fmla="*/ 63 w 65" name="T6"/>
              <a:gd fmla="*/ 6 h 56" name="T7"/>
              <a:gd fmla="*/ 53 w 65" name="T8"/>
              <a:gd fmla="*/ 22 h 56" name="T9"/>
              <a:gd fmla="*/ 45 w 65" name="T10"/>
              <a:gd fmla="*/ 36 h 56" name="T11"/>
              <a:gd fmla="*/ 36 w 65" name="T12"/>
              <a:gd fmla="*/ 52 h 56" name="T13"/>
              <a:gd fmla="*/ 28 w 65" name="T14"/>
              <a:gd fmla="*/ 52 h 56" name="T15"/>
              <a:gd fmla="*/ 19 w 65" name="T16"/>
              <a:gd fmla="*/ 36 h 56" name="T17"/>
              <a:gd fmla="*/ 11 w 65" name="T18"/>
              <a:gd fmla="*/ 22 h 56" name="T19"/>
              <a:gd fmla="*/ 2 w 65" name="T20"/>
              <a:gd fmla="*/ 6 h 56" name="T21"/>
              <a:gd fmla="*/ 6 w 65" name="T22"/>
              <a:gd fmla="*/ 0 h 56" name="T23"/>
              <a:gd fmla="*/ 24 w 65" name="T24"/>
              <a:gd fmla="*/ 0 h 56" name="T2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b="b" l="0" r="r" t="0"/>
            <a:pathLst>
              <a:path h="56" w="65">
                <a:moveTo>
                  <a:pt x="24" y="0"/>
                </a:moveTo>
                <a:cubicBezTo>
                  <a:pt x="29" y="0"/>
                  <a:pt x="36" y="0"/>
                  <a:pt x="40" y="0"/>
                </a:cubicBezTo>
                <a:cubicBezTo>
                  <a:pt x="59" y="0"/>
                  <a:pt x="59" y="0"/>
                  <a:pt x="59" y="0"/>
                </a:cubicBezTo>
                <a:cubicBezTo>
                  <a:pt x="63" y="0"/>
                  <a:pt x="65" y="3"/>
                  <a:pt x="63" y="6"/>
                </a:cubicBezTo>
                <a:cubicBezTo>
                  <a:pt x="53" y="22"/>
                  <a:pt x="53" y="22"/>
                  <a:pt x="53" y="22"/>
                </a:cubicBezTo>
                <a:cubicBezTo>
                  <a:pt x="51" y="26"/>
                  <a:pt x="48" y="32"/>
                  <a:pt x="45" y="36"/>
                </a:cubicBezTo>
                <a:cubicBezTo>
                  <a:pt x="36" y="52"/>
                  <a:pt x="36" y="52"/>
                  <a:pt x="36" y="52"/>
                </a:cubicBezTo>
                <a:cubicBezTo>
                  <a:pt x="34" y="56"/>
                  <a:pt x="30" y="56"/>
                  <a:pt x="28" y="52"/>
                </a:cubicBezTo>
                <a:cubicBezTo>
                  <a:pt x="19" y="36"/>
                  <a:pt x="19" y="36"/>
                  <a:pt x="19" y="36"/>
                </a:cubicBezTo>
                <a:cubicBezTo>
                  <a:pt x="17" y="32"/>
                  <a:pt x="13" y="26"/>
                  <a:pt x="11" y="22"/>
                </a:cubicBezTo>
                <a:cubicBezTo>
                  <a:pt x="2" y="6"/>
                  <a:pt x="2" y="6"/>
                  <a:pt x="2" y="6"/>
                </a:cubicBezTo>
                <a:cubicBezTo>
                  <a:pt x="0" y="3"/>
                  <a:pt x="1" y="0"/>
                  <a:pt x="6" y="0"/>
                </a:cubicBezTo>
                <a:lnTo>
                  <a:pt x="24" y="0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>
            <a:noFill/>
          </a:ln>
          <a:effec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44" name="îŝḷíḑè">
            <a:extLst>
              <a:ext uri="{FF2B5EF4-FFF2-40B4-BE49-F238E27FC236}">
                <a16:creationId xmlns:a16="http://schemas.microsoft.com/office/drawing/2014/main" id="{08682ABF-77E0-4FDD-95CC-B4072C565C05}"/>
              </a:ext>
            </a:extLst>
          </p:cNvPr>
          <p:cNvSpPr/>
          <p:nvPr/>
        </p:nvSpPr>
        <p:spPr bwMode="auto">
          <a:xfrm>
            <a:off x="7313817" y="3871334"/>
            <a:ext cx="282887" cy="241179"/>
          </a:xfrm>
          <a:custGeom>
            <a:gdLst>
              <a:gd fmla="*/ 25 w 66" name="T0"/>
              <a:gd fmla="*/ 0 h 56" name="T1"/>
              <a:gd fmla="*/ 41 w 66" name="T2"/>
              <a:gd fmla="*/ 0 h 56" name="T3"/>
              <a:gd fmla="*/ 59 w 66" name="T4"/>
              <a:gd fmla="*/ 0 h 56" name="T5"/>
              <a:gd fmla="*/ 63 w 66" name="T6"/>
              <a:gd fmla="*/ 6 h 56" name="T7"/>
              <a:gd fmla="*/ 54 w 66" name="T8"/>
              <a:gd fmla="*/ 22 h 56" name="T9"/>
              <a:gd fmla="*/ 46 w 66" name="T10"/>
              <a:gd fmla="*/ 36 h 56" name="T11"/>
              <a:gd fmla="*/ 37 w 66" name="T12"/>
              <a:gd fmla="*/ 52 h 56" name="T13"/>
              <a:gd fmla="*/ 29 w 66" name="T14"/>
              <a:gd fmla="*/ 52 h 56" name="T15"/>
              <a:gd fmla="*/ 20 w 66" name="T16"/>
              <a:gd fmla="*/ 36 h 56" name="T17"/>
              <a:gd fmla="*/ 12 w 66" name="T18"/>
              <a:gd fmla="*/ 22 h 56" name="T19"/>
              <a:gd fmla="*/ 2 w 66" name="T20"/>
              <a:gd fmla="*/ 6 h 56" name="T21"/>
              <a:gd fmla="*/ 6 w 66" name="T22"/>
              <a:gd fmla="*/ 0 h 56" name="T23"/>
              <a:gd fmla="*/ 25 w 66" name="T24"/>
              <a:gd fmla="*/ 0 h 56" name="T2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b="b" l="0" r="r" t="0"/>
            <a:pathLst>
              <a:path h="56" w="66">
                <a:moveTo>
                  <a:pt x="25" y="0"/>
                </a:moveTo>
                <a:cubicBezTo>
                  <a:pt x="29" y="0"/>
                  <a:pt x="37" y="0"/>
                  <a:pt x="41" y="0"/>
                </a:cubicBezTo>
                <a:cubicBezTo>
                  <a:pt x="59" y="0"/>
                  <a:pt x="59" y="0"/>
                  <a:pt x="59" y="0"/>
                </a:cubicBezTo>
                <a:cubicBezTo>
                  <a:pt x="64" y="0"/>
                  <a:pt x="66" y="3"/>
                  <a:pt x="63" y="6"/>
                </a:cubicBezTo>
                <a:cubicBezTo>
                  <a:pt x="54" y="22"/>
                  <a:pt x="54" y="22"/>
                  <a:pt x="54" y="22"/>
                </a:cubicBezTo>
                <a:cubicBezTo>
                  <a:pt x="52" y="26"/>
                  <a:pt x="48" y="32"/>
                  <a:pt x="46" y="36"/>
                </a:cubicBezTo>
                <a:cubicBezTo>
                  <a:pt x="37" y="52"/>
                  <a:pt x="37" y="52"/>
                  <a:pt x="37" y="52"/>
                </a:cubicBezTo>
                <a:cubicBezTo>
                  <a:pt x="35" y="56"/>
                  <a:pt x="31" y="56"/>
                  <a:pt x="29" y="52"/>
                </a:cubicBezTo>
                <a:cubicBezTo>
                  <a:pt x="20" y="36"/>
                  <a:pt x="20" y="36"/>
                  <a:pt x="20" y="36"/>
                </a:cubicBezTo>
                <a:cubicBezTo>
                  <a:pt x="18" y="32"/>
                  <a:pt x="14" y="26"/>
                  <a:pt x="12" y="22"/>
                </a:cubicBezTo>
                <a:cubicBezTo>
                  <a:pt x="2" y="6"/>
                  <a:pt x="2" y="6"/>
                  <a:pt x="2" y="6"/>
                </a:cubicBezTo>
                <a:cubicBezTo>
                  <a:pt x="0" y="3"/>
                  <a:pt x="2" y="0"/>
                  <a:pt x="6" y="0"/>
                </a:cubicBezTo>
                <a:lnTo>
                  <a:pt x="25" y="0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>
            <a:noFill/>
          </a:ln>
          <a:effec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45" name="îš1ïďê">
            <a:extLst>
              <a:ext uri="{FF2B5EF4-FFF2-40B4-BE49-F238E27FC236}">
                <a16:creationId xmlns:a16="http://schemas.microsoft.com/office/drawing/2014/main" id="{C49CBF24-01CE-4BEB-83C4-6BEA99FBBCB3}"/>
              </a:ext>
            </a:extLst>
          </p:cNvPr>
          <p:cNvSpPr/>
          <p:nvPr/>
        </p:nvSpPr>
        <p:spPr bwMode="auto">
          <a:xfrm>
            <a:off x="9907743" y="3871334"/>
            <a:ext cx="279260" cy="241179"/>
          </a:xfrm>
          <a:custGeom>
            <a:gdLst>
              <a:gd fmla="*/ 25 w 65" name="T0"/>
              <a:gd fmla="*/ 0 h 56" name="T1"/>
              <a:gd fmla="*/ 41 w 65" name="T2"/>
              <a:gd fmla="*/ 0 h 56" name="T3"/>
              <a:gd fmla="*/ 59 w 65" name="T4"/>
              <a:gd fmla="*/ 0 h 56" name="T5"/>
              <a:gd fmla="*/ 63 w 65" name="T6"/>
              <a:gd fmla="*/ 6 h 56" name="T7"/>
              <a:gd fmla="*/ 54 w 65" name="T8"/>
              <a:gd fmla="*/ 22 h 56" name="T9"/>
              <a:gd fmla="*/ 46 w 65" name="T10"/>
              <a:gd fmla="*/ 36 h 56" name="T11"/>
              <a:gd fmla="*/ 37 w 65" name="T12"/>
              <a:gd fmla="*/ 52 h 56" name="T13"/>
              <a:gd fmla="*/ 29 w 65" name="T14"/>
              <a:gd fmla="*/ 52 h 56" name="T15"/>
              <a:gd fmla="*/ 20 w 65" name="T16"/>
              <a:gd fmla="*/ 36 h 56" name="T17"/>
              <a:gd fmla="*/ 12 w 65" name="T18"/>
              <a:gd fmla="*/ 22 h 56" name="T19"/>
              <a:gd fmla="*/ 2 w 65" name="T20"/>
              <a:gd fmla="*/ 6 h 56" name="T21"/>
              <a:gd fmla="*/ 6 w 65" name="T22"/>
              <a:gd fmla="*/ 0 h 56" name="T23"/>
              <a:gd fmla="*/ 25 w 65" name="T24"/>
              <a:gd fmla="*/ 0 h 56" name="T25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</a:cxnLst>
            <a:rect b="b" l="0" r="r" t="0"/>
            <a:pathLst>
              <a:path h="56" w="65">
                <a:moveTo>
                  <a:pt x="25" y="0"/>
                </a:moveTo>
                <a:cubicBezTo>
                  <a:pt x="29" y="0"/>
                  <a:pt x="36" y="0"/>
                  <a:pt x="41" y="0"/>
                </a:cubicBezTo>
                <a:cubicBezTo>
                  <a:pt x="59" y="0"/>
                  <a:pt x="59" y="0"/>
                  <a:pt x="59" y="0"/>
                </a:cubicBezTo>
                <a:cubicBezTo>
                  <a:pt x="64" y="0"/>
                  <a:pt x="65" y="3"/>
                  <a:pt x="63" y="6"/>
                </a:cubicBezTo>
                <a:cubicBezTo>
                  <a:pt x="54" y="22"/>
                  <a:pt x="54" y="22"/>
                  <a:pt x="54" y="22"/>
                </a:cubicBezTo>
                <a:cubicBezTo>
                  <a:pt x="52" y="26"/>
                  <a:pt x="48" y="32"/>
                  <a:pt x="46" y="36"/>
                </a:cubicBezTo>
                <a:cubicBezTo>
                  <a:pt x="37" y="52"/>
                  <a:pt x="37" y="52"/>
                  <a:pt x="37" y="52"/>
                </a:cubicBezTo>
                <a:cubicBezTo>
                  <a:pt x="35" y="56"/>
                  <a:pt x="31" y="56"/>
                  <a:pt x="29" y="52"/>
                </a:cubicBezTo>
                <a:cubicBezTo>
                  <a:pt x="20" y="36"/>
                  <a:pt x="20" y="36"/>
                  <a:pt x="20" y="36"/>
                </a:cubicBezTo>
                <a:cubicBezTo>
                  <a:pt x="17" y="32"/>
                  <a:pt x="14" y="26"/>
                  <a:pt x="12" y="22"/>
                </a:cubicBezTo>
                <a:cubicBezTo>
                  <a:pt x="2" y="6"/>
                  <a:pt x="2" y="6"/>
                  <a:pt x="2" y="6"/>
                </a:cubicBezTo>
                <a:cubicBezTo>
                  <a:pt x="0" y="3"/>
                  <a:pt x="2" y="0"/>
                  <a:pt x="6" y="0"/>
                </a:cubicBezTo>
                <a:lnTo>
                  <a:pt x="25" y="0"/>
                </a:lnTo>
                <a:close/>
              </a:path>
            </a:pathLst>
          </a:custGeom>
          <a:solidFill>
            <a:schemeClr val="tx2">
              <a:lumMod val="40000"/>
              <a:lumOff val="60000"/>
            </a:schemeClr>
          </a:solidFill>
          <a:ln>
            <a:noFill/>
          </a:ln>
          <a:effectLst/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cxnSp>
        <p:nvCxnSpPr>
          <p:cNvPr id="47" name="直接连接符 46">
            <a:extLst>
              <a:ext uri="{FF2B5EF4-FFF2-40B4-BE49-F238E27FC236}">
                <a16:creationId xmlns:a16="http://schemas.microsoft.com/office/drawing/2014/main" id="{1769D680-E662-4AA1-B81F-ED9C6881983E}"/>
              </a:ext>
            </a:extLst>
          </p:cNvPr>
          <p:cNvCxnSpPr/>
          <p:nvPr/>
        </p:nvCxnSpPr>
        <p:spPr>
          <a:xfrm flipH="1">
            <a:off x="3533445" y="3871334"/>
            <a:ext cx="0" cy="2272291"/>
          </a:xfrm>
          <a:prstGeom prst="line">
            <a:avLst/>
          </a:prstGeom>
          <a:ln cap="rnd" w="3175">
            <a:solidFill>
              <a:schemeClr val="bg1">
                <a:lumMod val="75000"/>
              </a:schemeClr>
            </a:solidFill>
            <a:round/>
            <a:headEnd type="none"/>
            <a:tailEnd len="med" type="non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直接连接符 47">
            <a:extLst>
              <a:ext uri="{FF2B5EF4-FFF2-40B4-BE49-F238E27FC236}">
                <a16:creationId xmlns:a16="http://schemas.microsoft.com/office/drawing/2014/main" id="{362CDD8E-F62C-4299-8295-F5637951EE86}"/>
              </a:ext>
            </a:extLst>
          </p:cNvPr>
          <p:cNvCxnSpPr/>
          <p:nvPr/>
        </p:nvCxnSpPr>
        <p:spPr>
          <a:xfrm flipH="1">
            <a:off x="6124245" y="3871334"/>
            <a:ext cx="0" cy="2272291"/>
          </a:xfrm>
          <a:prstGeom prst="line">
            <a:avLst/>
          </a:prstGeom>
          <a:ln cap="rnd" w="3175">
            <a:solidFill>
              <a:schemeClr val="bg1">
                <a:lumMod val="75000"/>
              </a:schemeClr>
            </a:solidFill>
            <a:round/>
            <a:headEnd type="none"/>
            <a:tailEnd len="med" type="non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接连接符 48">
            <a:extLst>
              <a:ext uri="{FF2B5EF4-FFF2-40B4-BE49-F238E27FC236}">
                <a16:creationId xmlns:a16="http://schemas.microsoft.com/office/drawing/2014/main" id="{BEA88D1F-0343-4729-8B10-85A6DA0EE4F6}"/>
              </a:ext>
            </a:extLst>
          </p:cNvPr>
          <p:cNvCxnSpPr/>
          <p:nvPr/>
        </p:nvCxnSpPr>
        <p:spPr>
          <a:xfrm flipH="1">
            <a:off x="8715045" y="3871334"/>
            <a:ext cx="0" cy="2272291"/>
          </a:xfrm>
          <a:prstGeom prst="line">
            <a:avLst/>
          </a:prstGeom>
          <a:ln cap="rnd" w="3175">
            <a:solidFill>
              <a:schemeClr val="bg1">
                <a:lumMod val="75000"/>
              </a:schemeClr>
            </a:solidFill>
            <a:round/>
            <a:headEnd type="none"/>
            <a:tailEnd len="med" type="non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0" name="组合 49">
            <a:extLst>
              <a:ext uri="{FF2B5EF4-FFF2-40B4-BE49-F238E27FC236}">
                <a16:creationId xmlns:a16="http://schemas.microsoft.com/office/drawing/2014/main" id="{189E1709-F41F-40E5-81F0-883087885655}"/>
              </a:ext>
            </a:extLst>
          </p:cNvPr>
          <p:cNvGrpSpPr/>
          <p:nvPr/>
        </p:nvGrpSpPr>
        <p:grpSpPr>
          <a:xfrm>
            <a:off x="1110261" y="1494000"/>
            <a:ext cx="2170611" cy="2179676"/>
            <a:chOff x="1110261" y="1494000"/>
            <a:chExt cx="2170611" cy="2179676"/>
          </a:xfrm>
        </p:grpSpPr>
        <p:sp>
          <p:nvSpPr>
            <p:cNvPr id="51" name="ïṡļïḑé">
              <a:extLst>
                <a:ext uri="{FF2B5EF4-FFF2-40B4-BE49-F238E27FC236}">
                  <a16:creationId xmlns:a16="http://schemas.microsoft.com/office/drawing/2014/main" id="{81FE5304-87B5-43BC-A88B-C35165515C01}"/>
                </a:ext>
              </a:extLst>
            </p:cNvPr>
            <p:cNvSpPr/>
            <p:nvPr/>
          </p:nvSpPr>
          <p:spPr bwMode="auto">
            <a:xfrm>
              <a:off x="1110261" y="1494000"/>
              <a:ext cx="2170611" cy="2179676"/>
            </a:xfrm>
            <a:prstGeom prst="ellipse">
              <a:avLst/>
            </a:prstGeom>
            <a:noFill/>
            <a:ln w="3175"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2" name="íšlíḋê">
              <a:extLst>
                <a:ext uri="{FF2B5EF4-FFF2-40B4-BE49-F238E27FC236}">
                  <a16:creationId xmlns:a16="http://schemas.microsoft.com/office/drawing/2014/main" id="{AA85EBB1-0EB7-410C-A23F-FCC2BF259657}"/>
                </a:ext>
              </a:extLst>
            </p:cNvPr>
            <p:cNvSpPr/>
            <p:nvPr/>
          </p:nvSpPr>
          <p:spPr bwMode="auto">
            <a:xfrm>
              <a:off x="1426521" y="1813154"/>
              <a:ext cx="1564943" cy="1572196"/>
            </a:xfrm>
            <a:prstGeom prst="ellipse">
              <a:avLst/>
            </a:prstGeom>
            <a:solidFill>
              <a:srgbClr val="5B727D"/>
            </a:solidFill>
            <a:ln w="158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none">
              <a:normAutofit/>
            </a:bodyPr>
            <a:lstStyle/>
            <a:p>
              <a:pPr algn="ctr"/>
              <a:endParaRPr altLang="en-US" b="1" lang="zh-CN" sz="2400"/>
            </a:p>
          </p:txBody>
        </p:sp>
        <p:sp>
          <p:nvSpPr>
            <p:cNvPr id="53" name="TextBox 16">
              <a:extLst>
                <a:ext uri="{FF2B5EF4-FFF2-40B4-BE49-F238E27FC236}">
                  <a16:creationId xmlns:a16="http://schemas.microsoft.com/office/drawing/2014/main" id="{E1205EB1-9FE6-42B5-AE88-BDA146500EDE}"/>
                </a:ext>
              </a:extLst>
            </p:cNvPr>
            <p:cNvSpPr txBox="1"/>
            <p:nvPr/>
          </p:nvSpPr>
          <p:spPr>
            <a:xfrm>
              <a:off x="1508533" y="2273351"/>
              <a:ext cx="1368018" cy="7010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buNone/>
              </a:pPr>
              <a:r>
                <a:rPr altLang="en-US" lang="zh-CN" sz="2000">
                  <a:solidFill>
                    <a:srgbClr val="FFFFFF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前台接待人员招聘</a:t>
              </a:r>
            </a:p>
          </p:txBody>
        </p:sp>
      </p:grpSp>
      <p:grpSp>
        <p:nvGrpSpPr>
          <p:cNvPr id="54" name="组合 53">
            <a:extLst>
              <a:ext uri="{FF2B5EF4-FFF2-40B4-BE49-F238E27FC236}">
                <a16:creationId xmlns:a16="http://schemas.microsoft.com/office/drawing/2014/main" id="{25BDD725-76AB-4F1B-B078-57FD6BDDC9F3}"/>
              </a:ext>
            </a:extLst>
          </p:cNvPr>
          <p:cNvGrpSpPr/>
          <p:nvPr/>
        </p:nvGrpSpPr>
        <p:grpSpPr>
          <a:xfrm>
            <a:off x="3710640" y="1494000"/>
            <a:ext cx="2170611" cy="2179676"/>
            <a:chOff x="3710640" y="1494000"/>
            <a:chExt cx="2170611" cy="2179676"/>
          </a:xfrm>
        </p:grpSpPr>
        <p:sp>
          <p:nvSpPr>
            <p:cNvPr id="55" name="iŝļíḓé">
              <a:extLst>
                <a:ext uri="{FF2B5EF4-FFF2-40B4-BE49-F238E27FC236}">
                  <a16:creationId xmlns:a16="http://schemas.microsoft.com/office/drawing/2014/main" id="{791393F5-2461-4AFA-987E-9F9D3455DE08}"/>
                </a:ext>
              </a:extLst>
            </p:cNvPr>
            <p:cNvSpPr/>
            <p:nvPr/>
          </p:nvSpPr>
          <p:spPr bwMode="auto">
            <a:xfrm>
              <a:off x="3710640" y="1494000"/>
              <a:ext cx="2170611" cy="2179676"/>
            </a:xfrm>
            <a:prstGeom prst="ellipse">
              <a:avLst/>
            </a:prstGeom>
            <a:noFill/>
            <a:ln w="3175"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6" name="íślïḍé">
              <a:extLst>
                <a:ext uri="{FF2B5EF4-FFF2-40B4-BE49-F238E27FC236}">
                  <a16:creationId xmlns:a16="http://schemas.microsoft.com/office/drawing/2014/main" id="{57EE1A5F-2961-4659-8E42-F1DFD71EA5FA}"/>
                </a:ext>
              </a:extLst>
            </p:cNvPr>
            <p:cNvSpPr/>
            <p:nvPr/>
          </p:nvSpPr>
          <p:spPr bwMode="auto">
            <a:xfrm>
              <a:off x="4015287" y="1813154"/>
              <a:ext cx="1564943" cy="1572196"/>
            </a:xfrm>
            <a:prstGeom prst="ellipse">
              <a:avLst/>
            </a:prstGeom>
            <a:solidFill>
              <a:srgbClr val="F35E40"/>
            </a:solidFill>
            <a:ln w="158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none">
              <a:normAutofit/>
            </a:bodyPr>
            <a:lstStyle/>
            <a:p>
              <a:pPr algn="ctr"/>
              <a:endParaRPr altLang="en-US" b="1" lang="zh-CN" sz="2400">
                <a:solidFill>
                  <a:schemeClr val="tx1"/>
                </a:solidFill>
              </a:endParaRPr>
            </a:p>
          </p:txBody>
        </p:sp>
        <p:sp>
          <p:nvSpPr>
            <p:cNvPr id="57" name="TextBox 18">
              <a:extLst>
                <a:ext uri="{FF2B5EF4-FFF2-40B4-BE49-F238E27FC236}">
                  <a16:creationId xmlns:a16="http://schemas.microsoft.com/office/drawing/2014/main" id="{F8B6D489-C00B-42BE-A33F-019352760748}"/>
                </a:ext>
              </a:extLst>
            </p:cNvPr>
            <p:cNvSpPr txBox="1"/>
            <p:nvPr/>
          </p:nvSpPr>
          <p:spPr>
            <a:xfrm>
              <a:off x="4111010" y="2258651"/>
              <a:ext cx="1368018" cy="7010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ctr">
                <a:defRPr sz="2400">
                  <a:solidFill>
                    <a:schemeClr val="accent3"/>
                  </a:solidFill>
                  <a:latin typeface="+mj-ea"/>
                  <a:ea typeface="+mj-ea"/>
                </a:defRPr>
              </a:lvl1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buNone/>
              </a:pPr>
              <a:r>
                <a:rPr altLang="en-US" lang="zh-CN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技术人员招聘渠道</a:t>
              </a:r>
            </a:p>
          </p:txBody>
        </p:sp>
      </p:grpSp>
      <p:grpSp>
        <p:nvGrpSpPr>
          <p:cNvPr id="58" name="组合 57">
            <a:extLst>
              <a:ext uri="{FF2B5EF4-FFF2-40B4-BE49-F238E27FC236}">
                <a16:creationId xmlns:a16="http://schemas.microsoft.com/office/drawing/2014/main" id="{C3C1F179-5EAA-4C1E-A753-85E03F824370}"/>
              </a:ext>
            </a:extLst>
          </p:cNvPr>
          <p:cNvGrpSpPr/>
          <p:nvPr/>
        </p:nvGrpSpPr>
        <p:grpSpPr>
          <a:xfrm>
            <a:off x="6301953" y="1494000"/>
            <a:ext cx="2170611" cy="2179676"/>
            <a:chOff x="6301953" y="1494000"/>
            <a:chExt cx="2170611" cy="2179676"/>
          </a:xfrm>
        </p:grpSpPr>
        <p:sp>
          <p:nvSpPr>
            <p:cNvPr id="59" name="îŝ1ïde">
              <a:extLst>
                <a:ext uri="{FF2B5EF4-FFF2-40B4-BE49-F238E27FC236}">
                  <a16:creationId xmlns:a16="http://schemas.microsoft.com/office/drawing/2014/main" id="{CDB569C8-AD01-43A5-AAA2-B01ACE8C1BCA}"/>
                </a:ext>
              </a:extLst>
            </p:cNvPr>
            <p:cNvSpPr/>
            <p:nvPr/>
          </p:nvSpPr>
          <p:spPr bwMode="auto">
            <a:xfrm>
              <a:off x="6301953" y="1494000"/>
              <a:ext cx="2170611" cy="2179676"/>
            </a:xfrm>
            <a:prstGeom prst="ellipse">
              <a:avLst/>
            </a:prstGeom>
            <a:noFill/>
            <a:ln w="3175"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0" name="íšlîḍê">
              <a:extLst>
                <a:ext uri="{FF2B5EF4-FFF2-40B4-BE49-F238E27FC236}">
                  <a16:creationId xmlns:a16="http://schemas.microsoft.com/office/drawing/2014/main" id="{AA10AE16-351F-4583-91AA-D47121D34D0C}"/>
                </a:ext>
              </a:extLst>
            </p:cNvPr>
            <p:cNvSpPr/>
            <p:nvPr/>
          </p:nvSpPr>
          <p:spPr bwMode="auto">
            <a:xfrm>
              <a:off x="6606600" y="1813154"/>
              <a:ext cx="1561317" cy="1572196"/>
            </a:xfrm>
            <a:prstGeom prst="ellipse">
              <a:avLst/>
            </a:prstGeom>
            <a:solidFill>
              <a:srgbClr val="5B727D"/>
            </a:solidFill>
            <a:ln w="158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none">
              <a:normAutofit/>
            </a:bodyPr>
            <a:lstStyle/>
            <a:p>
              <a:pPr algn="ctr"/>
              <a:endParaRPr altLang="en-US" b="1" lang="zh-CN" sz="2400"/>
            </a:p>
          </p:txBody>
        </p:sp>
        <p:sp>
          <p:nvSpPr>
            <p:cNvPr id="61" name="TextBox 20">
              <a:extLst>
                <a:ext uri="{FF2B5EF4-FFF2-40B4-BE49-F238E27FC236}">
                  <a16:creationId xmlns:a16="http://schemas.microsoft.com/office/drawing/2014/main" id="{F1DB73B4-46BA-4B63-9CD6-E8BF428E42CF}"/>
                </a:ext>
              </a:extLst>
            </p:cNvPr>
            <p:cNvSpPr txBox="1"/>
            <p:nvPr/>
          </p:nvSpPr>
          <p:spPr>
            <a:xfrm>
              <a:off x="6696298" y="2265591"/>
              <a:ext cx="1368018" cy="7010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ctr">
                <a:defRPr sz="2400">
                  <a:solidFill>
                    <a:schemeClr val="accent3"/>
                  </a:solidFill>
                  <a:latin typeface="+mj-ea"/>
                  <a:ea typeface="+mj-ea"/>
                </a:defRPr>
              </a:lvl1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buNone/>
              </a:pPr>
              <a:r>
                <a:rPr altLang="en-US" lang="zh-CN" sz="2000">
                  <a:solidFill>
                    <a:srgbClr val="FFFFFF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零配件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buNone/>
              </a:pPr>
              <a:r>
                <a:rPr altLang="en-US" lang="zh-CN" sz="2000">
                  <a:solidFill>
                    <a:srgbClr val="FFFFFF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供应渠道</a:t>
              </a:r>
            </a:p>
          </p:txBody>
        </p:sp>
      </p:grpSp>
      <p:grpSp>
        <p:nvGrpSpPr>
          <p:cNvPr id="62" name="组合 61">
            <a:extLst>
              <a:ext uri="{FF2B5EF4-FFF2-40B4-BE49-F238E27FC236}">
                <a16:creationId xmlns:a16="http://schemas.microsoft.com/office/drawing/2014/main" id="{8DADE0BA-0576-4414-9A63-62FE836C81C3}"/>
              </a:ext>
            </a:extLst>
          </p:cNvPr>
          <p:cNvGrpSpPr/>
          <p:nvPr/>
        </p:nvGrpSpPr>
        <p:grpSpPr>
          <a:xfrm>
            <a:off x="8913212" y="1494000"/>
            <a:ext cx="2170611" cy="2179676"/>
            <a:chOff x="8913212" y="1494000"/>
            <a:chExt cx="2170611" cy="2179676"/>
          </a:xfrm>
        </p:grpSpPr>
        <p:sp>
          <p:nvSpPr>
            <p:cNvPr id="63" name="îşļiḋè">
              <a:extLst>
                <a:ext uri="{FF2B5EF4-FFF2-40B4-BE49-F238E27FC236}">
                  <a16:creationId xmlns:a16="http://schemas.microsoft.com/office/drawing/2014/main" id="{6E77C856-7659-4636-8E3C-D4CB120C6C75}"/>
                </a:ext>
              </a:extLst>
            </p:cNvPr>
            <p:cNvSpPr/>
            <p:nvPr/>
          </p:nvSpPr>
          <p:spPr bwMode="auto">
            <a:xfrm>
              <a:off x="8913212" y="1494000"/>
              <a:ext cx="2170611" cy="2179676"/>
            </a:xfrm>
            <a:prstGeom prst="ellipse">
              <a:avLst/>
            </a:prstGeom>
            <a:noFill/>
            <a:ln w="3175">
              <a:solidFill>
                <a:schemeClr val="bg1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64" name="íSḻïḍe">
              <a:extLst>
                <a:ext uri="{FF2B5EF4-FFF2-40B4-BE49-F238E27FC236}">
                  <a16:creationId xmlns:a16="http://schemas.microsoft.com/office/drawing/2014/main" id="{B7AAD79A-B0F7-4922-80E4-4D1668F7A26D}"/>
                </a:ext>
              </a:extLst>
            </p:cNvPr>
            <p:cNvSpPr/>
            <p:nvPr/>
          </p:nvSpPr>
          <p:spPr bwMode="auto">
            <a:xfrm>
              <a:off x="9223300" y="1813154"/>
              <a:ext cx="1564943" cy="1572196"/>
            </a:xfrm>
            <a:prstGeom prst="ellipse">
              <a:avLst/>
            </a:prstGeom>
            <a:solidFill>
              <a:srgbClr val="F35E40"/>
            </a:solidFill>
            <a:ln w="15875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none">
              <a:normAutofit/>
            </a:bodyPr>
            <a:lstStyle/>
            <a:p>
              <a:pPr algn="ctr"/>
              <a:endParaRPr altLang="en-US" b="1" lang="zh-CN" sz="2400">
                <a:solidFill>
                  <a:schemeClr val="tx1"/>
                </a:solidFill>
              </a:endParaRPr>
            </a:p>
          </p:txBody>
        </p:sp>
        <p:sp>
          <p:nvSpPr>
            <p:cNvPr id="65" name="TextBox 22">
              <a:extLst>
                <a:ext uri="{FF2B5EF4-FFF2-40B4-BE49-F238E27FC236}">
                  <a16:creationId xmlns:a16="http://schemas.microsoft.com/office/drawing/2014/main" id="{B65551A5-BF89-4AA8-8966-CFF6723AA027}"/>
                </a:ext>
              </a:extLst>
            </p:cNvPr>
            <p:cNvSpPr txBox="1"/>
            <p:nvPr/>
          </p:nvSpPr>
          <p:spPr>
            <a:xfrm>
              <a:off x="9349639" y="2229987"/>
              <a:ext cx="1368018" cy="70104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>
              <a:defPPr>
                <a:defRPr lang="zh-CN"/>
              </a:defPPr>
              <a:lvl1pPr algn="ctr">
                <a:defRPr sz="2400">
                  <a:solidFill>
                    <a:schemeClr val="accent3"/>
                  </a:solidFill>
                  <a:latin typeface="+mj-ea"/>
                  <a:ea typeface="+mj-ea"/>
                </a:defRPr>
              </a:lvl1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buNone/>
              </a:pPr>
              <a:r>
                <a:rPr altLang="en-US" lang="zh-CN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零配件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buNone/>
              </a:pPr>
              <a:r>
                <a:rPr altLang="en-US" lang="zh-CN" sz="2000">
                  <a:solidFill>
                    <a:schemeClr val="bg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供应时间</a:t>
              </a:r>
            </a:p>
          </p:txBody>
        </p:sp>
      </p:grpSp>
      <p:sp>
        <p:nvSpPr>
          <p:cNvPr id="66" name="TextBox 17">
            <a:extLst>
              <a:ext uri="{FF2B5EF4-FFF2-40B4-BE49-F238E27FC236}">
                <a16:creationId xmlns:a16="http://schemas.microsoft.com/office/drawing/2014/main" id="{29339AEB-3FFC-4498-9278-1B7514AC3E89}"/>
              </a:ext>
            </a:extLst>
          </p:cNvPr>
          <p:cNvSpPr txBox="1"/>
          <p:nvPr/>
        </p:nvSpPr>
        <p:spPr>
          <a:xfrm>
            <a:off x="885820" y="4529473"/>
            <a:ext cx="2520000" cy="10668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</a:pPr>
            <a:r>
              <a:rPr altLang="en-US" lang="zh-CN" sz="16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在开业前两个月招聘形象气质佳的人员，送往其他店进行标准化学习，再进行考核筛选。</a:t>
            </a:r>
          </a:p>
        </p:txBody>
      </p:sp>
      <p:sp>
        <p:nvSpPr>
          <p:cNvPr id="67" name="TextBox 19">
            <a:extLst>
              <a:ext uri="{FF2B5EF4-FFF2-40B4-BE49-F238E27FC236}">
                <a16:creationId xmlns:a16="http://schemas.microsoft.com/office/drawing/2014/main" id="{DED836CD-B3E4-490F-BE44-D271808658D3}"/>
              </a:ext>
            </a:extLst>
          </p:cNvPr>
          <p:cNvSpPr txBox="1"/>
          <p:nvPr/>
        </p:nvSpPr>
        <p:spPr>
          <a:xfrm>
            <a:off x="3584434" y="4529473"/>
            <a:ext cx="2520000" cy="10668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</a:pPr>
            <a:r>
              <a:rPr altLang="en-US" lang="zh-CN" sz="16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在开业前一个月将人员招聘到位。管理人员和技术人员来自高端品牌店技术人员。</a:t>
            </a:r>
          </a:p>
        </p:txBody>
      </p:sp>
      <p:sp>
        <p:nvSpPr>
          <p:cNvPr id="68" name="TextBox 21">
            <a:extLst>
              <a:ext uri="{FF2B5EF4-FFF2-40B4-BE49-F238E27FC236}">
                <a16:creationId xmlns:a16="http://schemas.microsoft.com/office/drawing/2014/main" id="{574D1BC4-8697-47D5-A8AA-F609C288BEBD}"/>
              </a:ext>
            </a:extLst>
          </p:cNvPr>
          <p:cNvSpPr txBox="1"/>
          <p:nvPr/>
        </p:nvSpPr>
        <p:spPr>
          <a:xfrm>
            <a:off x="6214694" y="4529473"/>
            <a:ext cx="2520000" cy="13106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</a:pPr>
            <a:r>
              <a:rPr altLang="en-US" lang="zh-CN" sz="16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一部分从成都大经销商处购买，另一部分则根据以前积累的供应商，从全国范围采购，然后以空运的方式托运。</a:t>
            </a:r>
          </a:p>
        </p:txBody>
      </p:sp>
      <p:sp>
        <p:nvSpPr>
          <p:cNvPr id="69" name="TextBox 23">
            <a:extLst>
              <a:ext uri="{FF2B5EF4-FFF2-40B4-BE49-F238E27FC236}">
                <a16:creationId xmlns:a16="http://schemas.microsoft.com/office/drawing/2014/main" id="{55F11D4D-210A-4484-9B69-BC5C848DB8C4}"/>
              </a:ext>
            </a:extLst>
          </p:cNvPr>
          <p:cNvSpPr txBox="1"/>
          <p:nvPr/>
        </p:nvSpPr>
        <p:spPr>
          <a:xfrm>
            <a:off x="8817354" y="4529473"/>
            <a:ext cx="2520000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</a:pPr>
            <a:r>
              <a:rPr altLang="en-US" lang="zh-CN" sz="16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在前期做口碑期间，物流无法当天送达的公司自行到成都取货。</a:t>
            </a:r>
          </a:p>
        </p:txBody>
      </p:sp>
      <p:sp>
        <p:nvSpPr>
          <p:cNvPr id="70" name="î$1íḑé">
            <a:extLst>
              <a:ext uri="{FF2B5EF4-FFF2-40B4-BE49-F238E27FC236}">
                <a16:creationId xmlns:a16="http://schemas.microsoft.com/office/drawing/2014/main" id="{6FF26254-7946-47A3-A054-A4AA068FF50B}"/>
              </a:ext>
            </a:extLst>
          </p:cNvPr>
          <p:cNvSpPr/>
          <p:nvPr/>
        </p:nvSpPr>
        <p:spPr bwMode="auto">
          <a:xfrm>
            <a:off x="2105805" y="1494000"/>
            <a:ext cx="2749076" cy="2170609"/>
          </a:xfrm>
          <a:custGeom>
            <a:gdLst>
              <a:gd fmla="*/ 627 w 641" name="T0"/>
              <a:gd fmla="*/ 504 h 504" name="T1"/>
              <a:gd fmla="*/ 322 w 641" name="T2"/>
              <a:gd fmla="*/ 266 h 504" name="T3"/>
              <a:gd fmla="*/ 14 w 641" name="T4"/>
              <a:gd fmla="*/ 28 h 504" name="T5"/>
              <a:gd fmla="*/ 0 w 641" name="T6"/>
              <a:gd fmla="*/ 14 h 504" name="T7"/>
              <a:gd fmla="*/ 14 w 641" name="T8"/>
              <a:gd fmla="*/ 0 h 504" name="T9"/>
              <a:gd fmla="*/ 347 w 641" name="T10"/>
              <a:gd fmla="*/ 252 h 504" name="T11"/>
              <a:gd fmla="*/ 627 w 641" name="T12"/>
              <a:gd fmla="*/ 476 h 504" name="T13"/>
              <a:gd fmla="*/ 641 w 641" name="T14"/>
              <a:gd fmla="*/ 490 h 504" name="T15"/>
              <a:gd fmla="*/ 627 w 641" name="T16"/>
              <a:gd fmla="*/ 504 h 504" name="T1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b="b" l="0" r="r" t="0"/>
            <a:pathLst>
              <a:path h="503" w="641">
                <a:moveTo>
                  <a:pt x="627" y="504"/>
                </a:moveTo>
                <a:cubicBezTo>
                  <a:pt x="462" y="504"/>
                  <a:pt x="391" y="383"/>
                  <a:pt x="322" y="266"/>
                </a:cubicBezTo>
                <a:cubicBezTo>
                  <a:pt x="250" y="144"/>
                  <a:pt x="182" y="28"/>
                  <a:pt x="14" y="28"/>
                </a:cubicBezTo>
                <a:cubicBezTo>
                  <a:pt x="6" y="28"/>
                  <a:pt x="0" y="22"/>
                  <a:pt x="0" y="14"/>
                </a:cubicBezTo>
                <a:cubicBezTo>
                  <a:pt x="0" y="6"/>
                  <a:pt x="6" y="0"/>
                  <a:pt x="14" y="0"/>
                </a:cubicBezTo>
                <a:cubicBezTo>
                  <a:pt x="198" y="0"/>
                  <a:pt x="274" y="128"/>
                  <a:pt x="347" y="252"/>
                </a:cubicBezTo>
                <a:cubicBezTo>
                  <a:pt x="414" y="367"/>
                  <a:pt x="478" y="476"/>
                  <a:pt x="627" y="476"/>
                </a:cubicBezTo>
                <a:cubicBezTo>
                  <a:pt x="635" y="476"/>
                  <a:pt x="641" y="482"/>
                  <a:pt x="641" y="490"/>
                </a:cubicBezTo>
                <a:cubicBezTo>
                  <a:pt x="641" y="498"/>
                  <a:pt x="635" y="504"/>
                  <a:pt x="627" y="504"/>
                </a:cubicBezTo>
                <a:close/>
              </a:path>
            </a:pathLst>
          </a:custGeom>
          <a:solidFill>
            <a:schemeClr val="bg2"/>
          </a:solidFill>
          <a:ln w="158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1" name="îŝļiḑé">
            <a:extLst>
              <a:ext uri="{FF2B5EF4-FFF2-40B4-BE49-F238E27FC236}">
                <a16:creationId xmlns:a16="http://schemas.microsoft.com/office/drawing/2014/main" id="{9DD01F0E-9535-492A-89D0-CEE3C67B4BD7}"/>
              </a:ext>
            </a:extLst>
          </p:cNvPr>
          <p:cNvSpPr/>
          <p:nvPr/>
        </p:nvSpPr>
        <p:spPr bwMode="auto">
          <a:xfrm>
            <a:off x="4697117" y="1494000"/>
            <a:ext cx="2749076" cy="2170609"/>
          </a:xfrm>
          <a:custGeom>
            <a:gdLst>
              <a:gd fmla="*/ 627 w 641" name="T0"/>
              <a:gd fmla="*/ 504 h 504" name="T1"/>
              <a:gd fmla="*/ 322 w 641" name="T2"/>
              <a:gd fmla="*/ 266 h 504" name="T3"/>
              <a:gd fmla="*/ 14 w 641" name="T4"/>
              <a:gd fmla="*/ 28 h 504" name="T5"/>
              <a:gd fmla="*/ 0 w 641" name="T6"/>
              <a:gd fmla="*/ 14 h 504" name="T7"/>
              <a:gd fmla="*/ 14 w 641" name="T8"/>
              <a:gd fmla="*/ 0 h 504" name="T9"/>
              <a:gd fmla="*/ 346 w 641" name="T10"/>
              <a:gd fmla="*/ 252 h 504" name="T11"/>
              <a:gd fmla="*/ 627 w 641" name="T12"/>
              <a:gd fmla="*/ 476 h 504" name="T13"/>
              <a:gd fmla="*/ 641 w 641" name="T14"/>
              <a:gd fmla="*/ 490 h 504" name="T15"/>
              <a:gd fmla="*/ 627 w 641" name="T16"/>
              <a:gd fmla="*/ 504 h 504" name="T1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b="b" l="0" r="r" t="0"/>
            <a:pathLst>
              <a:path h="503" w="641">
                <a:moveTo>
                  <a:pt x="627" y="504"/>
                </a:moveTo>
                <a:cubicBezTo>
                  <a:pt x="462" y="504"/>
                  <a:pt x="390" y="383"/>
                  <a:pt x="322" y="266"/>
                </a:cubicBezTo>
                <a:cubicBezTo>
                  <a:pt x="250" y="144"/>
                  <a:pt x="182" y="28"/>
                  <a:pt x="14" y="28"/>
                </a:cubicBezTo>
                <a:cubicBezTo>
                  <a:pt x="6" y="28"/>
                  <a:pt x="0" y="22"/>
                  <a:pt x="0" y="14"/>
                </a:cubicBezTo>
                <a:cubicBezTo>
                  <a:pt x="0" y="6"/>
                  <a:pt x="6" y="0"/>
                  <a:pt x="14" y="0"/>
                </a:cubicBezTo>
                <a:cubicBezTo>
                  <a:pt x="198" y="0"/>
                  <a:pt x="274" y="128"/>
                  <a:pt x="346" y="252"/>
                </a:cubicBezTo>
                <a:cubicBezTo>
                  <a:pt x="414" y="367"/>
                  <a:pt x="478" y="476"/>
                  <a:pt x="627" y="476"/>
                </a:cubicBezTo>
                <a:cubicBezTo>
                  <a:pt x="635" y="476"/>
                  <a:pt x="641" y="482"/>
                  <a:pt x="641" y="490"/>
                </a:cubicBezTo>
                <a:cubicBezTo>
                  <a:pt x="641" y="498"/>
                  <a:pt x="635" y="504"/>
                  <a:pt x="627" y="504"/>
                </a:cubicBezTo>
                <a:close/>
              </a:path>
            </a:pathLst>
          </a:custGeom>
          <a:solidFill>
            <a:schemeClr val="bg2"/>
          </a:solidFill>
          <a:ln w="158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2" name="iśḻïḍè">
            <a:extLst>
              <a:ext uri="{FF2B5EF4-FFF2-40B4-BE49-F238E27FC236}">
                <a16:creationId xmlns:a16="http://schemas.microsoft.com/office/drawing/2014/main" id="{FEDCA57B-176D-4458-8036-A8488279BD7D}"/>
              </a:ext>
            </a:extLst>
          </p:cNvPr>
          <p:cNvSpPr/>
          <p:nvPr/>
        </p:nvSpPr>
        <p:spPr bwMode="auto">
          <a:xfrm>
            <a:off x="7310190" y="1494000"/>
            <a:ext cx="2752703" cy="2170609"/>
          </a:xfrm>
          <a:custGeom>
            <a:gdLst>
              <a:gd fmla="*/ 627 w 642" name="T0"/>
              <a:gd fmla="*/ 504 h 504" name="T1"/>
              <a:gd fmla="*/ 322 w 642" name="T2"/>
              <a:gd fmla="*/ 266 h 504" name="T3"/>
              <a:gd fmla="*/ 14 w 642" name="T4"/>
              <a:gd fmla="*/ 28 h 504" name="T5"/>
              <a:gd fmla="*/ 0 w 642" name="T6"/>
              <a:gd fmla="*/ 14 h 504" name="T7"/>
              <a:gd fmla="*/ 14 w 642" name="T8"/>
              <a:gd fmla="*/ 0 h 504" name="T9"/>
              <a:gd fmla="*/ 347 w 642" name="T10"/>
              <a:gd fmla="*/ 252 h 504" name="T11"/>
              <a:gd fmla="*/ 627 w 642" name="T12"/>
              <a:gd fmla="*/ 476 h 504" name="T13"/>
              <a:gd fmla="*/ 642 w 642" name="T14"/>
              <a:gd fmla="*/ 490 h 504" name="T15"/>
              <a:gd fmla="*/ 627 w 642" name="T16"/>
              <a:gd fmla="*/ 504 h 504" name="T17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b="b" l="0" r="r" t="0"/>
            <a:pathLst>
              <a:path h="503" w="642">
                <a:moveTo>
                  <a:pt x="627" y="504"/>
                </a:moveTo>
                <a:cubicBezTo>
                  <a:pt x="462" y="504"/>
                  <a:pt x="391" y="383"/>
                  <a:pt x="322" y="266"/>
                </a:cubicBezTo>
                <a:cubicBezTo>
                  <a:pt x="250" y="144"/>
                  <a:pt x="182" y="28"/>
                  <a:pt x="14" y="28"/>
                </a:cubicBezTo>
                <a:cubicBezTo>
                  <a:pt x="6" y="28"/>
                  <a:pt x="0" y="22"/>
                  <a:pt x="0" y="14"/>
                </a:cubicBezTo>
                <a:cubicBezTo>
                  <a:pt x="0" y="6"/>
                  <a:pt x="6" y="0"/>
                  <a:pt x="14" y="0"/>
                </a:cubicBezTo>
                <a:cubicBezTo>
                  <a:pt x="199" y="0"/>
                  <a:pt x="274" y="128"/>
                  <a:pt x="347" y="252"/>
                </a:cubicBezTo>
                <a:cubicBezTo>
                  <a:pt x="415" y="367"/>
                  <a:pt x="479" y="476"/>
                  <a:pt x="627" y="476"/>
                </a:cubicBezTo>
                <a:cubicBezTo>
                  <a:pt x="635" y="476"/>
                  <a:pt x="642" y="482"/>
                  <a:pt x="642" y="490"/>
                </a:cubicBezTo>
                <a:cubicBezTo>
                  <a:pt x="642" y="498"/>
                  <a:pt x="635" y="504"/>
                  <a:pt x="627" y="504"/>
                </a:cubicBezTo>
                <a:close/>
              </a:path>
            </a:pathLst>
          </a:custGeom>
          <a:solidFill>
            <a:schemeClr val="bg2"/>
          </a:solidFill>
          <a:ln w="158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2121061583"/>
      </p:ext>
    </p:extLst>
  </p:cSld>
  <p:clrMapOvr>
    <a:masterClrMapping/>
  </p:clrMapOvr>
  <p:transition spd="slow">
    <p:randomBar dir="vert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1250" id="7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fill="hold" grpId="0" id="9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fill="hold" grpId="0" id="13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5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fill="hold" id="17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9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2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1" nodeType="afterGroup">
                            <p:stCondLst>
                              <p:cond delay="2750"/>
                            </p:stCondLst>
                            <p:childTnLst>
                              <p:par>
                                <p:cTn fill="hold" id="22" nodeType="afterEffect" presetClass="entr" presetID="2" presetSubtype="8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4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5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26" nodeType="withEffect" presetClass="entr" presetID="2" presetSubtype="8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8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9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30" nodeType="withEffect" presetClass="entr" presetID="2" presetSubtype="8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2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3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34" nodeType="withEffect" presetClass="entr" presetID="2" presetSubtype="8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3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6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7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8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39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1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2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4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5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7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8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grpId="0" id="49" nodeType="afterEffect" presetClass="entr" presetID="22" presetSubtype="1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51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2" nodeType="withEffect" presetClass="entr" presetID="22" presetSubtype="1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5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54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5" nodeType="withEffect" presetClass="entr" presetID="22" presetSubtype="1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57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8" nodeType="withEffect" presetClass="entr" presetID="22" presetSubtype="1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5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6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1" nodeType="afterGroup">
                            <p:stCondLst>
                              <p:cond delay="4750"/>
                            </p:stCondLst>
                            <p:childTnLst>
                              <p:par>
                                <p:cTn fill="hold" id="62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64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65" nodeType="with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67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68" nodeType="with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7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1" nodeType="afterGroup">
                            <p:stCondLst>
                              <p:cond delay="5250"/>
                            </p:stCondLst>
                            <p:childTnLst>
                              <p:par>
                                <p:cTn decel="100000" fill="hold" grpId="0" id="72" nodeType="afterEffect" presetClass="entr" presetID="49" presetSubtype="0">
                                  <p:stCondLst>
                                    <p:cond delay="250"/>
                                  </p:stCondLst>
                                  <p:iterate type="lt">
                                    <p:tmPct val="10263"/>
                                  </p:iterate>
                                  <p:childTnLst>
                                    <p:set>
                                      <p:cBhvr>
                                        <p:cTn dur="1" fill="hold" id="7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4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5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6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7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decel="100000" fill="hold" grpId="0" id="78" nodeType="withEffect" presetClass="entr" presetID="49" presetSubtype="0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7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8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1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2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83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decel="100000" fill="hold" grpId="0" id="84" nodeType="withEffect" presetClass="entr" presetID="49" presetSubtype="0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8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86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7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8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89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decel="100000" fill="hold" grpId="0" id="90" nodeType="withEffect" presetClass="entr" presetID="49" presetSubtype="0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9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92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3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4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5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23"/>
      <p:bldP grpId="0" spid="46"/>
      <p:bldP grpId="0" spid="42"/>
      <p:bldP grpId="0" spid="43"/>
      <p:bldP grpId="0" spid="44"/>
      <p:bldP grpId="0" spid="45"/>
      <p:bldP grpId="0" spid="66"/>
      <p:bldP grpId="0" spid="67"/>
      <p:bldP grpId="0" spid="68"/>
      <p:bldP grpId="0" spid="69"/>
      <p:bldP grpId="0" spid="70"/>
      <p:bldP grpId="0" spid="71"/>
      <p:bldP grpId="0" spid="72"/>
    </p:bldLst>
  </p:timing>
</p:sld>
</file>

<file path=ppt/slides/slide1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8" name="椭圆 77">
            <a:extLst>
              <a:ext uri="{FF2B5EF4-FFF2-40B4-BE49-F238E27FC236}">
                <a16:creationId xmlns:a16="http://schemas.microsoft.com/office/drawing/2014/main" id="{48F17172-B2F0-4BD7-B9C7-4C33CBED1D65}"/>
              </a:ext>
            </a:extLst>
          </p:cNvPr>
          <p:cNvSpPr/>
          <p:nvPr/>
        </p:nvSpPr>
        <p:spPr>
          <a:xfrm>
            <a:off x="1276062" y="5666081"/>
            <a:ext cx="436191" cy="484172"/>
          </a:xfrm>
          <a:prstGeom prst="ellipse">
            <a:avLst/>
          </a:prstGeom>
          <a:solidFill>
            <a:srgbClr val="5B72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9" name="椭圆 78">
            <a:extLst>
              <a:ext uri="{FF2B5EF4-FFF2-40B4-BE49-F238E27FC236}">
                <a16:creationId xmlns:a16="http://schemas.microsoft.com/office/drawing/2014/main" id="{B8C66722-43B0-4857-BF88-93F597695007}"/>
              </a:ext>
            </a:extLst>
          </p:cNvPr>
          <p:cNvSpPr/>
          <p:nvPr/>
        </p:nvSpPr>
        <p:spPr>
          <a:xfrm>
            <a:off x="10975254" y="-240722"/>
            <a:ext cx="1497960" cy="1497960"/>
          </a:xfrm>
          <a:prstGeom prst="ellipse">
            <a:avLst/>
          </a:prstGeom>
          <a:solidFill>
            <a:srgbClr val="5B72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1" name="椭圆 80">
            <a:extLst>
              <a:ext uri="{FF2B5EF4-FFF2-40B4-BE49-F238E27FC236}">
                <a16:creationId xmlns:a16="http://schemas.microsoft.com/office/drawing/2014/main" id="{EFA7DA3A-3E8D-485D-8856-10FB3F0DB989}"/>
              </a:ext>
            </a:extLst>
          </p:cNvPr>
          <p:cNvSpPr/>
          <p:nvPr/>
        </p:nvSpPr>
        <p:spPr>
          <a:xfrm>
            <a:off x="9241681" y="604904"/>
            <a:ext cx="575692" cy="575692"/>
          </a:xfrm>
          <a:prstGeom prst="ellipse">
            <a:avLst/>
          </a:prstGeom>
          <a:solidFill>
            <a:srgbClr val="5B72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2" name="椭圆 81">
            <a:extLst>
              <a:ext uri="{FF2B5EF4-FFF2-40B4-BE49-F238E27FC236}">
                <a16:creationId xmlns:a16="http://schemas.microsoft.com/office/drawing/2014/main" id="{AA592BF3-2FDF-4B12-92F0-BDE52C21D88C}"/>
              </a:ext>
            </a:extLst>
          </p:cNvPr>
          <p:cNvSpPr/>
          <p:nvPr/>
        </p:nvSpPr>
        <p:spPr>
          <a:xfrm>
            <a:off x="10601129" y="1966038"/>
            <a:ext cx="256854" cy="256854"/>
          </a:xfrm>
          <a:prstGeom prst="ellipse">
            <a:avLst/>
          </a:prstGeom>
          <a:solidFill>
            <a:srgbClr val="F35E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83" name="组合 82">
            <a:extLst>
              <a:ext uri="{FF2B5EF4-FFF2-40B4-BE49-F238E27FC236}">
                <a16:creationId xmlns:a16="http://schemas.microsoft.com/office/drawing/2014/main" id="{326206D5-064C-4FAD-B351-F7F1AB687A0D}"/>
              </a:ext>
            </a:extLst>
          </p:cNvPr>
          <p:cNvGrpSpPr/>
          <p:nvPr/>
        </p:nvGrpSpPr>
        <p:grpSpPr>
          <a:xfrm>
            <a:off x="4577061" y="784155"/>
            <a:ext cx="3037878" cy="2644845"/>
            <a:chOff x="-966075" y="2611829"/>
            <a:chExt cx="2049594" cy="2049594"/>
          </a:xfrm>
        </p:grpSpPr>
        <p:sp>
          <p:nvSpPr>
            <p:cNvPr id="84" name="椭圆 83">
              <a:extLst>
                <a:ext uri="{FF2B5EF4-FFF2-40B4-BE49-F238E27FC236}">
                  <a16:creationId xmlns:a16="http://schemas.microsoft.com/office/drawing/2014/main" id="{EF2541D1-F012-416E-A3F2-EA82486ECC54}"/>
                </a:ext>
              </a:extLst>
            </p:cNvPr>
            <p:cNvSpPr/>
            <p:nvPr/>
          </p:nvSpPr>
          <p:spPr>
            <a:xfrm>
              <a:off x="-843094" y="2734810"/>
              <a:ext cx="1803633" cy="1803633"/>
            </a:xfrm>
            <a:prstGeom prst="ellipse">
              <a:avLst/>
            </a:prstGeom>
            <a:solidFill>
              <a:srgbClr val="5B727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5" name="椭圆 84">
              <a:extLst>
                <a:ext uri="{FF2B5EF4-FFF2-40B4-BE49-F238E27FC236}">
                  <a16:creationId xmlns:a16="http://schemas.microsoft.com/office/drawing/2014/main" id="{491396CC-3996-4796-92B6-400CCF4094AD}"/>
                </a:ext>
              </a:extLst>
            </p:cNvPr>
            <p:cNvSpPr/>
            <p:nvPr/>
          </p:nvSpPr>
          <p:spPr>
            <a:xfrm>
              <a:off x="-966075" y="2611829"/>
              <a:ext cx="2049594" cy="2049594"/>
            </a:xfrm>
            <a:prstGeom prst="ellipse">
              <a:avLst/>
            </a:prstGeom>
            <a:noFill/>
            <a:ln>
              <a:solidFill>
                <a:srgbClr val="5B727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87" name="文本框 86">
            <a:extLst>
              <a:ext uri="{FF2B5EF4-FFF2-40B4-BE49-F238E27FC236}">
                <a16:creationId xmlns:a16="http://schemas.microsoft.com/office/drawing/2014/main" id="{EC3B923F-E41D-43E8-8859-DE3891B7BC1F}"/>
              </a:ext>
            </a:extLst>
          </p:cNvPr>
          <p:cNvSpPr txBox="1"/>
          <p:nvPr/>
        </p:nvSpPr>
        <p:spPr>
          <a:xfrm>
            <a:off x="5307964" y="1355100"/>
            <a:ext cx="1560830" cy="14325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z="88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04</a:t>
            </a:r>
          </a:p>
        </p:txBody>
      </p:sp>
      <p:sp>
        <p:nvSpPr>
          <p:cNvPr id="88" name="椭圆 87">
            <a:extLst>
              <a:ext uri="{FF2B5EF4-FFF2-40B4-BE49-F238E27FC236}">
                <a16:creationId xmlns:a16="http://schemas.microsoft.com/office/drawing/2014/main" id="{1408C714-045F-4B68-B4FA-E20E9285B01A}"/>
              </a:ext>
            </a:extLst>
          </p:cNvPr>
          <p:cNvSpPr/>
          <p:nvPr/>
        </p:nvSpPr>
        <p:spPr>
          <a:xfrm>
            <a:off x="2249910" y="1612607"/>
            <a:ext cx="323789" cy="319314"/>
          </a:xfrm>
          <a:prstGeom prst="ellipse">
            <a:avLst/>
          </a:prstGeom>
          <a:solidFill>
            <a:srgbClr val="5B72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9" name="椭圆 88">
            <a:extLst>
              <a:ext uri="{FF2B5EF4-FFF2-40B4-BE49-F238E27FC236}">
                <a16:creationId xmlns:a16="http://schemas.microsoft.com/office/drawing/2014/main" id="{3EA587D4-E873-490C-855B-C1E644404492}"/>
              </a:ext>
            </a:extLst>
          </p:cNvPr>
          <p:cNvSpPr/>
          <p:nvPr/>
        </p:nvSpPr>
        <p:spPr>
          <a:xfrm>
            <a:off x="171631" y="5908167"/>
            <a:ext cx="928175" cy="827072"/>
          </a:xfrm>
          <a:prstGeom prst="ellipse">
            <a:avLst/>
          </a:prstGeom>
          <a:solidFill>
            <a:srgbClr val="F35E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90" name="组合 89">
            <a:extLst>
              <a:ext uri="{FF2B5EF4-FFF2-40B4-BE49-F238E27FC236}">
                <a16:creationId xmlns:a16="http://schemas.microsoft.com/office/drawing/2014/main" id="{69D7ECA3-40C7-4DB1-A1D4-57DE8B6D6197}"/>
              </a:ext>
            </a:extLst>
          </p:cNvPr>
          <p:cNvGrpSpPr/>
          <p:nvPr/>
        </p:nvGrpSpPr>
        <p:grpSpPr>
          <a:xfrm>
            <a:off x="2773329" y="4101137"/>
            <a:ext cx="6854857" cy="999454"/>
            <a:chOff x="6318790" y="1372149"/>
            <a:chExt cx="4440970" cy="749748"/>
          </a:xfrm>
        </p:grpSpPr>
        <p:sp>
          <p:nvSpPr>
            <p:cNvPr id="91" name="矩形: 圆角 90">
              <a:extLst>
                <a:ext uri="{FF2B5EF4-FFF2-40B4-BE49-F238E27FC236}">
                  <a16:creationId xmlns:a16="http://schemas.microsoft.com/office/drawing/2014/main" id="{FC89C6F4-8337-4170-B592-A8C82CD567CC}"/>
                </a:ext>
              </a:extLst>
            </p:cNvPr>
            <p:cNvSpPr/>
            <p:nvPr/>
          </p:nvSpPr>
          <p:spPr>
            <a:xfrm flipH="1">
              <a:off x="6318790" y="1372149"/>
              <a:ext cx="4440970" cy="749748"/>
            </a:xfrm>
            <a:prstGeom prst="roundRect">
              <a:avLst>
                <a:gd fmla="val 50000" name="adj"/>
              </a:avLst>
            </a:prstGeom>
            <a:noFill/>
            <a:ln w="25400">
              <a:solidFill>
                <a:srgbClr val="5B727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2" name="TextBox 88">
              <a:extLst>
                <a:ext uri="{FF2B5EF4-FFF2-40B4-BE49-F238E27FC236}">
                  <a16:creationId xmlns:a16="http://schemas.microsoft.com/office/drawing/2014/main" id="{6955B291-76E6-49FB-8D44-CA9D0541AB11}"/>
                </a:ext>
              </a:extLst>
            </p:cNvPr>
            <p:cNvSpPr txBox="1"/>
            <p:nvPr/>
          </p:nvSpPr>
          <p:spPr>
            <a:xfrm>
              <a:off x="6432495" y="1454637"/>
              <a:ext cx="4148637" cy="5716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dist"/>
              <a:r>
                <a:rPr altLang="en-US" b="1" lang="zh-CN" sz="4400">
                  <a:solidFill>
                    <a:srgbClr val="5B727D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项目发展规划</a:t>
              </a:r>
            </a:p>
          </p:txBody>
        </p:sp>
      </p:grpSp>
      <p:sp>
        <p:nvSpPr>
          <p:cNvPr id="95" name="椭圆 94">
            <a:extLst>
              <a:ext uri="{FF2B5EF4-FFF2-40B4-BE49-F238E27FC236}">
                <a16:creationId xmlns:a16="http://schemas.microsoft.com/office/drawing/2014/main" id="{E31BE152-2E61-45E1-8D21-603CDDE8CBFA}"/>
              </a:ext>
            </a:extLst>
          </p:cNvPr>
          <p:cNvSpPr/>
          <p:nvPr/>
        </p:nvSpPr>
        <p:spPr>
          <a:xfrm>
            <a:off x="-297393" y="-1194554"/>
            <a:ext cx="2807161" cy="2807161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96" name="组合 95">
            <a:extLst>
              <a:ext uri="{FF2B5EF4-FFF2-40B4-BE49-F238E27FC236}">
                <a16:creationId xmlns:a16="http://schemas.microsoft.com/office/drawing/2014/main" id="{01E05F94-35A1-4DA6-90CA-EC4463D45E65}"/>
              </a:ext>
            </a:extLst>
          </p:cNvPr>
          <p:cNvGrpSpPr/>
          <p:nvPr/>
        </p:nvGrpSpPr>
        <p:grpSpPr>
          <a:xfrm>
            <a:off x="10331012" y="3136024"/>
            <a:ext cx="3721976" cy="3721976"/>
            <a:chOff x="-966075" y="2611829"/>
            <a:chExt cx="2049594" cy="2049594"/>
          </a:xfrm>
        </p:grpSpPr>
        <p:sp>
          <p:nvSpPr>
            <p:cNvPr id="97" name="椭圆 96">
              <a:extLst>
                <a:ext uri="{FF2B5EF4-FFF2-40B4-BE49-F238E27FC236}">
                  <a16:creationId xmlns:a16="http://schemas.microsoft.com/office/drawing/2014/main" id="{667AA890-5D39-408C-A2F1-3F140A011DC5}"/>
                </a:ext>
              </a:extLst>
            </p:cNvPr>
            <p:cNvSpPr/>
            <p:nvPr/>
          </p:nvSpPr>
          <p:spPr>
            <a:xfrm rot="17180848">
              <a:off x="-843094" y="2734810"/>
              <a:ext cx="1803633" cy="1803633"/>
            </a:xfrm>
            <a:prstGeom prst="ellipse">
              <a:avLst/>
            </a:prstGeom>
            <a:blipFill>
              <a:blip r:embed="rId3"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8" name="椭圆 97">
              <a:extLst>
                <a:ext uri="{FF2B5EF4-FFF2-40B4-BE49-F238E27FC236}">
                  <a16:creationId xmlns:a16="http://schemas.microsoft.com/office/drawing/2014/main" id="{B9FC6BCB-2D9C-4981-9CB2-C646FDA583AC}"/>
                </a:ext>
              </a:extLst>
            </p:cNvPr>
            <p:cNvSpPr/>
            <p:nvPr/>
          </p:nvSpPr>
          <p:spPr>
            <a:xfrm>
              <a:off x="-966075" y="2611829"/>
              <a:ext cx="2049594" cy="2049594"/>
            </a:xfrm>
            <a:prstGeom prst="ellipse">
              <a:avLst/>
            </a:prstGeom>
            <a:noFill/>
            <a:ln>
              <a:solidFill>
                <a:srgbClr val="F35E4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</p:spTree>
    <p:extLst>
      <p:ext uri="{BB962C8B-B14F-4D97-AF65-F5344CB8AC3E}">
        <p14:creationId val="2846500545"/>
      </p:ext>
    </p:extLst>
  </p:cSld>
  <p:clrMapOvr>
    <a:masterClrMapping/>
  </p:clrMapOvr>
  <mc:AlternateContent>
    <mc:Choice Requires="p15">
      <p:transition p14:dur="2000" spd="slow">
        <p15:prstTrans prst="wind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1" nodeType="after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1250" id="13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fill="hold" id="15" nodeType="afterEffect" presetClass="entr" presetID="3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17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8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9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2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1" nodeType="afterGroup">
                            <p:stCondLst>
                              <p:cond delay="3250"/>
                            </p:stCondLst>
                            <p:childTnLst>
                              <p:par>
                                <p:cTn fill="hold" grpId="0" id="22" nodeType="afterEffect" presetClass="entr" presetID="21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2)" transition="in">
                                      <p:cBhvr>
                                        <p:cTn dur="1250" id="24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26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8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9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1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3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4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5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6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id="37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1000" id="39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0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fill="hold" grpId="0" id="41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750" id="43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4" nodeType="afterGroup">
                            <p:stCondLst>
                              <p:cond delay="7250"/>
                            </p:stCondLst>
                            <p:childTnLst>
                              <p:par>
                                <p:cTn fill="hold" grpId="0" id="45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47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48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9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0" nodeType="afterGroup">
                            <p:stCondLst>
                              <p:cond delay="8250"/>
                            </p:stCondLst>
                            <p:childTnLst>
                              <p:par>
                                <p:cTn fill="hold" grpId="0" id="51" nodeType="afterEffect" presetClass="entr" presetID="3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53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54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55"/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56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7" nodeType="afterGroup">
                            <p:stCondLst>
                              <p:cond delay="9250"/>
                            </p:stCondLst>
                            <p:childTnLst>
                              <p:par>
                                <p:cTn decel="100000" fill="hold" id="58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60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61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62"/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750" id="63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78"/>
      <p:bldP grpId="0" spid="79"/>
      <p:bldP grpId="0" spid="81"/>
      <p:bldP grpId="0" spid="82"/>
      <p:bldP grpId="0" spid="87"/>
      <p:bldP grpId="0" spid="88"/>
      <p:bldP grpId="0" spid="89"/>
      <p:bldP grpId="0" spid="95"/>
    </p:bldLst>
  </p:timing>
</p:sld>
</file>

<file path=ppt/slides/slide1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9A19A05E-D3FE-4D6E-9620-2E992C29CA28}"/>
              </a:ext>
            </a:extLst>
          </p:cNvPr>
          <p:cNvSpPr/>
          <p:nvPr/>
        </p:nvSpPr>
        <p:spPr>
          <a:xfrm>
            <a:off x="1513489" y="810828"/>
            <a:ext cx="10079420" cy="136634"/>
          </a:xfrm>
          <a:prstGeom prst="rect">
            <a:avLst/>
          </a:prstGeom>
          <a:solidFill>
            <a:srgbClr val="5B72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3" name="椭圆 22">
            <a:extLst>
              <a:ext uri="{FF2B5EF4-FFF2-40B4-BE49-F238E27FC236}">
                <a16:creationId xmlns:a16="http://schemas.microsoft.com/office/drawing/2014/main" id="{4737B946-6685-429C-9828-A42F5F60A523}"/>
              </a:ext>
            </a:extLst>
          </p:cNvPr>
          <p:cNvSpPr/>
          <p:nvPr/>
        </p:nvSpPr>
        <p:spPr>
          <a:xfrm>
            <a:off x="94593" y="57076"/>
            <a:ext cx="1290568" cy="1087090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24" name="组合 23">
            <a:extLst>
              <a:ext uri="{FF2B5EF4-FFF2-40B4-BE49-F238E27FC236}">
                <a16:creationId xmlns:a16="http://schemas.microsoft.com/office/drawing/2014/main" id="{A44451C1-E0E6-4559-AE78-7D78AD0093AE}"/>
              </a:ext>
            </a:extLst>
          </p:cNvPr>
          <p:cNvGrpSpPr/>
          <p:nvPr/>
        </p:nvGrpSpPr>
        <p:grpSpPr>
          <a:xfrm>
            <a:off x="11078559" y="429123"/>
            <a:ext cx="514350" cy="284207"/>
            <a:chOff x="10501313" y="528290"/>
            <a:chExt cx="514350" cy="332185"/>
          </a:xfrm>
          <a:solidFill>
            <a:srgbClr val="5B727D"/>
          </a:solidFill>
        </p:grpSpPr>
        <p:sp>
          <p:nvSpPr>
            <p:cNvPr id="25" name="矩形 24">
              <a:extLst>
                <a:ext uri="{FF2B5EF4-FFF2-40B4-BE49-F238E27FC236}">
                  <a16:creationId xmlns:a16="http://schemas.microsoft.com/office/drawing/2014/main" id="{145D0146-A818-49F4-A62A-8D4F637E36C4}"/>
                </a:ext>
              </a:extLst>
            </p:cNvPr>
            <p:cNvSpPr/>
            <p:nvPr/>
          </p:nvSpPr>
          <p:spPr>
            <a:xfrm>
              <a:off x="10501313" y="700088"/>
              <a:ext cx="102306" cy="160387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  <p:sp>
          <p:nvSpPr>
            <p:cNvPr id="26" name="矩形 25">
              <a:extLst>
                <a:ext uri="{FF2B5EF4-FFF2-40B4-BE49-F238E27FC236}">
                  <a16:creationId xmlns:a16="http://schemas.microsoft.com/office/drawing/2014/main" id="{E25A07AE-151E-431B-BE20-9A0E73694D30}"/>
                </a:ext>
              </a:extLst>
            </p:cNvPr>
            <p:cNvSpPr/>
            <p:nvPr/>
          </p:nvSpPr>
          <p:spPr>
            <a:xfrm>
              <a:off x="10707335" y="597694"/>
              <a:ext cx="102306" cy="26278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  <p:sp>
          <p:nvSpPr>
            <p:cNvPr id="27" name="矩形 26">
              <a:extLst>
                <a:ext uri="{FF2B5EF4-FFF2-40B4-BE49-F238E27FC236}">
                  <a16:creationId xmlns:a16="http://schemas.microsoft.com/office/drawing/2014/main" id="{3FCD4E52-D36C-4027-B580-ECF339E34B12}"/>
                </a:ext>
              </a:extLst>
            </p:cNvPr>
            <p:cNvSpPr/>
            <p:nvPr/>
          </p:nvSpPr>
          <p:spPr>
            <a:xfrm>
              <a:off x="10913357" y="528290"/>
              <a:ext cx="102306" cy="332185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</p:grpSp>
      <p:sp>
        <p:nvSpPr>
          <p:cNvPr id="46" name="矩形 45">
            <a:extLst>
              <a:ext uri="{FF2B5EF4-FFF2-40B4-BE49-F238E27FC236}">
                <a16:creationId xmlns:a16="http://schemas.microsoft.com/office/drawing/2014/main" id="{92DDC215-0E79-4B4C-A0EB-E4352C8F7658}"/>
              </a:ext>
            </a:extLst>
          </p:cNvPr>
          <p:cNvSpPr/>
          <p:nvPr/>
        </p:nvSpPr>
        <p:spPr>
          <a:xfrm>
            <a:off x="1415573" y="371910"/>
            <a:ext cx="1554480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b="1" lang="zh-CN">
                <a:solidFill>
                  <a:srgbClr val="5B727D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项目发展规划</a:t>
            </a:r>
          </a:p>
        </p:txBody>
      </p:sp>
      <p:grpSp>
        <p:nvGrpSpPr>
          <p:cNvPr descr="本素材由iSlide™ 提供 iSlide™尊重知识产权并注重保护用户享有的各项权利。郑重提醒您： iSlide™插件中提供的任何信息内容的所有权、知识产权归其原始权利人或权利受让人所有，您免费/购买获得的是信息内容的使用权，并受下述条款的约束； 1. 您仅可以个人非商业用途使用该等信息内容，不可将信息内容的全部或部分用于出售，或以出租、出借、转让、分销、发布等其他任何方式供他人使用； 2. 禁止在接入互联网或移动互联网的任何网站、平台、应用或程序上以任何方式为他人提供iSlide™插件资源内容的下载。 The resource is supplied by iSlide™. iSlide™ respects all intellectual property rights and protects all the rights its users acquired.Solemnly remind you: The ownership and intellectual property of the resources supplied in iSlide Add-in belongs to its owner or the assignee of this ownership.you only acquired the usage of the resources supplied in iSlide Add-in, as well as respected the following restrain terms: 1.You are only allowed to use such resource for personal and non-commercial aim, not allowed to use such resource or part of it for the sale; or rent, lend, transfer to others; or distribution or release it in any way. 2.You are not permitted to provide the resource of iSlide Add-in in any website, platform, application access to the Internet or mobile Internet." id="39" name="243697" title="iSlide™ 版权声明  COPYRIGHT NOTICE">
            <a:extLst>
              <a:ext uri="{FF2B5EF4-FFF2-40B4-BE49-F238E27FC236}">
                <a16:creationId xmlns:a16="http://schemas.microsoft.com/office/drawing/2014/main" id="{9AC46BFA-0E89-4FD3-9F99-010C2ADED480}"/>
              </a:ext>
            </a:extLst>
          </p:cNvPr>
          <p:cNvGrpSpPr>
            <a:grpSpLocks noChangeAspect="1"/>
          </p:cNvGrpSpPr>
          <p:nvPr>
            <p:custDataLst>
              <p:tags r:id="rId3"/>
            </p:custDataLst>
          </p:nvPr>
        </p:nvGrpSpPr>
        <p:grpSpPr>
          <a:xfrm>
            <a:off x="673100" y="1566042"/>
            <a:ext cx="10845799" cy="4277710"/>
            <a:chOff x="673100" y="2047875"/>
            <a:chExt cx="10845799" cy="3181350"/>
          </a:xfrm>
        </p:grpSpPr>
        <p:grpSp>
          <p:nvGrpSpPr>
            <p:cNvPr id="40" name="ïśļíďè">
              <a:extLst>
                <a:ext uri="{FF2B5EF4-FFF2-40B4-BE49-F238E27FC236}">
                  <a16:creationId xmlns:a16="http://schemas.microsoft.com/office/drawing/2014/main" id="{C9C42A46-F4CB-487D-A896-57A34E16A75F}"/>
                </a:ext>
              </a:extLst>
            </p:cNvPr>
            <p:cNvGrpSpPr/>
            <p:nvPr/>
          </p:nvGrpSpPr>
          <p:grpSpPr>
            <a:xfrm>
              <a:off x="673100" y="2293052"/>
              <a:ext cx="3346451" cy="1300388"/>
              <a:chOff x="3211540" y="2089552"/>
              <a:chExt cx="2332010" cy="1300388"/>
            </a:xfrm>
          </p:grpSpPr>
          <p:sp>
            <p:nvSpPr>
              <p:cNvPr id="99" name="îṣľíḑé">
                <a:extLst>
                  <a:ext uri="{FF2B5EF4-FFF2-40B4-BE49-F238E27FC236}">
                    <a16:creationId xmlns:a16="http://schemas.microsoft.com/office/drawing/2014/main" id="{C157866E-11C3-4372-AEF9-110B8C5D7D34}"/>
                  </a:ext>
                </a:extLst>
              </p:cNvPr>
              <p:cNvSpPr txBox="1"/>
              <p:nvPr/>
            </p:nvSpPr>
            <p:spPr bwMode="auto">
              <a:xfrm>
                <a:off x="3211540" y="2089552"/>
                <a:ext cx="2332010" cy="441805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anchor="ctr" bIns="45720" lIns="91440" rIns="91440" tIns="45720" wrap="square">
                <a:normAutofit/>
              </a:bodyPr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tx1"/>
                    </a:solidFill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tx1"/>
                    </a:solidFill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tx1"/>
                    </a:solidFill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tx1"/>
                    </a:solidFill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tx1"/>
                    </a:solidFill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tx1"/>
                    </a:solidFill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tx1"/>
                    </a:solidFill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tx1"/>
                    </a:solidFill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tx1"/>
                    </a:solidFill>
                  </a:defRPr>
                </a:lvl9pPr>
              </a:lstStyle>
              <a:p>
                <a:pPr algn="r"/>
                <a:r>
                  <a:rPr altLang="en-US" lang="zh-CN"/>
                  <a:t>展厅布置</a:t>
                </a:r>
              </a:p>
            </p:txBody>
          </p:sp>
          <p:sp>
            <p:nvSpPr>
              <p:cNvPr id="100" name="iṥļiďê">
                <a:extLst>
                  <a:ext uri="{FF2B5EF4-FFF2-40B4-BE49-F238E27FC236}">
                    <a16:creationId xmlns:a16="http://schemas.microsoft.com/office/drawing/2014/main" id="{C71E4559-4797-4018-B29F-6276022B94E4}"/>
                  </a:ext>
                </a:extLst>
              </p:cNvPr>
              <p:cNvSpPr/>
              <p:nvPr/>
            </p:nvSpPr>
            <p:spPr bwMode="auto">
              <a:xfrm>
                <a:off x="3211540" y="2531357"/>
                <a:ext cx="2332010" cy="85858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45720" lIns="91440" rIns="91440" tIns="45720" wrap="square">
                <a:noAutofit/>
              </a:bodyPr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tx1"/>
                    </a:solidFill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tx1"/>
                    </a:solidFill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tx1"/>
                    </a:solidFill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tx1"/>
                    </a:solidFill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tx1"/>
                    </a:solidFill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tx1"/>
                    </a:solidFill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tx1"/>
                    </a:solidFill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tx1"/>
                    </a:solidFill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tx1"/>
                    </a:solidFill>
                  </a:defRPr>
                </a:lvl9pPr>
              </a:lstStyle>
              <a:p>
                <a:pPr algn="just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altLang="zh-CN" lang="zh-CN" sz="160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按预期摆10台展品，以高端产品为主，每个品种各1台。销售客户洽谈区、加上销售人员办公室的话，整个销售部展厅预计会在300——400平方之间。</a:t>
                </a:r>
              </a:p>
            </p:txBody>
          </p:sp>
        </p:grpSp>
        <p:grpSp>
          <p:nvGrpSpPr>
            <p:cNvPr id="41" name="íṧliḍé">
              <a:extLst>
                <a:ext uri="{FF2B5EF4-FFF2-40B4-BE49-F238E27FC236}">
                  <a16:creationId xmlns:a16="http://schemas.microsoft.com/office/drawing/2014/main" id="{4118F886-88CB-4677-8661-C1C0B9E4D042}"/>
                </a:ext>
              </a:extLst>
            </p:cNvPr>
            <p:cNvGrpSpPr/>
            <p:nvPr/>
          </p:nvGrpSpPr>
          <p:grpSpPr>
            <a:xfrm>
              <a:off x="673100" y="3806525"/>
              <a:ext cx="3346451" cy="1422700"/>
              <a:chOff x="3211540" y="2089552"/>
              <a:chExt cx="2332010" cy="1422700"/>
            </a:xfrm>
          </p:grpSpPr>
          <p:sp>
            <p:nvSpPr>
              <p:cNvPr id="97" name="îṥḷîdè">
                <a:extLst>
                  <a:ext uri="{FF2B5EF4-FFF2-40B4-BE49-F238E27FC236}">
                    <a16:creationId xmlns:a16="http://schemas.microsoft.com/office/drawing/2014/main" id="{D5D9A639-7D4B-4A2D-A67E-D9372C2E52EC}"/>
                  </a:ext>
                </a:extLst>
              </p:cNvPr>
              <p:cNvSpPr txBox="1"/>
              <p:nvPr/>
            </p:nvSpPr>
            <p:spPr bwMode="auto">
              <a:xfrm>
                <a:off x="3211540" y="2089552"/>
                <a:ext cx="2332010" cy="441805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anchor="ctr" bIns="45720" lIns="91440" rIns="91440" tIns="45720" wrap="square">
                <a:normAutofit/>
              </a:bodyPr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tx1"/>
                    </a:solidFill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tx1"/>
                    </a:solidFill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tx1"/>
                    </a:solidFill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tx1"/>
                    </a:solidFill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tx1"/>
                    </a:solidFill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tx1"/>
                    </a:solidFill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tx1"/>
                    </a:solidFill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tx1"/>
                    </a:solidFill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tx1"/>
                    </a:solidFill>
                  </a:defRPr>
                </a:lvl9pPr>
              </a:lstStyle>
              <a:p>
                <a:pPr algn="r"/>
                <a:r>
                  <a:rPr altLang="en-US" lang="zh-CN"/>
                  <a:t>费用分配</a:t>
                </a:r>
              </a:p>
            </p:txBody>
          </p:sp>
          <p:sp>
            <p:nvSpPr>
              <p:cNvPr id="98" name="î$ľïḍé">
                <a:extLst>
                  <a:ext uri="{FF2B5EF4-FFF2-40B4-BE49-F238E27FC236}">
                    <a16:creationId xmlns:a16="http://schemas.microsoft.com/office/drawing/2014/main" id="{CBDBF688-A5F2-490F-B081-E4BC34E0540D}"/>
                  </a:ext>
                </a:extLst>
              </p:cNvPr>
              <p:cNvSpPr/>
              <p:nvPr/>
            </p:nvSpPr>
            <p:spPr bwMode="auto">
              <a:xfrm>
                <a:off x="3211540" y="2531357"/>
                <a:ext cx="2332010" cy="9808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45720" lIns="91440" rIns="91440" tIns="45720" wrap="square">
                <a:normAutofit/>
              </a:bodyPr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tx1"/>
                    </a:solidFill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tx1"/>
                    </a:solidFill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tx1"/>
                    </a:solidFill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tx1"/>
                    </a:solidFill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tx1"/>
                    </a:solidFill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tx1"/>
                    </a:solidFill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tx1"/>
                    </a:solidFill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tx1"/>
                    </a:solidFill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tx1"/>
                    </a:solidFill>
                  </a:defRPr>
                </a:lvl9pPr>
              </a:lstStyle>
              <a:p>
                <a:pPr algn="just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altLang="zh-CN" lang="zh-CN" sz="160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前期销售经理7000元/月，销售顾问1600元/月，内勤2200/月，加上社保，销售部人员开销在17300元。加上平时的办公用品费用，销售部总费用在20000元/月左右。</a:t>
                </a:r>
              </a:p>
            </p:txBody>
          </p:sp>
        </p:grpSp>
        <p:cxnSp>
          <p:nvCxnSpPr>
            <p:cNvPr id="73" name="直接箭头连接符 72">
              <a:extLst>
                <a:ext uri="{FF2B5EF4-FFF2-40B4-BE49-F238E27FC236}">
                  <a16:creationId xmlns:a16="http://schemas.microsoft.com/office/drawing/2014/main" id="{FEF02221-5432-4CA7-B71D-E3B0E1A1FE79}"/>
                </a:ext>
              </a:extLst>
            </p:cNvPr>
            <p:cNvCxnSpPr/>
            <p:nvPr/>
          </p:nvCxnSpPr>
          <p:spPr>
            <a:xfrm flipH="1">
              <a:off x="6096001" y="2047875"/>
              <a:ext cx="0" cy="3181350"/>
            </a:xfrm>
            <a:prstGeom prst="straightConnector1">
              <a:avLst/>
            </a:prstGeom>
            <a:ln cap="rnd" w="38100">
              <a:solidFill>
                <a:schemeClr val="bg1">
                  <a:lumMod val="95000"/>
                </a:schemeClr>
              </a:solidFill>
              <a:round/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直接箭头连接符 73">
              <a:extLst>
                <a:ext uri="{FF2B5EF4-FFF2-40B4-BE49-F238E27FC236}">
                  <a16:creationId xmlns:a16="http://schemas.microsoft.com/office/drawing/2014/main" id="{96695A68-18DE-4835-B279-B611036D3270}"/>
                </a:ext>
              </a:extLst>
            </p:cNvPr>
            <p:cNvCxnSpPr/>
            <p:nvPr/>
          </p:nvCxnSpPr>
          <p:spPr>
            <a:xfrm>
              <a:off x="4098722" y="3610455"/>
              <a:ext cx="3994558" cy="0"/>
            </a:xfrm>
            <a:prstGeom prst="straightConnector1">
              <a:avLst/>
            </a:prstGeom>
            <a:ln cap="rnd" w="38100">
              <a:solidFill>
                <a:schemeClr val="bg1">
                  <a:lumMod val="95000"/>
                </a:schemeClr>
              </a:solidFill>
              <a:round/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5" name="îṧlíḋè">
              <a:extLst>
                <a:ext uri="{FF2B5EF4-FFF2-40B4-BE49-F238E27FC236}">
                  <a16:creationId xmlns:a16="http://schemas.microsoft.com/office/drawing/2014/main" id="{45638B86-3442-48A7-A2EC-11CD4F8A78F8}"/>
                </a:ext>
              </a:extLst>
            </p:cNvPr>
            <p:cNvGrpSpPr/>
            <p:nvPr/>
          </p:nvGrpSpPr>
          <p:grpSpPr>
            <a:xfrm>
              <a:off x="4602101" y="2220328"/>
              <a:ext cx="1260000" cy="1260000"/>
              <a:chOff x="4602101" y="2220328"/>
              <a:chExt cx="1260000" cy="1260000"/>
            </a:xfrm>
          </p:grpSpPr>
          <p:sp>
            <p:nvSpPr>
              <p:cNvPr id="94" name="îṥļidé">
                <a:extLst>
                  <a:ext uri="{FF2B5EF4-FFF2-40B4-BE49-F238E27FC236}">
                    <a16:creationId xmlns:a16="http://schemas.microsoft.com/office/drawing/2014/main" id="{48690DC5-AF87-4E89-9A56-99A9F21B7782}"/>
                  </a:ext>
                </a:extLst>
              </p:cNvPr>
              <p:cNvSpPr/>
              <p:nvPr/>
            </p:nvSpPr>
            <p:spPr>
              <a:xfrm>
                <a:off x="4602101" y="2220328"/>
                <a:ext cx="1260000" cy="1260000"/>
              </a:xfrm>
              <a:prstGeom prst="roundRect">
                <a:avLst>
                  <a:gd fmla="val 12758" name="adj"/>
                </a:avLst>
              </a:prstGeom>
              <a:solidFill>
                <a:schemeClr val="bg1">
                  <a:lumMod val="95000"/>
                </a:schemeClr>
              </a:solidFill>
              <a:ln w="19050">
                <a:solidFill>
                  <a:schemeClr val="bg1">
                    <a:lumMod val="85000"/>
                  </a:schemeClr>
                </a:solidFill>
                <a:prstDash val="solid"/>
                <a:round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lIns="91440" numCol="1" rIns="91440" rot="0" rtlCol="0" spcCol="0" spcFirstLastPara="0" tIns="45720" vert="horz" wrap="square">
                <a:prstTxWarp prst="textNoShape">
                  <a:avLst/>
                </a:prstTxWarp>
                <a:normAutofit/>
              </a:bodyPr>
              <a:lstStyle/>
              <a:p>
                <a:pPr algn="ctr" defTabSz="914354"/>
                <a:endParaRPr altLang="en-US" b="1" i="1" lang="zh-CN" sz="2000">
                  <a:solidFill>
                    <a:schemeClr val="tx1"/>
                  </a:solidFill>
                </a:endParaRPr>
              </a:p>
            </p:txBody>
          </p:sp>
          <p:sp>
            <p:nvSpPr>
              <p:cNvPr id="95" name="îşlïḍe">
                <a:extLst>
                  <a:ext uri="{FF2B5EF4-FFF2-40B4-BE49-F238E27FC236}">
                    <a16:creationId xmlns:a16="http://schemas.microsoft.com/office/drawing/2014/main" id="{0B7D067E-6CAB-4E66-8302-65F2861E435C}"/>
                  </a:ext>
                </a:extLst>
              </p:cNvPr>
              <p:cNvSpPr/>
              <p:nvPr/>
            </p:nvSpPr>
            <p:spPr>
              <a:xfrm>
                <a:off x="4920516" y="2538743"/>
                <a:ext cx="623170" cy="623170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accent1"/>
                </a:solidFill>
                <a:prstDash val="solid"/>
                <a:round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lIns="91440" numCol="1" rIns="91440" rot="0" rtlCol="0" spcCol="0" spcFirstLastPara="0" tIns="45720" vert="horz" wrap="square">
                <a:prstTxWarp prst="textNoShape">
                  <a:avLst/>
                </a:prstTxWarp>
                <a:normAutofit/>
              </a:bodyPr>
              <a:lstStyle/>
              <a:p>
                <a:pPr algn="ctr" defTabSz="914354"/>
                <a:endParaRPr altLang="en-US" b="1" i="1" lang="zh-CN" sz="2000">
                  <a:solidFill>
                    <a:schemeClr val="tx1"/>
                  </a:solidFill>
                </a:endParaRPr>
              </a:p>
            </p:txBody>
          </p:sp>
          <p:sp>
            <p:nvSpPr>
              <p:cNvPr id="96" name="iŝlîḍé">
                <a:extLst>
                  <a:ext uri="{FF2B5EF4-FFF2-40B4-BE49-F238E27FC236}">
                    <a16:creationId xmlns:a16="http://schemas.microsoft.com/office/drawing/2014/main" id="{1140C794-FA25-429F-863D-AB8A6B770C13}"/>
                  </a:ext>
                </a:extLst>
              </p:cNvPr>
              <p:cNvSpPr/>
              <p:nvPr/>
            </p:nvSpPr>
            <p:spPr>
              <a:xfrm>
                <a:off x="5072917" y="2680980"/>
                <a:ext cx="318370" cy="338697"/>
              </a:xfrm>
              <a:custGeom>
                <a:gdLst>
                  <a:gd fmla="*/ 219384 w 570310" name="connsiteX0"/>
                  <a:gd fmla="*/ 310418 h 606722" name="connsiteY0"/>
                  <a:gd fmla="*/ 252581 w 570310" name="connsiteX1"/>
                  <a:gd fmla="*/ 343568 h 606722" name="connsiteY1"/>
                  <a:gd fmla="*/ 237985 w 570310" name="connsiteX2"/>
                  <a:gd fmla="*/ 519626 h 606722" name="connsiteY2"/>
                  <a:gd fmla="*/ 242613 w 570310" name="connsiteX3"/>
                  <a:gd fmla="*/ 536423 h 606722" name="connsiteY3"/>
                  <a:gd fmla="*/ 275810 w 570310" name="connsiteX4"/>
                  <a:gd fmla="*/ 583349 h 606722" name="connsiteY4"/>
                  <a:gd fmla="*/ 285155 w 570310" name="connsiteX5"/>
                  <a:gd fmla="*/ 588148 h 606722" name="connsiteY5"/>
                  <a:gd fmla="*/ 294500 w 570310" name="connsiteX6"/>
                  <a:gd fmla="*/ 583349 h 606722" name="connsiteY6"/>
                  <a:gd fmla="*/ 327697 w 570310" name="connsiteX7"/>
                  <a:gd fmla="*/ 536423 h 606722" name="connsiteY7"/>
                  <a:gd fmla="*/ 332325 w 570310" name="connsiteX8"/>
                  <a:gd fmla="*/ 519626 h 606722" name="connsiteY8"/>
                  <a:gd fmla="*/ 317818 w 570310" name="connsiteX9"/>
                  <a:gd fmla="*/ 343568 h 606722" name="connsiteY9"/>
                  <a:gd fmla="*/ 351015 w 570310" name="connsiteX10"/>
                  <a:gd fmla="*/ 310418 h 606722" name="connsiteY10"/>
                  <a:gd fmla="*/ 486828 w 570310" name="connsiteX11"/>
                  <a:gd fmla="*/ 386227 h 606722" name="connsiteY11"/>
                  <a:gd fmla="*/ 570310 w 570310" name="connsiteX12"/>
                  <a:gd fmla="*/ 587526 h 606722" name="connsiteY12"/>
                  <a:gd fmla="*/ 551175 w 570310" name="connsiteX13"/>
                  <a:gd fmla="*/ 606722 h 606722" name="connsiteY13"/>
                  <a:gd fmla="*/ 19224 w 570310" name="connsiteX14"/>
                  <a:gd fmla="*/ 606722 h 606722" name="connsiteY14"/>
                  <a:gd fmla="*/ 0 w 570310" name="connsiteX15"/>
                  <a:gd fmla="*/ 587526 h 606722" name="connsiteY15"/>
                  <a:gd fmla="*/ 83571 w 570310" name="connsiteX16"/>
                  <a:gd fmla="*/ 386227 h 606722" name="connsiteY16"/>
                  <a:gd fmla="*/ 219384 w 570310" name="connsiteX17"/>
                  <a:gd fmla="*/ 310418 h 606722" name="connsiteY17"/>
                  <a:gd fmla="*/ 128853 w 570310" name="connsiteX18"/>
                  <a:gd fmla="*/ 201676 h 606722" name="connsiteY18"/>
                  <a:gd fmla="*/ 441529 w 570310" name="connsiteX19"/>
                  <a:gd fmla="*/ 201676 h 606722" name="connsiteY19"/>
                  <a:gd fmla="*/ 441529 w 570310" name="connsiteX20"/>
                  <a:gd fmla="*/ 239945 h 606722" name="connsiteY20"/>
                  <a:gd fmla="*/ 426131 w 570310" name="connsiteX21"/>
                  <a:gd fmla="*/ 255306 h 606722" name="connsiteY21"/>
                  <a:gd fmla="*/ 144251 w 570310" name="connsiteX22"/>
                  <a:gd fmla="*/ 255306 h 606722" name="connsiteY22"/>
                  <a:gd fmla="*/ 128853 w 570310" name="connsiteX23"/>
                  <a:gd fmla="*/ 239945 h 606722" name="connsiteY23"/>
                  <a:gd fmla="*/ 282298 w 570310" name="connsiteX24"/>
                  <a:gd fmla="*/ 0 h 606722" name="connsiteY24"/>
                  <a:gd fmla="*/ 287639 w 570310" name="connsiteX25"/>
                  <a:gd fmla="*/ 2577 h 606722" name="connsiteY25"/>
                  <a:gd fmla="*/ 379225 w 570310" name="connsiteX26"/>
                  <a:gd fmla="*/ 115986 h 606722" name="connsiteY26"/>
                  <a:gd fmla="*/ 429068 w 570310" name="connsiteX27"/>
                  <a:gd fmla="*/ 49861 h 606722" name="connsiteY27"/>
                  <a:gd fmla="*/ 436812 w 570310" name="connsiteX28"/>
                  <a:gd fmla="*/ 47461 h 606722" name="connsiteY28"/>
                  <a:gd fmla="*/ 441529 w 570310" name="connsiteX29"/>
                  <a:gd fmla="*/ 53949 h 606722" name="connsiteY29"/>
                  <a:gd fmla="*/ 441529 w 570310" name="connsiteX30"/>
                  <a:gd fmla="*/ 163359 h 606722" name="connsiteY30"/>
                  <a:gd fmla="*/ 128853 w 570310" name="connsiteX31"/>
                  <a:gd fmla="*/ 163359 h 606722" name="connsiteY31"/>
                  <a:gd fmla="*/ 128853 w 570310" name="connsiteX32"/>
                  <a:gd fmla="*/ 60171 h 606722" name="connsiteY32"/>
                  <a:gd fmla="*/ 133570 w 570310" name="connsiteX33"/>
                  <a:gd fmla="*/ 53594 h 606722" name="connsiteY33"/>
                  <a:gd fmla="*/ 141314 w 570310" name="connsiteX34"/>
                  <a:gd fmla="*/ 56082 h 606722" name="connsiteY34"/>
                  <a:gd fmla="*/ 185282 w 570310" name="connsiteX35"/>
                  <a:gd fmla="*/ 115986 h 606722" name="connsiteY35"/>
                  <a:gd fmla="*/ 276869 w 570310" name="connsiteX36"/>
                  <a:gd fmla="*/ 2577 h 606722" name="connsiteY36"/>
                  <a:gd fmla="*/ 282298 w 570310" name="connsiteX37"/>
                  <a:gd fmla="*/ 0 h 606722" name="connsiteY3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b="b" l="l" r="r" t="t"/>
                <a:pathLst>
                  <a:path h="606722" w="570310">
                    <a:moveTo>
                      <a:pt x="219384" y="310418"/>
                    </a:moveTo>
                    <a:lnTo>
                      <a:pt x="252581" y="343568"/>
                    </a:lnTo>
                    <a:lnTo>
                      <a:pt x="237985" y="519626"/>
                    </a:lnTo>
                    <a:cubicBezTo>
                      <a:pt x="237540" y="525581"/>
                      <a:pt x="239142" y="531535"/>
                      <a:pt x="242613" y="536423"/>
                    </a:cubicBezTo>
                    <a:lnTo>
                      <a:pt x="275810" y="583349"/>
                    </a:lnTo>
                    <a:cubicBezTo>
                      <a:pt x="277946" y="586370"/>
                      <a:pt x="281506" y="588148"/>
                      <a:pt x="285155" y="588148"/>
                    </a:cubicBezTo>
                    <a:cubicBezTo>
                      <a:pt x="288893" y="588148"/>
                      <a:pt x="292364" y="586370"/>
                      <a:pt x="294500" y="583349"/>
                    </a:cubicBezTo>
                    <a:lnTo>
                      <a:pt x="327697" y="536423"/>
                    </a:lnTo>
                    <a:cubicBezTo>
                      <a:pt x="331168" y="531535"/>
                      <a:pt x="332859" y="525581"/>
                      <a:pt x="332325" y="519626"/>
                    </a:cubicBezTo>
                    <a:lnTo>
                      <a:pt x="317818" y="343568"/>
                    </a:lnTo>
                    <a:lnTo>
                      <a:pt x="351015" y="310418"/>
                    </a:lnTo>
                    <a:cubicBezTo>
                      <a:pt x="402012" y="322327"/>
                      <a:pt x="448825" y="348278"/>
                      <a:pt x="486828" y="386227"/>
                    </a:cubicBezTo>
                    <a:cubicBezTo>
                      <a:pt x="540673" y="439996"/>
                      <a:pt x="570310" y="511450"/>
                      <a:pt x="570310" y="587526"/>
                    </a:cubicBezTo>
                    <a:cubicBezTo>
                      <a:pt x="570310" y="598102"/>
                      <a:pt x="561766" y="606722"/>
                      <a:pt x="551175" y="606722"/>
                    </a:cubicBezTo>
                    <a:lnTo>
                      <a:pt x="19224" y="606722"/>
                    </a:lnTo>
                    <a:cubicBezTo>
                      <a:pt x="8633" y="606722"/>
                      <a:pt x="0" y="598102"/>
                      <a:pt x="0" y="587526"/>
                    </a:cubicBezTo>
                    <a:cubicBezTo>
                      <a:pt x="0" y="511450"/>
                      <a:pt x="29726" y="439996"/>
                      <a:pt x="83571" y="386227"/>
                    </a:cubicBezTo>
                    <a:cubicBezTo>
                      <a:pt x="121485" y="348278"/>
                      <a:pt x="168298" y="322327"/>
                      <a:pt x="219384" y="310418"/>
                    </a:cubicBezTo>
                    <a:close/>
                    <a:moveTo>
                      <a:pt x="128853" y="201676"/>
                    </a:moveTo>
                    <a:lnTo>
                      <a:pt x="441529" y="201676"/>
                    </a:lnTo>
                    <a:lnTo>
                      <a:pt x="441529" y="239945"/>
                    </a:lnTo>
                    <a:cubicBezTo>
                      <a:pt x="441529" y="248381"/>
                      <a:pt x="434587" y="255306"/>
                      <a:pt x="426131" y="255306"/>
                    </a:cubicBezTo>
                    <a:lnTo>
                      <a:pt x="144251" y="255306"/>
                    </a:lnTo>
                    <a:cubicBezTo>
                      <a:pt x="135706" y="255306"/>
                      <a:pt x="128853" y="248381"/>
                      <a:pt x="128853" y="239945"/>
                    </a:cubicBezTo>
                    <a:close/>
                    <a:moveTo>
                      <a:pt x="282298" y="0"/>
                    </a:moveTo>
                    <a:cubicBezTo>
                      <a:pt x="284345" y="0"/>
                      <a:pt x="286304" y="977"/>
                      <a:pt x="287639" y="2577"/>
                    </a:cubicBezTo>
                    <a:lnTo>
                      <a:pt x="379225" y="115986"/>
                    </a:lnTo>
                    <a:lnTo>
                      <a:pt x="429068" y="49861"/>
                    </a:lnTo>
                    <a:cubicBezTo>
                      <a:pt x="430848" y="47461"/>
                      <a:pt x="433964" y="46483"/>
                      <a:pt x="436812" y="47461"/>
                    </a:cubicBezTo>
                    <a:cubicBezTo>
                      <a:pt x="439571" y="48350"/>
                      <a:pt x="441529" y="51016"/>
                      <a:pt x="441529" y="53949"/>
                    </a:cubicBezTo>
                    <a:lnTo>
                      <a:pt x="441529" y="163359"/>
                    </a:lnTo>
                    <a:lnTo>
                      <a:pt x="128853" y="163359"/>
                    </a:lnTo>
                    <a:lnTo>
                      <a:pt x="128853" y="60171"/>
                    </a:lnTo>
                    <a:cubicBezTo>
                      <a:pt x="128853" y="57149"/>
                      <a:pt x="130722" y="54571"/>
                      <a:pt x="133570" y="53594"/>
                    </a:cubicBezTo>
                    <a:cubicBezTo>
                      <a:pt x="136418" y="52705"/>
                      <a:pt x="139534" y="53682"/>
                      <a:pt x="141314" y="56082"/>
                    </a:cubicBezTo>
                    <a:lnTo>
                      <a:pt x="185282" y="115986"/>
                    </a:lnTo>
                    <a:lnTo>
                      <a:pt x="276869" y="2577"/>
                    </a:lnTo>
                    <a:cubicBezTo>
                      <a:pt x="278204" y="977"/>
                      <a:pt x="280162" y="0"/>
                      <a:pt x="28229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9050">
                <a:noFill/>
                <a:prstDash val="solid"/>
                <a:round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lIns="91440" numCol="1" rIns="91440" rot="0" rtlCol="0" spcCol="0" spcFirstLastPara="0" tIns="45720" vert="horz" wrap="square">
                <a:prstTxWarp prst="textNoShape">
                  <a:avLst/>
                </a:prstTxWarp>
                <a:normAutofit/>
              </a:bodyPr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lt1"/>
                    </a:solidFill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lt1"/>
                    </a:solidFill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lt1"/>
                    </a:solidFill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lt1"/>
                    </a:solidFill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lt1"/>
                    </a:solidFill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lt1"/>
                    </a:solidFill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lt1"/>
                    </a:solidFill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lt1"/>
                    </a:solidFill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lt1"/>
                    </a:solidFill>
                  </a:defRPr>
                </a:lvl9pPr>
              </a:lstStyle>
              <a:p>
                <a:pPr algn="ctr" defTabSz="914354"/>
                <a:endParaRPr altLang="en-US" b="1" i="1" lang="zh-CN" sz="200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76" name="í$1ide">
              <a:extLst>
                <a:ext uri="{FF2B5EF4-FFF2-40B4-BE49-F238E27FC236}">
                  <a16:creationId xmlns:a16="http://schemas.microsoft.com/office/drawing/2014/main" id="{3C89C899-CC17-471B-8593-118FF19DF2C9}"/>
                </a:ext>
              </a:extLst>
            </p:cNvPr>
            <p:cNvGrpSpPr/>
            <p:nvPr/>
          </p:nvGrpSpPr>
          <p:grpSpPr>
            <a:xfrm>
              <a:off x="6329901" y="2220328"/>
              <a:ext cx="1260000" cy="1260000"/>
              <a:chOff x="6329901" y="2220328"/>
              <a:chExt cx="1260000" cy="1260000"/>
            </a:xfrm>
          </p:grpSpPr>
          <p:sp>
            <p:nvSpPr>
              <p:cNvPr id="91" name="íṣľiḍé">
                <a:extLst>
                  <a:ext uri="{FF2B5EF4-FFF2-40B4-BE49-F238E27FC236}">
                    <a16:creationId xmlns:a16="http://schemas.microsoft.com/office/drawing/2014/main" id="{35F15F20-558C-4087-A5C1-AA1241CCC9C3}"/>
                  </a:ext>
                </a:extLst>
              </p:cNvPr>
              <p:cNvSpPr/>
              <p:nvPr/>
            </p:nvSpPr>
            <p:spPr>
              <a:xfrm>
                <a:off x="6329901" y="2220328"/>
                <a:ext cx="1260000" cy="1260000"/>
              </a:xfrm>
              <a:prstGeom prst="roundRect">
                <a:avLst>
                  <a:gd fmla="val 12758" name="adj"/>
                </a:avLst>
              </a:prstGeom>
              <a:solidFill>
                <a:schemeClr val="bg1">
                  <a:lumMod val="95000"/>
                </a:schemeClr>
              </a:solidFill>
              <a:ln w="19050">
                <a:solidFill>
                  <a:schemeClr val="bg1">
                    <a:lumMod val="85000"/>
                  </a:schemeClr>
                </a:solidFill>
                <a:prstDash val="solid"/>
                <a:round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lIns="91440" numCol="1" rIns="91440" rot="0" rtlCol="0" spcCol="0" spcFirstLastPara="0" tIns="45720" vert="horz" wrap="square">
                <a:prstTxWarp prst="textNoShape">
                  <a:avLst/>
                </a:prstTxWarp>
                <a:normAutofit/>
              </a:bodyPr>
              <a:lstStyle/>
              <a:p>
                <a:pPr algn="ctr" defTabSz="914354"/>
                <a:endParaRPr altLang="en-US" b="1" i="1" lang="zh-CN" sz="2000">
                  <a:solidFill>
                    <a:schemeClr val="tx1"/>
                  </a:solidFill>
                </a:endParaRPr>
              </a:p>
            </p:txBody>
          </p:sp>
          <p:sp>
            <p:nvSpPr>
              <p:cNvPr id="92" name="ïsḻíďê">
                <a:extLst>
                  <a:ext uri="{FF2B5EF4-FFF2-40B4-BE49-F238E27FC236}">
                    <a16:creationId xmlns:a16="http://schemas.microsoft.com/office/drawing/2014/main" id="{B5474B87-7FA3-4F3B-B4F2-8C08313AEB34}"/>
                  </a:ext>
                </a:extLst>
              </p:cNvPr>
              <p:cNvSpPr/>
              <p:nvPr/>
            </p:nvSpPr>
            <p:spPr>
              <a:xfrm>
                <a:off x="6648316" y="2538743"/>
                <a:ext cx="623170" cy="623170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accent2"/>
                </a:solidFill>
                <a:prstDash val="solid"/>
                <a:round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lIns="91440" numCol="1" rIns="91440" rot="0" rtlCol="0" spcCol="0" spcFirstLastPara="0" tIns="45720" vert="horz" wrap="square">
                <a:prstTxWarp prst="textNoShape">
                  <a:avLst/>
                </a:prstTxWarp>
                <a:normAutofit/>
              </a:bodyPr>
              <a:lstStyle/>
              <a:p>
                <a:pPr algn="ctr" defTabSz="914354"/>
                <a:endParaRPr altLang="en-US" b="1" i="1" lang="zh-CN" sz="2000">
                  <a:solidFill>
                    <a:schemeClr val="tx1"/>
                  </a:solidFill>
                </a:endParaRPr>
              </a:p>
            </p:txBody>
          </p:sp>
          <p:sp>
            <p:nvSpPr>
              <p:cNvPr id="93" name="ïšlïḓe">
                <a:extLst>
                  <a:ext uri="{FF2B5EF4-FFF2-40B4-BE49-F238E27FC236}">
                    <a16:creationId xmlns:a16="http://schemas.microsoft.com/office/drawing/2014/main" id="{EEDE93ED-9B82-41D5-96FB-698F33E5991D}"/>
                  </a:ext>
                </a:extLst>
              </p:cNvPr>
              <p:cNvSpPr/>
              <p:nvPr/>
            </p:nvSpPr>
            <p:spPr>
              <a:xfrm>
                <a:off x="6800717" y="2680980"/>
                <a:ext cx="318370" cy="338697"/>
              </a:xfrm>
              <a:custGeom>
                <a:gdLst>
                  <a:gd fmla="*/ 219384 w 570310" name="connsiteX0"/>
                  <a:gd fmla="*/ 310418 h 606722" name="connsiteY0"/>
                  <a:gd fmla="*/ 252581 w 570310" name="connsiteX1"/>
                  <a:gd fmla="*/ 343568 h 606722" name="connsiteY1"/>
                  <a:gd fmla="*/ 237985 w 570310" name="connsiteX2"/>
                  <a:gd fmla="*/ 519626 h 606722" name="connsiteY2"/>
                  <a:gd fmla="*/ 242613 w 570310" name="connsiteX3"/>
                  <a:gd fmla="*/ 536423 h 606722" name="connsiteY3"/>
                  <a:gd fmla="*/ 275810 w 570310" name="connsiteX4"/>
                  <a:gd fmla="*/ 583349 h 606722" name="connsiteY4"/>
                  <a:gd fmla="*/ 285155 w 570310" name="connsiteX5"/>
                  <a:gd fmla="*/ 588148 h 606722" name="connsiteY5"/>
                  <a:gd fmla="*/ 294500 w 570310" name="connsiteX6"/>
                  <a:gd fmla="*/ 583349 h 606722" name="connsiteY6"/>
                  <a:gd fmla="*/ 327697 w 570310" name="connsiteX7"/>
                  <a:gd fmla="*/ 536423 h 606722" name="connsiteY7"/>
                  <a:gd fmla="*/ 332325 w 570310" name="connsiteX8"/>
                  <a:gd fmla="*/ 519626 h 606722" name="connsiteY8"/>
                  <a:gd fmla="*/ 317818 w 570310" name="connsiteX9"/>
                  <a:gd fmla="*/ 343568 h 606722" name="connsiteY9"/>
                  <a:gd fmla="*/ 351015 w 570310" name="connsiteX10"/>
                  <a:gd fmla="*/ 310418 h 606722" name="connsiteY10"/>
                  <a:gd fmla="*/ 486828 w 570310" name="connsiteX11"/>
                  <a:gd fmla="*/ 386227 h 606722" name="connsiteY11"/>
                  <a:gd fmla="*/ 570310 w 570310" name="connsiteX12"/>
                  <a:gd fmla="*/ 587526 h 606722" name="connsiteY12"/>
                  <a:gd fmla="*/ 551175 w 570310" name="connsiteX13"/>
                  <a:gd fmla="*/ 606722 h 606722" name="connsiteY13"/>
                  <a:gd fmla="*/ 19224 w 570310" name="connsiteX14"/>
                  <a:gd fmla="*/ 606722 h 606722" name="connsiteY14"/>
                  <a:gd fmla="*/ 0 w 570310" name="connsiteX15"/>
                  <a:gd fmla="*/ 587526 h 606722" name="connsiteY15"/>
                  <a:gd fmla="*/ 83571 w 570310" name="connsiteX16"/>
                  <a:gd fmla="*/ 386227 h 606722" name="connsiteY16"/>
                  <a:gd fmla="*/ 219384 w 570310" name="connsiteX17"/>
                  <a:gd fmla="*/ 310418 h 606722" name="connsiteY17"/>
                  <a:gd fmla="*/ 128853 w 570310" name="connsiteX18"/>
                  <a:gd fmla="*/ 201676 h 606722" name="connsiteY18"/>
                  <a:gd fmla="*/ 441529 w 570310" name="connsiteX19"/>
                  <a:gd fmla="*/ 201676 h 606722" name="connsiteY19"/>
                  <a:gd fmla="*/ 441529 w 570310" name="connsiteX20"/>
                  <a:gd fmla="*/ 239945 h 606722" name="connsiteY20"/>
                  <a:gd fmla="*/ 426131 w 570310" name="connsiteX21"/>
                  <a:gd fmla="*/ 255306 h 606722" name="connsiteY21"/>
                  <a:gd fmla="*/ 144251 w 570310" name="connsiteX22"/>
                  <a:gd fmla="*/ 255306 h 606722" name="connsiteY22"/>
                  <a:gd fmla="*/ 128853 w 570310" name="connsiteX23"/>
                  <a:gd fmla="*/ 239945 h 606722" name="connsiteY23"/>
                  <a:gd fmla="*/ 282298 w 570310" name="connsiteX24"/>
                  <a:gd fmla="*/ 0 h 606722" name="connsiteY24"/>
                  <a:gd fmla="*/ 287639 w 570310" name="connsiteX25"/>
                  <a:gd fmla="*/ 2577 h 606722" name="connsiteY25"/>
                  <a:gd fmla="*/ 379225 w 570310" name="connsiteX26"/>
                  <a:gd fmla="*/ 115986 h 606722" name="connsiteY26"/>
                  <a:gd fmla="*/ 429068 w 570310" name="connsiteX27"/>
                  <a:gd fmla="*/ 49861 h 606722" name="connsiteY27"/>
                  <a:gd fmla="*/ 436812 w 570310" name="connsiteX28"/>
                  <a:gd fmla="*/ 47461 h 606722" name="connsiteY28"/>
                  <a:gd fmla="*/ 441529 w 570310" name="connsiteX29"/>
                  <a:gd fmla="*/ 53949 h 606722" name="connsiteY29"/>
                  <a:gd fmla="*/ 441529 w 570310" name="connsiteX30"/>
                  <a:gd fmla="*/ 163359 h 606722" name="connsiteY30"/>
                  <a:gd fmla="*/ 128853 w 570310" name="connsiteX31"/>
                  <a:gd fmla="*/ 163359 h 606722" name="connsiteY31"/>
                  <a:gd fmla="*/ 128853 w 570310" name="connsiteX32"/>
                  <a:gd fmla="*/ 60171 h 606722" name="connsiteY32"/>
                  <a:gd fmla="*/ 133570 w 570310" name="connsiteX33"/>
                  <a:gd fmla="*/ 53594 h 606722" name="connsiteY33"/>
                  <a:gd fmla="*/ 141314 w 570310" name="connsiteX34"/>
                  <a:gd fmla="*/ 56082 h 606722" name="connsiteY34"/>
                  <a:gd fmla="*/ 185282 w 570310" name="connsiteX35"/>
                  <a:gd fmla="*/ 115986 h 606722" name="connsiteY35"/>
                  <a:gd fmla="*/ 276869 w 570310" name="connsiteX36"/>
                  <a:gd fmla="*/ 2577 h 606722" name="connsiteY36"/>
                  <a:gd fmla="*/ 282298 w 570310" name="connsiteX37"/>
                  <a:gd fmla="*/ 0 h 606722" name="connsiteY3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b="b" l="l" r="r" t="t"/>
                <a:pathLst>
                  <a:path h="606722" w="570310">
                    <a:moveTo>
                      <a:pt x="219384" y="310418"/>
                    </a:moveTo>
                    <a:lnTo>
                      <a:pt x="252581" y="343568"/>
                    </a:lnTo>
                    <a:lnTo>
                      <a:pt x="237985" y="519626"/>
                    </a:lnTo>
                    <a:cubicBezTo>
                      <a:pt x="237540" y="525581"/>
                      <a:pt x="239142" y="531535"/>
                      <a:pt x="242613" y="536423"/>
                    </a:cubicBezTo>
                    <a:lnTo>
                      <a:pt x="275810" y="583349"/>
                    </a:lnTo>
                    <a:cubicBezTo>
                      <a:pt x="277946" y="586370"/>
                      <a:pt x="281506" y="588148"/>
                      <a:pt x="285155" y="588148"/>
                    </a:cubicBezTo>
                    <a:cubicBezTo>
                      <a:pt x="288893" y="588148"/>
                      <a:pt x="292364" y="586370"/>
                      <a:pt x="294500" y="583349"/>
                    </a:cubicBezTo>
                    <a:lnTo>
                      <a:pt x="327697" y="536423"/>
                    </a:lnTo>
                    <a:cubicBezTo>
                      <a:pt x="331168" y="531535"/>
                      <a:pt x="332859" y="525581"/>
                      <a:pt x="332325" y="519626"/>
                    </a:cubicBezTo>
                    <a:lnTo>
                      <a:pt x="317818" y="343568"/>
                    </a:lnTo>
                    <a:lnTo>
                      <a:pt x="351015" y="310418"/>
                    </a:lnTo>
                    <a:cubicBezTo>
                      <a:pt x="402012" y="322327"/>
                      <a:pt x="448825" y="348278"/>
                      <a:pt x="486828" y="386227"/>
                    </a:cubicBezTo>
                    <a:cubicBezTo>
                      <a:pt x="540673" y="439996"/>
                      <a:pt x="570310" y="511450"/>
                      <a:pt x="570310" y="587526"/>
                    </a:cubicBezTo>
                    <a:cubicBezTo>
                      <a:pt x="570310" y="598102"/>
                      <a:pt x="561766" y="606722"/>
                      <a:pt x="551175" y="606722"/>
                    </a:cubicBezTo>
                    <a:lnTo>
                      <a:pt x="19224" y="606722"/>
                    </a:lnTo>
                    <a:cubicBezTo>
                      <a:pt x="8633" y="606722"/>
                      <a:pt x="0" y="598102"/>
                      <a:pt x="0" y="587526"/>
                    </a:cubicBezTo>
                    <a:cubicBezTo>
                      <a:pt x="0" y="511450"/>
                      <a:pt x="29726" y="439996"/>
                      <a:pt x="83571" y="386227"/>
                    </a:cubicBezTo>
                    <a:cubicBezTo>
                      <a:pt x="121485" y="348278"/>
                      <a:pt x="168298" y="322327"/>
                      <a:pt x="219384" y="310418"/>
                    </a:cubicBezTo>
                    <a:close/>
                    <a:moveTo>
                      <a:pt x="128853" y="201676"/>
                    </a:moveTo>
                    <a:lnTo>
                      <a:pt x="441529" y="201676"/>
                    </a:lnTo>
                    <a:lnTo>
                      <a:pt x="441529" y="239945"/>
                    </a:lnTo>
                    <a:cubicBezTo>
                      <a:pt x="441529" y="248381"/>
                      <a:pt x="434587" y="255306"/>
                      <a:pt x="426131" y="255306"/>
                    </a:cubicBezTo>
                    <a:lnTo>
                      <a:pt x="144251" y="255306"/>
                    </a:lnTo>
                    <a:cubicBezTo>
                      <a:pt x="135706" y="255306"/>
                      <a:pt x="128853" y="248381"/>
                      <a:pt x="128853" y="239945"/>
                    </a:cubicBezTo>
                    <a:close/>
                    <a:moveTo>
                      <a:pt x="282298" y="0"/>
                    </a:moveTo>
                    <a:cubicBezTo>
                      <a:pt x="284345" y="0"/>
                      <a:pt x="286304" y="977"/>
                      <a:pt x="287639" y="2577"/>
                    </a:cubicBezTo>
                    <a:lnTo>
                      <a:pt x="379225" y="115986"/>
                    </a:lnTo>
                    <a:lnTo>
                      <a:pt x="429068" y="49861"/>
                    </a:lnTo>
                    <a:cubicBezTo>
                      <a:pt x="430848" y="47461"/>
                      <a:pt x="433964" y="46483"/>
                      <a:pt x="436812" y="47461"/>
                    </a:cubicBezTo>
                    <a:cubicBezTo>
                      <a:pt x="439571" y="48350"/>
                      <a:pt x="441529" y="51016"/>
                      <a:pt x="441529" y="53949"/>
                    </a:cubicBezTo>
                    <a:lnTo>
                      <a:pt x="441529" y="163359"/>
                    </a:lnTo>
                    <a:lnTo>
                      <a:pt x="128853" y="163359"/>
                    </a:lnTo>
                    <a:lnTo>
                      <a:pt x="128853" y="60171"/>
                    </a:lnTo>
                    <a:cubicBezTo>
                      <a:pt x="128853" y="57149"/>
                      <a:pt x="130722" y="54571"/>
                      <a:pt x="133570" y="53594"/>
                    </a:cubicBezTo>
                    <a:cubicBezTo>
                      <a:pt x="136418" y="52705"/>
                      <a:pt x="139534" y="53682"/>
                      <a:pt x="141314" y="56082"/>
                    </a:cubicBezTo>
                    <a:lnTo>
                      <a:pt x="185282" y="115986"/>
                    </a:lnTo>
                    <a:lnTo>
                      <a:pt x="276869" y="2577"/>
                    </a:lnTo>
                    <a:cubicBezTo>
                      <a:pt x="278204" y="977"/>
                      <a:pt x="280162" y="0"/>
                      <a:pt x="28229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9050">
                <a:noFill/>
                <a:prstDash val="solid"/>
                <a:round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lIns="91440" numCol="1" rIns="91440" rot="0" rtlCol="0" spcCol="0" spcFirstLastPara="0" tIns="45720" vert="horz" wrap="square">
                <a:prstTxWarp prst="textNoShape">
                  <a:avLst/>
                </a:prstTxWarp>
                <a:normAutofit/>
              </a:bodyPr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lt1"/>
                    </a:solidFill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lt1"/>
                    </a:solidFill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lt1"/>
                    </a:solidFill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lt1"/>
                    </a:solidFill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lt1"/>
                    </a:solidFill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lt1"/>
                    </a:solidFill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lt1"/>
                    </a:solidFill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lt1"/>
                    </a:solidFill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lt1"/>
                    </a:solidFill>
                  </a:defRPr>
                </a:lvl9pPr>
              </a:lstStyle>
              <a:p>
                <a:pPr algn="ctr" defTabSz="914354"/>
                <a:endParaRPr altLang="en-US" b="1" i="1" lang="zh-CN" sz="200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77" name="iṡľïḋè">
              <a:extLst>
                <a:ext uri="{FF2B5EF4-FFF2-40B4-BE49-F238E27FC236}">
                  <a16:creationId xmlns:a16="http://schemas.microsoft.com/office/drawing/2014/main" id="{2413FF9C-997C-4CBF-8696-DC87D97A45C4}"/>
                </a:ext>
              </a:extLst>
            </p:cNvPr>
            <p:cNvGrpSpPr/>
            <p:nvPr/>
          </p:nvGrpSpPr>
          <p:grpSpPr>
            <a:xfrm>
              <a:off x="4602101" y="3733801"/>
              <a:ext cx="1260000" cy="1260000"/>
              <a:chOff x="4602101" y="3733801"/>
              <a:chExt cx="1260000" cy="1260000"/>
            </a:xfrm>
          </p:grpSpPr>
          <p:sp>
            <p:nvSpPr>
              <p:cNvPr id="88" name="işľïḍê">
                <a:extLst>
                  <a:ext uri="{FF2B5EF4-FFF2-40B4-BE49-F238E27FC236}">
                    <a16:creationId xmlns:a16="http://schemas.microsoft.com/office/drawing/2014/main" id="{BFC0AA82-EB46-4524-A67A-0BF70AF31C78}"/>
                  </a:ext>
                </a:extLst>
              </p:cNvPr>
              <p:cNvSpPr/>
              <p:nvPr/>
            </p:nvSpPr>
            <p:spPr>
              <a:xfrm>
                <a:off x="4602101" y="3733801"/>
                <a:ext cx="1260000" cy="1260000"/>
              </a:xfrm>
              <a:prstGeom prst="roundRect">
                <a:avLst>
                  <a:gd fmla="val 12758" name="adj"/>
                </a:avLst>
              </a:prstGeom>
              <a:solidFill>
                <a:schemeClr val="bg1">
                  <a:lumMod val="95000"/>
                </a:schemeClr>
              </a:solidFill>
              <a:ln w="19050">
                <a:solidFill>
                  <a:schemeClr val="bg1">
                    <a:lumMod val="85000"/>
                  </a:schemeClr>
                </a:solidFill>
                <a:prstDash val="solid"/>
                <a:round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lIns="91440" numCol="1" rIns="91440" rot="0" rtlCol="0" spcCol="0" spcFirstLastPara="0" tIns="45720" vert="horz" wrap="square">
                <a:prstTxWarp prst="textNoShape">
                  <a:avLst/>
                </a:prstTxWarp>
                <a:normAutofit/>
              </a:bodyPr>
              <a:lstStyle/>
              <a:p>
                <a:pPr algn="ctr" defTabSz="914354"/>
                <a:endParaRPr altLang="en-US" b="1" i="1" lang="zh-CN" sz="2000">
                  <a:solidFill>
                    <a:schemeClr val="tx1"/>
                  </a:solidFill>
                </a:endParaRPr>
              </a:p>
            </p:txBody>
          </p:sp>
          <p:sp>
            <p:nvSpPr>
              <p:cNvPr id="89" name="îṧ1îḍè">
                <a:extLst>
                  <a:ext uri="{FF2B5EF4-FFF2-40B4-BE49-F238E27FC236}">
                    <a16:creationId xmlns:a16="http://schemas.microsoft.com/office/drawing/2014/main" id="{7D594A00-4DFF-48C6-A34E-E427B08038A6}"/>
                  </a:ext>
                </a:extLst>
              </p:cNvPr>
              <p:cNvSpPr/>
              <p:nvPr/>
            </p:nvSpPr>
            <p:spPr>
              <a:xfrm>
                <a:off x="4920516" y="4052216"/>
                <a:ext cx="623170" cy="623170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accent2"/>
                </a:solidFill>
                <a:prstDash val="solid"/>
                <a:round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lIns="91440" numCol="1" rIns="91440" rot="0" rtlCol="0" spcCol="0" spcFirstLastPara="0" tIns="45720" vert="horz" wrap="square">
                <a:prstTxWarp prst="textNoShape">
                  <a:avLst/>
                </a:prstTxWarp>
                <a:normAutofit/>
              </a:bodyPr>
              <a:lstStyle/>
              <a:p>
                <a:pPr algn="ctr" defTabSz="914354"/>
                <a:endParaRPr altLang="en-US" b="1" i="1" lang="zh-CN" sz="2000">
                  <a:solidFill>
                    <a:schemeClr val="tx1"/>
                  </a:solidFill>
                </a:endParaRPr>
              </a:p>
            </p:txBody>
          </p:sp>
          <p:sp>
            <p:nvSpPr>
              <p:cNvPr id="90" name="iSḷîḋê">
                <a:extLst>
                  <a:ext uri="{FF2B5EF4-FFF2-40B4-BE49-F238E27FC236}">
                    <a16:creationId xmlns:a16="http://schemas.microsoft.com/office/drawing/2014/main" id="{409C4AFF-B14B-43F6-B4A3-56E6A03DEB74}"/>
                  </a:ext>
                </a:extLst>
              </p:cNvPr>
              <p:cNvSpPr/>
              <p:nvPr/>
            </p:nvSpPr>
            <p:spPr>
              <a:xfrm>
                <a:off x="5072917" y="4194453"/>
                <a:ext cx="318370" cy="338697"/>
              </a:xfrm>
              <a:custGeom>
                <a:gdLst>
                  <a:gd fmla="*/ 219384 w 570310" name="connsiteX0"/>
                  <a:gd fmla="*/ 310418 h 606722" name="connsiteY0"/>
                  <a:gd fmla="*/ 252581 w 570310" name="connsiteX1"/>
                  <a:gd fmla="*/ 343568 h 606722" name="connsiteY1"/>
                  <a:gd fmla="*/ 237985 w 570310" name="connsiteX2"/>
                  <a:gd fmla="*/ 519626 h 606722" name="connsiteY2"/>
                  <a:gd fmla="*/ 242613 w 570310" name="connsiteX3"/>
                  <a:gd fmla="*/ 536423 h 606722" name="connsiteY3"/>
                  <a:gd fmla="*/ 275810 w 570310" name="connsiteX4"/>
                  <a:gd fmla="*/ 583349 h 606722" name="connsiteY4"/>
                  <a:gd fmla="*/ 285155 w 570310" name="connsiteX5"/>
                  <a:gd fmla="*/ 588148 h 606722" name="connsiteY5"/>
                  <a:gd fmla="*/ 294500 w 570310" name="connsiteX6"/>
                  <a:gd fmla="*/ 583349 h 606722" name="connsiteY6"/>
                  <a:gd fmla="*/ 327697 w 570310" name="connsiteX7"/>
                  <a:gd fmla="*/ 536423 h 606722" name="connsiteY7"/>
                  <a:gd fmla="*/ 332325 w 570310" name="connsiteX8"/>
                  <a:gd fmla="*/ 519626 h 606722" name="connsiteY8"/>
                  <a:gd fmla="*/ 317818 w 570310" name="connsiteX9"/>
                  <a:gd fmla="*/ 343568 h 606722" name="connsiteY9"/>
                  <a:gd fmla="*/ 351015 w 570310" name="connsiteX10"/>
                  <a:gd fmla="*/ 310418 h 606722" name="connsiteY10"/>
                  <a:gd fmla="*/ 486828 w 570310" name="connsiteX11"/>
                  <a:gd fmla="*/ 386227 h 606722" name="connsiteY11"/>
                  <a:gd fmla="*/ 570310 w 570310" name="connsiteX12"/>
                  <a:gd fmla="*/ 587526 h 606722" name="connsiteY12"/>
                  <a:gd fmla="*/ 551175 w 570310" name="connsiteX13"/>
                  <a:gd fmla="*/ 606722 h 606722" name="connsiteY13"/>
                  <a:gd fmla="*/ 19224 w 570310" name="connsiteX14"/>
                  <a:gd fmla="*/ 606722 h 606722" name="connsiteY14"/>
                  <a:gd fmla="*/ 0 w 570310" name="connsiteX15"/>
                  <a:gd fmla="*/ 587526 h 606722" name="connsiteY15"/>
                  <a:gd fmla="*/ 83571 w 570310" name="connsiteX16"/>
                  <a:gd fmla="*/ 386227 h 606722" name="connsiteY16"/>
                  <a:gd fmla="*/ 219384 w 570310" name="connsiteX17"/>
                  <a:gd fmla="*/ 310418 h 606722" name="connsiteY17"/>
                  <a:gd fmla="*/ 128853 w 570310" name="connsiteX18"/>
                  <a:gd fmla="*/ 201676 h 606722" name="connsiteY18"/>
                  <a:gd fmla="*/ 441529 w 570310" name="connsiteX19"/>
                  <a:gd fmla="*/ 201676 h 606722" name="connsiteY19"/>
                  <a:gd fmla="*/ 441529 w 570310" name="connsiteX20"/>
                  <a:gd fmla="*/ 239945 h 606722" name="connsiteY20"/>
                  <a:gd fmla="*/ 426131 w 570310" name="connsiteX21"/>
                  <a:gd fmla="*/ 255306 h 606722" name="connsiteY21"/>
                  <a:gd fmla="*/ 144251 w 570310" name="connsiteX22"/>
                  <a:gd fmla="*/ 255306 h 606722" name="connsiteY22"/>
                  <a:gd fmla="*/ 128853 w 570310" name="connsiteX23"/>
                  <a:gd fmla="*/ 239945 h 606722" name="connsiteY23"/>
                  <a:gd fmla="*/ 282298 w 570310" name="connsiteX24"/>
                  <a:gd fmla="*/ 0 h 606722" name="connsiteY24"/>
                  <a:gd fmla="*/ 287639 w 570310" name="connsiteX25"/>
                  <a:gd fmla="*/ 2577 h 606722" name="connsiteY25"/>
                  <a:gd fmla="*/ 379225 w 570310" name="connsiteX26"/>
                  <a:gd fmla="*/ 115986 h 606722" name="connsiteY26"/>
                  <a:gd fmla="*/ 429068 w 570310" name="connsiteX27"/>
                  <a:gd fmla="*/ 49861 h 606722" name="connsiteY27"/>
                  <a:gd fmla="*/ 436812 w 570310" name="connsiteX28"/>
                  <a:gd fmla="*/ 47461 h 606722" name="connsiteY28"/>
                  <a:gd fmla="*/ 441529 w 570310" name="connsiteX29"/>
                  <a:gd fmla="*/ 53949 h 606722" name="connsiteY29"/>
                  <a:gd fmla="*/ 441529 w 570310" name="connsiteX30"/>
                  <a:gd fmla="*/ 163359 h 606722" name="connsiteY30"/>
                  <a:gd fmla="*/ 128853 w 570310" name="connsiteX31"/>
                  <a:gd fmla="*/ 163359 h 606722" name="connsiteY31"/>
                  <a:gd fmla="*/ 128853 w 570310" name="connsiteX32"/>
                  <a:gd fmla="*/ 60171 h 606722" name="connsiteY32"/>
                  <a:gd fmla="*/ 133570 w 570310" name="connsiteX33"/>
                  <a:gd fmla="*/ 53594 h 606722" name="connsiteY33"/>
                  <a:gd fmla="*/ 141314 w 570310" name="connsiteX34"/>
                  <a:gd fmla="*/ 56082 h 606722" name="connsiteY34"/>
                  <a:gd fmla="*/ 185282 w 570310" name="connsiteX35"/>
                  <a:gd fmla="*/ 115986 h 606722" name="connsiteY35"/>
                  <a:gd fmla="*/ 276869 w 570310" name="connsiteX36"/>
                  <a:gd fmla="*/ 2577 h 606722" name="connsiteY36"/>
                  <a:gd fmla="*/ 282298 w 570310" name="connsiteX37"/>
                  <a:gd fmla="*/ 0 h 606722" name="connsiteY3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b="b" l="l" r="r" t="t"/>
                <a:pathLst>
                  <a:path h="606722" w="570310">
                    <a:moveTo>
                      <a:pt x="219384" y="310418"/>
                    </a:moveTo>
                    <a:lnTo>
                      <a:pt x="252581" y="343568"/>
                    </a:lnTo>
                    <a:lnTo>
                      <a:pt x="237985" y="519626"/>
                    </a:lnTo>
                    <a:cubicBezTo>
                      <a:pt x="237540" y="525581"/>
                      <a:pt x="239142" y="531535"/>
                      <a:pt x="242613" y="536423"/>
                    </a:cubicBezTo>
                    <a:lnTo>
                      <a:pt x="275810" y="583349"/>
                    </a:lnTo>
                    <a:cubicBezTo>
                      <a:pt x="277946" y="586370"/>
                      <a:pt x="281506" y="588148"/>
                      <a:pt x="285155" y="588148"/>
                    </a:cubicBezTo>
                    <a:cubicBezTo>
                      <a:pt x="288893" y="588148"/>
                      <a:pt x="292364" y="586370"/>
                      <a:pt x="294500" y="583349"/>
                    </a:cubicBezTo>
                    <a:lnTo>
                      <a:pt x="327697" y="536423"/>
                    </a:lnTo>
                    <a:cubicBezTo>
                      <a:pt x="331168" y="531535"/>
                      <a:pt x="332859" y="525581"/>
                      <a:pt x="332325" y="519626"/>
                    </a:cubicBezTo>
                    <a:lnTo>
                      <a:pt x="317818" y="343568"/>
                    </a:lnTo>
                    <a:lnTo>
                      <a:pt x="351015" y="310418"/>
                    </a:lnTo>
                    <a:cubicBezTo>
                      <a:pt x="402012" y="322327"/>
                      <a:pt x="448825" y="348278"/>
                      <a:pt x="486828" y="386227"/>
                    </a:cubicBezTo>
                    <a:cubicBezTo>
                      <a:pt x="540673" y="439996"/>
                      <a:pt x="570310" y="511450"/>
                      <a:pt x="570310" y="587526"/>
                    </a:cubicBezTo>
                    <a:cubicBezTo>
                      <a:pt x="570310" y="598102"/>
                      <a:pt x="561766" y="606722"/>
                      <a:pt x="551175" y="606722"/>
                    </a:cubicBezTo>
                    <a:lnTo>
                      <a:pt x="19224" y="606722"/>
                    </a:lnTo>
                    <a:cubicBezTo>
                      <a:pt x="8633" y="606722"/>
                      <a:pt x="0" y="598102"/>
                      <a:pt x="0" y="587526"/>
                    </a:cubicBezTo>
                    <a:cubicBezTo>
                      <a:pt x="0" y="511450"/>
                      <a:pt x="29726" y="439996"/>
                      <a:pt x="83571" y="386227"/>
                    </a:cubicBezTo>
                    <a:cubicBezTo>
                      <a:pt x="121485" y="348278"/>
                      <a:pt x="168298" y="322327"/>
                      <a:pt x="219384" y="310418"/>
                    </a:cubicBezTo>
                    <a:close/>
                    <a:moveTo>
                      <a:pt x="128853" y="201676"/>
                    </a:moveTo>
                    <a:lnTo>
                      <a:pt x="441529" y="201676"/>
                    </a:lnTo>
                    <a:lnTo>
                      <a:pt x="441529" y="239945"/>
                    </a:lnTo>
                    <a:cubicBezTo>
                      <a:pt x="441529" y="248381"/>
                      <a:pt x="434587" y="255306"/>
                      <a:pt x="426131" y="255306"/>
                    </a:cubicBezTo>
                    <a:lnTo>
                      <a:pt x="144251" y="255306"/>
                    </a:lnTo>
                    <a:cubicBezTo>
                      <a:pt x="135706" y="255306"/>
                      <a:pt x="128853" y="248381"/>
                      <a:pt x="128853" y="239945"/>
                    </a:cubicBezTo>
                    <a:close/>
                    <a:moveTo>
                      <a:pt x="282298" y="0"/>
                    </a:moveTo>
                    <a:cubicBezTo>
                      <a:pt x="284345" y="0"/>
                      <a:pt x="286304" y="977"/>
                      <a:pt x="287639" y="2577"/>
                    </a:cubicBezTo>
                    <a:lnTo>
                      <a:pt x="379225" y="115986"/>
                    </a:lnTo>
                    <a:lnTo>
                      <a:pt x="429068" y="49861"/>
                    </a:lnTo>
                    <a:cubicBezTo>
                      <a:pt x="430848" y="47461"/>
                      <a:pt x="433964" y="46483"/>
                      <a:pt x="436812" y="47461"/>
                    </a:cubicBezTo>
                    <a:cubicBezTo>
                      <a:pt x="439571" y="48350"/>
                      <a:pt x="441529" y="51016"/>
                      <a:pt x="441529" y="53949"/>
                    </a:cubicBezTo>
                    <a:lnTo>
                      <a:pt x="441529" y="163359"/>
                    </a:lnTo>
                    <a:lnTo>
                      <a:pt x="128853" y="163359"/>
                    </a:lnTo>
                    <a:lnTo>
                      <a:pt x="128853" y="60171"/>
                    </a:lnTo>
                    <a:cubicBezTo>
                      <a:pt x="128853" y="57149"/>
                      <a:pt x="130722" y="54571"/>
                      <a:pt x="133570" y="53594"/>
                    </a:cubicBezTo>
                    <a:cubicBezTo>
                      <a:pt x="136418" y="52705"/>
                      <a:pt x="139534" y="53682"/>
                      <a:pt x="141314" y="56082"/>
                    </a:cubicBezTo>
                    <a:lnTo>
                      <a:pt x="185282" y="115986"/>
                    </a:lnTo>
                    <a:lnTo>
                      <a:pt x="276869" y="2577"/>
                    </a:lnTo>
                    <a:cubicBezTo>
                      <a:pt x="278204" y="977"/>
                      <a:pt x="280162" y="0"/>
                      <a:pt x="282298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19050">
                <a:noFill/>
                <a:prstDash val="solid"/>
                <a:round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lIns="91440" numCol="1" rIns="91440" rot="0" rtlCol="0" spcCol="0" spcFirstLastPara="0" tIns="45720" vert="horz" wrap="square">
                <a:prstTxWarp prst="textNoShape">
                  <a:avLst/>
                </a:prstTxWarp>
                <a:normAutofit/>
              </a:bodyPr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lt1"/>
                    </a:solidFill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lt1"/>
                    </a:solidFill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lt1"/>
                    </a:solidFill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lt1"/>
                    </a:solidFill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lt1"/>
                    </a:solidFill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lt1"/>
                    </a:solidFill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lt1"/>
                    </a:solidFill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lt1"/>
                    </a:solidFill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lt1"/>
                    </a:solidFill>
                  </a:defRPr>
                </a:lvl9pPr>
              </a:lstStyle>
              <a:p>
                <a:pPr algn="ctr" defTabSz="914354"/>
                <a:endParaRPr altLang="en-US" b="1" i="1" lang="zh-CN" sz="200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78" name="ïşļïḍe">
              <a:extLst>
                <a:ext uri="{FF2B5EF4-FFF2-40B4-BE49-F238E27FC236}">
                  <a16:creationId xmlns:a16="http://schemas.microsoft.com/office/drawing/2014/main" id="{718E1E4D-CBE2-4BD7-A93D-EA3EAC62888C}"/>
                </a:ext>
              </a:extLst>
            </p:cNvPr>
            <p:cNvGrpSpPr/>
            <p:nvPr/>
          </p:nvGrpSpPr>
          <p:grpSpPr>
            <a:xfrm>
              <a:off x="6329901" y="3733801"/>
              <a:ext cx="1260000" cy="1260000"/>
              <a:chOff x="6329901" y="3733801"/>
              <a:chExt cx="1260000" cy="1260000"/>
            </a:xfrm>
          </p:grpSpPr>
          <p:sp>
            <p:nvSpPr>
              <p:cNvPr id="85" name="iṥ1ïḋe">
                <a:extLst>
                  <a:ext uri="{FF2B5EF4-FFF2-40B4-BE49-F238E27FC236}">
                    <a16:creationId xmlns:a16="http://schemas.microsoft.com/office/drawing/2014/main" id="{655C9AA4-D4A4-4CE9-A3FB-2F1463C85AC0}"/>
                  </a:ext>
                </a:extLst>
              </p:cNvPr>
              <p:cNvSpPr/>
              <p:nvPr/>
            </p:nvSpPr>
            <p:spPr>
              <a:xfrm>
                <a:off x="6329901" y="3733801"/>
                <a:ext cx="1260000" cy="1260000"/>
              </a:xfrm>
              <a:prstGeom prst="roundRect">
                <a:avLst>
                  <a:gd fmla="val 12758" name="adj"/>
                </a:avLst>
              </a:prstGeom>
              <a:solidFill>
                <a:schemeClr val="bg1">
                  <a:lumMod val="95000"/>
                </a:schemeClr>
              </a:solidFill>
              <a:ln w="19050">
                <a:solidFill>
                  <a:schemeClr val="bg1">
                    <a:lumMod val="85000"/>
                  </a:schemeClr>
                </a:solidFill>
                <a:prstDash val="solid"/>
                <a:round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lIns="91440" numCol="1" rIns="91440" rot="0" rtlCol="0" spcCol="0" spcFirstLastPara="0" tIns="45720" vert="horz" wrap="square">
                <a:prstTxWarp prst="textNoShape">
                  <a:avLst/>
                </a:prstTxWarp>
                <a:normAutofit/>
              </a:bodyPr>
              <a:lstStyle/>
              <a:p>
                <a:pPr algn="ctr" defTabSz="914354"/>
                <a:endParaRPr altLang="en-US" b="1" i="1" lang="zh-CN" sz="2000">
                  <a:solidFill>
                    <a:schemeClr val="tx1"/>
                  </a:solidFill>
                </a:endParaRPr>
              </a:p>
            </p:txBody>
          </p:sp>
          <p:sp>
            <p:nvSpPr>
              <p:cNvPr id="86" name="îś1ídé">
                <a:extLst>
                  <a:ext uri="{FF2B5EF4-FFF2-40B4-BE49-F238E27FC236}">
                    <a16:creationId xmlns:a16="http://schemas.microsoft.com/office/drawing/2014/main" id="{D6C62F7E-FAA9-4CC5-83BB-1BAA0BF4818C}"/>
                  </a:ext>
                </a:extLst>
              </p:cNvPr>
              <p:cNvSpPr/>
              <p:nvPr/>
            </p:nvSpPr>
            <p:spPr>
              <a:xfrm>
                <a:off x="6648316" y="4052216"/>
                <a:ext cx="623170" cy="623170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chemeClr val="accent1"/>
                </a:solidFill>
                <a:prstDash val="solid"/>
                <a:round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lIns="91440" numCol="1" rIns="91440" rot="0" rtlCol="0" spcCol="0" spcFirstLastPara="0" tIns="45720" vert="horz" wrap="square">
                <a:prstTxWarp prst="textNoShape">
                  <a:avLst/>
                </a:prstTxWarp>
                <a:normAutofit/>
              </a:bodyPr>
              <a:lstStyle/>
              <a:p>
                <a:pPr algn="ctr" defTabSz="914354"/>
                <a:endParaRPr altLang="en-US" b="1" i="1" lang="zh-CN" sz="2000">
                  <a:solidFill>
                    <a:schemeClr val="tx1"/>
                  </a:solidFill>
                </a:endParaRPr>
              </a:p>
            </p:txBody>
          </p:sp>
          <p:sp>
            <p:nvSpPr>
              <p:cNvPr id="87" name="ïs1íḓé">
                <a:extLst>
                  <a:ext uri="{FF2B5EF4-FFF2-40B4-BE49-F238E27FC236}">
                    <a16:creationId xmlns:a16="http://schemas.microsoft.com/office/drawing/2014/main" id="{176C3E60-8739-4730-9DF1-FB4A36FF33CB}"/>
                  </a:ext>
                </a:extLst>
              </p:cNvPr>
              <p:cNvSpPr/>
              <p:nvPr/>
            </p:nvSpPr>
            <p:spPr>
              <a:xfrm>
                <a:off x="6800717" y="4194453"/>
                <a:ext cx="318370" cy="338697"/>
              </a:xfrm>
              <a:custGeom>
                <a:gdLst>
                  <a:gd fmla="*/ 219384 w 570310" name="connsiteX0"/>
                  <a:gd fmla="*/ 310418 h 606722" name="connsiteY0"/>
                  <a:gd fmla="*/ 252581 w 570310" name="connsiteX1"/>
                  <a:gd fmla="*/ 343568 h 606722" name="connsiteY1"/>
                  <a:gd fmla="*/ 237985 w 570310" name="connsiteX2"/>
                  <a:gd fmla="*/ 519626 h 606722" name="connsiteY2"/>
                  <a:gd fmla="*/ 242613 w 570310" name="connsiteX3"/>
                  <a:gd fmla="*/ 536423 h 606722" name="connsiteY3"/>
                  <a:gd fmla="*/ 275810 w 570310" name="connsiteX4"/>
                  <a:gd fmla="*/ 583349 h 606722" name="connsiteY4"/>
                  <a:gd fmla="*/ 285155 w 570310" name="connsiteX5"/>
                  <a:gd fmla="*/ 588148 h 606722" name="connsiteY5"/>
                  <a:gd fmla="*/ 294500 w 570310" name="connsiteX6"/>
                  <a:gd fmla="*/ 583349 h 606722" name="connsiteY6"/>
                  <a:gd fmla="*/ 327697 w 570310" name="connsiteX7"/>
                  <a:gd fmla="*/ 536423 h 606722" name="connsiteY7"/>
                  <a:gd fmla="*/ 332325 w 570310" name="connsiteX8"/>
                  <a:gd fmla="*/ 519626 h 606722" name="connsiteY8"/>
                  <a:gd fmla="*/ 317818 w 570310" name="connsiteX9"/>
                  <a:gd fmla="*/ 343568 h 606722" name="connsiteY9"/>
                  <a:gd fmla="*/ 351015 w 570310" name="connsiteX10"/>
                  <a:gd fmla="*/ 310418 h 606722" name="connsiteY10"/>
                  <a:gd fmla="*/ 486828 w 570310" name="connsiteX11"/>
                  <a:gd fmla="*/ 386227 h 606722" name="connsiteY11"/>
                  <a:gd fmla="*/ 570310 w 570310" name="connsiteX12"/>
                  <a:gd fmla="*/ 587526 h 606722" name="connsiteY12"/>
                  <a:gd fmla="*/ 551175 w 570310" name="connsiteX13"/>
                  <a:gd fmla="*/ 606722 h 606722" name="connsiteY13"/>
                  <a:gd fmla="*/ 19224 w 570310" name="connsiteX14"/>
                  <a:gd fmla="*/ 606722 h 606722" name="connsiteY14"/>
                  <a:gd fmla="*/ 0 w 570310" name="connsiteX15"/>
                  <a:gd fmla="*/ 587526 h 606722" name="connsiteY15"/>
                  <a:gd fmla="*/ 83571 w 570310" name="connsiteX16"/>
                  <a:gd fmla="*/ 386227 h 606722" name="connsiteY16"/>
                  <a:gd fmla="*/ 219384 w 570310" name="connsiteX17"/>
                  <a:gd fmla="*/ 310418 h 606722" name="connsiteY17"/>
                  <a:gd fmla="*/ 128853 w 570310" name="connsiteX18"/>
                  <a:gd fmla="*/ 201676 h 606722" name="connsiteY18"/>
                  <a:gd fmla="*/ 441529 w 570310" name="connsiteX19"/>
                  <a:gd fmla="*/ 201676 h 606722" name="connsiteY19"/>
                  <a:gd fmla="*/ 441529 w 570310" name="connsiteX20"/>
                  <a:gd fmla="*/ 239945 h 606722" name="connsiteY20"/>
                  <a:gd fmla="*/ 426131 w 570310" name="connsiteX21"/>
                  <a:gd fmla="*/ 255306 h 606722" name="connsiteY21"/>
                  <a:gd fmla="*/ 144251 w 570310" name="connsiteX22"/>
                  <a:gd fmla="*/ 255306 h 606722" name="connsiteY22"/>
                  <a:gd fmla="*/ 128853 w 570310" name="connsiteX23"/>
                  <a:gd fmla="*/ 239945 h 606722" name="connsiteY23"/>
                  <a:gd fmla="*/ 282298 w 570310" name="connsiteX24"/>
                  <a:gd fmla="*/ 0 h 606722" name="connsiteY24"/>
                  <a:gd fmla="*/ 287639 w 570310" name="connsiteX25"/>
                  <a:gd fmla="*/ 2577 h 606722" name="connsiteY25"/>
                  <a:gd fmla="*/ 379225 w 570310" name="connsiteX26"/>
                  <a:gd fmla="*/ 115986 h 606722" name="connsiteY26"/>
                  <a:gd fmla="*/ 429068 w 570310" name="connsiteX27"/>
                  <a:gd fmla="*/ 49861 h 606722" name="connsiteY27"/>
                  <a:gd fmla="*/ 436812 w 570310" name="connsiteX28"/>
                  <a:gd fmla="*/ 47461 h 606722" name="connsiteY28"/>
                  <a:gd fmla="*/ 441529 w 570310" name="connsiteX29"/>
                  <a:gd fmla="*/ 53949 h 606722" name="connsiteY29"/>
                  <a:gd fmla="*/ 441529 w 570310" name="connsiteX30"/>
                  <a:gd fmla="*/ 163359 h 606722" name="connsiteY30"/>
                  <a:gd fmla="*/ 128853 w 570310" name="connsiteX31"/>
                  <a:gd fmla="*/ 163359 h 606722" name="connsiteY31"/>
                  <a:gd fmla="*/ 128853 w 570310" name="connsiteX32"/>
                  <a:gd fmla="*/ 60171 h 606722" name="connsiteY32"/>
                  <a:gd fmla="*/ 133570 w 570310" name="connsiteX33"/>
                  <a:gd fmla="*/ 53594 h 606722" name="connsiteY33"/>
                  <a:gd fmla="*/ 141314 w 570310" name="connsiteX34"/>
                  <a:gd fmla="*/ 56082 h 606722" name="connsiteY34"/>
                  <a:gd fmla="*/ 185282 w 570310" name="connsiteX35"/>
                  <a:gd fmla="*/ 115986 h 606722" name="connsiteY35"/>
                  <a:gd fmla="*/ 276869 w 570310" name="connsiteX36"/>
                  <a:gd fmla="*/ 2577 h 606722" name="connsiteY36"/>
                  <a:gd fmla="*/ 282298 w 570310" name="connsiteX37"/>
                  <a:gd fmla="*/ 0 h 606722" name="connsiteY37"/>
                </a:gdLst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</a:cxnLst>
                <a:rect b="b" l="l" r="r" t="t"/>
                <a:pathLst>
                  <a:path h="606722" w="570310">
                    <a:moveTo>
                      <a:pt x="219384" y="310418"/>
                    </a:moveTo>
                    <a:lnTo>
                      <a:pt x="252581" y="343568"/>
                    </a:lnTo>
                    <a:lnTo>
                      <a:pt x="237985" y="519626"/>
                    </a:lnTo>
                    <a:cubicBezTo>
                      <a:pt x="237540" y="525581"/>
                      <a:pt x="239142" y="531535"/>
                      <a:pt x="242613" y="536423"/>
                    </a:cubicBezTo>
                    <a:lnTo>
                      <a:pt x="275810" y="583349"/>
                    </a:lnTo>
                    <a:cubicBezTo>
                      <a:pt x="277946" y="586370"/>
                      <a:pt x="281506" y="588148"/>
                      <a:pt x="285155" y="588148"/>
                    </a:cubicBezTo>
                    <a:cubicBezTo>
                      <a:pt x="288893" y="588148"/>
                      <a:pt x="292364" y="586370"/>
                      <a:pt x="294500" y="583349"/>
                    </a:cubicBezTo>
                    <a:lnTo>
                      <a:pt x="327697" y="536423"/>
                    </a:lnTo>
                    <a:cubicBezTo>
                      <a:pt x="331168" y="531535"/>
                      <a:pt x="332859" y="525581"/>
                      <a:pt x="332325" y="519626"/>
                    </a:cubicBezTo>
                    <a:lnTo>
                      <a:pt x="317818" y="343568"/>
                    </a:lnTo>
                    <a:lnTo>
                      <a:pt x="351015" y="310418"/>
                    </a:lnTo>
                    <a:cubicBezTo>
                      <a:pt x="402012" y="322327"/>
                      <a:pt x="448825" y="348278"/>
                      <a:pt x="486828" y="386227"/>
                    </a:cubicBezTo>
                    <a:cubicBezTo>
                      <a:pt x="540673" y="439996"/>
                      <a:pt x="570310" y="511450"/>
                      <a:pt x="570310" y="587526"/>
                    </a:cubicBezTo>
                    <a:cubicBezTo>
                      <a:pt x="570310" y="598102"/>
                      <a:pt x="561766" y="606722"/>
                      <a:pt x="551175" y="606722"/>
                    </a:cubicBezTo>
                    <a:lnTo>
                      <a:pt x="19224" y="606722"/>
                    </a:lnTo>
                    <a:cubicBezTo>
                      <a:pt x="8633" y="606722"/>
                      <a:pt x="0" y="598102"/>
                      <a:pt x="0" y="587526"/>
                    </a:cubicBezTo>
                    <a:cubicBezTo>
                      <a:pt x="0" y="511450"/>
                      <a:pt x="29726" y="439996"/>
                      <a:pt x="83571" y="386227"/>
                    </a:cubicBezTo>
                    <a:cubicBezTo>
                      <a:pt x="121485" y="348278"/>
                      <a:pt x="168298" y="322327"/>
                      <a:pt x="219384" y="310418"/>
                    </a:cubicBezTo>
                    <a:close/>
                    <a:moveTo>
                      <a:pt x="128853" y="201676"/>
                    </a:moveTo>
                    <a:lnTo>
                      <a:pt x="441529" y="201676"/>
                    </a:lnTo>
                    <a:lnTo>
                      <a:pt x="441529" y="239945"/>
                    </a:lnTo>
                    <a:cubicBezTo>
                      <a:pt x="441529" y="248381"/>
                      <a:pt x="434587" y="255306"/>
                      <a:pt x="426131" y="255306"/>
                    </a:cubicBezTo>
                    <a:lnTo>
                      <a:pt x="144251" y="255306"/>
                    </a:lnTo>
                    <a:cubicBezTo>
                      <a:pt x="135706" y="255306"/>
                      <a:pt x="128853" y="248381"/>
                      <a:pt x="128853" y="239945"/>
                    </a:cubicBezTo>
                    <a:close/>
                    <a:moveTo>
                      <a:pt x="282298" y="0"/>
                    </a:moveTo>
                    <a:cubicBezTo>
                      <a:pt x="284345" y="0"/>
                      <a:pt x="286304" y="977"/>
                      <a:pt x="287639" y="2577"/>
                    </a:cubicBezTo>
                    <a:lnTo>
                      <a:pt x="379225" y="115986"/>
                    </a:lnTo>
                    <a:lnTo>
                      <a:pt x="429068" y="49861"/>
                    </a:lnTo>
                    <a:cubicBezTo>
                      <a:pt x="430848" y="47461"/>
                      <a:pt x="433964" y="46483"/>
                      <a:pt x="436812" y="47461"/>
                    </a:cubicBezTo>
                    <a:cubicBezTo>
                      <a:pt x="439571" y="48350"/>
                      <a:pt x="441529" y="51016"/>
                      <a:pt x="441529" y="53949"/>
                    </a:cubicBezTo>
                    <a:lnTo>
                      <a:pt x="441529" y="163359"/>
                    </a:lnTo>
                    <a:lnTo>
                      <a:pt x="128853" y="163359"/>
                    </a:lnTo>
                    <a:lnTo>
                      <a:pt x="128853" y="60171"/>
                    </a:lnTo>
                    <a:cubicBezTo>
                      <a:pt x="128853" y="57149"/>
                      <a:pt x="130722" y="54571"/>
                      <a:pt x="133570" y="53594"/>
                    </a:cubicBezTo>
                    <a:cubicBezTo>
                      <a:pt x="136418" y="52705"/>
                      <a:pt x="139534" y="53682"/>
                      <a:pt x="141314" y="56082"/>
                    </a:cubicBezTo>
                    <a:lnTo>
                      <a:pt x="185282" y="115986"/>
                    </a:lnTo>
                    <a:lnTo>
                      <a:pt x="276869" y="2577"/>
                    </a:lnTo>
                    <a:cubicBezTo>
                      <a:pt x="278204" y="977"/>
                      <a:pt x="280162" y="0"/>
                      <a:pt x="282298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19050">
                <a:noFill/>
                <a:prstDash val="solid"/>
                <a:round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lIns="91440" numCol="1" rIns="91440" rot="0" rtlCol="0" spcCol="0" spcFirstLastPara="0" tIns="45720" vert="horz" wrap="square">
                <a:prstTxWarp prst="textNoShape">
                  <a:avLst/>
                </a:prstTxWarp>
                <a:normAutofit/>
              </a:bodyPr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lt1"/>
                    </a:solidFill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lt1"/>
                    </a:solidFill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lt1"/>
                    </a:solidFill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lt1"/>
                    </a:solidFill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lt1"/>
                    </a:solidFill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lt1"/>
                    </a:solidFill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lt1"/>
                    </a:solidFill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lt1"/>
                    </a:solidFill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lt1"/>
                    </a:solidFill>
                  </a:defRPr>
                </a:lvl9pPr>
              </a:lstStyle>
              <a:p>
                <a:pPr algn="ctr" defTabSz="914354"/>
                <a:endParaRPr altLang="en-US" b="1" i="1" lang="zh-CN" sz="200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79" name="is1idè">
              <a:extLst>
                <a:ext uri="{FF2B5EF4-FFF2-40B4-BE49-F238E27FC236}">
                  <a16:creationId xmlns:a16="http://schemas.microsoft.com/office/drawing/2014/main" id="{635AA7FF-A416-4FB5-9D0F-843D1EC69456}"/>
                </a:ext>
              </a:extLst>
            </p:cNvPr>
            <p:cNvGrpSpPr/>
            <p:nvPr/>
          </p:nvGrpSpPr>
          <p:grpSpPr>
            <a:xfrm>
              <a:off x="8172448" y="2293052"/>
              <a:ext cx="3346451" cy="1440748"/>
              <a:chOff x="3211540" y="2089552"/>
              <a:chExt cx="2332010" cy="1440748"/>
            </a:xfrm>
          </p:grpSpPr>
          <p:sp>
            <p:nvSpPr>
              <p:cNvPr id="83" name="íŝ1íḍé">
                <a:extLst>
                  <a:ext uri="{FF2B5EF4-FFF2-40B4-BE49-F238E27FC236}">
                    <a16:creationId xmlns:a16="http://schemas.microsoft.com/office/drawing/2014/main" id="{F238674F-46C3-42DB-9A6E-0A9F9B24E194}"/>
                  </a:ext>
                </a:extLst>
              </p:cNvPr>
              <p:cNvSpPr txBox="1"/>
              <p:nvPr/>
            </p:nvSpPr>
            <p:spPr bwMode="auto">
              <a:xfrm>
                <a:off x="3211540" y="2089552"/>
                <a:ext cx="2332010" cy="441805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anchor="ctr" bIns="45720" lIns="91440" rIns="91440" tIns="45720" wrap="square">
                <a:normAutofit/>
              </a:bodyPr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tx1"/>
                    </a:solidFill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tx1"/>
                    </a:solidFill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tx1"/>
                    </a:solidFill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tx1"/>
                    </a:solidFill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tx1"/>
                    </a:solidFill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tx1"/>
                    </a:solidFill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tx1"/>
                    </a:solidFill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tx1"/>
                    </a:solidFill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tx1"/>
                    </a:solidFill>
                  </a:defRPr>
                </a:lvl9pPr>
              </a:lstStyle>
              <a:p>
                <a:r>
                  <a:rPr altLang="en-US" lang="zh-CN"/>
                  <a:t>展品来源</a:t>
                </a:r>
              </a:p>
            </p:txBody>
          </p:sp>
          <p:sp>
            <p:nvSpPr>
              <p:cNvPr id="84" name="îSļîḋê">
                <a:extLst>
                  <a:ext uri="{FF2B5EF4-FFF2-40B4-BE49-F238E27FC236}">
                    <a16:creationId xmlns:a16="http://schemas.microsoft.com/office/drawing/2014/main" id="{EC0F93EA-65CB-4AF6-AE23-627B1BF94EAA}"/>
                  </a:ext>
                </a:extLst>
              </p:cNvPr>
              <p:cNvSpPr/>
              <p:nvPr/>
            </p:nvSpPr>
            <p:spPr bwMode="auto">
              <a:xfrm>
                <a:off x="3211540" y="2531357"/>
                <a:ext cx="2332010" cy="99894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45720" lIns="91440" rIns="91440" tIns="45720" wrap="square">
                <a:normAutofit/>
              </a:bodyPr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tx1"/>
                    </a:solidFill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tx1"/>
                    </a:solidFill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tx1"/>
                    </a:solidFill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tx1"/>
                    </a:solidFill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tx1"/>
                    </a:solidFill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tx1"/>
                    </a:solidFill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tx1"/>
                    </a:solidFill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tx1"/>
                    </a:solidFill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tx1"/>
                    </a:solidFill>
                  </a:defRPr>
                </a:lvl9pPr>
              </a:lstStyle>
              <a:p>
                <a:pPr algn="just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altLang="zh-CN" lang="zh-CN" sz="16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①由相关厂商给我们免费提供。</a:t>
                </a:r>
              </a:p>
              <a:p>
                <a:pPr algn="just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altLang="zh-CN" lang="zh-CN" sz="16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②找大经销商，以保证金的形式由经销商提供。</a:t>
                </a:r>
              </a:p>
              <a:p>
                <a:pPr algn="just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altLang="zh-CN" lang="zh-CN" sz="16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③全款买断展品。</a:t>
                </a:r>
              </a:p>
            </p:txBody>
          </p:sp>
        </p:grpSp>
        <p:grpSp>
          <p:nvGrpSpPr>
            <p:cNvPr id="80" name="îşḷïḓe">
              <a:extLst>
                <a:ext uri="{FF2B5EF4-FFF2-40B4-BE49-F238E27FC236}">
                  <a16:creationId xmlns:a16="http://schemas.microsoft.com/office/drawing/2014/main" id="{428B3B9B-E49F-4D89-96BE-B2F605864DF4}"/>
                </a:ext>
              </a:extLst>
            </p:cNvPr>
            <p:cNvGrpSpPr/>
            <p:nvPr/>
          </p:nvGrpSpPr>
          <p:grpSpPr>
            <a:xfrm>
              <a:off x="8172448" y="3806525"/>
              <a:ext cx="3346451" cy="1422700"/>
              <a:chOff x="3211540" y="2089552"/>
              <a:chExt cx="2332010" cy="1422700"/>
            </a:xfrm>
          </p:grpSpPr>
          <p:sp>
            <p:nvSpPr>
              <p:cNvPr id="81" name="iSļíḓe">
                <a:extLst>
                  <a:ext uri="{FF2B5EF4-FFF2-40B4-BE49-F238E27FC236}">
                    <a16:creationId xmlns:a16="http://schemas.microsoft.com/office/drawing/2014/main" id="{05319EA1-3CFC-4436-8F79-4B8C4B73C241}"/>
                  </a:ext>
                </a:extLst>
              </p:cNvPr>
              <p:cNvSpPr txBox="1"/>
              <p:nvPr/>
            </p:nvSpPr>
            <p:spPr bwMode="auto">
              <a:xfrm>
                <a:off x="3211540" y="2089552"/>
                <a:ext cx="2332010" cy="441805"/>
              </a:xfrm>
              <a:prstGeom prst="rect">
                <a:avLst/>
              </a:prstGeom>
              <a:noFill/>
              <a:ln>
                <a:noFill/>
              </a:ln>
              <a:extLst/>
            </p:spPr>
            <p:txBody>
              <a:bodyPr anchor="ctr" bIns="45720" lIns="91440" rIns="91440" tIns="45720" wrap="square">
                <a:normAutofit/>
              </a:bodyPr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tx1"/>
                    </a:solidFill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tx1"/>
                    </a:solidFill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tx1"/>
                    </a:solidFill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tx1"/>
                    </a:solidFill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tx1"/>
                    </a:solidFill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tx1"/>
                    </a:solidFill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tx1"/>
                    </a:solidFill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tx1"/>
                    </a:solidFill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tx1"/>
                    </a:solidFill>
                  </a:defRPr>
                </a:lvl9pPr>
              </a:lstStyle>
              <a:p>
                <a:r>
                  <a:rPr altLang="en-US" lang="zh-CN"/>
                  <a:t>销售目标</a:t>
                </a:r>
              </a:p>
            </p:txBody>
          </p:sp>
          <p:sp>
            <p:nvSpPr>
              <p:cNvPr id="82" name="ï$ļíde">
                <a:extLst>
                  <a:ext uri="{FF2B5EF4-FFF2-40B4-BE49-F238E27FC236}">
                    <a16:creationId xmlns:a16="http://schemas.microsoft.com/office/drawing/2014/main" id="{5B11EA6F-9278-4564-8857-A0A3C76EF082}"/>
                  </a:ext>
                </a:extLst>
              </p:cNvPr>
              <p:cNvSpPr/>
              <p:nvPr/>
            </p:nvSpPr>
            <p:spPr bwMode="auto">
              <a:xfrm>
                <a:off x="3211540" y="2531357"/>
                <a:ext cx="2332010" cy="98089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t" anchorCtr="0" bIns="45720" lIns="91440" rIns="91440" tIns="45720" wrap="square">
                <a:normAutofit/>
              </a:bodyPr>
              <a:lstStyle>
                <a:defPPr>
                  <a:defRPr lang="zh-CN"/>
                </a:defPPr>
                <a:lvl1pPr algn="l" defTabSz="914400" eaLnBrk="1" hangingPunct="1" latinLnBrk="0" marL="0" rtl="0">
                  <a:defRPr kern="1200" sz="1800">
                    <a:solidFill>
                      <a:schemeClr val="tx1"/>
                    </a:solidFill>
                  </a:defRPr>
                </a:lvl1pPr>
                <a:lvl2pPr algn="l" defTabSz="914400" eaLnBrk="1" hangingPunct="1" latinLnBrk="0" marL="457200" rtl="0">
                  <a:defRPr kern="1200" sz="1800">
                    <a:solidFill>
                      <a:schemeClr val="tx1"/>
                    </a:solidFill>
                  </a:defRPr>
                </a:lvl2pPr>
                <a:lvl3pPr algn="l" defTabSz="914400" eaLnBrk="1" hangingPunct="1" latinLnBrk="0" marL="914400" rtl="0">
                  <a:defRPr kern="1200" sz="1800">
                    <a:solidFill>
                      <a:schemeClr val="tx1"/>
                    </a:solidFill>
                  </a:defRPr>
                </a:lvl3pPr>
                <a:lvl4pPr algn="l" defTabSz="914400" eaLnBrk="1" hangingPunct="1" latinLnBrk="0" marL="1371600" rtl="0">
                  <a:defRPr kern="1200" sz="1800">
                    <a:solidFill>
                      <a:schemeClr val="tx1"/>
                    </a:solidFill>
                  </a:defRPr>
                </a:lvl4pPr>
                <a:lvl5pPr algn="l" defTabSz="914400" eaLnBrk="1" hangingPunct="1" latinLnBrk="0" marL="1828800" rtl="0">
                  <a:defRPr kern="1200" sz="1800">
                    <a:solidFill>
                      <a:schemeClr val="tx1"/>
                    </a:solidFill>
                  </a:defRPr>
                </a:lvl5pPr>
                <a:lvl6pPr algn="l" defTabSz="914400" eaLnBrk="1" hangingPunct="1" latinLnBrk="0" marL="2286000" rtl="0">
                  <a:defRPr kern="1200" sz="1800">
                    <a:solidFill>
                      <a:schemeClr val="tx1"/>
                    </a:solidFill>
                  </a:defRPr>
                </a:lvl6pPr>
                <a:lvl7pPr algn="l" defTabSz="914400" eaLnBrk="1" hangingPunct="1" latinLnBrk="0" marL="2743200" rtl="0">
                  <a:defRPr kern="1200" sz="1800">
                    <a:solidFill>
                      <a:schemeClr val="tx1"/>
                    </a:solidFill>
                  </a:defRPr>
                </a:lvl7pPr>
                <a:lvl8pPr algn="l" defTabSz="914400" eaLnBrk="1" hangingPunct="1" latinLnBrk="0" marL="3200400" rtl="0">
                  <a:defRPr kern="1200" sz="1800">
                    <a:solidFill>
                      <a:schemeClr val="tx1"/>
                    </a:solidFill>
                  </a:defRPr>
                </a:lvl8pPr>
                <a:lvl9pPr algn="l" defTabSz="914400" eaLnBrk="1" hangingPunct="1" latinLnBrk="0" marL="3657600" rtl="0">
                  <a:defRPr kern="1200" sz="1800">
                    <a:solidFill>
                      <a:schemeClr val="tx1"/>
                    </a:solidFill>
                  </a:defRPr>
                </a:lvl9pPr>
              </a:lstStyle>
              <a:p>
                <a:pPr algn="just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altLang="zh-CN" lang="zh-CN" sz="160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根据海东市的实际情况，预估第一年销量在1000台设备，销售毛利约86万。制定以下任务。具体每月销售计划请见销售表。</a:t>
                </a:r>
              </a:p>
            </p:txBody>
          </p:sp>
        </p:grpSp>
      </p:grpSp>
    </p:spTree>
    <p:extLst>
      <p:ext uri="{BB962C8B-B14F-4D97-AF65-F5344CB8AC3E}">
        <p14:creationId val="1299767874"/>
      </p:ext>
    </p:extLst>
  </p:cSld>
  <p:clrMapOvr>
    <a:masterClrMapping/>
  </p:clrMapOvr>
  <mc:AlternateContent>
    <mc:Choice Requires="p15">
      <p:transition p14:dur="1250" spd="slow">
        <p15:prstTrans prst="peelOff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1250" id="7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fill="hold" grpId="0" id="9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fill="hold" grpId="0" id="13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5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fill="hold" id="17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9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2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1" nodeType="afterGroup">
                            <p:stCondLst>
                              <p:cond delay="2750"/>
                            </p:stCondLst>
                            <p:childTnLst>
                              <p:par>
                                <p:cTn fill="hold" id="22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24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23"/>
      <p:bldP grpId="0" spid="46"/>
    </p:bldLst>
  </p:timing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4545839B-9856-4F74-B933-EC27071B31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l="42022"/>
          <a:stretch>
            <a:fillRect/>
          </a:stretch>
        </p:blipFill>
        <p:spPr>
          <a:xfrm flipH="1" rot="5400000">
            <a:off x="-203223" y="203224"/>
            <a:ext cx="6857998" cy="6451553"/>
          </a:xfrm>
          <a:prstGeom prst="flowChartManualInput">
            <a:avLst/>
          </a:prstGeom>
        </p:spPr>
      </p:pic>
      <p:sp>
        <p:nvSpPr>
          <p:cNvPr id="20" name="文本框 19">
            <a:extLst>
              <a:ext uri="{FF2B5EF4-FFF2-40B4-BE49-F238E27FC236}">
                <a16:creationId xmlns:a16="http://schemas.microsoft.com/office/drawing/2014/main" id="{4CB49181-E8BE-418F-B9B9-759635934F20}"/>
              </a:ext>
            </a:extLst>
          </p:cNvPr>
          <p:cNvSpPr txBox="1"/>
          <p:nvPr/>
        </p:nvSpPr>
        <p:spPr>
          <a:xfrm>
            <a:off x="5106481" y="147670"/>
            <a:ext cx="2434549" cy="703878"/>
          </a:xfrm>
          <a:prstGeom prst="rect">
            <a:avLst/>
          </a:prstGeom>
          <a:noFill/>
          <a:ln w="57150">
            <a:noFill/>
          </a:ln>
          <a:effectLst>
            <a:outerShdw algn="tl" blurRad="50800" dir="2700000" dist="381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>
            <a:defPPr>
              <a:defRPr lang="zh-CN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altLang="en-US" lang="zh-CN" sz="7200">
                <a:solidFill>
                  <a:srgbClr val="5B727D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anose="020b0503020204020204" pitchFamily="34" typeface="微软雅黑"/>
                <a:ea charset="-122" panose="020b0503020204020204" pitchFamily="34" typeface="微软雅黑"/>
                <a:cs charset="0" panose="020b0604020202020204" pitchFamily="34" typeface="Arial"/>
              </a:rPr>
              <a:t>目录</a:t>
            </a:r>
          </a:p>
        </p:txBody>
      </p:sp>
      <p:grpSp>
        <p:nvGrpSpPr>
          <p:cNvPr id="24" name="组合 23">
            <a:extLst>
              <a:ext uri="{FF2B5EF4-FFF2-40B4-BE49-F238E27FC236}">
                <a16:creationId xmlns:a16="http://schemas.microsoft.com/office/drawing/2014/main" id="{290F2726-D258-468A-8E5C-2D9A1B28FA3E}"/>
              </a:ext>
            </a:extLst>
          </p:cNvPr>
          <p:cNvGrpSpPr/>
          <p:nvPr/>
        </p:nvGrpSpPr>
        <p:grpSpPr>
          <a:xfrm>
            <a:off x="7401954" y="1007999"/>
            <a:ext cx="4371053" cy="780752"/>
            <a:chOff x="5719020" y="1356647"/>
            <a:chExt cx="5040740" cy="780752"/>
          </a:xfrm>
        </p:grpSpPr>
        <p:sp>
          <p:nvSpPr>
            <p:cNvPr id="25" name="矩形: 圆角 24">
              <a:extLst>
                <a:ext uri="{FF2B5EF4-FFF2-40B4-BE49-F238E27FC236}">
                  <a16:creationId xmlns:a16="http://schemas.microsoft.com/office/drawing/2014/main" id="{0FC3133C-A65C-4967-961C-4038C360619B}"/>
                </a:ext>
              </a:extLst>
            </p:cNvPr>
            <p:cNvSpPr/>
            <p:nvPr/>
          </p:nvSpPr>
          <p:spPr>
            <a:xfrm flipH="1">
              <a:off x="6318790" y="1372149"/>
              <a:ext cx="4440970" cy="749748"/>
            </a:xfrm>
            <a:prstGeom prst="roundRect">
              <a:avLst>
                <a:gd fmla="val 50000" name="adj"/>
              </a:avLst>
            </a:prstGeom>
            <a:noFill/>
            <a:ln w="25400">
              <a:solidFill>
                <a:srgbClr val="5B727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26" name="TextBox 88">
              <a:extLst>
                <a:ext uri="{FF2B5EF4-FFF2-40B4-BE49-F238E27FC236}">
                  <a16:creationId xmlns:a16="http://schemas.microsoft.com/office/drawing/2014/main" id="{F70E77DE-67EF-43C7-A72C-234AA7EA64C5}"/>
                </a:ext>
              </a:extLst>
            </p:cNvPr>
            <p:cNvSpPr txBox="1"/>
            <p:nvPr/>
          </p:nvSpPr>
          <p:spPr>
            <a:xfrm>
              <a:off x="6763672" y="1454636"/>
              <a:ext cx="3022885" cy="57912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en-US" b="1" lang="zh-CN" sz="3200">
                  <a:solidFill>
                    <a:srgbClr val="5B727D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项目背景分析</a:t>
              </a:r>
            </a:p>
          </p:txBody>
        </p:sp>
        <p:sp>
          <p:nvSpPr>
            <p:cNvPr id="27" name="椭圆 26">
              <a:extLst>
                <a:ext uri="{FF2B5EF4-FFF2-40B4-BE49-F238E27FC236}">
                  <a16:creationId xmlns:a16="http://schemas.microsoft.com/office/drawing/2014/main" id="{9CAFCA27-D5B0-44A9-A6AC-88B682B46F4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19020" y="1356647"/>
              <a:ext cx="780752" cy="780752"/>
            </a:xfrm>
            <a:prstGeom prst="ellipse">
              <a:avLst/>
            </a:prstGeom>
            <a:solidFill>
              <a:srgbClr val="5B727D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b="1" lang="zh-CN" sz="28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0" panose="020b0604020202020204" pitchFamily="34" typeface="Arial"/>
                <a:cs charset="0" panose="020b0604020202020204" pitchFamily="34" typeface="Arial"/>
              </a:endParaRPr>
            </a:p>
          </p:txBody>
        </p:sp>
        <p:sp>
          <p:nvSpPr>
            <p:cNvPr id="28" name="矩形 27">
              <a:extLst>
                <a:ext uri="{FF2B5EF4-FFF2-40B4-BE49-F238E27FC236}">
                  <a16:creationId xmlns:a16="http://schemas.microsoft.com/office/drawing/2014/main" id="{BFD97405-0139-46DE-8BC8-1C156D11B8A2}"/>
                </a:ext>
              </a:extLst>
            </p:cNvPr>
            <p:cNvSpPr/>
            <p:nvPr/>
          </p:nvSpPr>
          <p:spPr>
            <a:xfrm>
              <a:off x="5710034" y="1430909"/>
              <a:ext cx="796729" cy="64008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altLang="zh-CN" b="1" lang="en-US" sz="3600">
                  <a:solidFill>
                    <a:schemeClr val="bg1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  <a:latin charset="0" panose="020b0604020202020204" pitchFamily="34" typeface="Arial"/>
                  <a:cs charset="0" panose="020b0604020202020204" pitchFamily="34" typeface="Arial"/>
                </a:rPr>
                <a:t>01</a:t>
              </a:r>
            </a:p>
          </p:txBody>
        </p:sp>
      </p:grpSp>
      <p:grpSp>
        <p:nvGrpSpPr>
          <p:cNvPr id="29" name="组合 28">
            <a:extLst>
              <a:ext uri="{FF2B5EF4-FFF2-40B4-BE49-F238E27FC236}">
                <a16:creationId xmlns:a16="http://schemas.microsoft.com/office/drawing/2014/main" id="{3F3D248E-193D-4F4D-B093-6495256923C7}"/>
              </a:ext>
            </a:extLst>
          </p:cNvPr>
          <p:cNvGrpSpPr/>
          <p:nvPr/>
        </p:nvGrpSpPr>
        <p:grpSpPr>
          <a:xfrm>
            <a:off x="7160391" y="2058129"/>
            <a:ext cx="4371053" cy="780752"/>
            <a:chOff x="5719020" y="2413922"/>
            <a:chExt cx="4371053" cy="780752"/>
          </a:xfrm>
        </p:grpSpPr>
        <p:sp>
          <p:nvSpPr>
            <p:cNvPr id="30" name="矩形: 圆角 29">
              <a:extLst>
                <a:ext uri="{FF2B5EF4-FFF2-40B4-BE49-F238E27FC236}">
                  <a16:creationId xmlns:a16="http://schemas.microsoft.com/office/drawing/2014/main" id="{4833C679-6E4B-4F13-96AB-49BA1E4215C5}"/>
                </a:ext>
              </a:extLst>
            </p:cNvPr>
            <p:cNvSpPr/>
            <p:nvPr/>
          </p:nvSpPr>
          <p:spPr>
            <a:xfrm flipH="1">
              <a:off x="6318790" y="2429424"/>
              <a:ext cx="3771283" cy="749748"/>
            </a:xfrm>
            <a:prstGeom prst="roundRect">
              <a:avLst>
                <a:gd fmla="val 50000" name="adj"/>
              </a:avLst>
            </a:prstGeom>
            <a:noFill/>
            <a:ln w="25400">
              <a:solidFill>
                <a:srgbClr val="5B727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1" name="TextBox 88">
              <a:extLst>
                <a:ext uri="{FF2B5EF4-FFF2-40B4-BE49-F238E27FC236}">
                  <a16:creationId xmlns:a16="http://schemas.microsoft.com/office/drawing/2014/main" id="{290B59C4-F06A-47B6-83D5-161510B99F47}"/>
                </a:ext>
              </a:extLst>
            </p:cNvPr>
            <p:cNvSpPr txBox="1"/>
            <p:nvPr/>
          </p:nvSpPr>
          <p:spPr>
            <a:xfrm>
              <a:off x="6763673" y="2511912"/>
              <a:ext cx="2621280" cy="57912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en-US" b="1" lang="zh-CN" sz="3200">
                  <a:solidFill>
                    <a:srgbClr val="5B727D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项目运营计划</a:t>
              </a:r>
            </a:p>
          </p:txBody>
        </p:sp>
        <p:sp>
          <p:nvSpPr>
            <p:cNvPr id="32" name="椭圆 31">
              <a:extLst>
                <a:ext uri="{FF2B5EF4-FFF2-40B4-BE49-F238E27FC236}">
                  <a16:creationId xmlns:a16="http://schemas.microsoft.com/office/drawing/2014/main" id="{7A47EC40-8BD3-4449-A25A-5A593813FB7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19020" y="2413922"/>
              <a:ext cx="780752" cy="780752"/>
            </a:xfrm>
            <a:prstGeom prst="ellipse">
              <a:avLst/>
            </a:prstGeom>
            <a:solidFill>
              <a:srgbClr val="5B727D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b="1" lang="zh-CN" sz="48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0" panose="020b0604020202020204" pitchFamily="34" typeface="Arial"/>
                <a:cs charset="0" panose="020b0604020202020204" pitchFamily="34" typeface="Arial"/>
              </a:endParaRPr>
            </a:p>
          </p:txBody>
        </p:sp>
        <p:sp>
          <p:nvSpPr>
            <p:cNvPr id="33" name="矩形 32">
              <a:extLst>
                <a:ext uri="{FF2B5EF4-FFF2-40B4-BE49-F238E27FC236}">
                  <a16:creationId xmlns:a16="http://schemas.microsoft.com/office/drawing/2014/main" id="{83CE858C-4494-4840-B9DC-612AE3E595E5}"/>
                </a:ext>
              </a:extLst>
            </p:cNvPr>
            <p:cNvSpPr/>
            <p:nvPr/>
          </p:nvSpPr>
          <p:spPr>
            <a:xfrm>
              <a:off x="5762958" y="2485009"/>
              <a:ext cx="690880" cy="64008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altLang="zh-CN" b="1" lang="en-US" sz="3600">
                  <a:solidFill>
                    <a:schemeClr val="bg1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  <a:latin charset="0" panose="020b0604020202020204" pitchFamily="34" typeface="Arial"/>
                  <a:cs charset="0" panose="020b0604020202020204" pitchFamily="34" typeface="Arial"/>
                </a:rPr>
                <a:t>02</a:t>
              </a:r>
            </a:p>
          </p:txBody>
        </p:sp>
      </p:grpSp>
      <p:grpSp>
        <p:nvGrpSpPr>
          <p:cNvPr id="34" name="组合 33">
            <a:extLst>
              <a:ext uri="{FF2B5EF4-FFF2-40B4-BE49-F238E27FC236}">
                <a16:creationId xmlns:a16="http://schemas.microsoft.com/office/drawing/2014/main" id="{F5EDA3BD-28C9-482A-A7F6-DBC62A545808}"/>
              </a:ext>
            </a:extLst>
          </p:cNvPr>
          <p:cNvGrpSpPr/>
          <p:nvPr/>
        </p:nvGrpSpPr>
        <p:grpSpPr>
          <a:xfrm>
            <a:off x="6788789" y="3095721"/>
            <a:ext cx="4537613" cy="780752"/>
            <a:chOff x="5569479" y="3471197"/>
            <a:chExt cx="6117695" cy="780752"/>
          </a:xfrm>
        </p:grpSpPr>
        <p:sp>
          <p:nvSpPr>
            <p:cNvPr id="35" name="矩形: 圆角 34">
              <a:extLst>
                <a:ext uri="{FF2B5EF4-FFF2-40B4-BE49-F238E27FC236}">
                  <a16:creationId xmlns:a16="http://schemas.microsoft.com/office/drawing/2014/main" id="{BDF97F86-7C11-4E8B-958E-4E5B2D24844F}"/>
                </a:ext>
              </a:extLst>
            </p:cNvPr>
            <p:cNvSpPr/>
            <p:nvPr/>
          </p:nvSpPr>
          <p:spPr>
            <a:xfrm flipH="1">
              <a:off x="6318789" y="3486699"/>
              <a:ext cx="5368385" cy="749748"/>
            </a:xfrm>
            <a:prstGeom prst="roundRect">
              <a:avLst>
                <a:gd fmla="val 50000" name="adj"/>
              </a:avLst>
            </a:prstGeom>
            <a:noFill/>
            <a:ln w="25400">
              <a:solidFill>
                <a:srgbClr val="5B727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36" name="TextBox 88">
              <a:extLst>
                <a:ext uri="{FF2B5EF4-FFF2-40B4-BE49-F238E27FC236}">
                  <a16:creationId xmlns:a16="http://schemas.microsoft.com/office/drawing/2014/main" id="{6990EAA4-DC4D-498F-A1CA-3ECA27B28BA8}"/>
                </a:ext>
              </a:extLst>
            </p:cNvPr>
            <p:cNvSpPr txBox="1"/>
            <p:nvPr/>
          </p:nvSpPr>
          <p:spPr>
            <a:xfrm>
              <a:off x="6763672" y="3569186"/>
              <a:ext cx="4288353" cy="5791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r>
                <a:rPr altLang="en-US" b="1" lang="zh-CN" sz="3200">
                  <a:solidFill>
                    <a:srgbClr val="5B727D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问题和解决方案</a:t>
              </a:r>
            </a:p>
          </p:txBody>
        </p:sp>
        <p:sp>
          <p:nvSpPr>
            <p:cNvPr id="37" name="椭圆 36">
              <a:extLst>
                <a:ext uri="{FF2B5EF4-FFF2-40B4-BE49-F238E27FC236}">
                  <a16:creationId xmlns:a16="http://schemas.microsoft.com/office/drawing/2014/main" id="{42440485-5E5A-40E8-B23D-2C60C9FFCBB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632078" y="3471197"/>
              <a:ext cx="867695" cy="780752"/>
            </a:xfrm>
            <a:prstGeom prst="ellipse">
              <a:avLst/>
            </a:prstGeom>
            <a:solidFill>
              <a:srgbClr val="5B727D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b="1" lang="zh-CN" sz="48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0" panose="020b0604020202020204" pitchFamily="34" typeface="Arial"/>
                <a:cs charset="0" panose="020b0604020202020204" pitchFamily="34" typeface="Arial"/>
              </a:endParaRPr>
            </a:p>
          </p:txBody>
        </p:sp>
        <p:sp>
          <p:nvSpPr>
            <p:cNvPr id="38" name="矩形 37">
              <a:extLst>
                <a:ext uri="{FF2B5EF4-FFF2-40B4-BE49-F238E27FC236}">
                  <a16:creationId xmlns:a16="http://schemas.microsoft.com/office/drawing/2014/main" id="{9442FC3E-6D78-4812-BC3D-EAF151D03BE5}"/>
                </a:ext>
              </a:extLst>
            </p:cNvPr>
            <p:cNvSpPr/>
            <p:nvPr/>
          </p:nvSpPr>
          <p:spPr>
            <a:xfrm>
              <a:off x="5569480" y="3538408"/>
              <a:ext cx="992893" cy="6400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altLang="zh-CN" b="1" lang="en-US" sz="3600">
                  <a:solidFill>
                    <a:schemeClr val="bg1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  <a:latin charset="0" panose="020b0604020202020204" pitchFamily="34" typeface="Arial"/>
                  <a:cs charset="0" panose="020b0604020202020204" pitchFamily="34" typeface="Arial"/>
                </a:rPr>
                <a:t>03</a:t>
              </a:r>
            </a:p>
          </p:txBody>
        </p:sp>
      </p:grpSp>
      <p:grpSp>
        <p:nvGrpSpPr>
          <p:cNvPr id="39" name="组合 38">
            <a:extLst>
              <a:ext uri="{FF2B5EF4-FFF2-40B4-BE49-F238E27FC236}">
                <a16:creationId xmlns:a16="http://schemas.microsoft.com/office/drawing/2014/main" id="{7FFC1865-D88B-49F6-AD42-D0871289C22F}"/>
              </a:ext>
            </a:extLst>
          </p:cNvPr>
          <p:cNvGrpSpPr/>
          <p:nvPr/>
        </p:nvGrpSpPr>
        <p:grpSpPr>
          <a:xfrm>
            <a:off x="6589488" y="4171716"/>
            <a:ext cx="4426696" cy="780752"/>
            <a:chOff x="5719020" y="4528472"/>
            <a:chExt cx="4693002" cy="780752"/>
          </a:xfrm>
        </p:grpSpPr>
        <p:sp>
          <p:nvSpPr>
            <p:cNvPr id="40" name="矩形: 圆角 39">
              <a:extLst>
                <a:ext uri="{FF2B5EF4-FFF2-40B4-BE49-F238E27FC236}">
                  <a16:creationId xmlns:a16="http://schemas.microsoft.com/office/drawing/2014/main" id="{BCFDDCA5-1350-4758-AD4C-E2565EE8D3E8}"/>
                </a:ext>
              </a:extLst>
            </p:cNvPr>
            <p:cNvSpPr/>
            <p:nvPr/>
          </p:nvSpPr>
          <p:spPr>
            <a:xfrm flipH="1">
              <a:off x="6318790" y="4543974"/>
              <a:ext cx="4093232" cy="749748"/>
            </a:xfrm>
            <a:prstGeom prst="roundRect">
              <a:avLst>
                <a:gd fmla="val 50000" name="adj"/>
              </a:avLst>
            </a:prstGeom>
            <a:noFill/>
            <a:ln w="25400">
              <a:solidFill>
                <a:srgbClr val="5B727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1" name="TextBox 88">
              <a:extLst>
                <a:ext uri="{FF2B5EF4-FFF2-40B4-BE49-F238E27FC236}">
                  <a16:creationId xmlns:a16="http://schemas.microsoft.com/office/drawing/2014/main" id="{FC5D169D-F64A-4CE6-86EA-C105B8937CDB}"/>
                </a:ext>
              </a:extLst>
            </p:cNvPr>
            <p:cNvSpPr txBox="1"/>
            <p:nvPr/>
          </p:nvSpPr>
          <p:spPr>
            <a:xfrm>
              <a:off x="6763675" y="4626460"/>
              <a:ext cx="2778974" cy="57912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en-US" b="1" lang="zh-CN" sz="3200">
                  <a:solidFill>
                    <a:srgbClr val="5B727D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项目发展规划</a:t>
              </a:r>
            </a:p>
          </p:txBody>
        </p:sp>
        <p:sp>
          <p:nvSpPr>
            <p:cNvPr id="42" name="椭圆 41">
              <a:extLst>
                <a:ext uri="{FF2B5EF4-FFF2-40B4-BE49-F238E27FC236}">
                  <a16:creationId xmlns:a16="http://schemas.microsoft.com/office/drawing/2014/main" id="{D61B30A6-2403-4897-97EA-56B4F4B0519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19020" y="4528472"/>
              <a:ext cx="780752" cy="780752"/>
            </a:xfrm>
            <a:prstGeom prst="ellipse">
              <a:avLst/>
            </a:prstGeom>
            <a:solidFill>
              <a:srgbClr val="5B727D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b="1" lang="zh-CN" sz="48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0" panose="020b0604020202020204" pitchFamily="34" typeface="Arial"/>
                <a:cs charset="0" panose="020b0604020202020204" pitchFamily="34" typeface="Arial"/>
              </a:endParaRPr>
            </a:p>
          </p:txBody>
        </p:sp>
        <p:sp>
          <p:nvSpPr>
            <p:cNvPr id="43" name="矩形 42">
              <a:extLst>
                <a:ext uri="{FF2B5EF4-FFF2-40B4-BE49-F238E27FC236}">
                  <a16:creationId xmlns:a16="http://schemas.microsoft.com/office/drawing/2014/main" id="{7E307BEF-3407-4F12-8A40-C77BCAC5C3AF}"/>
                </a:ext>
              </a:extLst>
            </p:cNvPr>
            <p:cNvSpPr/>
            <p:nvPr/>
          </p:nvSpPr>
          <p:spPr>
            <a:xfrm>
              <a:off x="5742177" y="4596384"/>
              <a:ext cx="732443" cy="64008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altLang="zh-CN" b="1" lang="en-US" sz="3600">
                  <a:solidFill>
                    <a:schemeClr val="bg1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  <a:latin charset="0" panose="020b0604020202020204" pitchFamily="34" typeface="Arial"/>
                  <a:cs charset="0" panose="020b0604020202020204" pitchFamily="34" typeface="Arial"/>
                </a:rPr>
                <a:t>04</a:t>
              </a:r>
            </a:p>
          </p:txBody>
        </p:sp>
      </p:grpSp>
      <p:grpSp>
        <p:nvGrpSpPr>
          <p:cNvPr id="44" name="组合 43">
            <a:extLst>
              <a:ext uri="{FF2B5EF4-FFF2-40B4-BE49-F238E27FC236}">
                <a16:creationId xmlns:a16="http://schemas.microsoft.com/office/drawing/2014/main" id="{FB222A58-DCF2-4DD6-9C40-836E89E27ACA}"/>
              </a:ext>
            </a:extLst>
          </p:cNvPr>
          <p:cNvGrpSpPr/>
          <p:nvPr/>
        </p:nvGrpSpPr>
        <p:grpSpPr>
          <a:xfrm>
            <a:off x="6312191" y="5334755"/>
            <a:ext cx="4426696" cy="780752"/>
            <a:chOff x="5719020" y="5585747"/>
            <a:chExt cx="5643970" cy="780752"/>
          </a:xfrm>
        </p:grpSpPr>
        <p:sp>
          <p:nvSpPr>
            <p:cNvPr id="45" name="矩形: 圆角 44">
              <a:extLst>
                <a:ext uri="{FF2B5EF4-FFF2-40B4-BE49-F238E27FC236}">
                  <a16:creationId xmlns:a16="http://schemas.microsoft.com/office/drawing/2014/main" id="{FE161BC4-7B1B-4425-A7C9-D2B27838BE68}"/>
                </a:ext>
              </a:extLst>
            </p:cNvPr>
            <p:cNvSpPr/>
            <p:nvPr/>
          </p:nvSpPr>
          <p:spPr>
            <a:xfrm flipH="1">
              <a:off x="6318788" y="5601249"/>
              <a:ext cx="5044202" cy="749748"/>
            </a:xfrm>
            <a:prstGeom prst="roundRect">
              <a:avLst>
                <a:gd fmla="val 50000" name="adj"/>
              </a:avLst>
            </a:prstGeom>
            <a:noFill/>
            <a:ln w="25400">
              <a:solidFill>
                <a:srgbClr val="5B727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46" name="TextBox 88">
              <a:extLst>
                <a:ext uri="{FF2B5EF4-FFF2-40B4-BE49-F238E27FC236}">
                  <a16:creationId xmlns:a16="http://schemas.microsoft.com/office/drawing/2014/main" id="{D16E8D17-EB1B-444A-9536-9DD1D7758FBA}"/>
                </a:ext>
              </a:extLst>
            </p:cNvPr>
            <p:cNvSpPr txBox="1"/>
            <p:nvPr/>
          </p:nvSpPr>
          <p:spPr>
            <a:xfrm>
              <a:off x="6457212" y="5663184"/>
              <a:ext cx="4896554" cy="57912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en-US" b="1" lang="zh-CN" sz="3200">
                  <a:solidFill>
                    <a:srgbClr val="5B727D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财务分析及融资计划</a:t>
              </a:r>
            </a:p>
          </p:txBody>
        </p:sp>
        <p:sp>
          <p:nvSpPr>
            <p:cNvPr id="47" name="椭圆 46">
              <a:extLst>
                <a:ext uri="{FF2B5EF4-FFF2-40B4-BE49-F238E27FC236}">
                  <a16:creationId xmlns:a16="http://schemas.microsoft.com/office/drawing/2014/main" id="{C71D4C5D-657E-49FD-88FB-93895E021CA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19020" y="5585747"/>
              <a:ext cx="780752" cy="780752"/>
            </a:xfrm>
            <a:prstGeom prst="ellipse">
              <a:avLst/>
            </a:prstGeom>
            <a:solidFill>
              <a:srgbClr val="5B727D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b="1" lang="zh-CN" sz="48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0" panose="020b0604020202020204" pitchFamily="34" typeface="Arial"/>
                <a:cs charset="0" panose="020b0604020202020204" pitchFamily="34" typeface="Arial"/>
              </a:endParaRPr>
            </a:p>
          </p:txBody>
        </p:sp>
        <p:sp>
          <p:nvSpPr>
            <p:cNvPr id="48" name="矩形 47">
              <a:extLst>
                <a:ext uri="{FF2B5EF4-FFF2-40B4-BE49-F238E27FC236}">
                  <a16:creationId xmlns:a16="http://schemas.microsoft.com/office/drawing/2014/main" id="{EA20D62D-EE43-4C9C-82B3-03C72A07BC67}"/>
                </a:ext>
              </a:extLst>
            </p:cNvPr>
            <p:cNvSpPr/>
            <p:nvPr/>
          </p:nvSpPr>
          <p:spPr>
            <a:xfrm>
              <a:off x="5667968" y="5663184"/>
              <a:ext cx="880861" cy="64008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altLang="zh-CN" b="1" lang="en-US" sz="3600">
                  <a:solidFill>
                    <a:schemeClr val="bg1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  <a:latin charset="0" panose="020b0604020202020204" pitchFamily="34" typeface="Arial"/>
                  <a:cs charset="0" panose="020b0604020202020204" pitchFamily="34" typeface="Arial"/>
                </a:rPr>
                <a:t>05</a:t>
              </a:r>
            </a:p>
          </p:txBody>
        </p:sp>
      </p:grpSp>
    </p:spTree>
    <p:extLst>
      <p:ext uri="{BB962C8B-B14F-4D97-AF65-F5344CB8AC3E}">
        <p14:creationId val="3151990843"/>
      </p:ext>
    </p:extLst>
  </p:cSld>
  <p:clrMapOvr>
    <a:masterClrMapping/>
  </p:clrMapOvr>
  <mc:AlternateContent>
    <mc:Choice Requires="p14">
      <p:transition p14:dur="2000" spd="slow"/>
    </mc:Choice>
    <mc:Fallback>
      <p:transition spd="slow"/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 fill="hold" id="7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 fill="hold" id="8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fill="hold" grpId="0" id="10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750" id="12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3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decel="100000" fill="hold" id="14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16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17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18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750" id="19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decel="100000" fill="hold" id="21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23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24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25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750" id="26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7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decel="100000" fill="hold" id="28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3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31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32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750" id="33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4" nodeType="afterGroup">
                            <p:stCondLst>
                              <p:cond delay="3750"/>
                            </p:stCondLst>
                            <p:childTnLst>
                              <p:par>
                                <p:cTn decel="100000" fill="hold" id="35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37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38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39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750" id="4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1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decel="100000" fill="hold" id="42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44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45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46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750" id="47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0"/>
    </p:bldLst>
  </p:timing>
</p:sld>
</file>

<file path=ppt/slides/slide2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9A19A05E-D3FE-4D6E-9620-2E992C29CA28}"/>
              </a:ext>
            </a:extLst>
          </p:cNvPr>
          <p:cNvSpPr/>
          <p:nvPr/>
        </p:nvSpPr>
        <p:spPr>
          <a:xfrm>
            <a:off x="1513489" y="810828"/>
            <a:ext cx="10079420" cy="136634"/>
          </a:xfrm>
          <a:prstGeom prst="rect">
            <a:avLst/>
          </a:prstGeom>
          <a:solidFill>
            <a:srgbClr val="5B72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3" name="椭圆 22">
            <a:extLst>
              <a:ext uri="{FF2B5EF4-FFF2-40B4-BE49-F238E27FC236}">
                <a16:creationId xmlns:a16="http://schemas.microsoft.com/office/drawing/2014/main" id="{4737B946-6685-429C-9828-A42F5F60A523}"/>
              </a:ext>
            </a:extLst>
          </p:cNvPr>
          <p:cNvSpPr/>
          <p:nvPr/>
        </p:nvSpPr>
        <p:spPr>
          <a:xfrm>
            <a:off x="94593" y="57076"/>
            <a:ext cx="1290568" cy="1087090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24" name="组合 23">
            <a:extLst>
              <a:ext uri="{FF2B5EF4-FFF2-40B4-BE49-F238E27FC236}">
                <a16:creationId xmlns:a16="http://schemas.microsoft.com/office/drawing/2014/main" id="{A44451C1-E0E6-4559-AE78-7D78AD0093AE}"/>
              </a:ext>
            </a:extLst>
          </p:cNvPr>
          <p:cNvGrpSpPr/>
          <p:nvPr/>
        </p:nvGrpSpPr>
        <p:grpSpPr>
          <a:xfrm>
            <a:off x="11078559" y="429123"/>
            <a:ext cx="514350" cy="284207"/>
            <a:chOff x="10501313" y="528290"/>
            <a:chExt cx="514350" cy="332185"/>
          </a:xfrm>
          <a:solidFill>
            <a:srgbClr val="5B727D"/>
          </a:solidFill>
        </p:grpSpPr>
        <p:sp>
          <p:nvSpPr>
            <p:cNvPr id="25" name="矩形 24">
              <a:extLst>
                <a:ext uri="{FF2B5EF4-FFF2-40B4-BE49-F238E27FC236}">
                  <a16:creationId xmlns:a16="http://schemas.microsoft.com/office/drawing/2014/main" id="{145D0146-A818-49F4-A62A-8D4F637E36C4}"/>
                </a:ext>
              </a:extLst>
            </p:cNvPr>
            <p:cNvSpPr/>
            <p:nvPr/>
          </p:nvSpPr>
          <p:spPr>
            <a:xfrm>
              <a:off x="10501313" y="700088"/>
              <a:ext cx="102306" cy="160387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  <p:sp>
          <p:nvSpPr>
            <p:cNvPr id="26" name="矩形 25">
              <a:extLst>
                <a:ext uri="{FF2B5EF4-FFF2-40B4-BE49-F238E27FC236}">
                  <a16:creationId xmlns:a16="http://schemas.microsoft.com/office/drawing/2014/main" id="{E25A07AE-151E-431B-BE20-9A0E73694D30}"/>
                </a:ext>
              </a:extLst>
            </p:cNvPr>
            <p:cNvSpPr/>
            <p:nvPr/>
          </p:nvSpPr>
          <p:spPr>
            <a:xfrm>
              <a:off x="10707335" y="597694"/>
              <a:ext cx="102306" cy="26278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  <p:sp>
          <p:nvSpPr>
            <p:cNvPr id="27" name="矩形 26">
              <a:extLst>
                <a:ext uri="{FF2B5EF4-FFF2-40B4-BE49-F238E27FC236}">
                  <a16:creationId xmlns:a16="http://schemas.microsoft.com/office/drawing/2014/main" id="{3FCD4E52-D36C-4027-B580-ECF339E34B12}"/>
                </a:ext>
              </a:extLst>
            </p:cNvPr>
            <p:cNvSpPr/>
            <p:nvPr/>
          </p:nvSpPr>
          <p:spPr>
            <a:xfrm>
              <a:off x="10913357" y="528290"/>
              <a:ext cx="102306" cy="332185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</p:grpSp>
      <p:sp>
        <p:nvSpPr>
          <p:cNvPr id="46" name="矩形 45">
            <a:extLst>
              <a:ext uri="{FF2B5EF4-FFF2-40B4-BE49-F238E27FC236}">
                <a16:creationId xmlns:a16="http://schemas.microsoft.com/office/drawing/2014/main" id="{92DDC215-0E79-4B4C-A0EB-E4352C8F7658}"/>
              </a:ext>
            </a:extLst>
          </p:cNvPr>
          <p:cNvSpPr/>
          <p:nvPr/>
        </p:nvSpPr>
        <p:spPr>
          <a:xfrm>
            <a:off x="1415573" y="371910"/>
            <a:ext cx="1554480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b="1" lang="zh-CN">
                <a:solidFill>
                  <a:srgbClr val="5B727D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项目发展规划</a:t>
            </a:r>
          </a:p>
        </p:txBody>
      </p:sp>
      <p:grpSp>
        <p:nvGrpSpPr>
          <p:cNvPr id="50" name="íşlîḑé">
            <a:extLst>
              <a:ext uri="{FF2B5EF4-FFF2-40B4-BE49-F238E27FC236}">
                <a16:creationId xmlns:a16="http://schemas.microsoft.com/office/drawing/2014/main" id="{B6520FE1-D282-4809-9440-B33B9960B9A4}"/>
              </a:ext>
            </a:extLst>
          </p:cNvPr>
          <p:cNvGrpSpPr/>
          <p:nvPr/>
        </p:nvGrpSpPr>
        <p:grpSpPr>
          <a:xfrm>
            <a:off x="4654018" y="2118524"/>
            <a:ext cx="3302408" cy="3145945"/>
            <a:chOff x="4724400" y="2266879"/>
            <a:chExt cx="2743200" cy="2743342"/>
          </a:xfrm>
        </p:grpSpPr>
        <p:sp>
          <p:nvSpPr>
            <p:cNvPr id="51" name="iSľîďè">
              <a:extLst>
                <a:ext uri="{FF2B5EF4-FFF2-40B4-BE49-F238E27FC236}">
                  <a16:creationId xmlns:a16="http://schemas.microsoft.com/office/drawing/2014/main" id="{5EF7FD12-C882-4649-96BF-37CB739222F1}"/>
                </a:ext>
              </a:extLst>
            </p:cNvPr>
            <p:cNvSpPr/>
            <p:nvPr/>
          </p:nvSpPr>
          <p:spPr>
            <a:xfrm>
              <a:off x="4724400" y="2266879"/>
              <a:ext cx="2743200" cy="2743342"/>
            </a:xfrm>
            <a:prstGeom prst="ellipse">
              <a:avLst/>
            </a:prstGeom>
            <a:solidFill>
              <a:schemeClr val="bg1"/>
            </a:solidFill>
            <a:ln cap="flat" w="12700">
              <a:solidFill>
                <a:schemeClr val="bg1">
                  <a:lumMod val="85000"/>
                </a:schemeClr>
              </a:solidFill>
              <a:prstDash val="solid"/>
              <a:miter lim="400000"/>
            </a:ln>
            <a:effectLst/>
          </p:spPr>
          <p:txBody>
            <a:bodyPr anchor="ctr" bIns="45720" lIns="91440" rIns="91440" tIns="45720" wrap="square">
              <a:normAutofit/>
            </a:bodyPr>
            <a:lstStyle/>
            <a:p>
              <a:pPr algn="ctr"/>
              <a:endParaRPr/>
            </a:p>
          </p:txBody>
        </p:sp>
        <p:grpSp>
          <p:nvGrpSpPr>
            <p:cNvPr id="52" name="îṣľîďè">
              <a:extLst>
                <a:ext uri="{FF2B5EF4-FFF2-40B4-BE49-F238E27FC236}">
                  <a16:creationId xmlns:a16="http://schemas.microsoft.com/office/drawing/2014/main" id="{2F228EC1-434F-49E9-A121-81D9CD866987}"/>
                </a:ext>
              </a:extLst>
            </p:cNvPr>
            <p:cNvGrpSpPr/>
            <p:nvPr/>
          </p:nvGrpSpPr>
          <p:grpSpPr>
            <a:xfrm>
              <a:off x="4853165" y="2393144"/>
              <a:ext cx="2485670" cy="2490813"/>
              <a:chOff x="4853165" y="2393143"/>
              <a:chExt cx="2485670" cy="2490813"/>
            </a:xfrm>
          </p:grpSpPr>
          <p:sp>
            <p:nvSpPr>
              <p:cNvPr id="53" name="î$1îdé">
                <a:extLst>
                  <a:ext uri="{FF2B5EF4-FFF2-40B4-BE49-F238E27FC236}">
                    <a16:creationId xmlns:a16="http://schemas.microsoft.com/office/drawing/2014/main" id="{712C87F6-DBD9-4971-A393-58ECFE110E06}"/>
                  </a:ext>
                </a:extLst>
              </p:cNvPr>
              <p:cNvSpPr/>
              <p:nvPr/>
            </p:nvSpPr>
            <p:spPr>
              <a:xfrm>
                <a:off x="4853165" y="2398156"/>
                <a:ext cx="2485670" cy="2485800"/>
              </a:xfrm>
              <a:prstGeom prst="ellipse">
                <a:avLst/>
              </a:prstGeom>
              <a:solidFill>
                <a:schemeClr val="bg1">
                  <a:lumMod val="95000"/>
                  <a:alpha val="40000"/>
                </a:schemeClr>
              </a:solidFill>
              <a:ln cap="flat" w="12700">
                <a:noFill/>
                <a:prstDash val="solid"/>
                <a:miter lim="400000"/>
              </a:ln>
              <a:effectLst/>
            </p:spPr>
            <p:txBody>
              <a:bodyPr anchor="ctr" bIns="45720" lIns="91440" rIns="91440" tIns="45720" wrap="square">
                <a:normAutofit/>
              </a:bodyPr>
              <a:lstStyle/>
              <a:p>
                <a:pPr algn="ctr"/>
                <a:endParaRPr/>
              </a:p>
            </p:txBody>
          </p:sp>
          <p:sp>
            <p:nvSpPr>
              <p:cNvPr id="54" name="ïšḻíḍé">
                <a:extLst>
                  <a:ext uri="{FF2B5EF4-FFF2-40B4-BE49-F238E27FC236}">
                    <a16:creationId xmlns:a16="http://schemas.microsoft.com/office/drawing/2014/main" id="{609169B0-04EB-4A2F-A194-314ACFC287A8}"/>
                  </a:ext>
                </a:extLst>
              </p:cNvPr>
              <p:cNvSpPr/>
              <p:nvPr/>
            </p:nvSpPr>
            <p:spPr>
              <a:xfrm>
                <a:off x="5141603" y="2393143"/>
                <a:ext cx="846358" cy="513895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0" y="19197"/>
                    </a:moveTo>
                    <a:lnTo>
                      <a:pt x="279" y="19602"/>
                    </a:lnTo>
                    <a:lnTo>
                      <a:pt x="761" y="19842"/>
                    </a:lnTo>
                    <a:lnTo>
                      <a:pt x="1034" y="19808"/>
                    </a:lnTo>
                    <a:lnTo>
                      <a:pt x="1143" y="19521"/>
                    </a:lnTo>
                    <a:lnTo>
                      <a:pt x="1306" y="19521"/>
                    </a:lnTo>
                    <a:lnTo>
                      <a:pt x="1339" y="19790"/>
                    </a:lnTo>
                    <a:lnTo>
                      <a:pt x="729" y="20236"/>
                    </a:lnTo>
                    <a:lnTo>
                      <a:pt x="630" y="20605"/>
                    </a:lnTo>
                    <a:lnTo>
                      <a:pt x="548" y="20901"/>
                    </a:lnTo>
                    <a:lnTo>
                      <a:pt x="821" y="21000"/>
                    </a:lnTo>
                    <a:lnTo>
                      <a:pt x="1067" y="20703"/>
                    </a:lnTo>
                    <a:lnTo>
                      <a:pt x="1438" y="20649"/>
                    </a:lnTo>
                    <a:cubicBezTo>
                      <a:pt x="1465" y="20754"/>
                      <a:pt x="1528" y="20822"/>
                      <a:pt x="1597" y="20819"/>
                    </a:cubicBezTo>
                    <a:cubicBezTo>
                      <a:pt x="1723" y="20813"/>
                      <a:pt x="1792" y="20605"/>
                      <a:pt x="1865" y="20432"/>
                    </a:cubicBezTo>
                    <a:cubicBezTo>
                      <a:pt x="1938" y="20257"/>
                      <a:pt x="2033" y="20110"/>
                      <a:pt x="2143" y="20001"/>
                    </a:cubicBezTo>
                    <a:lnTo>
                      <a:pt x="2335" y="19615"/>
                    </a:lnTo>
                    <a:cubicBezTo>
                      <a:pt x="2286" y="19572"/>
                      <a:pt x="2231" y="19554"/>
                      <a:pt x="2176" y="19563"/>
                    </a:cubicBezTo>
                    <a:cubicBezTo>
                      <a:pt x="2095" y="19577"/>
                      <a:pt x="2021" y="19649"/>
                      <a:pt x="1974" y="19760"/>
                    </a:cubicBezTo>
                    <a:lnTo>
                      <a:pt x="1784" y="19921"/>
                    </a:lnTo>
                    <a:cubicBezTo>
                      <a:pt x="1738" y="19809"/>
                      <a:pt x="1732" y="19665"/>
                      <a:pt x="1768" y="19543"/>
                    </a:cubicBezTo>
                    <a:cubicBezTo>
                      <a:pt x="1811" y="19393"/>
                      <a:pt x="1907" y="19313"/>
                      <a:pt x="1981" y="19201"/>
                    </a:cubicBezTo>
                    <a:cubicBezTo>
                      <a:pt x="2054" y="19090"/>
                      <a:pt x="2107" y="18946"/>
                      <a:pt x="2132" y="18787"/>
                    </a:cubicBezTo>
                    <a:cubicBezTo>
                      <a:pt x="2131" y="18693"/>
                      <a:pt x="2142" y="18598"/>
                      <a:pt x="2165" y="18512"/>
                    </a:cubicBezTo>
                    <a:cubicBezTo>
                      <a:pt x="2220" y="18310"/>
                      <a:pt x="2333" y="18167"/>
                      <a:pt x="2466" y="18133"/>
                    </a:cubicBezTo>
                    <a:cubicBezTo>
                      <a:pt x="2536" y="18047"/>
                      <a:pt x="2607" y="17961"/>
                      <a:pt x="2678" y="17875"/>
                    </a:cubicBezTo>
                    <a:cubicBezTo>
                      <a:pt x="2780" y="17751"/>
                      <a:pt x="2882" y="17627"/>
                      <a:pt x="2984" y="17503"/>
                    </a:cubicBezTo>
                    <a:lnTo>
                      <a:pt x="3005" y="16902"/>
                    </a:lnTo>
                    <a:cubicBezTo>
                      <a:pt x="2891" y="17035"/>
                      <a:pt x="2732" y="16966"/>
                      <a:pt x="2672" y="16759"/>
                    </a:cubicBezTo>
                    <a:cubicBezTo>
                      <a:pt x="2475" y="16078"/>
                      <a:pt x="3279" y="15698"/>
                      <a:pt x="3332" y="16447"/>
                    </a:cubicBezTo>
                    <a:lnTo>
                      <a:pt x="3479" y="16655"/>
                    </a:lnTo>
                    <a:lnTo>
                      <a:pt x="3369" y="16925"/>
                    </a:lnTo>
                    <a:lnTo>
                      <a:pt x="3206" y="17113"/>
                    </a:lnTo>
                    <a:lnTo>
                      <a:pt x="3075" y="17740"/>
                    </a:lnTo>
                    <a:lnTo>
                      <a:pt x="3026" y="18089"/>
                    </a:lnTo>
                    <a:lnTo>
                      <a:pt x="3501" y="17890"/>
                    </a:lnTo>
                    <a:lnTo>
                      <a:pt x="3665" y="17522"/>
                    </a:lnTo>
                    <a:lnTo>
                      <a:pt x="3926" y="17522"/>
                    </a:lnTo>
                    <a:lnTo>
                      <a:pt x="4122" y="17549"/>
                    </a:lnTo>
                    <a:lnTo>
                      <a:pt x="4062" y="17890"/>
                    </a:lnTo>
                    <a:lnTo>
                      <a:pt x="3680" y="18151"/>
                    </a:lnTo>
                    <a:lnTo>
                      <a:pt x="3369" y="18565"/>
                    </a:lnTo>
                    <a:lnTo>
                      <a:pt x="3113" y="18851"/>
                    </a:lnTo>
                    <a:lnTo>
                      <a:pt x="2889" y="19076"/>
                    </a:lnTo>
                    <a:lnTo>
                      <a:pt x="2692" y="19463"/>
                    </a:lnTo>
                    <a:lnTo>
                      <a:pt x="2600" y="19804"/>
                    </a:lnTo>
                    <a:lnTo>
                      <a:pt x="2730" y="20467"/>
                    </a:lnTo>
                    <a:lnTo>
                      <a:pt x="2604" y="20629"/>
                    </a:lnTo>
                    <a:lnTo>
                      <a:pt x="2604" y="20986"/>
                    </a:lnTo>
                    <a:lnTo>
                      <a:pt x="2945" y="20877"/>
                    </a:lnTo>
                    <a:lnTo>
                      <a:pt x="2717" y="21335"/>
                    </a:lnTo>
                    <a:lnTo>
                      <a:pt x="2761" y="21600"/>
                    </a:lnTo>
                    <a:lnTo>
                      <a:pt x="3123" y="21332"/>
                    </a:lnTo>
                    <a:lnTo>
                      <a:pt x="3449" y="20768"/>
                    </a:lnTo>
                    <a:lnTo>
                      <a:pt x="3433" y="20391"/>
                    </a:lnTo>
                    <a:lnTo>
                      <a:pt x="3542" y="20068"/>
                    </a:lnTo>
                    <a:lnTo>
                      <a:pt x="3590" y="19745"/>
                    </a:lnTo>
                    <a:lnTo>
                      <a:pt x="3867" y="19378"/>
                    </a:lnTo>
                    <a:lnTo>
                      <a:pt x="3738" y="19127"/>
                    </a:lnTo>
                    <a:lnTo>
                      <a:pt x="3770" y="18750"/>
                    </a:lnTo>
                    <a:lnTo>
                      <a:pt x="3917" y="18588"/>
                    </a:lnTo>
                    <a:lnTo>
                      <a:pt x="4217" y="18408"/>
                    </a:lnTo>
                    <a:cubicBezTo>
                      <a:pt x="4334" y="18303"/>
                      <a:pt x="4447" y="18185"/>
                      <a:pt x="4556" y="18057"/>
                    </a:cubicBezTo>
                    <a:cubicBezTo>
                      <a:pt x="4729" y="17853"/>
                      <a:pt x="4890" y="17621"/>
                      <a:pt x="5037" y="17365"/>
                    </a:cubicBezTo>
                    <a:cubicBezTo>
                      <a:pt x="5070" y="17294"/>
                      <a:pt x="5102" y="17222"/>
                      <a:pt x="5135" y="17150"/>
                    </a:cubicBezTo>
                    <a:cubicBezTo>
                      <a:pt x="5222" y="16957"/>
                      <a:pt x="5307" y="16762"/>
                      <a:pt x="5391" y="16565"/>
                    </a:cubicBezTo>
                    <a:cubicBezTo>
                      <a:pt x="5358" y="16341"/>
                      <a:pt x="5388" y="16103"/>
                      <a:pt x="5473" y="15920"/>
                    </a:cubicBezTo>
                    <a:cubicBezTo>
                      <a:pt x="5525" y="15808"/>
                      <a:pt x="5595" y="15723"/>
                      <a:pt x="5676" y="15674"/>
                    </a:cubicBezTo>
                    <a:lnTo>
                      <a:pt x="5877" y="15549"/>
                    </a:lnTo>
                    <a:lnTo>
                      <a:pt x="5969" y="14964"/>
                    </a:lnTo>
                    <a:lnTo>
                      <a:pt x="6035" y="14622"/>
                    </a:lnTo>
                    <a:lnTo>
                      <a:pt x="6133" y="14307"/>
                    </a:lnTo>
                    <a:lnTo>
                      <a:pt x="6719" y="13396"/>
                    </a:lnTo>
                    <a:lnTo>
                      <a:pt x="7232" y="12680"/>
                    </a:lnTo>
                    <a:lnTo>
                      <a:pt x="7560" y="12357"/>
                    </a:lnTo>
                    <a:cubicBezTo>
                      <a:pt x="7614" y="12268"/>
                      <a:pt x="7665" y="12175"/>
                      <a:pt x="7713" y="12079"/>
                    </a:cubicBezTo>
                    <a:cubicBezTo>
                      <a:pt x="7806" y="11895"/>
                      <a:pt x="7890" y="11699"/>
                      <a:pt x="7964" y="11493"/>
                    </a:cubicBezTo>
                    <a:lnTo>
                      <a:pt x="8046" y="11222"/>
                    </a:lnTo>
                    <a:lnTo>
                      <a:pt x="7786" y="11374"/>
                    </a:lnTo>
                    <a:lnTo>
                      <a:pt x="7333" y="11803"/>
                    </a:lnTo>
                    <a:lnTo>
                      <a:pt x="7131" y="11803"/>
                    </a:lnTo>
                    <a:cubicBezTo>
                      <a:pt x="7075" y="11748"/>
                      <a:pt x="7036" y="11656"/>
                      <a:pt x="7023" y="11551"/>
                    </a:cubicBezTo>
                    <a:cubicBezTo>
                      <a:pt x="6984" y="11244"/>
                      <a:pt x="7147" y="10972"/>
                      <a:pt x="7334" y="11030"/>
                    </a:cubicBezTo>
                    <a:lnTo>
                      <a:pt x="7525" y="10885"/>
                    </a:lnTo>
                    <a:cubicBezTo>
                      <a:pt x="7639" y="10761"/>
                      <a:pt x="7752" y="10635"/>
                      <a:pt x="7863" y="10507"/>
                    </a:cubicBezTo>
                    <a:cubicBezTo>
                      <a:pt x="7938" y="10421"/>
                      <a:pt x="8013" y="10333"/>
                      <a:pt x="8087" y="10245"/>
                    </a:cubicBezTo>
                    <a:lnTo>
                      <a:pt x="8310" y="10003"/>
                    </a:lnTo>
                    <a:lnTo>
                      <a:pt x="8706" y="9491"/>
                    </a:lnTo>
                    <a:cubicBezTo>
                      <a:pt x="8725" y="9459"/>
                      <a:pt x="8745" y="9426"/>
                      <a:pt x="8764" y="9394"/>
                    </a:cubicBezTo>
                    <a:cubicBezTo>
                      <a:pt x="8783" y="9361"/>
                      <a:pt x="8802" y="9327"/>
                      <a:pt x="8820" y="9293"/>
                    </a:cubicBezTo>
                    <a:cubicBezTo>
                      <a:pt x="8883" y="9178"/>
                      <a:pt x="8943" y="9058"/>
                      <a:pt x="9000" y="8934"/>
                    </a:cubicBezTo>
                    <a:lnTo>
                      <a:pt x="9115" y="8311"/>
                    </a:lnTo>
                    <a:lnTo>
                      <a:pt x="8689" y="8594"/>
                    </a:lnTo>
                    <a:cubicBezTo>
                      <a:pt x="8587" y="8694"/>
                      <a:pt x="8477" y="8773"/>
                      <a:pt x="8362" y="8829"/>
                    </a:cubicBezTo>
                    <a:cubicBezTo>
                      <a:pt x="8219" y="8899"/>
                      <a:pt x="8070" y="8932"/>
                      <a:pt x="7920" y="8928"/>
                    </a:cubicBezTo>
                    <a:lnTo>
                      <a:pt x="8653" y="8344"/>
                    </a:lnTo>
                    <a:lnTo>
                      <a:pt x="8790" y="8156"/>
                    </a:lnTo>
                    <a:lnTo>
                      <a:pt x="9362" y="8117"/>
                    </a:lnTo>
                    <a:lnTo>
                      <a:pt x="9536" y="8066"/>
                    </a:lnTo>
                    <a:lnTo>
                      <a:pt x="9858" y="8092"/>
                    </a:lnTo>
                    <a:lnTo>
                      <a:pt x="9776" y="8370"/>
                    </a:lnTo>
                    <a:cubicBezTo>
                      <a:pt x="9695" y="8428"/>
                      <a:pt x="9617" y="8495"/>
                      <a:pt x="9541" y="8568"/>
                    </a:cubicBezTo>
                    <a:cubicBezTo>
                      <a:pt x="9427" y="8680"/>
                      <a:pt x="9319" y="8809"/>
                      <a:pt x="9219" y="8954"/>
                    </a:cubicBezTo>
                    <a:lnTo>
                      <a:pt x="8928" y="9569"/>
                    </a:lnTo>
                    <a:lnTo>
                      <a:pt x="8913" y="9857"/>
                    </a:lnTo>
                    <a:lnTo>
                      <a:pt x="8766" y="10016"/>
                    </a:lnTo>
                    <a:lnTo>
                      <a:pt x="8487" y="10313"/>
                    </a:lnTo>
                    <a:lnTo>
                      <a:pt x="8323" y="10682"/>
                    </a:lnTo>
                    <a:lnTo>
                      <a:pt x="8433" y="10916"/>
                    </a:lnTo>
                    <a:cubicBezTo>
                      <a:pt x="8525" y="10831"/>
                      <a:pt x="8616" y="10741"/>
                      <a:pt x="8706" y="10646"/>
                    </a:cubicBezTo>
                    <a:cubicBezTo>
                      <a:pt x="8787" y="10560"/>
                      <a:pt x="8868" y="10470"/>
                      <a:pt x="8946" y="10376"/>
                    </a:cubicBezTo>
                    <a:lnTo>
                      <a:pt x="9126" y="10268"/>
                    </a:lnTo>
                    <a:lnTo>
                      <a:pt x="9459" y="10214"/>
                    </a:lnTo>
                    <a:lnTo>
                      <a:pt x="9634" y="10061"/>
                    </a:lnTo>
                    <a:lnTo>
                      <a:pt x="9980" y="9670"/>
                    </a:lnTo>
                    <a:lnTo>
                      <a:pt x="9964" y="9328"/>
                    </a:lnTo>
                    <a:lnTo>
                      <a:pt x="10319" y="8905"/>
                    </a:lnTo>
                    <a:lnTo>
                      <a:pt x="10516" y="8716"/>
                    </a:lnTo>
                    <a:lnTo>
                      <a:pt x="10876" y="8401"/>
                    </a:lnTo>
                    <a:lnTo>
                      <a:pt x="10973" y="8697"/>
                    </a:lnTo>
                    <a:lnTo>
                      <a:pt x="10729" y="8912"/>
                    </a:lnTo>
                    <a:lnTo>
                      <a:pt x="10407" y="9155"/>
                    </a:lnTo>
                    <a:lnTo>
                      <a:pt x="10287" y="9415"/>
                    </a:lnTo>
                    <a:lnTo>
                      <a:pt x="10697" y="9541"/>
                    </a:lnTo>
                    <a:lnTo>
                      <a:pt x="10926" y="9379"/>
                    </a:lnTo>
                    <a:lnTo>
                      <a:pt x="11128" y="9199"/>
                    </a:lnTo>
                    <a:lnTo>
                      <a:pt x="11450" y="8668"/>
                    </a:lnTo>
                    <a:lnTo>
                      <a:pt x="11613" y="8353"/>
                    </a:lnTo>
                    <a:lnTo>
                      <a:pt x="11832" y="7930"/>
                    </a:lnTo>
                    <a:lnTo>
                      <a:pt x="12056" y="7583"/>
                    </a:lnTo>
                    <a:lnTo>
                      <a:pt x="12269" y="7395"/>
                    </a:lnTo>
                    <a:lnTo>
                      <a:pt x="12661" y="7101"/>
                    </a:lnTo>
                    <a:lnTo>
                      <a:pt x="13071" y="6859"/>
                    </a:lnTo>
                    <a:lnTo>
                      <a:pt x="13366" y="6535"/>
                    </a:lnTo>
                    <a:cubicBezTo>
                      <a:pt x="13397" y="6455"/>
                      <a:pt x="13431" y="6380"/>
                      <a:pt x="13469" y="6309"/>
                    </a:cubicBezTo>
                    <a:cubicBezTo>
                      <a:pt x="13590" y="6082"/>
                      <a:pt x="13742" y="5905"/>
                      <a:pt x="13912" y="5793"/>
                    </a:cubicBezTo>
                    <a:lnTo>
                      <a:pt x="14289" y="5635"/>
                    </a:lnTo>
                    <a:lnTo>
                      <a:pt x="14562" y="5392"/>
                    </a:lnTo>
                    <a:cubicBezTo>
                      <a:pt x="14638" y="5313"/>
                      <a:pt x="14709" y="5223"/>
                      <a:pt x="14775" y="5121"/>
                    </a:cubicBezTo>
                    <a:cubicBezTo>
                      <a:pt x="14866" y="4980"/>
                      <a:pt x="14945" y="4820"/>
                      <a:pt x="15010" y="4644"/>
                    </a:cubicBezTo>
                    <a:lnTo>
                      <a:pt x="15091" y="4237"/>
                    </a:lnTo>
                    <a:lnTo>
                      <a:pt x="15091" y="3937"/>
                    </a:lnTo>
                    <a:lnTo>
                      <a:pt x="14786" y="3960"/>
                    </a:lnTo>
                    <a:lnTo>
                      <a:pt x="14295" y="3946"/>
                    </a:lnTo>
                    <a:lnTo>
                      <a:pt x="14617" y="3596"/>
                    </a:lnTo>
                    <a:lnTo>
                      <a:pt x="15228" y="3333"/>
                    </a:lnTo>
                    <a:lnTo>
                      <a:pt x="15599" y="3182"/>
                    </a:lnTo>
                    <a:cubicBezTo>
                      <a:pt x="15695" y="3140"/>
                      <a:pt x="15792" y="3104"/>
                      <a:pt x="15889" y="3074"/>
                    </a:cubicBezTo>
                    <a:cubicBezTo>
                      <a:pt x="15969" y="3049"/>
                      <a:pt x="16049" y="3028"/>
                      <a:pt x="16129" y="3011"/>
                    </a:cubicBezTo>
                    <a:lnTo>
                      <a:pt x="15992" y="3494"/>
                    </a:lnTo>
                    <a:lnTo>
                      <a:pt x="15721" y="3736"/>
                    </a:lnTo>
                    <a:lnTo>
                      <a:pt x="15586" y="3913"/>
                    </a:lnTo>
                    <a:lnTo>
                      <a:pt x="15444" y="4210"/>
                    </a:lnTo>
                    <a:lnTo>
                      <a:pt x="15728" y="4523"/>
                    </a:lnTo>
                    <a:lnTo>
                      <a:pt x="16105" y="4118"/>
                    </a:lnTo>
                    <a:lnTo>
                      <a:pt x="16198" y="3803"/>
                    </a:lnTo>
                    <a:lnTo>
                      <a:pt x="16378" y="3480"/>
                    </a:lnTo>
                    <a:lnTo>
                      <a:pt x="16613" y="3561"/>
                    </a:lnTo>
                    <a:lnTo>
                      <a:pt x="16487" y="3831"/>
                    </a:lnTo>
                    <a:lnTo>
                      <a:pt x="16330" y="4233"/>
                    </a:lnTo>
                    <a:lnTo>
                      <a:pt x="16674" y="4277"/>
                    </a:lnTo>
                    <a:lnTo>
                      <a:pt x="16997" y="4169"/>
                    </a:lnTo>
                    <a:cubicBezTo>
                      <a:pt x="17148" y="4174"/>
                      <a:pt x="17299" y="4174"/>
                      <a:pt x="17450" y="4169"/>
                    </a:cubicBezTo>
                    <a:cubicBezTo>
                      <a:pt x="17580" y="4164"/>
                      <a:pt x="17709" y="4155"/>
                      <a:pt x="17838" y="4142"/>
                    </a:cubicBezTo>
                    <a:lnTo>
                      <a:pt x="18314" y="4142"/>
                    </a:lnTo>
                    <a:cubicBezTo>
                      <a:pt x="18432" y="4145"/>
                      <a:pt x="18551" y="4154"/>
                      <a:pt x="18669" y="4169"/>
                    </a:cubicBezTo>
                    <a:cubicBezTo>
                      <a:pt x="18836" y="4190"/>
                      <a:pt x="19001" y="4223"/>
                      <a:pt x="19166" y="4268"/>
                    </a:cubicBezTo>
                    <a:cubicBezTo>
                      <a:pt x="19189" y="4369"/>
                      <a:pt x="19177" y="4482"/>
                      <a:pt x="19133" y="4564"/>
                    </a:cubicBezTo>
                    <a:cubicBezTo>
                      <a:pt x="19048" y="4724"/>
                      <a:pt x="18893" y="4706"/>
                      <a:pt x="18822" y="4528"/>
                    </a:cubicBezTo>
                    <a:lnTo>
                      <a:pt x="18587" y="4528"/>
                    </a:lnTo>
                    <a:lnTo>
                      <a:pt x="18320" y="4555"/>
                    </a:lnTo>
                    <a:lnTo>
                      <a:pt x="17758" y="4492"/>
                    </a:lnTo>
                    <a:lnTo>
                      <a:pt x="17034" y="4484"/>
                    </a:lnTo>
                    <a:lnTo>
                      <a:pt x="16860" y="4619"/>
                    </a:lnTo>
                    <a:cubicBezTo>
                      <a:pt x="16796" y="4609"/>
                      <a:pt x="16732" y="4609"/>
                      <a:pt x="16668" y="4619"/>
                    </a:cubicBezTo>
                    <a:cubicBezTo>
                      <a:pt x="16549" y="4638"/>
                      <a:pt x="16433" y="4692"/>
                      <a:pt x="16325" y="4780"/>
                    </a:cubicBezTo>
                    <a:cubicBezTo>
                      <a:pt x="16237" y="4812"/>
                      <a:pt x="16154" y="4873"/>
                      <a:pt x="16080" y="4959"/>
                    </a:cubicBezTo>
                    <a:cubicBezTo>
                      <a:pt x="16031" y="5015"/>
                      <a:pt x="15987" y="5081"/>
                      <a:pt x="15949" y="5157"/>
                    </a:cubicBezTo>
                    <a:lnTo>
                      <a:pt x="16161" y="5614"/>
                    </a:lnTo>
                    <a:cubicBezTo>
                      <a:pt x="16108" y="5784"/>
                      <a:pt x="16029" y="5928"/>
                      <a:pt x="15932" y="6034"/>
                    </a:cubicBezTo>
                    <a:cubicBezTo>
                      <a:pt x="15816" y="6161"/>
                      <a:pt x="15679" y="6227"/>
                      <a:pt x="15539" y="6223"/>
                    </a:cubicBezTo>
                    <a:cubicBezTo>
                      <a:pt x="15445" y="6250"/>
                      <a:pt x="15352" y="6286"/>
                      <a:pt x="15261" y="6331"/>
                    </a:cubicBezTo>
                    <a:cubicBezTo>
                      <a:pt x="15108" y="6406"/>
                      <a:pt x="14960" y="6506"/>
                      <a:pt x="14819" y="6628"/>
                    </a:cubicBezTo>
                    <a:lnTo>
                      <a:pt x="14640" y="6870"/>
                    </a:lnTo>
                    <a:lnTo>
                      <a:pt x="14460" y="7112"/>
                    </a:lnTo>
                    <a:lnTo>
                      <a:pt x="14208" y="7319"/>
                    </a:lnTo>
                    <a:lnTo>
                      <a:pt x="13756" y="7481"/>
                    </a:lnTo>
                    <a:lnTo>
                      <a:pt x="13820" y="7830"/>
                    </a:lnTo>
                    <a:lnTo>
                      <a:pt x="14034" y="7857"/>
                    </a:lnTo>
                    <a:lnTo>
                      <a:pt x="13941" y="8205"/>
                    </a:lnTo>
                    <a:lnTo>
                      <a:pt x="13717" y="8385"/>
                    </a:lnTo>
                    <a:lnTo>
                      <a:pt x="13445" y="8412"/>
                    </a:lnTo>
                    <a:lnTo>
                      <a:pt x="13364" y="8653"/>
                    </a:lnTo>
                    <a:lnTo>
                      <a:pt x="13268" y="8869"/>
                    </a:lnTo>
                    <a:lnTo>
                      <a:pt x="12811" y="8922"/>
                    </a:lnTo>
                    <a:lnTo>
                      <a:pt x="12570" y="9102"/>
                    </a:lnTo>
                    <a:lnTo>
                      <a:pt x="12195" y="9291"/>
                    </a:lnTo>
                    <a:lnTo>
                      <a:pt x="11921" y="9471"/>
                    </a:lnTo>
                    <a:lnTo>
                      <a:pt x="11676" y="9579"/>
                    </a:lnTo>
                    <a:lnTo>
                      <a:pt x="11311" y="9839"/>
                    </a:lnTo>
                    <a:lnTo>
                      <a:pt x="11099" y="10135"/>
                    </a:lnTo>
                    <a:lnTo>
                      <a:pt x="10817" y="10562"/>
                    </a:lnTo>
                    <a:lnTo>
                      <a:pt x="10632" y="10892"/>
                    </a:lnTo>
                    <a:lnTo>
                      <a:pt x="10446" y="11306"/>
                    </a:lnTo>
                    <a:lnTo>
                      <a:pt x="10108" y="11629"/>
                    </a:lnTo>
                    <a:lnTo>
                      <a:pt x="9862" y="12124"/>
                    </a:lnTo>
                    <a:lnTo>
                      <a:pt x="9670" y="12403"/>
                    </a:lnTo>
                    <a:lnTo>
                      <a:pt x="9414" y="12943"/>
                    </a:lnTo>
                    <a:lnTo>
                      <a:pt x="9217" y="13240"/>
                    </a:lnTo>
                    <a:lnTo>
                      <a:pt x="9151" y="13717"/>
                    </a:lnTo>
                    <a:lnTo>
                      <a:pt x="9244" y="14140"/>
                    </a:lnTo>
                    <a:lnTo>
                      <a:pt x="9097" y="14743"/>
                    </a:lnTo>
                    <a:lnTo>
                      <a:pt x="9299" y="14940"/>
                    </a:lnTo>
                    <a:cubicBezTo>
                      <a:pt x="9407" y="14817"/>
                      <a:pt x="9519" y="14707"/>
                      <a:pt x="9636" y="14608"/>
                    </a:cubicBezTo>
                    <a:cubicBezTo>
                      <a:pt x="9735" y="14524"/>
                      <a:pt x="9837" y="14449"/>
                      <a:pt x="9941" y="14384"/>
                    </a:cubicBezTo>
                    <a:lnTo>
                      <a:pt x="10459" y="13980"/>
                    </a:lnTo>
                    <a:lnTo>
                      <a:pt x="10842" y="13719"/>
                    </a:lnTo>
                    <a:cubicBezTo>
                      <a:pt x="10939" y="13641"/>
                      <a:pt x="11032" y="13551"/>
                      <a:pt x="11121" y="13449"/>
                    </a:cubicBezTo>
                    <a:cubicBezTo>
                      <a:pt x="11244" y="13308"/>
                      <a:pt x="11357" y="13145"/>
                      <a:pt x="11460" y="12963"/>
                    </a:cubicBezTo>
                    <a:lnTo>
                      <a:pt x="11727" y="12531"/>
                    </a:lnTo>
                    <a:lnTo>
                      <a:pt x="11891" y="12477"/>
                    </a:lnTo>
                    <a:lnTo>
                      <a:pt x="12408" y="12477"/>
                    </a:lnTo>
                    <a:lnTo>
                      <a:pt x="12817" y="12612"/>
                    </a:lnTo>
                    <a:cubicBezTo>
                      <a:pt x="12860" y="12543"/>
                      <a:pt x="12908" y="12483"/>
                      <a:pt x="12960" y="12432"/>
                    </a:cubicBezTo>
                    <a:cubicBezTo>
                      <a:pt x="13118" y="12277"/>
                      <a:pt x="13301" y="12222"/>
                      <a:pt x="13479" y="12144"/>
                    </a:cubicBezTo>
                    <a:cubicBezTo>
                      <a:pt x="13641" y="12074"/>
                      <a:pt x="13799" y="11983"/>
                      <a:pt x="13953" y="11874"/>
                    </a:cubicBezTo>
                    <a:lnTo>
                      <a:pt x="14281" y="11793"/>
                    </a:lnTo>
                    <a:cubicBezTo>
                      <a:pt x="14360" y="11825"/>
                      <a:pt x="14440" y="11849"/>
                      <a:pt x="14521" y="11865"/>
                    </a:cubicBezTo>
                    <a:cubicBezTo>
                      <a:pt x="14767" y="11916"/>
                      <a:pt x="15017" y="11898"/>
                      <a:pt x="15259" y="11811"/>
                    </a:cubicBezTo>
                    <a:lnTo>
                      <a:pt x="16161" y="11757"/>
                    </a:lnTo>
                    <a:lnTo>
                      <a:pt x="16531" y="11622"/>
                    </a:lnTo>
                    <a:lnTo>
                      <a:pt x="16723" y="11227"/>
                    </a:lnTo>
                    <a:cubicBezTo>
                      <a:pt x="16800" y="11082"/>
                      <a:pt x="16871" y="10929"/>
                      <a:pt x="16936" y="10768"/>
                    </a:cubicBezTo>
                    <a:cubicBezTo>
                      <a:pt x="17005" y="10598"/>
                      <a:pt x="17067" y="10421"/>
                      <a:pt x="17122" y="10237"/>
                    </a:cubicBezTo>
                    <a:cubicBezTo>
                      <a:pt x="17212" y="10207"/>
                      <a:pt x="17300" y="10162"/>
                      <a:pt x="17384" y="10102"/>
                    </a:cubicBezTo>
                    <a:cubicBezTo>
                      <a:pt x="17505" y="10017"/>
                      <a:pt x="17617" y="9902"/>
                      <a:pt x="17717" y="9761"/>
                    </a:cubicBezTo>
                    <a:lnTo>
                      <a:pt x="17947" y="9761"/>
                    </a:lnTo>
                    <a:cubicBezTo>
                      <a:pt x="18045" y="9773"/>
                      <a:pt x="18142" y="9725"/>
                      <a:pt x="18220" y="9626"/>
                    </a:cubicBezTo>
                    <a:cubicBezTo>
                      <a:pt x="18279" y="9552"/>
                      <a:pt x="18324" y="9453"/>
                      <a:pt x="18351" y="9338"/>
                    </a:cubicBezTo>
                    <a:lnTo>
                      <a:pt x="18711" y="9176"/>
                    </a:lnTo>
                    <a:lnTo>
                      <a:pt x="18853" y="8915"/>
                    </a:lnTo>
                    <a:lnTo>
                      <a:pt x="18963" y="8726"/>
                    </a:lnTo>
                    <a:cubicBezTo>
                      <a:pt x="18976" y="8683"/>
                      <a:pt x="18978" y="8633"/>
                      <a:pt x="18969" y="8587"/>
                    </a:cubicBezTo>
                    <a:cubicBezTo>
                      <a:pt x="18896" y="8213"/>
                      <a:pt x="18532" y="8454"/>
                      <a:pt x="18637" y="8807"/>
                    </a:cubicBezTo>
                    <a:lnTo>
                      <a:pt x="19215" y="8144"/>
                    </a:lnTo>
                    <a:lnTo>
                      <a:pt x="19558" y="8144"/>
                    </a:lnTo>
                    <a:lnTo>
                      <a:pt x="19689" y="7866"/>
                    </a:lnTo>
                    <a:lnTo>
                      <a:pt x="19770" y="7491"/>
                    </a:lnTo>
                    <a:lnTo>
                      <a:pt x="19999" y="7060"/>
                    </a:lnTo>
                    <a:lnTo>
                      <a:pt x="20381" y="6735"/>
                    </a:lnTo>
                    <a:lnTo>
                      <a:pt x="20691" y="6600"/>
                    </a:lnTo>
                    <a:lnTo>
                      <a:pt x="21040" y="6465"/>
                    </a:lnTo>
                    <a:lnTo>
                      <a:pt x="21334" y="6336"/>
                    </a:lnTo>
                    <a:lnTo>
                      <a:pt x="21600" y="6123"/>
                    </a:lnTo>
                    <a:lnTo>
                      <a:pt x="21257" y="5980"/>
                    </a:lnTo>
                    <a:lnTo>
                      <a:pt x="21138" y="5575"/>
                    </a:lnTo>
                    <a:lnTo>
                      <a:pt x="21284" y="5251"/>
                    </a:lnTo>
                    <a:lnTo>
                      <a:pt x="21284" y="4963"/>
                    </a:lnTo>
                    <a:lnTo>
                      <a:pt x="21071" y="4694"/>
                    </a:lnTo>
                    <a:lnTo>
                      <a:pt x="20667" y="4613"/>
                    </a:lnTo>
                    <a:lnTo>
                      <a:pt x="20339" y="4586"/>
                    </a:lnTo>
                    <a:lnTo>
                      <a:pt x="20051" y="4613"/>
                    </a:lnTo>
                    <a:lnTo>
                      <a:pt x="19859" y="4613"/>
                    </a:lnTo>
                    <a:lnTo>
                      <a:pt x="19603" y="4586"/>
                    </a:lnTo>
                    <a:lnTo>
                      <a:pt x="19603" y="4272"/>
                    </a:lnTo>
                    <a:lnTo>
                      <a:pt x="19396" y="4353"/>
                    </a:lnTo>
                    <a:lnTo>
                      <a:pt x="19894" y="4038"/>
                    </a:lnTo>
                    <a:lnTo>
                      <a:pt x="20146" y="3642"/>
                    </a:lnTo>
                    <a:lnTo>
                      <a:pt x="20155" y="3249"/>
                    </a:lnTo>
                    <a:lnTo>
                      <a:pt x="19903" y="3356"/>
                    </a:lnTo>
                    <a:lnTo>
                      <a:pt x="19778" y="2934"/>
                    </a:lnTo>
                    <a:lnTo>
                      <a:pt x="19385" y="2765"/>
                    </a:lnTo>
                    <a:lnTo>
                      <a:pt x="18988" y="2727"/>
                    </a:lnTo>
                    <a:lnTo>
                      <a:pt x="18732" y="2753"/>
                    </a:lnTo>
                    <a:lnTo>
                      <a:pt x="18557" y="2807"/>
                    </a:lnTo>
                    <a:lnTo>
                      <a:pt x="18114" y="2834"/>
                    </a:lnTo>
                    <a:lnTo>
                      <a:pt x="17852" y="2969"/>
                    </a:lnTo>
                    <a:lnTo>
                      <a:pt x="17727" y="3230"/>
                    </a:lnTo>
                    <a:lnTo>
                      <a:pt x="17400" y="3436"/>
                    </a:lnTo>
                    <a:lnTo>
                      <a:pt x="17126" y="3436"/>
                    </a:lnTo>
                    <a:lnTo>
                      <a:pt x="16984" y="3275"/>
                    </a:lnTo>
                    <a:lnTo>
                      <a:pt x="17191" y="2871"/>
                    </a:lnTo>
                    <a:lnTo>
                      <a:pt x="17469" y="3023"/>
                    </a:lnTo>
                    <a:lnTo>
                      <a:pt x="17948" y="2637"/>
                    </a:lnTo>
                    <a:lnTo>
                      <a:pt x="18303" y="2501"/>
                    </a:lnTo>
                    <a:lnTo>
                      <a:pt x="18615" y="2408"/>
                    </a:lnTo>
                    <a:lnTo>
                      <a:pt x="19053" y="2336"/>
                    </a:lnTo>
                    <a:lnTo>
                      <a:pt x="19146" y="1959"/>
                    </a:lnTo>
                    <a:lnTo>
                      <a:pt x="19551" y="1618"/>
                    </a:lnTo>
                    <a:lnTo>
                      <a:pt x="20266" y="0"/>
                    </a:lnTo>
                    <a:cubicBezTo>
                      <a:pt x="16269" y="714"/>
                      <a:pt x="12406" y="2786"/>
                      <a:pt x="8920" y="6085"/>
                    </a:cubicBezTo>
                    <a:cubicBezTo>
                      <a:pt x="5427" y="9390"/>
                      <a:pt x="2390" y="13855"/>
                      <a:pt x="0" y="19197"/>
                    </a:cubicBezTo>
                    <a:close/>
                  </a:path>
                </a:pathLst>
              </a:custGeom>
              <a:solidFill>
                <a:srgbClr val="5B727D"/>
              </a:solidFill>
              <a:ln cap="flat" w="12700">
                <a:noFill/>
                <a:miter lim="400000"/>
              </a:ln>
              <a:effectLst/>
            </p:spPr>
            <p:txBody>
              <a:bodyPr anchor="ctr" bIns="45720" lIns="91440" rIns="91440" tIns="45720" wrap="square">
                <a:normAutofit/>
              </a:bodyPr>
              <a:lstStyle/>
              <a:p>
                <a:pPr algn="ctr"/>
                <a:endParaRPr/>
              </a:p>
            </p:txBody>
          </p:sp>
          <p:sp>
            <p:nvSpPr>
              <p:cNvPr id="55" name="i$lïdê">
                <a:extLst>
                  <a:ext uri="{FF2B5EF4-FFF2-40B4-BE49-F238E27FC236}">
                    <a16:creationId xmlns:a16="http://schemas.microsoft.com/office/drawing/2014/main" id="{92F3B308-CA98-40F5-AAE5-6606EB6A5832}"/>
                  </a:ext>
                </a:extLst>
              </p:cNvPr>
              <p:cNvSpPr/>
              <p:nvPr/>
            </p:nvSpPr>
            <p:spPr>
              <a:xfrm>
                <a:off x="5700322" y="2706269"/>
                <a:ext cx="90230" cy="63739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9552" y="3048"/>
                    </a:moveTo>
                    <a:lnTo>
                      <a:pt x="8988" y="0"/>
                    </a:lnTo>
                    <a:lnTo>
                      <a:pt x="7149" y="1300"/>
                    </a:lnTo>
                    <a:lnTo>
                      <a:pt x="3657" y="2334"/>
                    </a:lnTo>
                    <a:lnTo>
                      <a:pt x="0" y="3641"/>
                    </a:lnTo>
                    <a:lnTo>
                      <a:pt x="2310" y="6398"/>
                    </a:lnTo>
                    <a:lnTo>
                      <a:pt x="507" y="9646"/>
                    </a:lnTo>
                    <a:lnTo>
                      <a:pt x="148" y="12031"/>
                    </a:lnTo>
                    <a:lnTo>
                      <a:pt x="609" y="16384"/>
                    </a:lnTo>
                    <a:lnTo>
                      <a:pt x="4761" y="18707"/>
                    </a:lnTo>
                    <a:lnTo>
                      <a:pt x="7067" y="21600"/>
                    </a:lnTo>
                    <a:cubicBezTo>
                      <a:pt x="7928" y="21195"/>
                      <a:pt x="8798" y="20832"/>
                      <a:pt x="9676" y="20512"/>
                    </a:cubicBezTo>
                    <a:cubicBezTo>
                      <a:pt x="11261" y="19935"/>
                      <a:pt x="12870" y="19499"/>
                      <a:pt x="14494" y="19206"/>
                    </a:cubicBezTo>
                    <a:cubicBezTo>
                      <a:pt x="15569" y="19227"/>
                      <a:pt x="16639" y="19007"/>
                      <a:pt x="17666" y="18553"/>
                    </a:cubicBezTo>
                    <a:cubicBezTo>
                      <a:pt x="18830" y="18037"/>
                      <a:pt x="19920" y="17229"/>
                      <a:pt x="20882" y="16167"/>
                    </a:cubicBezTo>
                    <a:lnTo>
                      <a:pt x="21600" y="13845"/>
                    </a:lnTo>
                    <a:lnTo>
                      <a:pt x="21292" y="10370"/>
                    </a:lnTo>
                    <a:lnTo>
                      <a:pt x="20997" y="5245"/>
                    </a:lnTo>
                    <a:lnTo>
                      <a:pt x="18440" y="5245"/>
                    </a:lnTo>
                    <a:lnTo>
                      <a:pt x="17262" y="6987"/>
                    </a:lnTo>
                    <a:lnTo>
                      <a:pt x="15775" y="5681"/>
                    </a:lnTo>
                    <a:lnTo>
                      <a:pt x="13571" y="5463"/>
                    </a:lnTo>
                    <a:lnTo>
                      <a:pt x="12091" y="5681"/>
                    </a:lnTo>
                    <a:lnTo>
                      <a:pt x="9195" y="6543"/>
                    </a:lnTo>
                    <a:lnTo>
                      <a:pt x="9552" y="3048"/>
                    </a:lnTo>
                    <a:close/>
                  </a:path>
                </a:pathLst>
              </a:custGeom>
              <a:solidFill>
                <a:srgbClr val="F35E40"/>
              </a:solidFill>
              <a:ln cap="flat" w="12700">
                <a:noFill/>
                <a:miter lim="400000"/>
              </a:ln>
              <a:effectLst/>
            </p:spPr>
            <p:txBody>
              <a:bodyPr anchor="ctr" bIns="45720" lIns="91440" rIns="91440" tIns="45720" wrap="square">
                <a:normAutofit fontScale="22500" lnSpcReduction="20000"/>
              </a:bodyPr>
              <a:lstStyle/>
              <a:p>
                <a:pPr algn="ctr"/>
                <a:endParaRPr/>
              </a:p>
            </p:txBody>
          </p:sp>
          <p:sp>
            <p:nvSpPr>
              <p:cNvPr id="56" name="ïSḷîḍè">
                <a:extLst>
                  <a:ext uri="{FF2B5EF4-FFF2-40B4-BE49-F238E27FC236}">
                    <a16:creationId xmlns:a16="http://schemas.microsoft.com/office/drawing/2014/main" id="{FA1C443C-DEC5-48B2-A270-55A96AA90094}"/>
                  </a:ext>
                </a:extLst>
              </p:cNvPr>
              <p:cNvSpPr/>
              <p:nvPr/>
            </p:nvSpPr>
            <p:spPr>
              <a:xfrm>
                <a:off x="5809435" y="2793913"/>
                <a:ext cx="21279" cy="26775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9207" y="0"/>
                    </a:moveTo>
                    <a:lnTo>
                      <a:pt x="650" y="5915"/>
                    </a:lnTo>
                    <a:lnTo>
                      <a:pt x="411" y="11257"/>
                    </a:lnTo>
                    <a:lnTo>
                      <a:pt x="0" y="17454"/>
                    </a:lnTo>
                    <a:lnTo>
                      <a:pt x="4997" y="21600"/>
                    </a:lnTo>
                    <a:lnTo>
                      <a:pt x="11194" y="15771"/>
                    </a:lnTo>
                    <a:lnTo>
                      <a:pt x="16412" y="8017"/>
                    </a:lnTo>
                    <a:lnTo>
                      <a:pt x="21600" y="1819"/>
                    </a:lnTo>
                    <a:lnTo>
                      <a:pt x="9207" y="0"/>
                    </a:lnTo>
                    <a:close/>
                  </a:path>
                </a:pathLst>
              </a:custGeom>
              <a:solidFill>
                <a:schemeClr val="accent1"/>
              </a:solidFill>
              <a:ln cap="flat" w="12700">
                <a:noFill/>
                <a:miter lim="400000"/>
              </a:ln>
              <a:effectLst/>
            </p:spPr>
            <p:txBody>
              <a:bodyPr anchor="ctr" bIns="45720" lIns="91440" rIns="91440" tIns="45720" wrap="square">
                <a:normAutofit fontScale="22500" lnSpcReduction="20000"/>
              </a:bodyPr>
              <a:lstStyle/>
              <a:p>
                <a:pPr algn="ctr"/>
                <a:endParaRPr/>
              </a:p>
            </p:txBody>
          </p:sp>
          <p:sp>
            <p:nvSpPr>
              <p:cNvPr id="57" name="íṩ1îḋé">
                <a:extLst>
                  <a:ext uri="{FF2B5EF4-FFF2-40B4-BE49-F238E27FC236}">
                    <a16:creationId xmlns:a16="http://schemas.microsoft.com/office/drawing/2014/main" id="{432A34E2-DF35-461B-8948-5B0D520C9B1B}"/>
                  </a:ext>
                </a:extLst>
              </p:cNvPr>
              <p:cNvSpPr/>
              <p:nvPr/>
            </p:nvSpPr>
            <p:spPr>
              <a:xfrm>
                <a:off x="5334061" y="2423083"/>
                <a:ext cx="1990803" cy="2323756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5144" y="4147"/>
                    </a:moveTo>
                    <a:lnTo>
                      <a:pt x="5022" y="4189"/>
                    </a:lnTo>
                    <a:lnTo>
                      <a:pt x="4921" y="4242"/>
                    </a:lnTo>
                    <a:lnTo>
                      <a:pt x="4947" y="4142"/>
                    </a:lnTo>
                    <a:lnTo>
                      <a:pt x="4925" y="4073"/>
                    </a:lnTo>
                    <a:lnTo>
                      <a:pt x="4841" y="4150"/>
                    </a:lnTo>
                    <a:cubicBezTo>
                      <a:pt x="4817" y="4180"/>
                      <a:pt x="4789" y="4208"/>
                      <a:pt x="4757" y="4233"/>
                    </a:cubicBezTo>
                    <a:cubicBezTo>
                      <a:pt x="4719" y="4264"/>
                      <a:pt x="4676" y="4291"/>
                      <a:pt x="4630" y="4312"/>
                    </a:cubicBezTo>
                    <a:lnTo>
                      <a:pt x="4701" y="4380"/>
                    </a:lnTo>
                    <a:lnTo>
                      <a:pt x="4729" y="4509"/>
                    </a:lnTo>
                    <a:lnTo>
                      <a:pt x="4667" y="4606"/>
                    </a:lnTo>
                    <a:cubicBezTo>
                      <a:pt x="4610" y="4594"/>
                      <a:pt x="4551" y="4596"/>
                      <a:pt x="4495" y="4612"/>
                    </a:cubicBezTo>
                    <a:cubicBezTo>
                      <a:pt x="4452" y="4625"/>
                      <a:pt x="4412" y="4647"/>
                      <a:pt x="4380" y="4676"/>
                    </a:cubicBezTo>
                    <a:lnTo>
                      <a:pt x="4285" y="4733"/>
                    </a:lnTo>
                    <a:lnTo>
                      <a:pt x="4124" y="4743"/>
                    </a:lnTo>
                    <a:lnTo>
                      <a:pt x="4018" y="4813"/>
                    </a:lnTo>
                    <a:lnTo>
                      <a:pt x="3992" y="4903"/>
                    </a:lnTo>
                    <a:lnTo>
                      <a:pt x="3998" y="4972"/>
                    </a:lnTo>
                    <a:cubicBezTo>
                      <a:pt x="3949" y="4989"/>
                      <a:pt x="3903" y="5012"/>
                      <a:pt x="3861" y="5040"/>
                    </a:cubicBezTo>
                    <a:cubicBezTo>
                      <a:pt x="3834" y="5058"/>
                      <a:pt x="3808" y="5079"/>
                      <a:pt x="3797" y="5107"/>
                    </a:cubicBezTo>
                    <a:cubicBezTo>
                      <a:pt x="3780" y="5151"/>
                      <a:pt x="3800" y="5198"/>
                      <a:pt x="3840" y="5231"/>
                    </a:cubicBezTo>
                    <a:cubicBezTo>
                      <a:pt x="3893" y="5273"/>
                      <a:pt x="3969" y="5284"/>
                      <a:pt x="4036" y="5260"/>
                    </a:cubicBezTo>
                    <a:lnTo>
                      <a:pt x="4147" y="5219"/>
                    </a:lnTo>
                    <a:lnTo>
                      <a:pt x="4259" y="5181"/>
                    </a:lnTo>
                    <a:cubicBezTo>
                      <a:pt x="4305" y="5178"/>
                      <a:pt x="4349" y="5167"/>
                      <a:pt x="4389" y="5147"/>
                    </a:cubicBezTo>
                    <a:cubicBezTo>
                      <a:pt x="4433" y="5125"/>
                      <a:pt x="4469" y="5094"/>
                      <a:pt x="4495" y="5057"/>
                    </a:cubicBezTo>
                    <a:lnTo>
                      <a:pt x="4528" y="4922"/>
                    </a:lnTo>
                    <a:lnTo>
                      <a:pt x="4602" y="4789"/>
                    </a:lnTo>
                    <a:lnTo>
                      <a:pt x="4706" y="4696"/>
                    </a:lnTo>
                    <a:lnTo>
                      <a:pt x="4801" y="4666"/>
                    </a:lnTo>
                    <a:lnTo>
                      <a:pt x="4870" y="4761"/>
                    </a:lnTo>
                    <a:lnTo>
                      <a:pt x="4817" y="4795"/>
                    </a:lnTo>
                    <a:lnTo>
                      <a:pt x="4866" y="4872"/>
                    </a:lnTo>
                    <a:cubicBezTo>
                      <a:pt x="4896" y="4876"/>
                      <a:pt x="4923" y="4886"/>
                      <a:pt x="4947" y="4902"/>
                    </a:cubicBezTo>
                    <a:cubicBezTo>
                      <a:pt x="4984" y="4926"/>
                      <a:pt x="5008" y="4963"/>
                      <a:pt x="5014" y="5003"/>
                    </a:cubicBezTo>
                    <a:lnTo>
                      <a:pt x="4919" y="5045"/>
                    </a:lnTo>
                    <a:lnTo>
                      <a:pt x="4794" y="5009"/>
                    </a:lnTo>
                    <a:lnTo>
                      <a:pt x="4722" y="5090"/>
                    </a:lnTo>
                    <a:lnTo>
                      <a:pt x="4748" y="5193"/>
                    </a:lnTo>
                    <a:lnTo>
                      <a:pt x="4694" y="5242"/>
                    </a:lnTo>
                    <a:lnTo>
                      <a:pt x="4577" y="5246"/>
                    </a:lnTo>
                    <a:lnTo>
                      <a:pt x="4551" y="5334"/>
                    </a:lnTo>
                    <a:cubicBezTo>
                      <a:pt x="4589" y="5327"/>
                      <a:pt x="4629" y="5340"/>
                      <a:pt x="4651" y="5367"/>
                    </a:cubicBezTo>
                    <a:cubicBezTo>
                      <a:pt x="4698" y="5426"/>
                      <a:pt x="4656" y="5506"/>
                      <a:pt x="4574" y="5514"/>
                    </a:cubicBezTo>
                    <a:cubicBezTo>
                      <a:pt x="4539" y="5512"/>
                      <a:pt x="4505" y="5514"/>
                      <a:pt x="4471" y="5520"/>
                    </a:cubicBezTo>
                    <a:cubicBezTo>
                      <a:pt x="4426" y="5529"/>
                      <a:pt x="4384" y="5545"/>
                      <a:pt x="4346" y="5568"/>
                    </a:cubicBezTo>
                    <a:lnTo>
                      <a:pt x="4467" y="5663"/>
                    </a:lnTo>
                    <a:cubicBezTo>
                      <a:pt x="4481" y="5632"/>
                      <a:pt x="4509" y="5606"/>
                      <a:pt x="4544" y="5591"/>
                    </a:cubicBezTo>
                    <a:cubicBezTo>
                      <a:pt x="4573" y="5579"/>
                      <a:pt x="4606" y="5575"/>
                      <a:pt x="4639" y="5579"/>
                    </a:cubicBezTo>
                    <a:lnTo>
                      <a:pt x="4787" y="5587"/>
                    </a:lnTo>
                    <a:lnTo>
                      <a:pt x="4940" y="5545"/>
                    </a:lnTo>
                    <a:cubicBezTo>
                      <a:pt x="4985" y="5544"/>
                      <a:pt x="5030" y="5544"/>
                      <a:pt x="5075" y="5545"/>
                    </a:cubicBezTo>
                    <a:cubicBezTo>
                      <a:pt x="5116" y="5546"/>
                      <a:pt x="5157" y="5548"/>
                      <a:pt x="5198" y="5551"/>
                    </a:cubicBezTo>
                    <a:lnTo>
                      <a:pt x="5364" y="5557"/>
                    </a:lnTo>
                    <a:lnTo>
                      <a:pt x="5453" y="5557"/>
                    </a:lnTo>
                    <a:lnTo>
                      <a:pt x="5501" y="5630"/>
                    </a:lnTo>
                    <a:cubicBezTo>
                      <a:pt x="5483" y="5643"/>
                      <a:pt x="5465" y="5655"/>
                      <a:pt x="5446" y="5666"/>
                    </a:cubicBezTo>
                    <a:cubicBezTo>
                      <a:pt x="5383" y="5703"/>
                      <a:pt x="5314" y="5733"/>
                      <a:pt x="5242" y="5755"/>
                    </a:cubicBezTo>
                    <a:cubicBezTo>
                      <a:pt x="5191" y="5771"/>
                      <a:pt x="5138" y="5782"/>
                      <a:pt x="5084" y="5789"/>
                    </a:cubicBezTo>
                    <a:lnTo>
                      <a:pt x="4996" y="5696"/>
                    </a:lnTo>
                    <a:lnTo>
                      <a:pt x="4920" y="5779"/>
                    </a:lnTo>
                    <a:lnTo>
                      <a:pt x="4899" y="5838"/>
                    </a:lnTo>
                    <a:lnTo>
                      <a:pt x="4472" y="5838"/>
                    </a:lnTo>
                    <a:lnTo>
                      <a:pt x="4346" y="5880"/>
                    </a:lnTo>
                    <a:lnTo>
                      <a:pt x="4405" y="5971"/>
                    </a:lnTo>
                    <a:lnTo>
                      <a:pt x="4495" y="6056"/>
                    </a:lnTo>
                    <a:lnTo>
                      <a:pt x="4565" y="6112"/>
                    </a:lnTo>
                    <a:lnTo>
                      <a:pt x="4646" y="6235"/>
                    </a:lnTo>
                    <a:lnTo>
                      <a:pt x="4679" y="6340"/>
                    </a:lnTo>
                    <a:lnTo>
                      <a:pt x="4749" y="6524"/>
                    </a:lnTo>
                    <a:lnTo>
                      <a:pt x="4709" y="6662"/>
                    </a:lnTo>
                    <a:lnTo>
                      <a:pt x="4656" y="6763"/>
                    </a:lnTo>
                    <a:lnTo>
                      <a:pt x="4599" y="6820"/>
                    </a:lnTo>
                    <a:lnTo>
                      <a:pt x="4468" y="6826"/>
                    </a:lnTo>
                    <a:cubicBezTo>
                      <a:pt x="4438" y="6822"/>
                      <a:pt x="4408" y="6818"/>
                      <a:pt x="4378" y="6814"/>
                    </a:cubicBezTo>
                    <a:cubicBezTo>
                      <a:pt x="4311" y="6806"/>
                      <a:pt x="4243" y="6799"/>
                      <a:pt x="4176" y="6794"/>
                    </a:cubicBezTo>
                    <a:lnTo>
                      <a:pt x="3983" y="6770"/>
                    </a:lnTo>
                    <a:lnTo>
                      <a:pt x="3864" y="6735"/>
                    </a:lnTo>
                    <a:lnTo>
                      <a:pt x="3725" y="6699"/>
                    </a:lnTo>
                    <a:lnTo>
                      <a:pt x="3614" y="6669"/>
                    </a:lnTo>
                    <a:cubicBezTo>
                      <a:pt x="3559" y="6646"/>
                      <a:pt x="3495" y="6644"/>
                      <a:pt x="3438" y="6663"/>
                    </a:cubicBezTo>
                    <a:cubicBezTo>
                      <a:pt x="3398" y="6676"/>
                      <a:pt x="3364" y="6699"/>
                      <a:pt x="3340" y="6728"/>
                    </a:cubicBezTo>
                    <a:lnTo>
                      <a:pt x="3273" y="6889"/>
                    </a:lnTo>
                    <a:cubicBezTo>
                      <a:pt x="3278" y="6911"/>
                      <a:pt x="3280" y="6934"/>
                      <a:pt x="3280" y="6956"/>
                    </a:cubicBezTo>
                    <a:cubicBezTo>
                      <a:pt x="3280" y="6995"/>
                      <a:pt x="3273" y="7034"/>
                      <a:pt x="3259" y="7072"/>
                    </a:cubicBezTo>
                    <a:lnTo>
                      <a:pt x="3185" y="7197"/>
                    </a:lnTo>
                    <a:cubicBezTo>
                      <a:pt x="3167" y="7226"/>
                      <a:pt x="3147" y="7255"/>
                      <a:pt x="3125" y="7282"/>
                    </a:cubicBezTo>
                    <a:cubicBezTo>
                      <a:pt x="3083" y="7333"/>
                      <a:pt x="3034" y="7380"/>
                      <a:pt x="2985" y="7427"/>
                    </a:cubicBezTo>
                    <a:cubicBezTo>
                      <a:pt x="2936" y="7474"/>
                      <a:pt x="2886" y="7522"/>
                      <a:pt x="2836" y="7569"/>
                    </a:cubicBezTo>
                    <a:lnTo>
                      <a:pt x="2883" y="7672"/>
                    </a:lnTo>
                    <a:lnTo>
                      <a:pt x="2932" y="7729"/>
                    </a:lnTo>
                    <a:lnTo>
                      <a:pt x="2879" y="7819"/>
                    </a:lnTo>
                    <a:cubicBezTo>
                      <a:pt x="2851" y="7849"/>
                      <a:pt x="2851" y="7891"/>
                      <a:pt x="2879" y="7921"/>
                    </a:cubicBezTo>
                    <a:cubicBezTo>
                      <a:pt x="2905" y="7948"/>
                      <a:pt x="2949" y="7958"/>
                      <a:pt x="2988" y="7944"/>
                    </a:cubicBezTo>
                    <a:lnTo>
                      <a:pt x="3102" y="7962"/>
                    </a:lnTo>
                    <a:lnTo>
                      <a:pt x="3278" y="8014"/>
                    </a:lnTo>
                    <a:lnTo>
                      <a:pt x="3301" y="8122"/>
                    </a:lnTo>
                    <a:lnTo>
                      <a:pt x="3368" y="8235"/>
                    </a:lnTo>
                    <a:lnTo>
                      <a:pt x="3464" y="8235"/>
                    </a:lnTo>
                    <a:lnTo>
                      <a:pt x="3571" y="8205"/>
                    </a:lnTo>
                    <a:cubicBezTo>
                      <a:pt x="3620" y="8187"/>
                      <a:pt x="3671" y="8173"/>
                      <a:pt x="3724" y="8163"/>
                    </a:cubicBezTo>
                    <a:cubicBezTo>
                      <a:pt x="3799" y="8149"/>
                      <a:pt x="3876" y="8143"/>
                      <a:pt x="3954" y="8146"/>
                    </a:cubicBezTo>
                    <a:lnTo>
                      <a:pt x="4160" y="8110"/>
                    </a:lnTo>
                    <a:lnTo>
                      <a:pt x="4323" y="8064"/>
                    </a:lnTo>
                    <a:lnTo>
                      <a:pt x="4543" y="8024"/>
                    </a:lnTo>
                    <a:cubicBezTo>
                      <a:pt x="4582" y="8000"/>
                      <a:pt x="4618" y="7972"/>
                      <a:pt x="4648" y="7941"/>
                    </a:cubicBezTo>
                    <a:cubicBezTo>
                      <a:pt x="4693" y="7894"/>
                      <a:pt x="4726" y="7841"/>
                      <a:pt x="4747" y="7784"/>
                    </a:cubicBezTo>
                    <a:cubicBezTo>
                      <a:pt x="4697" y="7762"/>
                      <a:pt x="4663" y="7720"/>
                      <a:pt x="4657" y="7672"/>
                    </a:cubicBezTo>
                    <a:cubicBezTo>
                      <a:pt x="4646" y="7592"/>
                      <a:pt x="4712" y="7519"/>
                      <a:pt x="4806" y="7507"/>
                    </a:cubicBezTo>
                    <a:cubicBezTo>
                      <a:pt x="4818" y="7473"/>
                      <a:pt x="4844" y="7444"/>
                      <a:pt x="4880" y="7426"/>
                    </a:cubicBezTo>
                    <a:cubicBezTo>
                      <a:pt x="4971" y="7379"/>
                      <a:pt x="5085" y="7414"/>
                      <a:pt x="5186" y="7392"/>
                    </a:cubicBezTo>
                    <a:cubicBezTo>
                      <a:pt x="5242" y="7380"/>
                      <a:pt x="5289" y="7351"/>
                      <a:pt x="5333" y="7320"/>
                    </a:cubicBezTo>
                    <a:cubicBezTo>
                      <a:pt x="5374" y="7291"/>
                      <a:pt x="5413" y="7259"/>
                      <a:pt x="5449" y="7225"/>
                    </a:cubicBezTo>
                    <a:lnTo>
                      <a:pt x="5498" y="7058"/>
                    </a:lnTo>
                    <a:cubicBezTo>
                      <a:pt x="5502" y="7021"/>
                      <a:pt x="5529" y="6989"/>
                      <a:pt x="5567" y="6974"/>
                    </a:cubicBezTo>
                    <a:cubicBezTo>
                      <a:pt x="5607" y="6958"/>
                      <a:pt x="5653" y="6962"/>
                      <a:pt x="5695" y="6972"/>
                    </a:cubicBezTo>
                    <a:cubicBezTo>
                      <a:pt x="5767" y="6989"/>
                      <a:pt x="5831" y="7025"/>
                      <a:pt x="5880" y="7073"/>
                    </a:cubicBezTo>
                    <a:cubicBezTo>
                      <a:pt x="5912" y="7079"/>
                      <a:pt x="5945" y="7079"/>
                      <a:pt x="5977" y="7073"/>
                    </a:cubicBezTo>
                    <a:cubicBezTo>
                      <a:pt x="6027" y="7064"/>
                      <a:pt x="6071" y="7041"/>
                      <a:pt x="6117" y="7023"/>
                    </a:cubicBezTo>
                    <a:cubicBezTo>
                      <a:pt x="6235" y="6978"/>
                      <a:pt x="6368" y="6966"/>
                      <a:pt x="6495" y="6990"/>
                    </a:cubicBezTo>
                    <a:lnTo>
                      <a:pt x="6521" y="6918"/>
                    </a:lnTo>
                    <a:lnTo>
                      <a:pt x="6732" y="6930"/>
                    </a:lnTo>
                    <a:lnTo>
                      <a:pt x="6759" y="7000"/>
                    </a:lnTo>
                    <a:lnTo>
                      <a:pt x="6725" y="7115"/>
                    </a:lnTo>
                    <a:lnTo>
                      <a:pt x="6845" y="7228"/>
                    </a:lnTo>
                    <a:cubicBezTo>
                      <a:pt x="6898" y="7250"/>
                      <a:pt x="6947" y="7275"/>
                      <a:pt x="6994" y="7304"/>
                    </a:cubicBezTo>
                    <a:cubicBezTo>
                      <a:pt x="7034" y="7328"/>
                      <a:pt x="7071" y="7355"/>
                      <a:pt x="7110" y="7379"/>
                    </a:cubicBezTo>
                    <a:cubicBezTo>
                      <a:pt x="7205" y="7438"/>
                      <a:pt x="7309" y="7485"/>
                      <a:pt x="7419" y="7517"/>
                    </a:cubicBezTo>
                    <a:cubicBezTo>
                      <a:pt x="7439" y="7569"/>
                      <a:pt x="7471" y="7617"/>
                      <a:pt x="7514" y="7658"/>
                    </a:cubicBezTo>
                    <a:cubicBezTo>
                      <a:pt x="7555" y="7697"/>
                      <a:pt x="7605" y="7728"/>
                      <a:pt x="7660" y="7749"/>
                    </a:cubicBezTo>
                    <a:lnTo>
                      <a:pt x="7716" y="7827"/>
                    </a:lnTo>
                    <a:cubicBezTo>
                      <a:pt x="7731" y="7845"/>
                      <a:pt x="7742" y="7866"/>
                      <a:pt x="7746" y="7889"/>
                    </a:cubicBezTo>
                    <a:cubicBezTo>
                      <a:pt x="7754" y="7933"/>
                      <a:pt x="7739" y="7977"/>
                      <a:pt x="7704" y="8010"/>
                    </a:cubicBezTo>
                    <a:cubicBezTo>
                      <a:pt x="7711" y="8035"/>
                      <a:pt x="7703" y="8060"/>
                      <a:pt x="7684" y="8079"/>
                    </a:cubicBezTo>
                    <a:cubicBezTo>
                      <a:pt x="7661" y="8102"/>
                      <a:pt x="7626" y="8112"/>
                      <a:pt x="7592" y="8105"/>
                    </a:cubicBezTo>
                    <a:lnTo>
                      <a:pt x="7504" y="8069"/>
                    </a:lnTo>
                    <a:lnTo>
                      <a:pt x="7416" y="8093"/>
                    </a:lnTo>
                    <a:lnTo>
                      <a:pt x="7344" y="8081"/>
                    </a:lnTo>
                    <a:lnTo>
                      <a:pt x="7272" y="8022"/>
                    </a:lnTo>
                    <a:cubicBezTo>
                      <a:pt x="7246" y="8014"/>
                      <a:pt x="7219" y="8010"/>
                      <a:pt x="7191" y="8010"/>
                    </a:cubicBezTo>
                    <a:cubicBezTo>
                      <a:pt x="7151" y="8010"/>
                      <a:pt x="7112" y="8018"/>
                      <a:pt x="7077" y="8033"/>
                    </a:cubicBezTo>
                    <a:lnTo>
                      <a:pt x="6982" y="8107"/>
                    </a:lnTo>
                    <a:lnTo>
                      <a:pt x="7119" y="8177"/>
                    </a:lnTo>
                    <a:lnTo>
                      <a:pt x="7252" y="8238"/>
                    </a:lnTo>
                    <a:lnTo>
                      <a:pt x="7395" y="8302"/>
                    </a:lnTo>
                    <a:cubicBezTo>
                      <a:pt x="7419" y="8293"/>
                      <a:pt x="7446" y="8296"/>
                      <a:pt x="7467" y="8308"/>
                    </a:cubicBezTo>
                    <a:cubicBezTo>
                      <a:pt x="7512" y="8333"/>
                      <a:pt x="7518" y="8393"/>
                      <a:pt x="7570" y="8409"/>
                    </a:cubicBezTo>
                    <a:cubicBezTo>
                      <a:pt x="7646" y="8434"/>
                      <a:pt x="7713" y="8358"/>
                      <a:pt x="7665" y="8302"/>
                    </a:cubicBezTo>
                    <a:lnTo>
                      <a:pt x="7688" y="8173"/>
                    </a:lnTo>
                    <a:lnTo>
                      <a:pt x="7814" y="8125"/>
                    </a:lnTo>
                    <a:lnTo>
                      <a:pt x="7888" y="8068"/>
                    </a:lnTo>
                    <a:lnTo>
                      <a:pt x="7921" y="7980"/>
                    </a:lnTo>
                    <a:cubicBezTo>
                      <a:pt x="7961" y="7970"/>
                      <a:pt x="7995" y="7944"/>
                      <a:pt x="8011" y="7911"/>
                    </a:cubicBezTo>
                    <a:cubicBezTo>
                      <a:pt x="8034" y="7863"/>
                      <a:pt x="8020" y="7808"/>
                      <a:pt x="7976" y="7773"/>
                    </a:cubicBezTo>
                    <a:lnTo>
                      <a:pt x="7969" y="7668"/>
                    </a:lnTo>
                    <a:lnTo>
                      <a:pt x="8034" y="7636"/>
                    </a:lnTo>
                    <a:lnTo>
                      <a:pt x="8111" y="7738"/>
                    </a:lnTo>
                    <a:lnTo>
                      <a:pt x="8185" y="7782"/>
                    </a:lnTo>
                    <a:lnTo>
                      <a:pt x="8274" y="7698"/>
                    </a:lnTo>
                    <a:lnTo>
                      <a:pt x="8177" y="7550"/>
                    </a:lnTo>
                    <a:lnTo>
                      <a:pt x="8026" y="7504"/>
                    </a:lnTo>
                    <a:cubicBezTo>
                      <a:pt x="7981" y="7483"/>
                      <a:pt x="7939" y="7457"/>
                      <a:pt x="7903" y="7426"/>
                    </a:cubicBezTo>
                    <a:cubicBezTo>
                      <a:pt x="7871" y="7399"/>
                      <a:pt x="7843" y="7369"/>
                      <a:pt x="7820" y="7337"/>
                    </a:cubicBezTo>
                    <a:lnTo>
                      <a:pt x="7687" y="7259"/>
                    </a:lnTo>
                    <a:lnTo>
                      <a:pt x="7555" y="7176"/>
                    </a:lnTo>
                    <a:lnTo>
                      <a:pt x="7362" y="7110"/>
                    </a:lnTo>
                    <a:lnTo>
                      <a:pt x="7313" y="6985"/>
                    </a:lnTo>
                    <a:lnTo>
                      <a:pt x="7272" y="6885"/>
                    </a:lnTo>
                    <a:lnTo>
                      <a:pt x="7191" y="6861"/>
                    </a:lnTo>
                    <a:lnTo>
                      <a:pt x="7163" y="6748"/>
                    </a:lnTo>
                    <a:lnTo>
                      <a:pt x="7217" y="6657"/>
                    </a:lnTo>
                    <a:lnTo>
                      <a:pt x="7296" y="6663"/>
                    </a:lnTo>
                    <a:lnTo>
                      <a:pt x="7351" y="6722"/>
                    </a:lnTo>
                    <a:lnTo>
                      <a:pt x="7402" y="6812"/>
                    </a:lnTo>
                    <a:lnTo>
                      <a:pt x="7467" y="6883"/>
                    </a:lnTo>
                    <a:lnTo>
                      <a:pt x="7585" y="6901"/>
                    </a:lnTo>
                    <a:lnTo>
                      <a:pt x="7687" y="6960"/>
                    </a:lnTo>
                    <a:cubicBezTo>
                      <a:pt x="7723" y="6966"/>
                      <a:pt x="7753" y="6987"/>
                      <a:pt x="7766" y="7016"/>
                    </a:cubicBezTo>
                    <a:cubicBezTo>
                      <a:pt x="7786" y="7059"/>
                      <a:pt x="7766" y="7108"/>
                      <a:pt x="7720" y="7131"/>
                    </a:cubicBezTo>
                    <a:lnTo>
                      <a:pt x="7873" y="7173"/>
                    </a:lnTo>
                    <a:lnTo>
                      <a:pt x="7964" y="7179"/>
                    </a:lnTo>
                    <a:cubicBezTo>
                      <a:pt x="7997" y="7183"/>
                      <a:pt x="8030" y="7191"/>
                      <a:pt x="8061" y="7202"/>
                    </a:cubicBezTo>
                    <a:cubicBezTo>
                      <a:pt x="8116" y="7222"/>
                      <a:pt x="8165" y="7250"/>
                      <a:pt x="8207" y="7286"/>
                    </a:cubicBezTo>
                    <a:lnTo>
                      <a:pt x="8289" y="7322"/>
                    </a:lnTo>
                    <a:lnTo>
                      <a:pt x="8386" y="7363"/>
                    </a:lnTo>
                    <a:lnTo>
                      <a:pt x="8383" y="7544"/>
                    </a:lnTo>
                    <a:lnTo>
                      <a:pt x="8427" y="7763"/>
                    </a:lnTo>
                    <a:lnTo>
                      <a:pt x="8606" y="7823"/>
                    </a:lnTo>
                    <a:lnTo>
                      <a:pt x="8675" y="7900"/>
                    </a:lnTo>
                    <a:lnTo>
                      <a:pt x="8670" y="8036"/>
                    </a:lnTo>
                    <a:lnTo>
                      <a:pt x="8670" y="8130"/>
                    </a:lnTo>
                    <a:lnTo>
                      <a:pt x="8707" y="8199"/>
                    </a:lnTo>
                    <a:lnTo>
                      <a:pt x="8791" y="8203"/>
                    </a:lnTo>
                    <a:lnTo>
                      <a:pt x="8837" y="8317"/>
                    </a:lnTo>
                    <a:lnTo>
                      <a:pt x="8949" y="8380"/>
                    </a:lnTo>
                    <a:lnTo>
                      <a:pt x="9095" y="8380"/>
                    </a:lnTo>
                    <a:cubicBezTo>
                      <a:pt x="9061" y="8420"/>
                      <a:pt x="9079" y="8476"/>
                      <a:pt x="9132" y="8496"/>
                    </a:cubicBezTo>
                    <a:cubicBezTo>
                      <a:pt x="9205" y="8523"/>
                      <a:pt x="9283" y="8467"/>
                      <a:pt x="9264" y="8400"/>
                    </a:cubicBezTo>
                    <a:cubicBezTo>
                      <a:pt x="9182" y="8393"/>
                      <a:pt x="9146" y="8308"/>
                      <a:pt x="9204" y="8257"/>
                    </a:cubicBezTo>
                    <a:cubicBezTo>
                      <a:pt x="9233" y="8232"/>
                      <a:pt x="9278" y="8227"/>
                      <a:pt x="9313" y="8247"/>
                    </a:cubicBezTo>
                    <a:lnTo>
                      <a:pt x="9396" y="8300"/>
                    </a:lnTo>
                    <a:lnTo>
                      <a:pt x="9417" y="8362"/>
                    </a:lnTo>
                    <a:lnTo>
                      <a:pt x="9424" y="8427"/>
                    </a:lnTo>
                    <a:lnTo>
                      <a:pt x="9473" y="8562"/>
                    </a:lnTo>
                    <a:lnTo>
                      <a:pt x="9347" y="8521"/>
                    </a:lnTo>
                    <a:lnTo>
                      <a:pt x="9262" y="8546"/>
                    </a:lnTo>
                    <a:cubicBezTo>
                      <a:pt x="9232" y="8570"/>
                      <a:pt x="9221" y="8607"/>
                      <a:pt x="9234" y="8639"/>
                    </a:cubicBezTo>
                    <a:cubicBezTo>
                      <a:pt x="9264" y="8714"/>
                      <a:pt x="9379" y="8731"/>
                      <a:pt x="9436" y="8669"/>
                    </a:cubicBezTo>
                    <a:cubicBezTo>
                      <a:pt x="9491" y="8679"/>
                      <a:pt x="9547" y="8685"/>
                      <a:pt x="9603" y="8687"/>
                    </a:cubicBezTo>
                    <a:cubicBezTo>
                      <a:pt x="9667" y="8690"/>
                      <a:pt x="9732" y="8688"/>
                      <a:pt x="9795" y="8681"/>
                    </a:cubicBezTo>
                    <a:cubicBezTo>
                      <a:pt x="9818" y="8655"/>
                      <a:pt x="9820" y="8620"/>
                      <a:pt x="9802" y="8592"/>
                    </a:cubicBezTo>
                    <a:cubicBezTo>
                      <a:pt x="9758" y="8522"/>
                      <a:pt x="9641" y="8525"/>
                      <a:pt x="9600" y="8596"/>
                    </a:cubicBezTo>
                    <a:lnTo>
                      <a:pt x="9556" y="8542"/>
                    </a:lnTo>
                    <a:lnTo>
                      <a:pt x="9517" y="8371"/>
                    </a:lnTo>
                    <a:lnTo>
                      <a:pt x="9605" y="8389"/>
                    </a:lnTo>
                    <a:lnTo>
                      <a:pt x="9728" y="8348"/>
                    </a:lnTo>
                    <a:cubicBezTo>
                      <a:pt x="9730" y="8326"/>
                      <a:pt x="9730" y="8304"/>
                      <a:pt x="9728" y="8282"/>
                    </a:cubicBezTo>
                    <a:cubicBezTo>
                      <a:pt x="9726" y="8251"/>
                      <a:pt x="9721" y="8219"/>
                      <a:pt x="9712" y="8189"/>
                    </a:cubicBezTo>
                    <a:cubicBezTo>
                      <a:pt x="9684" y="8165"/>
                      <a:pt x="9656" y="8141"/>
                      <a:pt x="9629" y="8117"/>
                    </a:cubicBezTo>
                    <a:cubicBezTo>
                      <a:pt x="9593" y="8085"/>
                      <a:pt x="9557" y="8052"/>
                      <a:pt x="9523" y="8018"/>
                    </a:cubicBezTo>
                    <a:lnTo>
                      <a:pt x="9370" y="7929"/>
                    </a:lnTo>
                    <a:lnTo>
                      <a:pt x="9363" y="7811"/>
                    </a:lnTo>
                    <a:lnTo>
                      <a:pt x="9294" y="7746"/>
                    </a:lnTo>
                    <a:lnTo>
                      <a:pt x="9199" y="7764"/>
                    </a:lnTo>
                    <a:lnTo>
                      <a:pt x="9211" y="7623"/>
                    </a:lnTo>
                    <a:cubicBezTo>
                      <a:pt x="9244" y="7625"/>
                      <a:pt x="9277" y="7621"/>
                      <a:pt x="9308" y="7613"/>
                    </a:cubicBezTo>
                    <a:cubicBezTo>
                      <a:pt x="9352" y="7600"/>
                      <a:pt x="9391" y="7578"/>
                      <a:pt x="9421" y="7548"/>
                    </a:cubicBezTo>
                    <a:cubicBezTo>
                      <a:pt x="9473" y="7506"/>
                      <a:pt x="9555" y="7515"/>
                      <a:pt x="9593" y="7566"/>
                    </a:cubicBezTo>
                    <a:cubicBezTo>
                      <a:pt x="9630" y="7615"/>
                      <a:pt x="9607" y="7681"/>
                      <a:pt x="9545" y="7705"/>
                    </a:cubicBezTo>
                    <a:lnTo>
                      <a:pt x="9577" y="7828"/>
                    </a:lnTo>
                    <a:lnTo>
                      <a:pt x="9658" y="7943"/>
                    </a:lnTo>
                    <a:lnTo>
                      <a:pt x="9718" y="8047"/>
                    </a:lnTo>
                    <a:lnTo>
                      <a:pt x="9790" y="8216"/>
                    </a:lnTo>
                    <a:lnTo>
                      <a:pt x="9808" y="8277"/>
                    </a:lnTo>
                    <a:lnTo>
                      <a:pt x="9903" y="8307"/>
                    </a:lnTo>
                    <a:lnTo>
                      <a:pt x="9999" y="8418"/>
                    </a:lnTo>
                    <a:lnTo>
                      <a:pt x="10017" y="8518"/>
                    </a:lnTo>
                    <a:lnTo>
                      <a:pt x="9953" y="8571"/>
                    </a:lnTo>
                    <a:lnTo>
                      <a:pt x="9980" y="8648"/>
                    </a:lnTo>
                    <a:lnTo>
                      <a:pt x="10080" y="8603"/>
                    </a:lnTo>
                    <a:lnTo>
                      <a:pt x="10080" y="8479"/>
                    </a:lnTo>
                    <a:lnTo>
                      <a:pt x="10168" y="8474"/>
                    </a:lnTo>
                    <a:lnTo>
                      <a:pt x="10161" y="8355"/>
                    </a:lnTo>
                    <a:lnTo>
                      <a:pt x="10272" y="8307"/>
                    </a:lnTo>
                    <a:lnTo>
                      <a:pt x="10362" y="8361"/>
                    </a:lnTo>
                    <a:lnTo>
                      <a:pt x="10409" y="8421"/>
                    </a:lnTo>
                    <a:lnTo>
                      <a:pt x="10530" y="8420"/>
                    </a:lnTo>
                    <a:lnTo>
                      <a:pt x="10578" y="8372"/>
                    </a:lnTo>
                    <a:lnTo>
                      <a:pt x="10643" y="8320"/>
                    </a:lnTo>
                    <a:lnTo>
                      <a:pt x="10752" y="8266"/>
                    </a:lnTo>
                    <a:lnTo>
                      <a:pt x="10856" y="8290"/>
                    </a:lnTo>
                    <a:lnTo>
                      <a:pt x="10965" y="8361"/>
                    </a:lnTo>
                    <a:lnTo>
                      <a:pt x="11181" y="8368"/>
                    </a:lnTo>
                    <a:lnTo>
                      <a:pt x="11236" y="8290"/>
                    </a:lnTo>
                    <a:cubicBezTo>
                      <a:pt x="11264" y="8253"/>
                      <a:pt x="11302" y="8223"/>
                      <a:pt x="11347" y="8201"/>
                    </a:cubicBezTo>
                    <a:cubicBezTo>
                      <a:pt x="11422" y="8166"/>
                      <a:pt x="11510" y="8157"/>
                      <a:pt x="11591" y="8177"/>
                    </a:cubicBezTo>
                    <a:cubicBezTo>
                      <a:pt x="11622" y="8188"/>
                      <a:pt x="11645" y="8210"/>
                      <a:pt x="11654" y="8237"/>
                    </a:cubicBezTo>
                    <a:cubicBezTo>
                      <a:pt x="11678" y="8305"/>
                      <a:pt x="11615" y="8365"/>
                      <a:pt x="11587" y="8430"/>
                    </a:cubicBezTo>
                    <a:cubicBezTo>
                      <a:pt x="11561" y="8490"/>
                      <a:pt x="11566" y="8555"/>
                      <a:pt x="11561" y="8619"/>
                    </a:cubicBezTo>
                    <a:cubicBezTo>
                      <a:pt x="11558" y="8669"/>
                      <a:pt x="11547" y="8719"/>
                      <a:pt x="11531" y="8768"/>
                    </a:cubicBezTo>
                    <a:cubicBezTo>
                      <a:pt x="11539" y="8811"/>
                      <a:pt x="11544" y="8854"/>
                      <a:pt x="11545" y="8897"/>
                    </a:cubicBezTo>
                    <a:cubicBezTo>
                      <a:pt x="11546" y="8941"/>
                      <a:pt x="11544" y="8984"/>
                      <a:pt x="11538" y="9027"/>
                    </a:cubicBezTo>
                    <a:lnTo>
                      <a:pt x="11494" y="9148"/>
                    </a:lnTo>
                    <a:cubicBezTo>
                      <a:pt x="11479" y="9174"/>
                      <a:pt x="11459" y="9197"/>
                      <a:pt x="11434" y="9217"/>
                    </a:cubicBezTo>
                    <a:cubicBezTo>
                      <a:pt x="11399" y="9246"/>
                      <a:pt x="11357" y="9266"/>
                      <a:pt x="11311" y="9277"/>
                    </a:cubicBezTo>
                    <a:cubicBezTo>
                      <a:pt x="11269" y="9279"/>
                      <a:pt x="11227" y="9279"/>
                      <a:pt x="11185" y="9277"/>
                    </a:cubicBezTo>
                    <a:cubicBezTo>
                      <a:pt x="11141" y="9275"/>
                      <a:pt x="11097" y="9271"/>
                      <a:pt x="11053" y="9265"/>
                    </a:cubicBezTo>
                    <a:lnTo>
                      <a:pt x="10926" y="9271"/>
                    </a:lnTo>
                    <a:lnTo>
                      <a:pt x="10687" y="9309"/>
                    </a:lnTo>
                    <a:lnTo>
                      <a:pt x="10621" y="9380"/>
                    </a:lnTo>
                    <a:lnTo>
                      <a:pt x="10437" y="9414"/>
                    </a:lnTo>
                    <a:lnTo>
                      <a:pt x="10300" y="9420"/>
                    </a:lnTo>
                    <a:lnTo>
                      <a:pt x="10112" y="9354"/>
                    </a:lnTo>
                    <a:lnTo>
                      <a:pt x="9997" y="9324"/>
                    </a:lnTo>
                    <a:lnTo>
                      <a:pt x="9811" y="9263"/>
                    </a:lnTo>
                    <a:lnTo>
                      <a:pt x="9562" y="9263"/>
                    </a:lnTo>
                    <a:lnTo>
                      <a:pt x="9360" y="9251"/>
                    </a:lnTo>
                    <a:lnTo>
                      <a:pt x="9244" y="9169"/>
                    </a:lnTo>
                    <a:lnTo>
                      <a:pt x="9108" y="9128"/>
                    </a:lnTo>
                    <a:lnTo>
                      <a:pt x="8892" y="9134"/>
                    </a:lnTo>
                    <a:cubicBezTo>
                      <a:pt x="8877" y="9154"/>
                      <a:pt x="8861" y="9173"/>
                      <a:pt x="8843" y="9191"/>
                    </a:cubicBezTo>
                    <a:cubicBezTo>
                      <a:pt x="8802" y="9233"/>
                      <a:pt x="8752" y="9269"/>
                      <a:pt x="8725" y="9319"/>
                    </a:cubicBezTo>
                    <a:cubicBezTo>
                      <a:pt x="8704" y="9356"/>
                      <a:pt x="8698" y="9398"/>
                      <a:pt x="8676" y="9434"/>
                    </a:cubicBezTo>
                    <a:cubicBezTo>
                      <a:pt x="8653" y="9472"/>
                      <a:pt x="8615" y="9502"/>
                      <a:pt x="8569" y="9518"/>
                    </a:cubicBezTo>
                    <a:cubicBezTo>
                      <a:pt x="8531" y="9533"/>
                      <a:pt x="8490" y="9545"/>
                      <a:pt x="8449" y="9551"/>
                    </a:cubicBezTo>
                    <a:cubicBezTo>
                      <a:pt x="8390" y="9561"/>
                      <a:pt x="8331" y="9561"/>
                      <a:pt x="8272" y="9551"/>
                    </a:cubicBezTo>
                    <a:lnTo>
                      <a:pt x="8140" y="9498"/>
                    </a:lnTo>
                    <a:lnTo>
                      <a:pt x="8029" y="9450"/>
                    </a:lnTo>
                    <a:cubicBezTo>
                      <a:pt x="7975" y="9422"/>
                      <a:pt x="7919" y="9397"/>
                      <a:pt x="7862" y="9374"/>
                    </a:cubicBezTo>
                    <a:cubicBezTo>
                      <a:pt x="7799" y="9349"/>
                      <a:pt x="7734" y="9327"/>
                      <a:pt x="7672" y="9301"/>
                    </a:cubicBezTo>
                    <a:cubicBezTo>
                      <a:pt x="7621" y="9280"/>
                      <a:pt x="7571" y="9257"/>
                      <a:pt x="7523" y="9231"/>
                    </a:cubicBezTo>
                    <a:lnTo>
                      <a:pt x="7310" y="9178"/>
                    </a:lnTo>
                    <a:lnTo>
                      <a:pt x="7080" y="9172"/>
                    </a:lnTo>
                    <a:lnTo>
                      <a:pt x="6883" y="9066"/>
                    </a:lnTo>
                    <a:lnTo>
                      <a:pt x="6783" y="8975"/>
                    </a:lnTo>
                    <a:lnTo>
                      <a:pt x="6688" y="8886"/>
                    </a:lnTo>
                    <a:lnTo>
                      <a:pt x="6542" y="8904"/>
                    </a:lnTo>
                    <a:lnTo>
                      <a:pt x="6584" y="8826"/>
                    </a:lnTo>
                    <a:lnTo>
                      <a:pt x="6743" y="8789"/>
                    </a:lnTo>
                    <a:lnTo>
                      <a:pt x="6771" y="8660"/>
                    </a:lnTo>
                    <a:lnTo>
                      <a:pt x="6668" y="8527"/>
                    </a:lnTo>
                    <a:lnTo>
                      <a:pt x="6675" y="8463"/>
                    </a:lnTo>
                    <a:lnTo>
                      <a:pt x="6768" y="8342"/>
                    </a:lnTo>
                    <a:lnTo>
                      <a:pt x="6788" y="8231"/>
                    </a:lnTo>
                    <a:lnTo>
                      <a:pt x="6680" y="8231"/>
                    </a:lnTo>
                    <a:lnTo>
                      <a:pt x="6594" y="8196"/>
                    </a:lnTo>
                    <a:lnTo>
                      <a:pt x="6481" y="8150"/>
                    </a:lnTo>
                    <a:cubicBezTo>
                      <a:pt x="6412" y="8162"/>
                      <a:pt x="6343" y="8172"/>
                      <a:pt x="6274" y="8180"/>
                    </a:cubicBezTo>
                    <a:cubicBezTo>
                      <a:pt x="6150" y="8194"/>
                      <a:pt x="6025" y="8201"/>
                      <a:pt x="5900" y="8202"/>
                    </a:cubicBezTo>
                    <a:cubicBezTo>
                      <a:pt x="5805" y="8232"/>
                      <a:pt x="5704" y="8248"/>
                      <a:pt x="5603" y="8248"/>
                    </a:cubicBezTo>
                    <a:cubicBezTo>
                      <a:pt x="5489" y="8249"/>
                      <a:pt x="5376" y="8231"/>
                      <a:pt x="5270" y="8196"/>
                    </a:cubicBezTo>
                    <a:lnTo>
                      <a:pt x="5193" y="8196"/>
                    </a:lnTo>
                    <a:lnTo>
                      <a:pt x="5146" y="8242"/>
                    </a:lnTo>
                    <a:lnTo>
                      <a:pt x="5079" y="8260"/>
                    </a:lnTo>
                    <a:lnTo>
                      <a:pt x="4991" y="8252"/>
                    </a:lnTo>
                    <a:lnTo>
                      <a:pt x="4864" y="8240"/>
                    </a:lnTo>
                    <a:lnTo>
                      <a:pt x="4787" y="8246"/>
                    </a:lnTo>
                    <a:lnTo>
                      <a:pt x="4657" y="8281"/>
                    </a:lnTo>
                    <a:cubicBezTo>
                      <a:pt x="4570" y="8294"/>
                      <a:pt x="4482" y="8306"/>
                      <a:pt x="4395" y="8317"/>
                    </a:cubicBezTo>
                    <a:cubicBezTo>
                      <a:pt x="4323" y="8326"/>
                      <a:pt x="4251" y="8334"/>
                      <a:pt x="4179" y="8341"/>
                    </a:cubicBezTo>
                    <a:lnTo>
                      <a:pt x="3952" y="8347"/>
                    </a:lnTo>
                    <a:lnTo>
                      <a:pt x="3820" y="8347"/>
                    </a:lnTo>
                    <a:cubicBezTo>
                      <a:pt x="3784" y="8349"/>
                      <a:pt x="3748" y="8351"/>
                      <a:pt x="3713" y="8353"/>
                    </a:cubicBezTo>
                    <a:cubicBezTo>
                      <a:pt x="3654" y="8356"/>
                      <a:pt x="3595" y="8358"/>
                      <a:pt x="3536" y="8359"/>
                    </a:cubicBezTo>
                    <a:lnTo>
                      <a:pt x="3437" y="8315"/>
                    </a:lnTo>
                    <a:lnTo>
                      <a:pt x="3340" y="8305"/>
                    </a:lnTo>
                    <a:lnTo>
                      <a:pt x="3278" y="8335"/>
                    </a:lnTo>
                    <a:lnTo>
                      <a:pt x="3238" y="8407"/>
                    </a:lnTo>
                    <a:lnTo>
                      <a:pt x="3141" y="8472"/>
                    </a:lnTo>
                    <a:lnTo>
                      <a:pt x="3004" y="8506"/>
                    </a:lnTo>
                    <a:lnTo>
                      <a:pt x="2927" y="8536"/>
                    </a:lnTo>
                    <a:cubicBezTo>
                      <a:pt x="2874" y="8552"/>
                      <a:pt x="2823" y="8573"/>
                      <a:pt x="2774" y="8597"/>
                    </a:cubicBezTo>
                    <a:cubicBezTo>
                      <a:pt x="2733" y="8618"/>
                      <a:pt x="2694" y="8641"/>
                      <a:pt x="2657" y="8667"/>
                    </a:cubicBezTo>
                    <a:lnTo>
                      <a:pt x="2544" y="8743"/>
                    </a:lnTo>
                    <a:lnTo>
                      <a:pt x="2433" y="8802"/>
                    </a:lnTo>
                    <a:lnTo>
                      <a:pt x="2405" y="8893"/>
                    </a:lnTo>
                    <a:lnTo>
                      <a:pt x="2385" y="8969"/>
                    </a:lnTo>
                    <a:lnTo>
                      <a:pt x="2357" y="9078"/>
                    </a:lnTo>
                    <a:lnTo>
                      <a:pt x="2344" y="9136"/>
                    </a:lnTo>
                    <a:lnTo>
                      <a:pt x="2316" y="9215"/>
                    </a:lnTo>
                    <a:lnTo>
                      <a:pt x="2250" y="9333"/>
                    </a:lnTo>
                    <a:lnTo>
                      <a:pt x="2132" y="9386"/>
                    </a:lnTo>
                    <a:lnTo>
                      <a:pt x="2070" y="9446"/>
                    </a:lnTo>
                    <a:lnTo>
                      <a:pt x="1927" y="9485"/>
                    </a:lnTo>
                    <a:cubicBezTo>
                      <a:pt x="1902" y="9497"/>
                      <a:pt x="1875" y="9507"/>
                      <a:pt x="1848" y="9515"/>
                    </a:cubicBezTo>
                    <a:cubicBezTo>
                      <a:pt x="1778" y="9536"/>
                      <a:pt x="1706" y="9547"/>
                      <a:pt x="1632" y="9549"/>
                    </a:cubicBezTo>
                    <a:cubicBezTo>
                      <a:pt x="1601" y="9560"/>
                      <a:pt x="1573" y="9576"/>
                      <a:pt x="1550" y="9596"/>
                    </a:cubicBezTo>
                    <a:cubicBezTo>
                      <a:pt x="1510" y="9631"/>
                      <a:pt x="1486" y="9676"/>
                      <a:pt x="1480" y="9724"/>
                    </a:cubicBezTo>
                    <a:lnTo>
                      <a:pt x="1397" y="9805"/>
                    </a:lnTo>
                    <a:cubicBezTo>
                      <a:pt x="1377" y="9829"/>
                      <a:pt x="1353" y="9851"/>
                      <a:pt x="1327" y="9871"/>
                    </a:cubicBezTo>
                    <a:cubicBezTo>
                      <a:pt x="1287" y="9901"/>
                      <a:pt x="1241" y="9925"/>
                      <a:pt x="1201" y="9956"/>
                    </a:cubicBezTo>
                    <a:cubicBezTo>
                      <a:pt x="1138" y="10007"/>
                      <a:pt x="1094" y="10072"/>
                      <a:pt x="1040" y="10130"/>
                    </a:cubicBezTo>
                    <a:cubicBezTo>
                      <a:pt x="1009" y="10164"/>
                      <a:pt x="973" y="10195"/>
                      <a:pt x="935" y="10223"/>
                    </a:cubicBezTo>
                    <a:lnTo>
                      <a:pt x="753" y="10376"/>
                    </a:lnTo>
                    <a:lnTo>
                      <a:pt x="648" y="10441"/>
                    </a:lnTo>
                    <a:lnTo>
                      <a:pt x="578" y="10530"/>
                    </a:lnTo>
                    <a:lnTo>
                      <a:pt x="458" y="10707"/>
                    </a:lnTo>
                    <a:lnTo>
                      <a:pt x="382" y="10802"/>
                    </a:lnTo>
                    <a:lnTo>
                      <a:pt x="333" y="10927"/>
                    </a:lnTo>
                    <a:lnTo>
                      <a:pt x="410" y="10995"/>
                    </a:lnTo>
                    <a:lnTo>
                      <a:pt x="473" y="11120"/>
                    </a:lnTo>
                    <a:lnTo>
                      <a:pt x="480" y="11270"/>
                    </a:lnTo>
                    <a:lnTo>
                      <a:pt x="466" y="11419"/>
                    </a:lnTo>
                    <a:lnTo>
                      <a:pt x="396" y="11530"/>
                    </a:lnTo>
                    <a:lnTo>
                      <a:pt x="349" y="11709"/>
                    </a:lnTo>
                    <a:lnTo>
                      <a:pt x="308" y="11811"/>
                    </a:lnTo>
                    <a:lnTo>
                      <a:pt x="254" y="11891"/>
                    </a:lnTo>
                    <a:cubicBezTo>
                      <a:pt x="227" y="11921"/>
                      <a:pt x="198" y="11951"/>
                      <a:pt x="168" y="11980"/>
                    </a:cubicBezTo>
                    <a:cubicBezTo>
                      <a:pt x="116" y="12030"/>
                      <a:pt x="60" y="12078"/>
                      <a:pt x="0" y="12123"/>
                    </a:cubicBezTo>
                    <a:lnTo>
                      <a:pt x="0" y="12208"/>
                    </a:lnTo>
                    <a:lnTo>
                      <a:pt x="124" y="12302"/>
                    </a:lnTo>
                    <a:lnTo>
                      <a:pt x="173" y="12529"/>
                    </a:lnTo>
                    <a:lnTo>
                      <a:pt x="201" y="12674"/>
                    </a:lnTo>
                    <a:lnTo>
                      <a:pt x="233" y="12738"/>
                    </a:lnTo>
                    <a:lnTo>
                      <a:pt x="280" y="12867"/>
                    </a:lnTo>
                    <a:lnTo>
                      <a:pt x="319" y="12955"/>
                    </a:lnTo>
                    <a:lnTo>
                      <a:pt x="375" y="13042"/>
                    </a:lnTo>
                    <a:lnTo>
                      <a:pt x="416" y="13209"/>
                    </a:lnTo>
                    <a:lnTo>
                      <a:pt x="483" y="13312"/>
                    </a:lnTo>
                    <a:lnTo>
                      <a:pt x="553" y="13407"/>
                    </a:lnTo>
                    <a:lnTo>
                      <a:pt x="685" y="13467"/>
                    </a:lnTo>
                    <a:lnTo>
                      <a:pt x="697" y="13560"/>
                    </a:lnTo>
                    <a:lnTo>
                      <a:pt x="683" y="13628"/>
                    </a:lnTo>
                    <a:lnTo>
                      <a:pt x="708" y="13697"/>
                    </a:lnTo>
                    <a:lnTo>
                      <a:pt x="755" y="13827"/>
                    </a:lnTo>
                    <a:lnTo>
                      <a:pt x="775" y="13921"/>
                    </a:lnTo>
                    <a:lnTo>
                      <a:pt x="887" y="13973"/>
                    </a:lnTo>
                    <a:lnTo>
                      <a:pt x="1070" y="14168"/>
                    </a:lnTo>
                    <a:lnTo>
                      <a:pt x="1119" y="14322"/>
                    </a:lnTo>
                    <a:lnTo>
                      <a:pt x="1210" y="14412"/>
                    </a:lnTo>
                    <a:lnTo>
                      <a:pt x="1326" y="14511"/>
                    </a:lnTo>
                    <a:lnTo>
                      <a:pt x="1500" y="14637"/>
                    </a:lnTo>
                    <a:lnTo>
                      <a:pt x="1661" y="14726"/>
                    </a:lnTo>
                    <a:lnTo>
                      <a:pt x="1870" y="14780"/>
                    </a:lnTo>
                    <a:lnTo>
                      <a:pt x="2000" y="14762"/>
                    </a:lnTo>
                    <a:lnTo>
                      <a:pt x="2176" y="14726"/>
                    </a:lnTo>
                    <a:lnTo>
                      <a:pt x="2450" y="14693"/>
                    </a:lnTo>
                    <a:cubicBezTo>
                      <a:pt x="2546" y="14679"/>
                      <a:pt x="2643" y="14683"/>
                      <a:pt x="2736" y="14704"/>
                    </a:cubicBezTo>
                    <a:cubicBezTo>
                      <a:pt x="2826" y="14725"/>
                      <a:pt x="2910" y="14762"/>
                      <a:pt x="2982" y="14811"/>
                    </a:cubicBezTo>
                    <a:lnTo>
                      <a:pt x="3156" y="14815"/>
                    </a:lnTo>
                    <a:lnTo>
                      <a:pt x="3344" y="14815"/>
                    </a:lnTo>
                    <a:lnTo>
                      <a:pt x="3553" y="14779"/>
                    </a:lnTo>
                    <a:lnTo>
                      <a:pt x="3802" y="14726"/>
                    </a:lnTo>
                    <a:lnTo>
                      <a:pt x="3976" y="14680"/>
                    </a:lnTo>
                    <a:cubicBezTo>
                      <a:pt x="4042" y="14682"/>
                      <a:pt x="4109" y="14679"/>
                      <a:pt x="4175" y="14670"/>
                    </a:cubicBezTo>
                    <a:cubicBezTo>
                      <a:pt x="4231" y="14663"/>
                      <a:pt x="4287" y="14651"/>
                      <a:pt x="4340" y="14636"/>
                    </a:cubicBezTo>
                    <a:cubicBezTo>
                      <a:pt x="4389" y="14640"/>
                      <a:pt x="4438" y="14640"/>
                      <a:pt x="4486" y="14636"/>
                    </a:cubicBezTo>
                    <a:cubicBezTo>
                      <a:pt x="4525" y="14633"/>
                      <a:pt x="4565" y="14627"/>
                      <a:pt x="4603" y="14636"/>
                    </a:cubicBezTo>
                    <a:cubicBezTo>
                      <a:pt x="4642" y="14646"/>
                      <a:pt x="4675" y="14670"/>
                      <a:pt x="4691" y="14702"/>
                    </a:cubicBezTo>
                    <a:lnTo>
                      <a:pt x="4886" y="14776"/>
                    </a:lnTo>
                    <a:lnTo>
                      <a:pt x="4944" y="14899"/>
                    </a:lnTo>
                    <a:lnTo>
                      <a:pt x="5006" y="14964"/>
                    </a:lnTo>
                    <a:lnTo>
                      <a:pt x="5089" y="15071"/>
                    </a:lnTo>
                    <a:lnTo>
                      <a:pt x="5286" y="15130"/>
                    </a:lnTo>
                    <a:lnTo>
                      <a:pt x="5532" y="15138"/>
                    </a:lnTo>
                    <a:lnTo>
                      <a:pt x="5669" y="15099"/>
                    </a:lnTo>
                    <a:lnTo>
                      <a:pt x="5810" y="15111"/>
                    </a:lnTo>
                    <a:lnTo>
                      <a:pt x="5952" y="15169"/>
                    </a:lnTo>
                    <a:lnTo>
                      <a:pt x="6087" y="15248"/>
                    </a:lnTo>
                    <a:lnTo>
                      <a:pt x="6098" y="15379"/>
                    </a:lnTo>
                    <a:lnTo>
                      <a:pt x="6070" y="15469"/>
                    </a:lnTo>
                    <a:lnTo>
                      <a:pt x="6063" y="15574"/>
                    </a:lnTo>
                    <a:lnTo>
                      <a:pt x="6042" y="15695"/>
                    </a:lnTo>
                    <a:lnTo>
                      <a:pt x="5973" y="15778"/>
                    </a:lnTo>
                    <a:lnTo>
                      <a:pt x="6024" y="15907"/>
                    </a:lnTo>
                    <a:lnTo>
                      <a:pt x="6038" y="16048"/>
                    </a:lnTo>
                    <a:lnTo>
                      <a:pt x="5948" y="16122"/>
                    </a:lnTo>
                    <a:lnTo>
                      <a:pt x="5892" y="16211"/>
                    </a:lnTo>
                    <a:lnTo>
                      <a:pt x="5927" y="16344"/>
                    </a:lnTo>
                    <a:lnTo>
                      <a:pt x="6121" y="16481"/>
                    </a:lnTo>
                    <a:lnTo>
                      <a:pt x="6209" y="16630"/>
                    </a:lnTo>
                    <a:lnTo>
                      <a:pt x="6307" y="16725"/>
                    </a:lnTo>
                    <a:lnTo>
                      <a:pt x="6421" y="16792"/>
                    </a:lnTo>
                    <a:lnTo>
                      <a:pt x="6520" y="16894"/>
                    </a:lnTo>
                    <a:cubicBezTo>
                      <a:pt x="6552" y="16929"/>
                      <a:pt x="6583" y="16964"/>
                      <a:pt x="6613" y="17001"/>
                    </a:cubicBezTo>
                    <a:cubicBezTo>
                      <a:pt x="6645" y="17040"/>
                      <a:pt x="6676" y="17080"/>
                      <a:pt x="6706" y="17120"/>
                    </a:cubicBezTo>
                    <a:cubicBezTo>
                      <a:pt x="6719" y="17160"/>
                      <a:pt x="6732" y="17200"/>
                      <a:pt x="6745" y="17239"/>
                    </a:cubicBezTo>
                    <a:cubicBezTo>
                      <a:pt x="6759" y="17282"/>
                      <a:pt x="6772" y="17324"/>
                      <a:pt x="6785" y="17367"/>
                    </a:cubicBezTo>
                    <a:lnTo>
                      <a:pt x="6861" y="17424"/>
                    </a:lnTo>
                    <a:lnTo>
                      <a:pt x="6914" y="17495"/>
                    </a:lnTo>
                    <a:lnTo>
                      <a:pt x="7019" y="17610"/>
                    </a:lnTo>
                    <a:lnTo>
                      <a:pt x="7103" y="17709"/>
                    </a:lnTo>
                    <a:lnTo>
                      <a:pt x="7020" y="17803"/>
                    </a:lnTo>
                    <a:lnTo>
                      <a:pt x="7055" y="17912"/>
                    </a:lnTo>
                    <a:lnTo>
                      <a:pt x="7159" y="18034"/>
                    </a:lnTo>
                    <a:lnTo>
                      <a:pt x="7180" y="18109"/>
                    </a:lnTo>
                    <a:lnTo>
                      <a:pt x="7215" y="18264"/>
                    </a:lnTo>
                    <a:lnTo>
                      <a:pt x="7187" y="18379"/>
                    </a:lnTo>
                    <a:lnTo>
                      <a:pt x="7110" y="18491"/>
                    </a:lnTo>
                    <a:lnTo>
                      <a:pt x="7053" y="18566"/>
                    </a:lnTo>
                    <a:lnTo>
                      <a:pt x="6958" y="18645"/>
                    </a:lnTo>
                    <a:lnTo>
                      <a:pt x="6904" y="18724"/>
                    </a:lnTo>
                    <a:lnTo>
                      <a:pt x="6863" y="18828"/>
                    </a:lnTo>
                    <a:lnTo>
                      <a:pt x="6856" y="18937"/>
                    </a:lnTo>
                    <a:lnTo>
                      <a:pt x="6835" y="19059"/>
                    </a:lnTo>
                    <a:lnTo>
                      <a:pt x="6796" y="19226"/>
                    </a:lnTo>
                    <a:lnTo>
                      <a:pt x="6810" y="19304"/>
                    </a:lnTo>
                    <a:lnTo>
                      <a:pt x="6865" y="19391"/>
                    </a:lnTo>
                    <a:lnTo>
                      <a:pt x="6879" y="19461"/>
                    </a:lnTo>
                    <a:lnTo>
                      <a:pt x="6956" y="19564"/>
                    </a:lnTo>
                    <a:lnTo>
                      <a:pt x="7053" y="19660"/>
                    </a:lnTo>
                    <a:lnTo>
                      <a:pt x="7135" y="19773"/>
                    </a:lnTo>
                    <a:lnTo>
                      <a:pt x="7218" y="19827"/>
                    </a:lnTo>
                    <a:lnTo>
                      <a:pt x="7309" y="19914"/>
                    </a:lnTo>
                    <a:lnTo>
                      <a:pt x="7367" y="19996"/>
                    </a:lnTo>
                    <a:lnTo>
                      <a:pt x="7427" y="20119"/>
                    </a:lnTo>
                    <a:lnTo>
                      <a:pt x="7490" y="20243"/>
                    </a:lnTo>
                    <a:lnTo>
                      <a:pt x="7529" y="20344"/>
                    </a:lnTo>
                    <a:lnTo>
                      <a:pt x="7622" y="20503"/>
                    </a:lnTo>
                    <a:lnTo>
                      <a:pt x="7691" y="20660"/>
                    </a:lnTo>
                    <a:lnTo>
                      <a:pt x="7761" y="20760"/>
                    </a:lnTo>
                    <a:lnTo>
                      <a:pt x="7831" y="20819"/>
                    </a:lnTo>
                    <a:lnTo>
                      <a:pt x="7928" y="20885"/>
                    </a:lnTo>
                    <a:cubicBezTo>
                      <a:pt x="7964" y="20903"/>
                      <a:pt x="8001" y="20920"/>
                      <a:pt x="8037" y="20938"/>
                    </a:cubicBezTo>
                    <a:cubicBezTo>
                      <a:pt x="8088" y="20963"/>
                      <a:pt x="8139" y="20988"/>
                      <a:pt x="8191" y="21012"/>
                    </a:cubicBezTo>
                    <a:lnTo>
                      <a:pt x="8295" y="21078"/>
                    </a:lnTo>
                    <a:lnTo>
                      <a:pt x="8399" y="21173"/>
                    </a:lnTo>
                    <a:lnTo>
                      <a:pt x="8411" y="21314"/>
                    </a:lnTo>
                    <a:lnTo>
                      <a:pt x="8332" y="21342"/>
                    </a:lnTo>
                    <a:lnTo>
                      <a:pt x="8328" y="21451"/>
                    </a:lnTo>
                    <a:lnTo>
                      <a:pt x="8412" y="21499"/>
                    </a:lnTo>
                    <a:lnTo>
                      <a:pt x="8560" y="21539"/>
                    </a:lnTo>
                    <a:lnTo>
                      <a:pt x="8774" y="21600"/>
                    </a:lnTo>
                    <a:lnTo>
                      <a:pt x="8862" y="21576"/>
                    </a:lnTo>
                    <a:lnTo>
                      <a:pt x="8961" y="21547"/>
                    </a:lnTo>
                    <a:lnTo>
                      <a:pt x="9243" y="21529"/>
                    </a:lnTo>
                    <a:lnTo>
                      <a:pt x="9498" y="21517"/>
                    </a:lnTo>
                    <a:lnTo>
                      <a:pt x="9692" y="21483"/>
                    </a:lnTo>
                    <a:lnTo>
                      <a:pt x="9881" y="21447"/>
                    </a:lnTo>
                    <a:lnTo>
                      <a:pt x="10078" y="21419"/>
                    </a:lnTo>
                    <a:cubicBezTo>
                      <a:pt x="10139" y="21407"/>
                      <a:pt x="10198" y="21389"/>
                      <a:pt x="10255" y="21368"/>
                    </a:cubicBezTo>
                    <a:cubicBezTo>
                      <a:pt x="10310" y="21346"/>
                      <a:pt x="10363" y="21321"/>
                      <a:pt x="10413" y="21292"/>
                    </a:cubicBezTo>
                    <a:lnTo>
                      <a:pt x="10545" y="21208"/>
                    </a:lnTo>
                    <a:lnTo>
                      <a:pt x="10773" y="21131"/>
                    </a:lnTo>
                    <a:lnTo>
                      <a:pt x="10928" y="21033"/>
                    </a:lnTo>
                    <a:lnTo>
                      <a:pt x="11037" y="20942"/>
                    </a:lnTo>
                    <a:lnTo>
                      <a:pt x="11127" y="20799"/>
                    </a:lnTo>
                    <a:lnTo>
                      <a:pt x="11259" y="20775"/>
                    </a:lnTo>
                    <a:lnTo>
                      <a:pt x="11371" y="20680"/>
                    </a:lnTo>
                    <a:lnTo>
                      <a:pt x="11426" y="20596"/>
                    </a:lnTo>
                    <a:lnTo>
                      <a:pt x="11538" y="20483"/>
                    </a:lnTo>
                    <a:lnTo>
                      <a:pt x="11538" y="20378"/>
                    </a:lnTo>
                    <a:lnTo>
                      <a:pt x="11540" y="20300"/>
                    </a:lnTo>
                    <a:lnTo>
                      <a:pt x="11630" y="20265"/>
                    </a:lnTo>
                    <a:lnTo>
                      <a:pt x="11965" y="20190"/>
                    </a:lnTo>
                    <a:lnTo>
                      <a:pt x="12132" y="20102"/>
                    </a:lnTo>
                    <a:lnTo>
                      <a:pt x="12222" y="19905"/>
                    </a:lnTo>
                    <a:lnTo>
                      <a:pt x="12208" y="19724"/>
                    </a:lnTo>
                    <a:lnTo>
                      <a:pt x="12064" y="19533"/>
                    </a:lnTo>
                    <a:lnTo>
                      <a:pt x="12222" y="19388"/>
                    </a:lnTo>
                    <a:cubicBezTo>
                      <a:pt x="12277" y="19340"/>
                      <a:pt x="12336" y="19297"/>
                      <a:pt x="12399" y="19258"/>
                    </a:cubicBezTo>
                    <a:cubicBezTo>
                      <a:pt x="12502" y="19195"/>
                      <a:pt x="12616" y="19146"/>
                      <a:pt x="12736" y="19111"/>
                    </a:cubicBezTo>
                    <a:lnTo>
                      <a:pt x="12833" y="19025"/>
                    </a:lnTo>
                    <a:lnTo>
                      <a:pt x="13049" y="18896"/>
                    </a:lnTo>
                    <a:lnTo>
                      <a:pt x="13133" y="18843"/>
                    </a:lnTo>
                    <a:cubicBezTo>
                      <a:pt x="13215" y="18829"/>
                      <a:pt x="13288" y="18789"/>
                      <a:pt x="13337" y="18731"/>
                    </a:cubicBezTo>
                    <a:cubicBezTo>
                      <a:pt x="13391" y="18668"/>
                      <a:pt x="13412" y="18589"/>
                      <a:pt x="13395" y="18513"/>
                    </a:cubicBezTo>
                    <a:cubicBezTo>
                      <a:pt x="13389" y="18441"/>
                      <a:pt x="13395" y="18368"/>
                      <a:pt x="13414" y="18298"/>
                    </a:cubicBezTo>
                    <a:cubicBezTo>
                      <a:pt x="13434" y="18225"/>
                      <a:pt x="13466" y="18155"/>
                      <a:pt x="13490" y="18083"/>
                    </a:cubicBezTo>
                    <a:cubicBezTo>
                      <a:pt x="13516" y="18007"/>
                      <a:pt x="13531" y="17928"/>
                      <a:pt x="13544" y="17849"/>
                    </a:cubicBezTo>
                    <a:cubicBezTo>
                      <a:pt x="13552" y="17798"/>
                      <a:pt x="13559" y="17748"/>
                      <a:pt x="13564" y="17697"/>
                    </a:cubicBezTo>
                    <a:lnTo>
                      <a:pt x="13484" y="17640"/>
                    </a:lnTo>
                    <a:lnTo>
                      <a:pt x="13410" y="17599"/>
                    </a:lnTo>
                    <a:lnTo>
                      <a:pt x="13365" y="17438"/>
                    </a:lnTo>
                    <a:lnTo>
                      <a:pt x="13332" y="17341"/>
                    </a:lnTo>
                    <a:lnTo>
                      <a:pt x="13444" y="17289"/>
                    </a:lnTo>
                    <a:cubicBezTo>
                      <a:pt x="13492" y="17270"/>
                      <a:pt x="13494" y="17212"/>
                      <a:pt x="13449" y="17190"/>
                    </a:cubicBezTo>
                    <a:cubicBezTo>
                      <a:pt x="13413" y="17172"/>
                      <a:pt x="13369" y="17192"/>
                      <a:pt x="13330" y="17184"/>
                    </a:cubicBezTo>
                    <a:cubicBezTo>
                      <a:pt x="13251" y="17167"/>
                      <a:pt x="13235" y="17077"/>
                      <a:pt x="13305" y="17040"/>
                    </a:cubicBezTo>
                    <a:lnTo>
                      <a:pt x="13377" y="16965"/>
                    </a:lnTo>
                    <a:lnTo>
                      <a:pt x="13404" y="16860"/>
                    </a:lnTo>
                    <a:lnTo>
                      <a:pt x="13323" y="16836"/>
                    </a:lnTo>
                    <a:lnTo>
                      <a:pt x="13307" y="16707"/>
                    </a:lnTo>
                    <a:lnTo>
                      <a:pt x="13395" y="16562"/>
                    </a:lnTo>
                    <a:cubicBezTo>
                      <a:pt x="13439" y="16525"/>
                      <a:pt x="13477" y="16485"/>
                      <a:pt x="13511" y="16441"/>
                    </a:cubicBezTo>
                    <a:cubicBezTo>
                      <a:pt x="13539" y="16405"/>
                      <a:pt x="13563" y="16367"/>
                      <a:pt x="13583" y="16327"/>
                    </a:cubicBezTo>
                    <a:lnTo>
                      <a:pt x="13647" y="16228"/>
                    </a:lnTo>
                    <a:lnTo>
                      <a:pt x="13754" y="16125"/>
                    </a:lnTo>
                    <a:lnTo>
                      <a:pt x="13863" y="16006"/>
                    </a:lnTo>
                    <a:lnTo>
                      <a:pt x="13956" y="15887"/>
                    </a:lnTo>
                    <a:lnTo>
                      <a:pt x="14083" y="15678"/>
                    </a:lnTo>
                    <a:lnTo>
                      <a:pt x="14215" y="15532"/>
                    </a:lnTo>
                    <a:lnTo>
                      <a:pt x="14331" y="15359"/>
                    </a:lnTo>
                    <a:lnTo>
                      <a:pt x="14422" y="15283"/>
                    </a:lnTo>
                    <a:lnTo>
                      <a:pt x="14547" y="15206"/>
                    </a:lnTo>
                    <a:lnTo>
                      <a:pt x="14658" y="15122"/>
                    </a:lnTo>
                    <a:lnTo>
                      <a:pt x="14749" y="15045"/>
                    </a:lnTo>
                    <a:cubicBezTo>
                      <a:pt x="14775" y="15011"/>
                      <a:pt x="14803" y="14978"/>
                      <a:pt x="14832" y="14946"/>
                    </a:cubicBezTo>
                    <a:cubicBezTo>
                      <a:pt x="14875" y="14898"/>
                      <a:pt x="14921" y="14853"/>
                      <a:pt x="14969" y="14810"/>
                    </a:cubicBezTo>
                    <a:lnTo>
                      <a:pt x="15034" y="14723"/>
                    </a:lnTo>
                    <a:lnTo>
                      <a:pt x="15111" y="14567"/>
                    </a:lnTo>
                    <a:lnTo>
                      <a:pt x="15245" y="14434"/>
                    </a:lnTo>
                    <a:lnTo>
                      <a:pt x="15334" y="14263"/>
                    </a:lnTo>
                    <a:lnTo>
                      <a:pt x="15369" y="14175"/>
                    </a:lnTo>
                    <a:lnTo>
                      <a:pt x="15399" y="13980"/>
                    </a:lnTo>
                    <a:lnTo>
                      <a:pt x="15468" y="13887"/>
                    </a:lnTo>
                    <a:lnTo>
                      <a:pt x="15512" y="13797"/>
                    </a:lnTo>
                    <a:lnTo>
                      <a:pt x="15540" y="13670"/>
                    </a:lnTo>
                    <a:lnTo>
                      <a:pt x="15603" y="13529"/>
                    </a:lnTo>
                    <a:lnTo>
                      <a:pt x="15624" y="13405"/>
                    </a:lnTo>
                    <a:lnTo>
                      <a:pt x="15644" y="13286"/>
                    </a:lnTo>
                    <a:lnTo>
                      <a:pt x="15703" y="13151"/>
                    </a:lnTo>
                    <a:lnTo>
                      <a:pt x="15782" y="13105"/>
                    </a:lnTo>
                    <a:lnTo>
                      <a:pt x="15782" y="13024"/>
                    </a:lnTo>
                    <a:lnTo>
                      <a:pt x="15719" y="12970"/>
                    </a:lnTo>
                    <a:lnTo>
                      <a:pt x="15719" y="12813"/>
                    </a:lnTo>
                    <a:lnTo>
                      <a:pt x="15642" y="12729"/>
                    </a:lnTo>
                    <a:lnTo>
                      <a:pt x="15508" y="12829"/>
                    </a:lnTo>
                    <a:lnTo>
                      <a:pt x="15376" y="12932"/>
                    </a:lnTo>
                    <a:lnTo>
                      <a:pt x="15128" y="13010"/>
                    </a:lnTo>
                    <a:lnTo>
                      <a:pt x="14926" y="13081"/>
                    </a:lnTo>
                    <a:lnTo>
                      <a:pt x="14626" y="13196"/>
                    </a:lnTo>
                    <a:lnTo>
                      <a:pt x="14417" y="13304"/>
                    </a:lnTo>
                    <a:lnTo>
                      <a:pt x="14322" y="13326"/>
                    </a:lnTo>
                    <a:lnTo>
                      <a:pt x="14218" y="13248"/>
                    </a:lnTo>
                    <a:lnTo>
                      <a:pt x="14088" y="13195"/>
                    </a:lnTo>
                    <a:cubicBezTo>
                      <a:pt x="14049" y="13191"/>
                      <a:pt x="14016" y="13167"/>
                      <a:pt x="14004" y="13135"/>
                    </a:cubicBezTo>
                    <a:cubicBezTo>
                      <a:pt x="13989" y="13092"/>
                      <a:pt x="14013" y="13046"/>
                      <a:pt x="14060" y="13028"/>
                    </a:cubicBezTo>
                    <a:lnTo>
                      <a:pt x="13953" y="12912"/>
                    </a:lnTo>
                    <a:lnTo>
                      <a:pt x="13847" y="12751"/>
                    </a:lnTo>
                    <a:lnTo>
                      <a:pt x="13722" y="12663"/>
                    </a:lnTo>
                    <a:lnTo>
                      <a:pt x="13589" y="12573"/>
                    </a:lnTo>
                    <a:lnTo>
                      <a:pt x="13452" y="12520"/>
                    </a:lnTo>
                    <a:lnTo>
                      <a:pt x="13323" y="12478"/>
                    </a:lnTo>
                    <a:lnTo>
                      <a:pt x="13177" y="12401"/>
                    </a:lnTo>
                    <a:lnTo>
                      <a:pt x="13066" y="12299"/>
                    </a:lnTo>
                    <a:cubicBezTo>
                      <a:pt x="13045" y="12248"/>
                      <a:pt x="13029" y="12197"/>
                      <a:pt x="13017" y="12144"/>
                    </a:cubicBezTo>
                    <a:cubicBezTo>
                      <a:pt x="13004" y="12083"/>
                      <a:pt x="12997" y="12021"/>
                      <a:pt x="12996" y="11959"/>
                    </a:cubicBezTo>
                    <a:lnTo>
                      <a:pt x="12850" y="11861"/>
                    </a:lnTo>
                    <a:cubicBezTo>
                      <a:pt x="12771" y="11862"/>
                      <a:pt x="12694" y="11839"/>
                      <a:pt x="12634" y="11796"/>
                    </a:cubicBezTo>
                    <a:cubicBezTo>
                      <a:pt x="12590" y="11764"/>
                      <a:pt x="12556" y="11723"/>
                      <a:pt x="12536" y="11676"/>
                    </a:cubicBezTo>
                    <a:cubicBezTo>
                      <a:pt x="12545" y="11622"/>
                      <a:pt x="12543" y="11567"/>
                      <a:pt x="12529" y="11513"/>
                    </a:cubicBezTo>
                    <a:cubicBezTo>
                      <a:pt x="12514" y="11452"/>
                      <a:pt x="12485" y="11394"/>
                      <a:pt x="12443" y="11342"/>
                    </a:cubicBezTo>
                    <a:lnTo>
                      <a:pt x="12404" y="11183"/>
                    </a:lnTo>
                    <a:lnTo>
                      <a:pt x="12320" y="11060"/>
                    </a:lnTo>
                    <a:lnTo>
                      <a:pt x="12181" y="11006"/>
                    </a:lnTo>
                    <a:lnTo>
                      <a:pt x="12097" y="10895"/>
                    </a:lnTo>
                    <a:lnTo>
                      <a:pt x="12076" y="10795"/>
                    </a:lnTo>
                    <a:lnTo>
                      <a:pt x="12058" y="10717"/>
                    </a:lnTo>
                    <a:lnTo>
                      <a:pt x="11912" y="10592"/>
                    </a:lnTo>
                    <a:lnTo>
                      <a:pt x="11870" y="10453"/>
                    </a:lnTo>
                    <a:cubicBezTo>
                      <a:pt x="11816" y="10428"/>
                      <a:pt x="11770" y="10392"/>
                      <a:pt x="11737" y="10348"/>
                    </a:cubicBezTo>
                    <a:cubicBezTo>
                      <a:pt x="11701" y="10299"/>
                      <a:pt x="11681" y="10244"/>
                      <a:pt x="11680" y="10187"/>
                    </a:cubicBezTo>
                    <a:lnTo>
                      <a:pt x="11582" y="10089"/>
                    </a:lnTo>
                    <a:lnTo>
                      <a:pt x="11577" y="9990"/>
                    </a:lnTo>
                    <a:lnTo>
                      <a:pt x="11682" y="9988"/>
                    </a:lnTo>
                    <a:lnTo>
                      <a:pt x="11822" y="10005"/>
                    </a:lnTo>
                    <a:lnTo>
                      <a:pt x="11857" y="10107"/>
                    </a:lnTo>
                    <a:cubicBezTo>
                      <a:pt x="11892" y="10137"/>
                      <a:pt x="11924" y="10169"/>
                      <a:pt x="11952" y="10204"/>
                    </a:cubicBezTo>
                    <a:cubicBezTo>
                      <a:pt x="11984" y="10243"/>
                      <a:pt x="12011" y="10284"/>
                      <a:pt x="12033" y="10327"/>
                    </a:cubicBezTo>
                    <a:lnTo>
                      <a:pt x="12107" y="10448"/>
                    </a:lnTo>
                    <a:lnTo>
                      <a:pt x="12190" y="10466"/>
                    </a:lnTo>
                    <a:lnTo>
                      <a:pt x="12302" y="10490"/>
                    </a:lnTo>
                    <a:lnTo>
                      <a:pt x="12288" y="10552"/>
                    </a:lnTo>
                    <a:lnTo>
                      <a:pt x="12346" y="10643"/>
                    </a:lnTo>
                    <a:lnTo>
                      <a:pt x="12453" y="10707"/>
                    </a:lnTo>
                    <a:lnTo>
                      <a:pt x="12564" y="10784"/>
                    </a:lnTo>
                    <a:lnTo>
                      <a:pt x="12639" y="10849"/>
                    </a:lnTo>
                    <a:lnTo>
                      <a:pt x="12732" y="10970"/>
                    </a:lnTo>
                    <a:lnTo>
                      <a:pt x="12776" y="11042"/>
                    </a:lnTo>
                    <a:lnTo>
                      <a:pt x="12743" y="11139"/>
                    </a:lnTo>
                    <a:cubicBezTo>
                      <a:pt x="12780" y="11179"/>
                      <a:pt x="12810" y="11223"/>
                      <a:pt x="12832" y="11271"/>
                    </a:cubicBezTo>
                    <a:cubicBezTo>
                      <a:pt x="12849" y="11309"/>
                      <a:pt x="12860" y="11349"/>
                      <a:pt x="12866" y="11389"/>
                    </a:cubicBezTo>
                    <a:lnTo>
                      <a:pt x="12919" y="11475"/>
                    </a:lnTo>
                    <a:lnTo>
                      <a:pt x="13231" y="11526"/>
                    </a:lnTo>
                    <a:cubicBezTo>
                      <a:pt x="13260" y="11543"/>
                      <a:pt x="13286" y="11563"/>
                      <a:pt x="13307" y="11586"/>
                    </a:cubicBezTo>
                    <a:cubicBezTo>
                      <a:pt x="13362" y="11644"/>
                      <a:pt x="13388" y="11719"/>
                      <a:pt x="13379" y="11793"/>
                    </a:cubicBezTo>
                    <a:lnTo>
                      <a:pt x="13482" y="11890"/>
                    </a:lnTo>
                    <a:lnTo>
                      <a:pt x="13644" y="11964"/>
                    </a:lnTo>
                    <a:lnTo>
                      <a:pt x="13642" y="12054"/>
                    </a:lnTo>
                    <a:lnTo>
                      <a:pt x="13698" y="12117"/>
                    </a:lnTo>
                    <a:cubicBezTo>
                      <a:pt x="13732" y="12133"/>
                      <a:pt x="13759" y="12158"/>
                      <a:pt x="13774" y="12189"/>
                    </a:cubicBezTo>
                    <a:cubicBezTo>
                      <a:pt x="13793" y="12226"/>
                      <a:pt x="13793" y="12267"/>
                      <a:pt x="13774" y="12304"/>
                    </a:cubicBezTo>
                    <a:lnTo>
                      <a:pt x="13767" y="12471"/>
                    </a:lnTo>
                    <a:lnTo>
                      <a:pt x="13870" y="12549"/>
                    </a:lnTo>
                    <a:lnTo>
                      <a:pt x="13953" y="12719"/>
                    </a:lnTo>
                    <a:lnTo>
                      <a:pt x="14002" y="12795"/>
                    </a:lnTo>
                    <a:lnTo>
                      <a:pt x="14123" y="12910"/>
                    </a:lnTo>
                    <a:lnTo>
                      <a:pt x="14237" y="12960"/>
                    </a:lnTo>
                    <a:lnTo>
                      <a:pt x="14376" y="12900"/>
                    </a:lnTo>
                    <a:cubicBezTo>
                      <a:pt x="14424" y="12869"/>
                      <a:pt x="14469" y="12836"/>
                      <a:pt x="14511" y="12800"/>
                    </a:cubicBezTo>
                    <a:cubicBezTo>
                      <a:pt x="14544" y="12773"/>
                      <a:pt x="14575" y="12743"/>
                      <a:pt x="14604" y="12713"/>
                    </a:cubicBezTo>
                    <a:lnTo>
                      <a:pt x="14756" y="12654"/>
                    </a:lnTo>
                    <a:lnTo>
                      <a:pt x="14928" y="12568"/>
                    </a:lnTo>
                    <a:lnTo>
                      <a:pt x="15009" y="12546"/>
                    </a:lnTo>
                    <a:lnTo>
                      <a:pt x="15130" y="12506"/>
                    </a:lnTo>
                    <a:lnTo>
                      <a:pt x="15206" y="12391"/>
                    </a:lnTo>
                    <a:lnTo>
                      <a:pt x="15276" y="12316"/>
                    </a:lnTo>
                    <a:cubicBezTo>
                      <a:pt x="15323" y="12292"/>
                      <a:pt x="15370" y="12270"/>
                      <a:pt x="15418" y="12248"/>
                    </a:cubicBezTo>
                    <a:cubicBezTo>
                      <a:pt x="15460" y="12229"/>
                      <a:pt x="15504" y="12211"/>
                      <a:pt x="15543" y="12187"/>
                    </a:cubicBezTo>
                    <a:cubicBezTo>
                      <a:pt x="15594" y="12156"/>
                      <a:pt x="15638" y="12117"/>
                      <a:pt x="15671" y="12071"/>
                    </a:cubicBezTo>
                    <a:lnTo>
                      <a:pt x="15750" y="11926"/>
                    </a:lnTo>
                    <a:cubicBezTo>
                      <a:pt x="15753" y="11891"/>
                      <a:pt x="15766" y="11857"/>
                      <a:pt x="15787" y="11827"/>
                    </a:cubicBezTo>
                    <a:cubicBezTo>
                      <a:pt x="15824" y="11774"/>
                      <a:pt x="15884" y="11736"/>
                      <a:pt x="15954" y="11721"/>
                    </a:cubicBezTo>
                    <a:lnTo>
                      <a:pt x="16135" y="11648"/>
                    </a:lnTo>
                    <a:lnTo>
                      <a:pt x="16184" y="11596"/>
                    </a:lnTo>
                    <a:lnTo>
                      <a:pt x="16326" y="11472"/>
                    </a:lnTo>
                    <a:lnTo>
                      <a:pt x="16424" y="11273"/>
                    </a:lnTo>
                    <a:lnTo>
                      <a:pt x="16459" y="11212"/>
                    </a:lnTo>
                    <a:lnTo>
                      <a:pt x="16549" y="11104"/>
                    </a:lnTo>
                    <a:lnTo>
                      <a:pt x="16612" y="11039"/>
                    </a:lnTo>
                    <a:lnTo>
                      <a:pt x="16612" y="10909"/>
                    </a:lnTo>
                    <a:cubicBezTo>
                      <a:pt x="16590" y="10860"/>
                      <a:pt x="16593" y="10804"/>
                      <a:pt x="16619" y="10756"/>
                    </a:cubicBezTo>
                    <a:cubicBezTo>
                      <a:pt x="16650" y="10702"/>
                      <a:pt x="16708" y="10662"/>
                      <a:pt x="16777" y="10649"/>
                    </a:cubicBezTo>
                    <a:cubicBezTo>
                      <a:pt x="16783" y="10610"/>
                      <a:pt x="16787" y="10571"/>
                      <a:pt x="16790" y="10532"/>
                    </a:cubicBezTo>
                    <a:cubicBezTo>
                      <a:pt x="16795" y="10462"/>
                      <a:pt x="16795" y="10392"/>
                      <a:pt x="16790" y="10322"/>
                    </a:cubicBezTo>
                    <a:cubicBezTo>
                      <a:pt x="16776" y="10273"/>
                      <a:pt x="16757" y="10225"/>
                      <a:pt x="16734" y="10178"/>
                    </a:cubicBezTo>
                    <a:cubicBezTo>
                      <a:pt x="16713" y="10133"/>
                      <a:pt x="16687" y="10090"/>
                      <a:pt x="16658" y="10047"/>
                    </a:cubicBezTo>
                    <a:lnTo>
                      <a:pt x="16533" y="9988"/>
                    </a:lnTo>
                    <a:lnTo>
                      <a:pt x="16362" y="9964"/>
                    </a:lnTo>
                    <a:lnTo>
                      <a:pt x="16190" y="9940"/>
                    </a:lnTo>
                    <a:lnTo>
                      <a:pt x="16054" y="9888"/>
                    </a:lnTo>
                    <a:cubicBezTo>
                      <a:pt x="16024" y="9853"/>
                      <a:pt x="16002" y="9812"/>
                      <a:pt x="15991" y="9769"/>
                    </a:cubicBezTo>
                    <a:cubicBezTo>
                      <a:pt x="15979" y="9722"/>
                      <a:pt x="15979" y="9673"/>
                      <a:pt x="15991" y="9626"/>
                    </a:cubicBezTo>
                    <a:lnTo>
                      <a:pt x="15899" y="9555"/>
                    </a:lnTo>
                    <a:lnTo>
                      <a:pt x="15857" y="9636"/>
                    </a:lnTo>
                    <a:lnTo>
                      <a:pt x="15774" y="9779"/>
                    </a:lnTo>
                    <a:lnTo>
                      <a:pt x="15755" y="9882"/>
                    </a:lnTo>
                    <a:lnTo>
                      <a:pt x="15658" y="10007"/>
                    </a:lnTo>
                    <a:lnTo>
                      <a:pt x="15598" y="10084"/>
                    </a:lnTo>
                    <a:lnTo>
                      <a:pt x="15443" y="10108"/>
                    </a:lnTo>
                    <a:lnTo>
                      <a:pt x="15269" y="10186"/>
                    </a:lnTo>
                    <a:lnTo>
                      <a:pt x="15195" y="10142"/>
                    </a:lnTo>
                    <a:lnTo>
                      <a:pt x="15195" y="9965"/>
                    </a:lnTo>
                    <a:lnTo>
                      <a:pt x="15134" y="9832"/>
                    </a:lnTo>
                    <a:cubicBezTo>
                      <a:pt x="15112" y="9793"/>
                      <a:pt x="15056" y="9779"/>
                      <a:pt x="15014" y="9802"/>
                    </a:cubicBezTo>
                    <a:cubicBezTo>
                      <a:pt x="14974" y="9823"/>
                      <a:pt x="14962" y="9867"/>
                      <a:pt x="14986" y="9901"/>
                    </a:cubicBezTo>
                    <a:lnTo>
                      <a:pt x="14819" y="9829"/>
                    </a:lnTo>
                    <a:lnTo>
                      <a:pt x="14745" y="9752"/>
                    </a:lnTo>
                    <a:lnTo>
                      <a:pt x="14678" y="9694"/>
                    </a:lnTo>
                    <a:lnTo>
                      <a:pt x="14569" y="9603"/>
                    </a:lnTo>
                    <a:cubicBezTo>
                      <a:pt x="14534" y="9568"/>
                      <a:pt x="14500" y="9534"/>
                      <a:pt x="14464" y="9501"/>
                    </a:cubicBezTo>
                    <a:cubicBezTo>
                      <a:pt x="14409" y="9449"/>
                      <a:pt x="14352" y="9399"/>
                      <a:pt x="14294" y="9350"/>
                    </a:cubicBezTo>
                    <a:lnTo>
                      <a:pt x="14320" y="9280"/>
                    </a:lnTo>
                    <a:lnTo>
                      <a:pt x="14403" y="9173"/>
                    </a:lnTo>
                    <a:cubicBezTo>
                      <a:pt x="14427" y="9155"/>
                      <a:pt x="14454" y="9141"/>
                      <a:pt x="14484" y="9132"/>
                    </a:cubicBezTo>
                    <a:cubicBezTo>
                      <a:pt x="14532" y="9116"/>
                      <a:pt x="14585" y="9113"/>
                      <a:pt x="14635" y="9124"/>
                    </a:cubicBezTo>
                    <a:lnTo>
                      <a:pt x="14751" y="9291"/>
                    </a:lnTo>
                    <a:lnTo>
                      <a:pt x="14825" y="9444"/>
                    </a:lnTo>
                    <a:cubicBezTo>
                      <a:pt x="14851" y="9488"/>
                      <a:pt x="14907" y="9515"/>
                      <a:pt x="14964" y="9509"/>
                    </a:cubicBezTo>
                    <a:cubicBezTo>
                      <a:pt x="15020" y="9505"/>
                      <a:pt x="15070" y="9471"/>
                      <a:pt x="15125" y="9482"/>
                    </a:cubicBezTo>
                    <a:cubicBezTo>
                      <a:pt x="15190" y="9495"/>
                      <a:pt x="15214" y="9559"/>
                      <a:pt x="15262" y="9597"/>
                    </a:cubicBezTo>
                    <a:cubicBezTo>
                      <a:pt x="15304" y="9631"/>
                      <a:pt x="15364" y="9644"/>
                      <a:pt x="15420" y="9631"/>
                    </a:cubicBezTo>
                    <a:cubicBezTo>
                      <a:pt x="15457" y="9651"/>
                      <a:pt x="15500" y="9661"/>
                      <a:pt x="15544" y="9661"/>
                    </a:cubicBezTo>
                    <a:cubicBezTo>
                      <a:pt x="15611" y="9660"/>
                      <a:pt x="15674" y="9635"/>
                      <a:pt x="15719" y="9593"/>
                    </a:cubicBezTo>
                    <a:lnTo>
                      <a:pt x="15916" y="9456"/>
                    </a:lnTo>
                    <a:lnTo>
                      <a:pt x="16026" y="9546"/>
                    </a:lnTo>
                    <a:lnTo>
                      <a:pt x="16068" y="9656"/>
                    </a:lnTo>
                    <a:cubicBezTo>
                      <a:pt x="16082" y="9678"/>
                      <a:pt x="16104" y="9697"/>
                      <a:pt x="16130" y="9709"/>
                    </a:cubicBezTo>
                    <a:cubicBezTo>
                      <a:pt x="16190" y="9737"/>
                      <a:pt x="16263" y="9732"/>
                      <a:pt x="16316" y="9697"/>
                    </a:cubicBezTo>
                    <a:lnTo>
                      <a:pt x="16630" y="9655"/>
                    </a:lnTo>
                    <a:lnTo>
                      <a:pt x="16941" y="9655"/>
                    </a:lnTo>
                    <a:lnTo>
                      <a:pt x="17083" y="9562"/>
                    </a:lnTo>
                    <a:lnTo>
                      <a:pt x="17175" y="9482"/>
                    </a:lnTo>
                    <a:lnTo>
                      <a:pt x="17273" y="9434"/>
                    </a:lnTo>
                    <a:lnTo>
                      <a:pt x="17419" y="9407"/>
                    </a:lnTo>
                    <a:lnTo>
                      <a:pt x="17492" y="9349"/>
                    </a:lnTo>
                    <a:lnTo>
                      <a:pt x="17575" y="9290"/>
                    </a:lnTo>
                    <a:lnTo>
                      <a:pt x="17773" y="9447"/>
                    </a:lnTo>
                    <a:lnTo>
                      <a:pt x="17828" y="9554"/>
                    </a:lnTo>
                    <a:lnTo>
                      <a:pt x="17963" y="9559"/>
                    </a:lnTo>
                    <a:lnTo>
                      <a:pt x="18053" y="9619"/>
                    </a:lnTo>
                    <a:lnTo>
                      <a:pt x="18132" y="9664"/>
                    </a:lnTo>
                    <a:lnTo>
                      <a:pt x="18166" y="9736"/>
                    </a:lnTo>
                    <a:lnTo>
                      <a:pt x="18250" y="9865"/>
                    </a:lnTo>
                    <a:cubicBezTo>
                      <a:pt x="18289" y="9892"/>
                      <a:pt x="18332" y="9916"/>
                      <a:pt x="18378" y="9934"/>
                    </a:cubicBezTo>
                    <a:cubicBezTo>
                      <a:pt x="18424" y="9954"/>
                      <a:pt x="18473" y="9968"/>
                      <a:pt x="18524" y="9976"/>
                    </a:cubicBezTo>
                    <a:lnTo>
                      <a:pt x="18625" y="9960"/>
                    </a:lnTo>
                    <a:lnTo>
                      <a:pt x="18678" y="9824"/>
                    </a:lnTo>
                    <a:lnTo>
                      <a:pt x="18754" y="9790"/>
                    </a:lnTo>
                    <a:lnTo>
                      <a:pt x="18868" y="9878"/>
                    </a:lnTo>
                    <a:lnTo>
                      <a:pt x="18977" y="9979"/>
                    </a:lnTo>
                    <a:lnTo>
                      <a:pt x="19105" y="10083"/>
                    </a:lnTo>
                    <a:lnTo>
                      <a:pt x="19040" y="10248"/>
                    </a:lnTo>
                    <a:cubicBezTo>
                      <a:pt x="19058" y="10308"/>
                      <a:pt x="19087" y="10365"/>
                      <a:pt x="19126" y="10417"/>
                    </a:cubicBezTo>
                    <a:cubicBezTo>
                      <a:pt x="19157" y="10460"/>
                      <a:pt x="19195" y="10498"/>
                      <a:pt x="19237" y="10533"/>
                    </a:cubicBezTo>
                    <a:lnTo>
                      <a:pt x="19244" y="10664"/>
                    </a:lnTo>
                    <a:lnTo>
                      <a:pt x="19244" y="10732"/>
                    </a:lnTo>
                    <a:cubicBezTo>
                      <a:pt x="19267" y="10788"/>
                      <a:pt x="19300" y="10842"/>
                      <a:pt x="19344" y="10889"/>
                    </a:cubicBezTo>
                    <a:cubicBezTo>
                      <a:pt x="19384" y="10931"/>
                      <a:pt x="19431" y="10968"/>
                      <a:pt x="19483" y="10998"/>
                    </a:cubicBezTo>
                    <a:lnTo>
                      <a:pt x="19465" y="11121"/>
                    </a:lnTo>
                    <a:lnTo>
                      <a:pt x="19506" y="11185"/>
                    </a:lnTo>
                    <a:lnTo>
                      <a:pt x="19609" y="11302"/>
                    </a:lnTo>
                    <a:lnTo>
                      <a:pt x="19706" y="11394"/>
                    </a:lnTo>
                    <a:lnTo>
                      <a:pt x="19653" y="11497"/>
                    </a:lnTo>
                    <a:lnTo>
                      <a:pt x="19713" y="11664"/>
                    </a:lnTo>
                    <a:lnTo>
                      <a:pt x="19871" y="11758"/>
                    </a:lnTo>
                    <a:lnTo>
                      <a:pt x="19913" y="11879"/>
                    </a:lnTo>
                    <a:lnTo>
                      <a:pt x="19978" y="11976"/>
                    </a:lnTo>
                    <a:lnTo>
                      <a:pt x="20040" y="12068"/>
                    </a:lnTo>
                    <a:lnTo>
                      <a:pt x="20119" y="12068"/>
                    </a:lnTo>
                    <a:cubicBezTo>
                      <a:pt x="20170" y="12032"/>
                      <a:pt x="20209" y="11985"/>
                      <a:pt x="20231" y="11932"/>
                    </a:cubicBezTo>
                    <a:cubicBezTo>
                      <a:pt x="20248" y="11891"/>
                      <a:pt x="20254" y="11847"/>
                      <a:pt x="20249" y="11803"/>
                    </a:cubicBezTo>
                    <a:lnTo>
                      <a:pt x="20328" y="11711"/>
                    </a:lnTo>
                    <a:lnTo>
                      <a:pt x="20371" y="11792"/>
                    </a:lnTo>
                    <a:lnTo>
                      <a:pt x="20371" y="11953"/>
                    </a:lnTo>
                    <a:lnTo>
                      <a:pt x="20357" y="12045"/>
                    </a:lnTo>
                    <a:lnTo>
                      <a:pt x="20362" y="12250"/>
                    </a:lnTo>
                    <a:lnTo>
                      <a:pt x="20415" y="12325"/>
                    </a:lnTo>
                    <a:cubicBezTo>
                      <a:pt x="20440" y="12352"/>
                      <a:pt x="20481" y="12364"/>
                      <a:pt x="20520" y="12355"/>
                    </a:cubicBezTo>
                    <a:cubicBezTo>
                      <a:pt x="20593" y="12339"/>
                      <a:pt x="20627" y="12267"/>
                      <a:pt x="20587" y="12212"/>
                    </a:cubicBezTo>
                    <a:lnTo>
                      <a:pt x="20612" y="12033"/>
                    </a:lnTo>
                    <a:lnTo>
                      <a:pt x="20605" y="11882"/>
                    </a:lnTo>
                    <a:lnTo>
                      <a:pt x="20575" y="11742"/>
                    </a:lnTo>
                    <a:lnTo>
                      <a:pt x="20529" y="11565"/>
                    </a:lnTo>
                    <a:lnTo>
                      <a:pt x="20432" y="11481"/>
                    </a:lnTo>
                    <a:lnTo>
                      <a:pt x="20358" y="11487"/>
                    </a:lnTo>
                    <a:lnTo>
                      <a:pt x="20296" y="11632"/>
                    </a:lnTo>
                    <a:lnTo>
                      <a:pt x="20261" y="11384"/>
                    </a:lnTo>
                    <a:lnTo>
                      <a:pt x="20275" y="11241"/>
                    </a:lnTo>
                    <a:lnTo>
                      <a:pt x="20275" y="11159"/>
                    </a:lnTo>
                    <a:lnTo>
                      <a:pt x="20289" y="11082"/>
                    </a:lnTo>
                    <a:lnTo>
                      <a:pt x="20289" y="10957"/>
                    </a:lnTo>
                    <a:lnTo>
                      <a:pt x="20295" y="10844"/>
                    </a:lnTo>
                    <a:lnTo>
                      <a:pt x="20191" y="10689"/>
                    </a:lnTo>
                    <a:lnTo>
                      <a:pt x="20184" y="10595"/>
                    </a:lnTo>
                    <a:cubicBezTo>
                      <a:pt x="20188" y="10557"/>
                      <a:pt x="20188" y="10518"/>
                      <a:pt x="20184" y="10480"/>
                    </a:cubicBezTo>
                    <a:cubicBezTo>
                      <a:pt x="20177" y="10420"/>
                      <a:pt x="20161" y="10361"/>
                      <a:pt x="20163" y="10301"/>
                    </a:cubicBezTo>
                    <a:cubicBezTo>
                      <a:pt x="20164" y="10261"/>
                      <a:pt x="20174" y="10222"/>
                      <a:pt x="20191" y="10185"/>
                    </a:cubicBezTo>
                    <a:lnTo>
                      <a:pt x="20205" y="10094"/>
                    </a:lnTo>
                    <a:lnTo>
                      <a:pt x="20211" y="10026"/>
                    </a:lnTo>
                    <a:lnTo>
                      <a:pt x="20269" y="9826"/>
                    </a:lnTo>
                    <a:lnTo>
                      <a:pt x="20324" y="9624"/>
                    </a:lnTo>
                    <a:lnTo>
                      <a:pt x="20296" y="9512"/>
                    </a:lnTo>
                    <a:lnTo>
                      <a:pt x="20296" y="9377"/>
                    </a:lnTo>
                    <a:lnTo>
                      <a:pt x="20347" y="9212"/>
                    </a:lnTo>
                    <a:lnTo>
                      <a:pt x="20405" y="9069"/>
                    </a:lnTo>
                    <a:lnTo>
                      <a:pt x="20322" y="8952"/>
                    </a:lnTo>
                    <a:lnTo>
                      <a:pt x="20438" y="8629"/>
                    </a:lnTo>
                    <a:cubicBezTo>
                      <a:pt x="20457" y="8566"/>
                      <a:pt x="20475" y="8504"/>
                      <a:pt x="20493" y="8441"/>
                    </a:cubicBezTo>
                    <a:cubicBezTo>
                      <a:pt x="20512" y="8378"/>
                      <a:pt x="20530" y="8315"/>
                      <a:pt x="20548" y="8252"/>
                    </a:cubicBezTo>
                    <a:lnTo>
                      <a:pt x="20847" y="8705"/>
                    </a:lnTo>
                    <a:lnTo>
                      <a:pt x="21129" y="9062"/>
                    </a:lnTo>
                    <a:lnTo>
                      <a:pt x="21600" y="9676"/>
                    </a:lnTo>
                    <a:cubicBezTo>
                      <a:pt x="21403" y="8190"/>
                      <a:pt x="20859" y="6754"/>
                      <a:pt x="20001" y="5452"/>
                    </a:cubicBezTo>
                    <a:cubicBezTo>
                      <a:pt x="19120" y="4115"/>
                      <a:pt x="17927" y="2949"/>
                      <a:pt x="16497" y="2025"/>
                    </a:cubicBezTo>
                    <a:cubicBezTo>
                      <a:pt x="15728" y="1490"/>
                      <a:pt x="14879" y="1043"/>
                      <a:pt x="13974" y="698"/>
                    </a:cubicBezTo>
                    <a:cubicBezTo>
                      <a:pt x="13114" y="370"/>
                      <a:pt x="12211" y="135"/>
                      <a:pt x="11283" y="0"/>
                    </a:cubicBezTo>
                    <a:lnTo>
                      <a:pt x="12018" y="440"/>
                    </a:lnTo>
                    <a:lnTo>
                      <a:pt x="11938" y="476"/>
                    </a:lnTo>
                    <a:lnTo>
                      <a:pt x="11889" y="518"/>
                    </a:lnTo>
                    <a:lnTo>
                      <a:pt x="11982" y="559"/>
                    </a:lnTo>
                    <a:lnTo>
                      <a:pt x="12089" y="579"/>
                    </a:lnTo>
                    <a:lnTo>
                      <a:pt x="12158" y="597"/>
                    </a:lnTo>
                    <a:lnTo>
                      <a:pt x="12135" y="654"/>
                    </a:lnTo>
                    <a:lnTo>
                      <a:pt x="12054" y="670"/>
                    </a:lnTo>
                    <a:lnTo>
                      <a:pt x="12078" y="759"/>
                    </a:lnTo>
                    <a:lnTo>
                      <a:pt x="11985" y="837"/>
                    </a:lnTo>
                    <a:lnTo>
                      <a:pt x="11846" y="763"/>
                    </a:lnTo>
                    <a:lnTo>
                      <a:pt x="11706" y="680"/>
                    </a:lnTo>
                    <a:cubicBezTo>
                      <a:pt x="11647" y="638"/>
                      <a:pt x="11571" y="619"/>
                      <a:pt x="11495" y="628"/>
                    </a:cubicBezTo>
                    <a:cubicBezTo>
                      <a:pt x="11444" y="633"/>
                      <a:pt x="11395" y="651"/>
                      <a:pt x="11355" y="680"/>
                    </a:cubicBezTo>
                    <a:lnTo>
                      <a:pt x="11231" y="707"/>
                    </a:lnTo>
                    <a:lnTo>
                      <a:pt x="11154" y="713"/>
                    </a:lnTo>
                    <a:lnTo>
                      <a:pt x="11059" y="655"/>
                    </a:lnTo>
                    <a:lnTo>
                      <a:pt x="10857" y="644"/>
                    </a:lnTo>
                    <a:lnTo>
                      <a:pt x="10760" y="691"/>
                    </a:lnTo>
                    <a:lnTo>
                      <a:pt x="10643" y="685"/>
                    </a:lnTo>
                    <a:lnTo>
                      <a:pt x="10534" y="673"/>
                    </a:lnTo>
                    <a:lnTo>
                      <a:pt x="10353" y="631"/>
                    </a:lnTo>
                    <a:lnTo>
                      <a:pt x="10133" y="667"/>
                    </a:lnTo>
                    <a:lnTo>
                      <a:pt x="10214" y="745"/>
                    </a:lnTo>
                    <a:lnTo>
                      <a:pt x="10358" y="774"/>
                    </a:lnTo>
                    <a:lnTo>
                      <a:pt x="10495" y="816"/>
                    </a:lnTo>
                    <a:lnTo>
                      <a:pt x="10600" y="822"/>
                    </a:lnTo>
                    <a:lnTo>
                      <a:pt x="10701" y="810"/>
                    </a:lnTo>
                    <a:cubicBezTo>
                      <a:pt x="10739" y="792"/>
                      <a:pt x="10780" y="779"/>
                      <a:pt x="10822" y="772"/>
                    </a:cubicBezTo>
                    <a:cubicBezTo>
                      <a:pt x="10876" y="763"/>
                      <a:pt x="10931" y="763"/>
                      <a:pt x="10984" y="772"/>
                    </a:cubicBezTo>
                    <a:lnTo>
                      <a:pt x="11130" y="790"/>
                    </a:lnTo>
                    <a:lnTo>
                      <a:pt x="11225" y="790"/>
                    </a:lnTo>
                    <a:lnTo>
                      <a:pt x="11378" y="816"/>
                    </a:lnTo>
                    <a:lnTo>
                      <a:pt x="11480" y="850"/>
                    </a:lnTo>
                    <a:lnTo>
                      <a:pt x="11385" y="887"/>
                    </a:lnTo>
                    <a:lnTo>
                      <a:pt x="11281" y="863"/>
                    </a:lnTo>
                    <a:lnTo>
                      <a:pt x="11295" y="947"/>
                    </a:lnTo>
                    <a:lnTo>
                      <a:pt x="11387" y="974"/>
                    </a:lnTo>
                    <a:lnTo>
                      <a:pt x="11468" y="1054"/>
                    </a:lnTo>
                    <a:lnTo>
                      <a:pt x="11480" y="1151"/>
                    </a:lnTo>
                    <a:lnTo>
                      <a:pt x="11508" y="1243"/>
                    </a:lnTo>
                    <a:lnTo>
                      <a:pt x="11598" y="1284"/>
                    </a:lnTo>
                    <a:lnTo>
                      <a:pt x="11725" y="1294"/>
                    </a:lnTo>
                    <a:lnTo>
                      <a:pt x="11687" y="1392"/>
                    </a:lnTo>
                    <a:lnTo>
                      <a:pt x="11791" y="1437"/>
                    </a:lnTo>
                    <a:lnTo>
                      <a:pt x="11993" y="1503"/>
                    </a:lnTo>
                    <a:lnTo>
                      <a:pt x="12046" y="1545"/>
                    </a:lnTo>
                    <a:lnTo>
                      <a:pt x="11863" y="1566"/>
                    </a:lnTo>
                    <a:lnTo>
                      <a:pt x="11785" y="1572"/>
                    </a:lnTo>
                    <a:lnTo>
                      <a:pt x="11838" y="1660"/>
                    </a:lnTo>
                    <a:lnTo>
                      <a:pt x="11843" y="1741"/>
                    </a:lnTo>
                    <a:lnTo>
                      <a:pt x="11669" y="1693"/>
                    </a:lnTo>
                    <a:cubicBezTo>
                      <a:pt x="11654" y="1668"/>
                      <a:pt x="11633" y="1646"/>
                      <a:pt x="11606" y="1628"/>
                    </a:cubicBezTo>
                    <a:cubicBezTo>
                      <a:pt x="11571" y="1604"/>
                      <a:pt x="11528" y="1591"/>
                      <a:pt x="11483" y="1588"/>
                    </a:cubicBezTo>
                    <a:lnTo>
                      <a:pt x="11305" y="1576"/>
                    </a:lnTo>
                    <a:lnTo>
                      <a:pt x="11379" y="1723"/>
                    </a:lnTo>
                    <a:lnTo>
                      <a:pt x="11497" y="1783"/>
                    </a:lnTo>
                    <a:lnTo>
                      <a:pt x="11537" y="1912"/>
                    </a:lnTo>
                    <a:lnTo>
                      <a:pt x="11606" y="2008"/>
                    </a:lnTo>
                    <a:lnTo>
                      <a:pt x="11743" y="2069"/>
                    </a:lnTo>
                    <a:lnTo>
                      <a:pt x="11905" y="2115"/>
                    </a:lnTo>
                    <a:lnTo>
                      <a:pt x="11986" y="2168"/>
                    </a:lnTo>
                    <a:lnTo>
                      <a:pt x="11847" y="2202"/>
                    </a:lnTo>
                    <a:lnTo>
                      <a:pt x="11675" y="2174"/>
                    </a:lnTo>
                    <a:lnTo>
                      <a:pt x="11494" y="2149"/>
                    </a:lnTo>
                    <a:lnTo>
                      <a:pt x="11327" y="2149"/>
                    </a:lnTo>
                    <a:lnTo>
                      <a:pt x="11214" y="2137"/>
                    </a:lnTo>
                    <a:lnTo>
                      <a:pt x="11249" y="2200"/>
                    </a:lnTo>
                    <a:cubicBezTo>
                      <a:pt x="11281" y="2217"/>
                      <a:pt x="11315" y="2231"/>
                      <a:pt x="11351" y="2242"/>
                    </a:cubicBezTo>
                    <a:cubicBezTo>
                      <a:pt x="11389" y="2253"/>
                      <a:pt x="11429" y="2261"/>
                      <a:pt x="11469" y="2265"/>
                    </a:cubicBezTo>
                    <a:lnTo>
                      <a:pt x="11511" y="2357"/>
                    </a:lnTo>
                    <a:lnTo>
                      <a:pt x="11414" y="2351"/>
                    </a:lnTo>
                    <a:lnTo>
                      <a:pt x="11326" y="2363"/>
                    </a:lnTo>
                    <a:lnTo>
                      <a:pt x="11252" y="2390"/>
                    </a:lnTo>
                    <a:lnTo>
                      <a:pt x="11176" y="2445"/>
                    </a:lnTo>
                    <a:lnTo>
                      <a:pt x="11081" y="2362"/>
                    </a:lnTo>
                    <a:lnTo>
                      <a:pt x="11020" y="2410"/>
                    </a:lnTo>
                    <a:lnTo>
                      <a:pt x="10967" y="2460"/>
                    </a:lnTo>
                    <a:lnTo>
                      <a:pt x="10821" y="2580"/>
                    </a:lnTo>
                    <a:lnTo>
                      <a:pt x="10751" y="2670"/>
                    </a:lnTo>
                    <a:lnTo>
                      <a:pt x="10791" y="2781"/>
                    </a:lnTo>
                    <a:lnTo>
                      <a:pt x="10676" y="2772"/>
                    </a:lnTo>
                    <a:lnTo>
                      <a:pt x="10454" y="2745"/>
                    </a:lnTo>
                    <a:lnTo>
                      <a:pt x="10594" y="2666"/>
                    </a:lnTo>
                    <a:lnTo>
                      <a:pt x="10516" y="2553"/>
                    </a:lnTo>
                    <a:lnTo>
                      <a:pt x="10295" y="2513"/>
                    </a:lnTo>
                    <a:lnTo>
                      <a:pt x="10328" y="2652"/>
                    </a:lnTo>
                    <a:lnTo>
                      <a:pt x="10388" y="2779"/>
                    </a:lnTo>
                    <a:lnTo>
                      <a:pt x="10462" y="2867"/>
                    </a:lnTo>
                    <a:lnTo>
                      <a:pt x="10476" y="2956"/>
                    </a:lnTo>
                    <a:lnTo>
                      <a:pt x="10395" y="2966"/>
                    </a:lnTo>
                    <a:lnTo>
                      <a:pt x="10272" y="3040"/>
                    </a:lnTo>
                    <a:lnTo>
                      <a:pt x="10279" y="3105"/>
                    </a:lnTo>
                    <a:lnTo>
                      <a:pt x="10142" y="3138"/>
                    </a:lnTo>
                    <a:lnTo>
                      <a:pt x="10091" y="3260"/>
                    </a:lnTo>
                    <a:cubicBezTo>
                      <a:pt x="10038" y="3292"/>
                      <a:pt x="9970" y="3297"/>
                      <a:pt x="9912" y="3274"/>
                    </a:cubicBezTo>
                    <a:cubicBezTo>
                      <a:pt x="9835" y="3243"/>
                      <a:pt x="9793" y="3172"/>
                      <a:pt x="9810" y="3101"/>
                    </a:cubicBezTo>
                    <a:lnTo>
                      <a:pt x="9701" y="2999"/>
                    </a:lnTo>
                    <a:lnTo>
                      <a:pt x="9840" y="2940"/>
                    </a:lnTo>
                    <a:lnTo>
                      <a:pt x="9976" y="2991"/>
                    </a:lnTo>
                    <a:lnTo>
                      <a:pt x="10125" y="2991"/>
                    </a:lnTo>
                    <a:lnTo>
                      <a:pt x="10321" y="2905"/>
                    </a:lnTo>
                    <a:lnTo>
                      <a:pt x="10293" y="2819"/>
                    </a:lnTo>
                    <a:lnTo>
                      <a:pt x="10212" y="2728"/>
                    </a:lnTo>
                    <a:lnTo>
                      <a:pt x="10159" y="2694"/>
                    </a:lnTo>
                    <a:lnTo>
                      <a:pt x="10013" y="2670"/>
                    </a:lnTo>
                    <a:cubicBezTo>
                      <a:pt x="9962" y="2665"/>
                      <a:pt x="9910" y="2657"/>
                      <a:pt x="9860" y="2646"/>
                    </a:cubicBezTo>
                    <a:cubicBezTo>
                      <a:pt x="9787" y="2631"/>
                      <a:pt x="9716" y="2611"/>
                      <a:pt x="9647" y="2587"/>
                    </a:cubicBezTo>
                    <a:lnTo>
                      <a:pt x="9497" y="2535"/>
                    </a:lnTo>
                    <a:lnTo>
                      <a:pt x="9366" y="2529"/>
                    </a:lnTo>
                    <a:lnTo>
                      <a:pt x="9160" y="2533"/>
                    </a:lnTo>
                    <a:lnTo>
                      <a:pt x="9139" y="2476"/>
                    </a:lnTo>
                    <a:lnTo>
                      <a:pt x="9030" y="2412"/>
                    </a:lnTo>
                    <a:lnTo>
                      <a:pt x="8895" y="2376"/>
                    </a:lnTo>
                    <a:lnTo>
                      <a:pt x="8779" y="2370"/>
                    </a:lnTo>
                    <a:lnTo>
                      <a:pt x="8663" y="2409"/>
                    </a:lnTo>
                    <a:lnTo>
                      <a:pt x="8373" y="2427"/>
                    </a:lnTo>
                    <a:cubicBezTo>
                      <a:pt x="8340" y="2453"/>
                      <a:pt x="8305" y="2477"/>
                      <a:pt x="8266" y="2497"/>
                    </a:cubicBezTo>
                    <a:cubicBezTo>
                      <a:pt x="8206" y="2528"/>
                      <a:pt x="8140" y="2550"/>
                      <a:pt x="8071" y="2562"/>
                    </a:cubicBezTo>
                    <a:lnTo>
                      <a:pt x="7980" y="2610"/>
                    </a:lnTo>
                    <a:lnTo>
                      <a:pt x="7818" y="2672"/>
                    </a:lnTo>
                    <a:lnTo>
                      <a:pt x="7692" y="2737"/>
                    </a:lnTo>
                    <a:lnTo>
                      <a:pt x="7611" y="2789"/>
                    </a:lnTo>
                    <a:lnTo>
                      <a:pt x="7672" y="2872"/>
                    </a:lnTo>
                    <a:lnTo>
                      <a:pt x="7627" y="2989"/>
                    </a:lnTo>
                    <a:lnTo>
                      <a:pt x="7558" y="3041"/>
                    </a:lnTo>
                    <a:lnTo>
                      <a:pt x="7453" y="3130"/>
                    </a:lnTo>
                    <a:cubicBezTo>
                      <a:pt x="7420" y="3163"/>
                      <a:pt x="7387" y="3196"/>
                      <a:pt x="7355" y="3230"/>
                    </a:cubicBezTo>
                    <a:cubicBezTo>
                      <a:pt x="7318" y="3270"/>
                      <a:pt x="7280" y="3310"/>
                      <a:pt x="7237" y="3345"/>
                    </a:cubicBezTo>
                    <a:cubicBezTo>
                      <a:pt x="7203" y="3373"/>
                      <a:pt x="7166" y="3397"/>
                      <a:pt x="7125" y="3417"/>
                    </a:cubicBezTo>
                    <a:lnTo>
                      <a:pt x="7042" y="3435"/>
                    </a:lnTo>
                    <a:lnTo>
                      <a:pt x="6975" y="3528"/>
                    </a:lnTo>
                    <a:lnTo>
                      <a:pt x="6882" y="3556"/>
                    </a:lnTo>
                    <a:lnTo>
                      <a:pt x="6757" y="3580"/>
                    </a:lnTo>
                    <a:lnTo>
                      <a:pt x="6631" y="3657"/>
                    </a:lnTo>
                    <a:lnTo>
                      <a:pt x="6460" y="3844"/>
                    </a:lnTo>
                    <a:lnTo>
                      <a:pt x="6392" y="4010"/>
                    </a:lnTo>
                    <a:lnTo>
                      <a:pt x="6392" y="4113"/>
                    </a:lnTo>
                    <a:lnTo>
                      <a:pt x="6406" y="4187"/>
                    </a:lnTo>
                    <a:lnTo>
                      <a:pt x="6439" y="4265"/>
                    </a:lnTo>
                    <a:lnTo>
                      <a:pt x="6460" y="4342"/>
                    </a:lnTo>
                    <a:lnTo>
                      <a:pt x="6566" y="4392"/>
                    </a:lnTo>
                    <a:lnTo>
                      <a:pt x="6685" y="4410"/>
                    </a:lnTo>
                    <a:lnTo>
                      <a:pt x="6756" y="4392"/>
                    </a:lnTo>
                    <a:lnTo>
                      <a:pt x="6916" y="4302"/>
                    </a:lnTo>
                    <a:lnTo>
                      <a:pt x="7046" y="4249"/>
                    </a:lnTo>
                    <a:lnTo>
                      <a:pt x="7153" y="4239"/>
                    </a:lnTo>
                    <a:lnTo>
                      <a:pt x="7278" y="4304"/>
                    </a:lnTo>
                    <a:cubicBezTo>
                      <a:pt x="7294" y="4329"/>
                      <a:pt x="7306" y="4355"/>
                      <a:pt x="7313" y="4382"/>
                    </a:cubicBezTo>
                    <a:cubicBezTo>
                      <a:pt x="7328" y="4435"/>
                      <a:pt x="7326" y="4490"/>
                      <a:pt x="7308" y="4543"/>
                    </a:cubicBezTo>
                    <a:lnTo>
                      <a:pt x="7290" y="4640"/>
                    </a:lnTo>
                    <a:lnTo>
                      <a:pt x="7235" y="4692"/>
                    </a:lnTo>
                    <a:lnTo>
                      <a:pt x="7325" y="4873"/>
                    </a:lnTo>
                    <a:cubicBezTo>
                      <a:pt x="7356" y="4882"/>
                      <a:pt x="7388" y="4885"/>
                      <a:pt x="7420" y="4883"/>
                    </a:cubicBezTo>
                    <a:cubicBezTo>
                      <a:pt x="7472" y="4878"/>
                      <a:pt x="7519" y="4859"/>
                      <a:pt x="7555" y="4827"/>
                    </a:cubicBezTo>
                    <a:lnTo>
                      <a:pt x="7611" y="4775"/>
                    </a:lnTo>
                    <a:lnTo>
                      <a:pt x="7778" y="4766"/>
                    </a:lnTo>
                    <a:lnTo>
                      <a:pt x="7892" y="4680"/>
                    </a:lnTo>
                    <a:lnTo>
                      <a:pt x="8022" y="4620"/>
                    </a:lnTo>
                    <a:lnTo>
                      <a:pt x="7931" y="4489"/>
                    </a:lnTo>
                    <a:cubicBezTo>
                      <a:pt x="7925" y="4436"/>
                      <a:pt x="7945" y="4383"/>
                      <a:pt x="7985" y="4342"/>
                    </a:cubicBezTo>
                    <a:cubicBezTo>
                      <a:pt x="8042" y="4284"/>
                      <a:pt x="8131" y="4258"/>
                      <a:pt x="8217" y="4274"/>
                    </a:cubicBezTo>
                    <a:lnTo>
                      <a:pt x="8266" y="4168"/>
                    </a:lnTo>
                    <a:lnTo>
                      <a:pt x="8189" y="4016"/>
                    </a:lnTo>
                    <a:lnTo>
                      <a:pt x="8061" y="3951"/>
                    </a:lnTo>
                    <a:lnTo>
                      <a:pt x="8029" y="3766"/>
                    </a:lnTo>
                    <a:cubicBezTo>
                      <a:pt x="8052" y="3730"/>
                      <a:pt x="8081" y="3697"/>
                      <a:pt x="8115" y="3668"/>
                    </a:cubicBezTo>
                    <a:cubicBezTo>
                      <a:pt x="8159" y="3631"/>
                      <a:pt x="8210" y="3601"/>
                      <a:pt x="8261" y="3571"/>
                    </a:cubicBezTo>
                    <a:cubicBezTo>
                      <a:pt x="8298" y="3549"/>
                      <a:pt x="8335" y="3527"/>
                      <a:pt x="8372" y="3505"/>
                    </a:cubicBezTo>
                    <a:lnTo>
                      <a:pt x="8462" y="3412"/>
                    </a:lnTo>
                    <a:lnTo>
                      <a:pt x="8474" y="3300"/>
                    </a:lnTo>
                    <a:lnTo>
                      <a:pt x="8660" y="3219"/>
                    </a:lnTo>
                    <a:lnTo>
                      <a:pt x="8773" y="3189"/>
                    </a:lnTo>
                    <a:lnTo>
                      <a:pt x="8852" y="3257"/>
                    </a:lnTo>
                    <a:lnTo>
                      <a:pt x="8760" y="3342"/>
                    </a:lnTo>
                    <a:lnTo>
                      <a:pt x="8597" y="3442"/>
                    </a:lnTo>
                    <a:lnTo>
                      <a:pt x="8488" y="3492"/>
                    </a:lnTo>
                    <a:lnTo>
                      <a:pt x="8435" y="3564"/>
                    </a:lnTo>
                    <a:lnTo>
                      <a:pt x="8435" y="3636"/>
                    </a:lnTo>
                    <a:lnTo>
                      <a:pt x="8455" y="3755"/>
                    </a:lnTo>
                    <a:lnTo>
                      <a:pt x="8462" y="3820"/>
                    </a:lnTo>
                    <a:lnTo>
                      <a:pt x="8428" y="3926"/>
                    </a:lnTo>
                    <a:lnTo>
                      <a:pt x="8428" y="4035"/>
                    </a:lnTo>
                    <a:lnTo>
                      <a:pt x="8601" y="4076"/>
                    </a:lnTo>
                    <a:lnTo>
                      <a:pt x="8837" y="4070"/>
                    </a:lnTo>
                    <a:lnTo>
                      <a:pt x="8942" y="4031"/>
                    </a:lnTo>
                    <a:lnTo>
                      <a:pt x="9086" y="3977"/>
                    </a:lnTo>
                    <a:lnTo>
                      <a:pt x="9288" y="3947"/>
                    </a:lnTo>
                    <a:lnTo>
                      <a:pt x="9379" y="3947"/>
                    </a:lnTo>
                    <a:lnTo>
                      <a:pt x="9430" y="4024"/>
                    </a:lnTo>
                    <a:lnTo>
                      <a:pt x="9271" y="4101"/>
                    </a:lnTo>
                    <a:lnTo>
                      <a:pt x="9201" y="4101"/>
                    </a:lnTo>
                    <a:lnTo>
                      <a:pt x="9032" y="4097"/>
                    </a:lnTo>
                    <a:lnTo>
                      <a:pt x="8740" y="4150"/>
                    </a:lnTo>
                    <a:lnTo>
                      <a:pt x="8658" y="4197"/>
                    </a:lnTo>
                    <a:lnTo>
                      <a:pt x="8563" y="4209"/>
                    </a:lnTo>
                    <a:lnTo>
                      <a:pt x="8577" y="4337"/>
                    </a:lnTo>
                    <a:lnTo>
                      <a:pt x="8570" y="4412"/>
                    </a:lnTo>
                    <a:lnTo>
                      <a:pt x="8489" y="4534"/>
                    </a:lnTo>
                    <a:lnTo>
                      <a:pt x="8440" y="4605"/>
                    </a:lnTo>
                    <a:lnTo>
                      <a:pt x="8461" y="4698"/>
                    </a:lnTo>
                    <a:lnTo>
                      <a:pt x="8465" y="4764"/>
                    </a:lnTo>
                    <a:lnTo>
                      <a:pt x="8354" y="4845"/>
                    </a:lnTo>
                    <a:lnTo>
                      <a:pt x="8308" y="4927"/>
                    </a:lnTo>
                    <a:cubicBezTo>
                      <a:pt x="8301" y="4953"/>
                      <a:pt x="8287" y="4978"/>
                      <a:pt x="8266" y="4998"/>
                    </a:cubicBezTo>
                    <a:cubicBezTo>
                      <a:pt x="8236" y="5028"/>
                      <a:pt x="8196" y="5049"/>
                      <a:pt x="8151" y="5056"/>
                    </a:cubicBezTo>
                    <a:lnTo>
                      <a:pt x="8058" y="5056"/>
                    </a:lnTo>
                    <a:lnTo>
                      <a:pt x="8051" y="4991"/>
                    </a:lnTo>
                    <a:lnTo>
                      <a:pt x="7907" y="4934"/>
                    </a:lnTo>
                    <a:lnTo>
                      <a:pt x="7812" y="4997"/>
                    </a:lnTo>
                    <a:lnTo>
                      <a:pt x="7724" y="5013"/>
                    </a:lnTo>
                    <a:lnTo>
                      <a:pt x="7561" y="5041"/>
                    </a:lnTo>
                    <a:lnTo>
                      <a:pt x="7480" y="4999"/>
                    </a:lnTo>
                    <a:lnTo>
                      <a:pt x="7380" y="4953"/>
                    </a:lnTo>
                    <a:lnTo>
                      <a:pt x="7241" y="4971"/>
                    </a:lnTo>
                    <a:lnTo>
                      <a:pt x="7162" y="4705"/>
                    </a:lnTo>
                    <a:lnTo>
                      <a:pt x="7026" y="4735"/>
                    </a:lnTo>
                    <a:lnTo>
                      <a:pt x="7047" y="4646"/>
                    </a:lnTo>
                    <a:lnTo>
                      <a:pt x="7116" y="4586"/>
                    </a:lnTo>
                    <a:lnTo>
                      <a:pt x="7116" y="4499"/>
                    </a:lnTo>
                    <a:lnTo>
                      <a:pt x="7061" y="4393"/>
                    </a:lnTo>
                    <a:lnTo>
                      <a:pt x="6903" y="4457"/>
                    </a:lnTo>
                    <a:lnTo>
                      <a:pt x="6791" y="4522"/>
                    </a:lnTo>
                    <a:lnTo>
                      <a:pt x="6590" y="4570"/>
                    </a:lnTo>
                    <a:lnTo>
                      <a:pt x="6604" y="4745"/>
                    </a:lnTo>
                    <a:lnTo>
                      <a:pt x="6646" y="4890"/>
                    </a:lnTo>
                    <a:lnTo>
                      <a:pt x="6657" y="5003"/>
                    </a:lnTo>
                    <a:lnTo>
                      <a:pt x="6616" y="5073"/>
                    </a:lnTo>
                    <a:lnTo>
                      <a:pt x="6393" y="5083"/>
                    </a:lnTo>
                    <a:lnTo>
                      <a:pt x="6291" y="5089"/>
                    </a:lnTo>
                    <a:lnTo>
                      <a:pt x="6158" y="5142"/>
                    </a:lnTo>
                    <a:lnTo>
                      <a:pt x="6105" y="5221"/>
                    </a:lnTo>
                    <a:lnTo>
                      <a:pt x="5976" y="5292"/>
                    </a:lnTo>
                    <a:lnTo>
                      <a:pt x="5873" y="5340"/>
                    </a:lnTo>
                    <a:lnTo>
                      <a:pt x="5688" y="5412"/>
                    </a:lnTo>
                    <a:lnTo>
                      <a:pt x="5586" y="5459"/>
                    </a:lnTo>
                    <a:lnTo>
                      <a:pt x="5498" y="5465"/>
                    </a:lnTo>
                    <a:lnTo>
                      <a:pt x="5491" y="5410"/>
                    </a:lnTo>
                    <a:cubicBezTo>
                      <a:pt x="5536" y="5395"/>
                      <a:pt x="5574" y="5368"/>
                      <a:pt x="5600" y="5332"/>
                    </a:cubicBezTo>
                    <a:cubicBezTo>
                      <a:pt x="5622" y="5302"/>
                      <a:pt x="5633" y="5267"/>
                      <a:pt x="5632" y="5231"/>
                    </a:cubicBezTo>
                    <a:cubicBezTo>
                      <a:pt x="5617" y="5192"/>
                      <a:pt x="5593" y="5155"/>
                      <a:pt x="5563" y="5124"/>
                    </a:cubicBezTo>
                    <a:cubicBezTo>
                      <a:pt x="5531" y="5091"/>
                      <a:pt x="5492" y="5064"/>
                      <a:pt x="5449" y="5044"/>
                    </a:cubicBezTo>
                    <a:cubicBezTo>
                      <a:pt x="5446" y="4976"/>
                      <a:pt x="5434" y="4908"/>
                      <a:pt x="5414" y="4841"/>
                    </a:cubicBezTo>
                    <a:cubicBezTo>
                      <a:pt x="5398" y="4788"/>
                      <a:pt x="5376" y="4736"/>
                      <a:pt x="5349" y="4686"/>
                    </a:cubicBezTo>
                    <a:lnTo>
                      <a:pt x="5240" y="4583"/>
                    </a:lnTo>
                    <a:cubicBezTo>
                      <a:pt x="5257" y="4530"/>
                      <a:pt x="5299" y="4487"/>
                      <a:pt x="5356" y="4462"/>
                    </a:cubicBezTo>
                    <a:cubicBezTo>
                      <a:pt x="5397" y="4443"/>
                      <a:pt x="5447" y="4435"/>
                      <a:pt x="5474" y="4402"/>
                    </a:cubicBezTo>
                    <a:cubicBezTo>
                      <a:pt x="5501" y="4370"/>
                      <a:pt x="5498" y="4326"/>
                      <a:pt x="5467" y="4296"/>
                    </a:cubicBezTo>
                    <a:cubicBezTo>
                      <a:pt x="5422" y="4252"/>
                      <a:pt x="5340" y="4254"/>
                      <a:pt x="5298" y="4300"/>
                    </a:cubicBezTo>
                    <a:lnTo>
                      <a:pt x="5476" y="4141"/>
                    </a:lnTo>
                    <a:lnTo>
                      <a:pt x="5504" y="4048"/>
                    </a:lnTo>
                    <a:lnTo>
                      <a:pt x="5356" y="4025"/>
                    </a:lnTo>
                    <a:lnTo>
                      <a:pt x="5248" y="4084"/>
                    </a:lnTo>
                    <a:lnTo>
                      <a:pt x="5144" y="4147"/>
                    </a:lnTo>
                    <a:close/>
                  </a:path>
                </a:pathLst>
              </a:custGeom>
              <a:solidFill>
                <a:srgbClr val="5B727D"/>
              </a:solidFill>
              <a:ln cap="flat" w="12700">
                <a:noFill/>
                <a:miter lim="400000"/>
              </a:ln>
              <a:effectLst/>
            </p:spPr>
            <p:txBody>
              <a:bodyPr anchor="ctr" bIns="45720" lIns="91440" rIns="91440" tIns="45720" wrap="square">
                <a:normAutofit/>
              </a:bodyPr>
              <a:lstStyle/>
              <a:p>
                <a:pPr algn="ctr"/>
                <a:endParaRPr/>
              </a:p>
            </p:txBody>
          </p:sp>
          <p:sp>
            <p:nvSpPr>
              <p:cNvPr id="58" name="ïṡlíḓè">
                <a:extLst>
                  <a:ext uri="{FF2B5EF4-FFF2-40B4-BE49-F238E27FC236}">
                    <a16:creationId xmlns:a16="http://schemas.microsoft.com/office/drawing/2014/main" id="{D7B2703E-E53E-46A5-B20A-4DFFB704710E}"/>
                  </a:ext>
                </a:extLst>
              </p:cNvPr>
              <p:cNvSpPr/>
              <p:nvPr/>
            </p:nvSpPr>
            <p:spPr>
              <a:xfrm>
                <a:off x="5850726" y="2829701"/>
                <a:ext cx="15846" cy="22305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19940" y="0"/>
                    </a:moveTo>
                    <a:lnTo>
                      <a:pt x="6009" y="3733"/>
                    </a:lnTo>
                    <a:lnTo>
                      <a:pt x="0" y="16898"/>
                    </a:lnTo>
                    <a:lnTo>
                      <a:pt x="11683" y="21600"/>
                    </a:lnTo>
                    <a:lnTo>
                      <a:pt x="21600" y="9366"/>
                    </a:lnTo>
                    <a:lnTo>
                      <a:pt x="19940" y="0"/>
                    </a:lnTo>
                    <a:close/>
                  </a:path>
                </a:pathLst>
              </a:custGeom>
              <a:solidFill>
                <a:schemeClr val="accent1"/>
              </a:solidFill>
              <a:ln cap="flat" w="12700">
                <a:noFill/>
                <a:miter lim="400000"/>
              </a:ln>
              <a:effectLst/>
            </p:spPr>
            <p:txBody>
              <a:bodyPr anchor="ctr" bIns="45720" lIns="91440" rIns="91440" tIns="45720" wrap="square">
                <a:normAutofit fontScale="22500" lnSpcReduction="20000"/>
              </a:bodyPr>
              <a:lstStyle/>
              <a:p>
                <a:pPr algn="ctr"/>
                <a:endParaRPr/>
              </a:p>
            </p:txBody>
          </p:sp>
          <p:sp>
            <p:nvSpPr>
              <p:cNvPr id="59" name="isḻîďe">
                <a:extLst>
                  <a:ext uri="{FF2B5EF4-FFF2-40B4-BE49-F238E27FC236}">
                    <a16:creationId xmlns:a16="http://schemas.microsoft.com/office/drawing/2014/main" id="{39972E1A-8DA3-4207-ACF3-95FAC25D3473}"/>
                  </a:ext>
                </a:extLst>
              </p:cNvPr>
              <p:cNvSpPr/>
              <p:nvPr/>
            </p:nvSpPr>
            <p:spPr>
              <a:xfrm>
                <a:off x="6079133" y="2891422"/>
                <a:ext cx="15995" cy="26701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11817" y="0"/>
                    </a:moveTo>
                    <a:lnTo>
                      <a:pt x="2891" y="5197"/>
                    </a:lnTo>
                    <a:lnTo>
                      <a:pt x="0" y="12807"/>
                    </a:lnTo>
                    <a:lnTo>
                      <a:pt x="2834" y="21600"/>
                    </a:lnTo>
                    <a:lnTo>
                      <a:pt x="11224" y="19348"/>
                    </a:lnTo>
                    <a:lnTo>
                      <a:pt x="19865" y="9995"/>
                    </a:lnTo>
                    <a:lnTo>
                      <a:pt x="21600" y="2242"/>
                    </a:lnTo>
                    <a:lnTo>
                      <a:pt x="11817" y="0"/>
                    </a:lnTo>
                    <a:close/>
                  </a:path>
                </a:pathLst>
              </a:custGeom>
              <a:solidFill>
                <a:schemeClr val="accent1"/>
              </a:solidFill>
              <a:ln cap="flat" w="12700">
                <a:noFill/>
                <a:miter lim="400000"/>
              </a:ln>
              <a:effectLst/>
            </p:spPr>
            <p:txBody>
              <a:bodyPr anchor="ctr" bIns="45720" lIns="91440" rIns="91440" tIns="45720" wrap="square">
                <a:normAutofit fontScale="22500" lnSpcReduction="20000"/>
              </a:bodyPr>
              <a:lstStyle/>
              <a:p>
                <a:pPr algn="ctr"/>
                <a:endParaRPr/>
              </a:p>
            </p:txBody>
          </p:sp>
          <p:sp>
            <p:nvSpPr>
              <p:cNvPr id="60" name="îŝ1ïḓè">
                <a:extLst>
                  <a:ext uri="{FF2B5EF4-FFF2-40B4-BE49-F238E27FC236}">
                    <a16:creationId xmlns:a16="http://schemas.microsoft.com/office/drawing/2014/main" id="{C8564B5C-EA05-499B-BEE7-C39CD22332DE}"/>
                  </a:ext>
                </a:extLst>
              </p:cNvPr>
              <p:cNvSpPr/>
              <p:nvPr/>
            </p:nvSpPr>
            <p:spPr>
              <a:xfrm>
                <a:off x="6093112" y="2848954"/>
                <a:ext cx="15846" cy="15846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5709" y="0"/>
                    </a:moveTo>
                    <a:lnTo>
                      <a:pt x="0" y="11388"/>
                    </a:lnTo>
                    <a:lnTo>
                      <a:pt x="7334" y="20369"/>
                    </a:lnTo>
                    <a:lnTo>
                      <a:pt x="21600" y="21600"/>
                    </a:lnTo>
                    <a:lnTo>
                      <a:pt x="20974" y="9580"/>
                    </a:lnTo>
                    <a:lnTo>
                      <a:pt x="5709" y="0"/>
                    </a:lnTo>
                    <a:close/>
                  </a:path>
                </a:pathLst>
              </a:custGeom>
              <a:solidFill>
                <a:schemeClr val="accent1"/>
              </a:solidFill>
              <a:ln cap="flat" w="12700">
                <a:noFill/>
                <a:miter lim="400000"/>
              </a:ln>
              <a:effectLst/>
            </p:spPr>
            <p:txBody>
              <a:bodyPr anchor="ctr" bIns="45720" lIns="91440" rIns="91440" tIns="45720" wrap="square">
                <a:normAutofit fontScale="22500" lnSpcReduction="20000"/>
              </a:bodyPr>
              <a:lstStyle/>
              <a:p>
                <a:pPr algn="ctr"/>
                <a:endParaRPr/>
              </a:p>
            </p:txBody>
          </p:sp>
          <p:sp>
            <p:nvSpPr>
              <p:cNvPr id="61" name="ï$ḻíḓê">
                <a:extLst>
                  <a:ext uri="{FF2B5EF4-FFF2-40B4-BE49-F238E27FC236}">
                    <a16:creationId xmlns:a16="http://schemas.microsoft.com/office/drawing/2014/main" id="{B9F5258E-8548-415A-B674-D87DC10DBAF0}"/>
                  </a:ext>
                </a:extLst>
              </p:cNvPr>
              <p:cNvSpPr/>
              <p:nvPr/>
            </p:nvSpPr>
            <p:spPr>
              <a:xfrm>
                <a:off x="6045295" y="2554151"/>
                <a:ext cx="73978" cy="55667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0835" w="21510">
                    <a:moveTo>
                      <a:pt x="11611" y="1371"/>
                    </a:moveTo>
                    <a:lnTo>
                      <a:pt x="7704" y="3054"/>
                    </a:lnTo>
                    <a:lnTo>
                      <a:pt x="5225" y="4496"/>
                    </a:lnTo>
                    <a:lnTo>
                      <a:pt x="393" y="3785"/>
                    </a:lnTo>
                    <a:lnTo>
                      <a:pt x="0" y="7391"/>
                    </a:lnTo>
                    <a:lnTo>
                      <a:pt x="79" y="12280"/>
                    </a:lnTo>
                    <a:lnTo>
                      <a:pt x="2694" y="13401"/>
                    </a:lnTo>
                    <a:lnTo>
                      <a:pt x="4554" y="17730"/>
                    </a:lnTo>
                    <a:lnTo>
                      <a:pt x="4554" y="20835"/>
                    </a:lnTo>
                    <a:lnTo>
                      <a:pt x="8959" y="20374"/>
                    </a:lnTo>
                    <a:lnTo>
                      <a:pt x="9699" y="13171"/>
                    </a:lnTo>
                    <a:lnTo>
                      <a:pt x="12376" y="11498"/>
                    </a:lnTo>
                    <a:lnTo>
                      <a:pt x="13497" y="15986"/>
                    </a:lnTo>
                    <a:lnTo>
                      <a:pt x="16236" y="18862"/>
                    </a:lnTo>
                    <a:lnTo>
                      <a:pt x="19163" y="16938"/>
                    </a:lnTo>
                    <a:cubicBezTo>
                      <a:pt x="19086" y="15713"/>
                      <a:pt x="18832" y="14517"/>
                      <a:pt x="18415" y="13411"/>
                    </a:cubicBezTo>
                    <a:cubicBezTo>
                      <a:pt x="17915" y="12084"/>
                      <a:pt x="17192" y="10918"/>
                      <a:pt x="16298" y="9995"/>
                    </a:cubicBezTo>
                    <a:lnTo>
                      <a:pt x="19521" y="7380"/>
                    </a:lnTo>
                    <a:lnTo>
                      <a:pt x="21450" y="5217"/>
                    </a:lnTo>
                    <a:cubicBezTo>
                      <a:pt x="21600" y="4228"/>
                      <a:pt x="21467" y="3204"/>
                      <a:pt x="21077" y="2331"/>
                    </a:cubicBezTo>
                    <a:cubicBezTo>
                      <a:pt x="19965" y="-155"/>
                      <a:pt x="17387" y="-765"/>
                      <a:pt x="15660" y="1048"/>
                    </a:cubicBezTo>
                    <a:lnTo>
                      <a:pt x="11611" y="1371"/>
                    </a:lnTo>
                    <a:close/>
                  </a:path>
                </a:pathLst>
              </a:custGeom>
              <a:solidFill>
                <a:srgbClr val="F35E40"/>
              </a:solidFill>
              <a:ln cap="flat" w="12700">
                <a:noFill/>
                <a:miter lim="400000"/>
              </a:ln>
              <a:effectLst/>
            </p:spPr>
            <p:txBody>
              <a:bodyPr anchor="ctr" bIns="45720" lIns="91440" rIns="91440" tIns="45720" wrap="square">
                <a:normAutofit fontScale="22500" lnSpcReduction="20000"/>
              </a:bodyPr>
              <a:lstStyle/>
              <a:p>
                <a:pPr algn="ctr"/>
                <a:endParaRPr/>
              </a:p>
            </p:txBody>
          </p:sp>
          <p:sp>
            <p:nvSpPr>
              <p:cNvPr id="62" name="îšḷîḋé">
                <a:extLst>
                  <a:ext uri="{FF2B5EF4-FFF2-40B4-BE49-F238E27FC236}">
                    <a16:creationId xmlns:a16="http://schemas.microsoft.com/office/drawing/2014/main" id="{7314D2F5-2199-46F7-95C1-85587123CEA6}"/>
                  </a:ext>
                </a:extLst>
              </p:cNvPr>
              <p:cNvSpPr/>
              <p:nvPr/>
            </p:nvSpPr>
            <p:spPr>
              <a:xfrm>
                <a:off x="6197958" y="2524782"/>
                <a:ext cx="32427" cy="24612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154" w="21600">
                    <a:moveTo>
                      <a:pt x="4155" y="0"/>
                    </a:moveTo>
                    <a:lnTo>
                      <a:pt x="0" y="5109"/>
                    </a:lnTo>
                    <a:lnTo>
                      <a:pt x="730" y="14871"/>
                    </a:lnTo>
                    <a:cubicBezTo>
                      <a:pt x="2403" y="16735"/>
                      <a:pt x="4304" y="18228"/>
                      <a:pt x="6356" y="19289"/>
                    </a:cubicBezTo>
                    <a:cubicBezTo>
                      <a:pt x="9840" y="21090"/>
                      <a:pt x="13644" y="21600"/>
                      <a:pt x="17339" y="20762"/>
                    </a:cubicBezTo>
                    <a:lnTo>
                      <a:pt x="21600" y="16344"/>
                    </a:lnTo>
                    <a:lnTo>
                      <a:pt x="20175" y="5323"/>
                    </a:lnTo>
                    <a:lnTo>
                      <a:pt x="13933" y="7532"/>
                    </a:lnTo>
                    <a:lnTo>
                      <a:pt x="9956" y="5346"/>
                    </a:lnTo>
                    <a:lnTo>
                      <a:pt x="4155" y="0"/>
                    </a:lnTo>
                    <a:close/>
                  </a:path>
                </a:pathLst>
              </a:custGeom>
              <a:solidFill>
                <a:schemeClr val="accent1"/>
              </a:solidFill>
              <a:ln cap="flat" w="12700">
                <a:noFill/>
                <a:miter lim="400000"/>
              </a:ln>
              <a:effectLst/>
            </p:spPr>
            <p:txBody>
              <a:bodyPr anchor="ctr" bIns="45720" lIns="91440" rIns="91440" tIns="45720" wrap="square">
                <a:normAutofit fontScale="22500" lnSpcReduction="20000"/>
              </a:bodyPr>
              <a:lstStyle/>
              <a:p>
                <a:pPr algn="ctr"/>
                <a:endParaRPr/>
              </a:p>
            </p:txBody>
          </p:sp>
          <p:sp>
            <p:nvSpPr>
              <p:cNvPr id="63" name="î$ļíḑe">
                <a:extLst>
                  <a:ext uri="{FF2B5EF4-FFF2-40B4-BE49-F238E27FC236}">
                    <a16:creationId xmlns:a16="http://schemas.microsoft.com/office/drawing/2014/main" id="{4264B8F0-471B-4B93-8094-BB9F417DC5FE}"/>
                  </a:ext>
                </a:extLst>
              </p:cNvPr>
              <p:cNvSpPr/>
              <p:nvPr/>
            </p:nvSpPr>
            <p:spPr>
              <a:xfrm>
                <a:off x="6285755" y="2561151"/>
                <a:ext cx="70797" cy="104700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553" w="21600">
                    <a:moveTo>
                      <a:pt x="4816" y="883"/>
                    </a:moveTo>
                    <a:lnTo>
                      <a:pt x="5109" y="2662"/>
                    </a:lnTo>
                    <a:lnTo>
                      <a:pt x="4304" y="4157"/>
                    </a:lnTo>
                    <a:lnTo>
                      <a:pt x="1171" y="4808"/>
                    </a:lnTo>
                    <a:lnTo>
                      <a:pt x="0" y="5953"/>
                    </a:lnTo>
                    <a:lnTo>
                      <a:pt x="50" y="8329"/>
                    </a:lnTo>
                    <a:lnTo>
                      <a:pt x="1682" y="9959"/>
                    </a:lnTo>
                    <a:lnTo>
                      <a:pt x="2075" y="11546"/>
                    </a:lnTo>
                    <a:lnTo>
                      <a:pt x="3577" y="13838"/>
                    </a:lnTo>
                    <a:lnTo>
                      <a:pt x="5602" y="16522"/>
                    </a:lnTo>
                    <a:lnTo>
                      <a:pt x="3781" y="17271"/>
                    </a:lnTo>
                    <a:lnTo>
                      <a:pt x="6329" y="18896"/>
                    </a:lnTo>
                    <a:lnTo>
                      <a:pt x="10641" y="20087"/>
                    </a:lnTo>
                    <a:lnTo>
                      <a:pt x="15344" y="21542"/>
                    </a:lnTo>
                    <a:cubicBezTo>
                      <a:pt x="16624" y="21600"/>
                      <a:pt x="17905" y="21433"/>
                      <a:pt x="19061" y="21057"/>
                    </a:cubicBezTo>
                    <a:cubicBezTo>
                      <a:pt x="20046" y="20736"/>
                      <a:pt x="20914" y="20271"/>
                      <a:pt x="21600" y="19695"/>
                    </a:cubicBezTo>
                    <a:lnTo>
                      <a:pt x="18268" y="18021"/>
                    </a:lnTo>
                    <a:lnTo>
                      <a:pt x="12789" y="16169"/>
                    </a:lnTo>
                    <a:cubicBezTo>
                      <a:pt x="11540" y="15588"/>
                      <a:pt x="10440" y="14873"/>
                      <a:pt x="9531" y="14053"/>
                    </a:cubicBezTo>
                    <a:cubicBezTo>
                      <a:pt x="8004" y="12677"/>
                      <a:pt x="7058" y="11047"/>
                      <a:pt x="6794" y="9337"/>
                    </a:cubicBezTo>
                    <a:lnTo>
                      <a:pt x="8036" y="5987"/>
                    </a:lnTo>
                    <a:lnTo>
                      <a:pt x="10910" y="3033"/>
                    </a:lnTo>
                    <a:lnTo>
                      <a:pt x="10649" y="400"/>
                    </a:lnTo>
                    <a:lnTo>
                      <a:pt x="8167" y="0"/>
                    </a:lnTo>
                    <a:lnTo>
                      <a:pt x="4816" y="883"/>
                    </a:lnTo>
                    <a:close/>
                  </a:path>
                </a:pathLst>
              </a:custGeom>
              <a:solidFill>
                <a:srgbClr val="F35E40"/>
              </a:solidFill>
              <a:ln cap="flat" w="12700">
                <a:noFill/>
                <a:miter lim="400000"/>
              </a:ln>
              <a:effectLst/>
            </p:spPr>
            <p:txBody>
              <a:bodyPr anchor="ctr" bIns="45720" lIns="91440" rIns="91440" tIns="45720" wrap="square">
                <a:normAutofit/>
              </a:bodyPr>
              <a:lstStyle/>
              <a:p>
                <a:pPr algn="ctr"/>
                <a:endParaRPr/>
              </a:p>
            </p:txBody>
          </p:sp>
          <p:sp>
            <p:nvSpPr>
              <p:cNvPr id="64" name="iṧļïḑê">
                <a:extLst>
                  <a:ext uri="{FF2B5EF4-FFF2-40B4-BE49-F238E27FC236}">
                    <a16:creationId xmlns:a16="http://schemas.microsoft.com/office/drawing/2014/main" id="{75EB77CF-3D41-4DF3-87AB-2B2B16FFC491}"/>
                  </a:ext>
                </a:extLst>
              </p:cNvPr>
              <p:cNvSpPr/>
              <p:nvPr/>
            </p:nvSpPr>
            <p:spPr>
              <a:xfrm>
                <a:off x="6174316" y="2542132"/>
                <a:ext cx="35655" cy="15846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7085" y="0"/>
                    </a:moveTo>
                    <a:lnTo>
                      <a:pt x="972" y="5474"/>
                    </a:lnTo>
                    <a:lnTo>
                      <a:pt x="0" y="16008"/>
                    </a:lnTo>
                    <a:lnTo>
                      <a:pt x="7225" y="19736"/>
                    </a:lnTo>
                    <a:lnTo>
                      <a:pt x="17448" y="21600"/>
                    </a:lnTo>
                    <a:lnTo>
                      <a:pt x="21600" y="17250"/>
                    </a:lnTo>
                    <a:lnTo>
                      <a:pt x="13069" y="10419"/>
                    </a:lnTo>
                    <a:lnTo>
                      <a:pt x="7085" y="0"/>
                    </a:lnTo>
                    <a:close/>
                  </a:path>
                </a:pathLst>
              </a:custGeom>
              <a:solidFill>
                <a:schemeClr val="accent1"/>
              </a:solidFill>
              <a:ln cap="flat" w="12700">
                <a:noFill/>
                <a:miter lim="400000"/>
              </a:ln>
              <a:effectLst/>
            </p:spPr>
            <p:txBody>
              <a:bodyPr anchor="ctr" bIns="45720" lIns="91440" rIns="91440" tIns="45720" wrap="square">
                <a:normAutofit fontScale="22500" lnSpcReduction="20000"/>
              </a:bodyPr>
              <a:lstStyle/>
              <a:p>
                <a:pPr algn="ctr"/>
                <a:endParaRPr/>
              </a:p>
            </p:txBody>
          </p:sp>
          <p:sp>
            <p:nvSpPr>
              <p:cNvPr id="65" name="i$1îdé">
                <a:extLst>
                  <a:ext uri="{FF2B5EF4-FFF2-40B4-BE49-F238E27FC236}">
                    <a16:creationId xmlns:a16="http://schemas.microsoft.com/office/drawing/2014/main" id="{50549235-4DD6-4E85-8CD3-7F5E50510844}"/>
                  </a:ext>
                </a:extLst>
              </p:cNvPr>
              <p:cNvSpPr/>
              <p:nvPr/>
            </p:nvSpPr>
            <p:spPr>
              <a:xfrm>
                <a:off x="6311431" y="2675206"/>
                <a:ext cx="21133" cy="15846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0" y="4135"/>
                    </a:moveTo>
                    <a:lnTo>
                      <a:pt x="12337" y="0"/>
                    </a:lnTo>
                    <a:lnTo>
                      <a:pt x="21600" y="7234"/>
                    </a:lnTo>
                    <a:lnTo>
                      <a:pt x="19684" y="17746"/>
                    </a:lnTo>
                    <a:lnTo>
                      <a:pt x="3843" y="21600"/>
                    </a:lnTo>
                    <a:lnTo>
                      <a:pt x="0" y="4135"/>
                    </a:lnTo>
                    <a:close/>
                  </a:path>
                </a:pathLst>
              </a:custGeom>
              <a:solidFill>
                <a:schemeClr val="accent1"/>
              </a:solidFill>
              <a:ln cap="flat" w="12700">
                <a:noFill/>
                <a:miter lim="400000"/>
              </a:ln>
              <a:effectLst/>
            </p:spPr>
            <p:txBody>
              <a:bodyPr anchor="ctr" bIns="45720" lIns="91440" rIns="91440" tIns="45720" wrap="square">
                <a:normAutofit fontScale="22500" lnSpcReduction="20000"/>
              </a:bodyPr>
              <a:lstStyle/>
              <a:p>
                <a:pPr algn="ctr"/>
                <a:endParaRPr/>
              </a:p>
            </p:txBody>
          </p:sp>
          <p:sp>
            <p:nvSpPr>
              <p:cNvPr id="66" name="íṣḷîḑe">
                <a:extLst>
                  <a:ext uri="{FF2B5EF4-FFF2-40B4-BE49-F238E27FC236}">
                    <a16:creationId xmlns:a16="http://schemas.microsoft.com/office/drawing/2014/main" id="{69EAAF18-D5E6-4299-A507-444AEF9647AD}"/>
                  </a:ext>
                </a:extLst>
              </p:cNvPr>
              <p:cNvSpPr/>
              <p:nvPr/>
            </p:nvSpPr>
            <p:spPr>
              <a:xfrm>
                <a:off x="6362710" y="2545929"/>
                <a:ext cx="25401" cy="15846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0" y="0"/>
                    </a:moveTo>
                    <a:lnTo>
                      <a:pt x="15068" y="0"/>
                    </a:lnTo>
                    <a:lnTo>
                      <a:pt x="21600" y="20842"/>
                    </a:lnTo>
                    <a:lnTo>
                      <a:pt x="11129" y="21600"/>
                    </a:lnTo>
                    <a:lnTo>
                      <a:pt x="4232" y="1238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 cap="flat" w="12700">
                <a:noFill/>
                <a:miter lim="400000"/>
              </a:ln>
              <a:effectLst/>
            </p:spPr>
            <p:txBody>
              <a:bodyPr anchor="ctr" bIns="45720" lIns="91440" rIns="91440" tIns="45720" wrap="square">
                <a:normAutofit fontScale="22500" lnSpcReduction="20000"/>
              </a:bodyPr>
              <a:lstStyle/>
              <a:p>
                <a:pPr algn="ctr"/>
                <a:endParaRPr/>
              </a:p>
            </p:txBody>
          </p:sp>
          <p:sp>
            <p:nvSpPr>
              <p:cNvPr id="67" name="îṩļíḓê">
                <a:extLst>
                  <a:ext uri="{FF2B5EF4-FFF2-40B4-BE49-F238E27FC236}">
                    <a16:creationId xmlns:a16="http://schemas.microsoft.com/office/drawing/2014/main" id="{AED67986-319A-4D32-8C93-8BB1F7AE0F8E}"/>
                  </a:ext>
                </a:extLst>
              </p:cNvPr>
              <p:cNvSpPr/>
              <p:nvPr/>
            </p:nvSpPr>
            <p:spPr>
              <a:xfrm>
                <a:off x="7273785" y="3477111"/>
                <a:ext cx="21636" cy="85733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2566" y="0"/>
                    </a:moveTo>
                    <a:lnTo>
                      <a:pt x="0" y="3702"/>
                    </a:lnTo>
                    <a:lnTo>
                      <a:pt x="4134" y="6979"/>
                    </a:lnTo>
                    <a:lnTo>
                      <a:pt x="11935" y="11996"/>
                    </a:lnTo>
                    <a:lnTo>
                      <a:pt x="8728" y="15935"/>
                    </a:lnTo>
                    <a:lnTo>
                      <a:pt x="16067" y="21600"/>
                    </a:lnTo>
                    <a:lnTo>
                      <a:pt x="19274" y="18262"/>
                    </a:lnTo>
                    <a:lnTo>
                      <a:pt x="17350" y="15847"/>
                    </a:lnTo>
                    <a:lnTo>
                      <a:pt x="21600" y="12725"/>
                    </a:lnTo>
                    <a:lnTo>
                      <a:pt x="15399" y="9495"/>
                    </a:lnTo>
                    <a:lnTo>
                      <a:pt x="11337" y="3243"/>
                    </a:lnTo>
                    <a:lnTo>
                      <a:pt x="2566" y="0"/>
                    </a:lnTo>
                    <a:close/>
                  </a:path>
                </a:pathLst>
              </a:custGeom>
              <a:solidFill>
                <a:schemeClr val="accent1"/>
              </a:solidFill>
              <a:ln cap="flat" w="12700">
                <a:noFill/>
                <a:miter lim="400000"/>
              </a:ln>
              <a:effectLst/>
            </p:spPr>
            <p:txBody>
              <a:bodyPr anchor="ctr" bIns="45720" lIns="91440" rIns="91440" tIns="45720" wrap="square">
                <a:normAutofit/>
              </a:bodyPr>
              <a:lstStyle/>
              <a:p>
                <a:pPr algn="ctr"/>
                <a:endParaRPr/>
              </a:p>
            </p:txBody>
          </p:sp>
          <p:sp>
            <p:nvSpPr>
              <p:cNvPr id="68" name="íṣḻiḋé">
                <a:extLst>
                  <a:ext uri="{FF2B5EF4-FFF2-40B4-BE49-F238E27FC236}">
                    <a16:creationId xmlns:a16="http://schemas.microsoft.com/office/drawing/2014/main" id="{01FFF3A5-0002-4B71-8F6C-DDD6EB473B4F}"/>
                  </a:ext>
                </a:extLst>
              </p:cNvPr>
              <p:cNvSpPr/>
              <p:nvPr/>
            </p:nvSpPr>
            <p:spPr>
              <a:xfrm>
                <a:off x="6569221" y="4213596"/>
                <a:ext cx="17151" cy="19396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7955" y="0"/>
                    </a:moveTo>
                    <a:lnTo>
                      <a:pt x="0" y="7659"/>
                    </a:lnTo>
                    <a:lnTo>
                      <a:pt x="4614" y="21600"/>
                    </a:lnTo>
                    <a:lnTo>
                      <a:pt x="19982" y="20169"/>
                    </a:lnTo>
                    <a:lnTo>
                      <a:pt x="21600" y="6129"/>
                    </a:lnTo>
                    <a:lnTo>
                      <a:pt x="7955" y="0"/>
                    </a:lnTo>
                    <a:close/>
                  </a:path>
                </a:pathLst>
              </a:custGeom>
              <a:solidFill>
                <a:schemeClr val="accent1"/>
              </a:solidFill>
              <a:ln cap="flat" w="12700">
                <a:noFill/>
                <a:miter lim="400000"/>
              </a:ln>
              <a:effectLst/>
            </p:spPr>
            <p:txBody>
              <a:bodyPr anchor="ctr" bIns="45720" lIns="91440" rIns="91440" tIns="45720" wrap="square">
                <a:normAutofit fontScale="22500" lnSpcReduction="20000"/>
              </a:bodyPr>
              <a:lstStyle/>
              <a:p>
                <a:pPr algn="ctr"/>
                <a:endParaRPr/>
              </a:p>
            </p:txBody>
          </p:sp>
          <p:sp>
            <p:nvSpPr>
              <p:cNvPr id="69" name="íś1iḑe">
                <a:extLst>
                  <a:ext uri="{FF2B5EF4-FFF2-40B4-BE49-F238E27FC236}">
                    <a16:creationId xmlns:a16="http://schemas.microsoft.com/office/drawing/2014/main" id="{008786AF-DFD5-4605-BF77-C4C2E18B0E7B}"/>
                  </a:ext>
                </a:extLst>
              </p:cNvPr>
              <p:cNvSpPr/>
              <p:nvPr/>
            </p:nvSpPr>
            <p:spPr>
              <a:xfrm>
                <a:off x="6595142" y="4312461"/>
                <a:ext cx="166909" cy="261209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18346" y="656"/>
                    </a:moveTo>
                    <a:lnTo>
                      <a:pt x="17957" y="1574"/>
                    </a:lnTo>
                    <a:lnTo>
                      <a:pt x="17583" y="2358"/>
                    </a:lnTo>
                    <a:lnTo>
                      <a:pt x="16509" y="2674"/>
                    </a:lnTo>
                    <a:lnTo>
                      <a:pt x="15882" y="3110"/>
                    </a:lnTo>
                    <a:lnTo>
                      <a:pt x="14980" y="4206"/>
                    </a:lnTo>
                    <a:cubicBezTo>
                      <a:pt x="14751" y="4683"/>
                      <a:pt x="14298" y="5103"/>
                      <a:pt x="13683" y="5410"/>
                    </a:cubicBezTo>
                    <a:cubicBezTo>
                      <a:pt x="13153" y="5675"/>
                      <a:pt x="12527" y="5843"/>
                      <a:pt x="11935" y="6048"/>
                    </a:cubicBezTo>
                    <a:cubicBezTo>
                      <a:pt x="11077" y="6344"/>
                      <a:pt x="10290" y="6720"/>
                      <a:pt x="9421" y="7004"/>
                    </a:cubicBezTo>
                    <a:cubicBezTo>
                      <a:pt x="8684" y="7244"/>
                      <a:pt x="7895" y="7417"/>
                      <a:pt x="7190" y="7694"/>
                    </a:cubicBezTo>
                    <a:cubicBezTo>
                      <a:pt x="6649" y="7907"/>
                      <a:pt x="6169" y="8176"/>
                      <a:pt x="5769" y="8491"/>
                    </a:cubicBezTo>
                    <a:cubicBezTo>
                      <a:pt x="5991" y="8843"/>
                      <a:pt x="5996" y="9235"/>
                      <a:pt x="5785" y="9589"/>
                    </a:cubicBezTo>
                    <a:cubicBezTo>
                      <a:pt x="5558" y="9971"/>
                      <a:pt x="5098" y="10277"/>
                      <a:pt x="4510" y="10439"/>
                    </a:cubicBezTo>
                    <a:lnTo>
                      <a:pt x="4024" y="11322"/>
                    </a:lnTo>
                    <a:lnTo>
                      <a:pt x="4213" y="12258"/>
                    </a:lnTo>
                    <a:lnTo>
                      <a:pt x="5210" y="13905"/>
                    </a:lnTo>
                    <a:cubicBezTo>
                      <a:pt x="4957" y="14169"/>
                      <a:pt x="4679" y="14423"/>
                      <a:pt x="4379" y="14666"/>
                    </a:cubicBezTo>
                    <a:cubicBezTo>
                      <a:pt x="3928" y="15031"/>
                      <a:pt x="3420" y="15373"/>
                      <a:pt x="2771" y="15585"/>
                    </a:cubicBezTo>
                    <a:cubicBezTo>
                      <a:pt x="2257" y="15753"/>
                      <a:pt x="1679" y="15828"/>
                      <a:pt x="1177" y="16010"/>
                    </a:cubicBezTo>
                    <a:cubicBezTo>
                      <a:pt x="654" y="16198"/>
                      <a:pt x="241" y="16490"/>
                      <a:pt x="0" y="16842"/>
                    </a:cubicBezTo>
                    <a:lnTo>
                      <a:pt x="193" y="17780"/>
                    </a:lnTo>
                    <a:lnTo>
                      <a:pt x="1083" y="18820"/>
                    </a:lnTo>
                    <a:lnTo>
                      <a:pt x="671" y="20573"/>
                    </a:lnTo>
                    <a:lnTo>
                      <a:pt x="1946" y="21387"/>
                    </a:lnTo>
                    <a:lnTo>
                      <a:pt x="3470" y="21600"/>
                    </a:lnTo>
                    <a:lnTo>
                      <a:pt x="4741" y="21423"/>
                    </a:lnTo>
                    <a:lnTo>
                      <a:pt x="5652" y="20734"/>
                    </a:lnTo>
                    <a:cubicBezTo>
                      <a:pt x="5932" y="20736"/>
                      <a:pt x="6210" y="20718"/>
                      <a:pt x="6484" y="20681"/>
                    </a:cubicBezTo>
                    <a:cubicBezTo>
                      <a:pt x="6925" y="20622"/>
                      <a:pt x="7347" y="20514"/>
                      <a:pt x="7731" y="20363"/>
                    </a:cubicBezTo>
                    <a:cubicBezTo>
                      <a:pt x="8200" y="20254"/>
                      <a:pt x="8619" y="20071"/>
                      <a:pt x="8950" y="19831"/>
                    </a:cubicBezTo>
                    <a:cubicBezTo>
                      <a:pt x="9783" y="19228"/>
                      <a:pt x="9969" y="18363"/>
                      <a:pt x="9421" y="17638"/>
                    </a:cubicBezTo>
                    <a:cubicBezTo>
                      <a:pt x="10257" y="17002"/>
                      <a:pt x="10990" y="16314"/>
                      <a:pt x="11610" y="15584"/>
                    </a:cubicBezTo>
                    <a:cubicBezTo>
                      <a:pt x="12304" y="14766"/>
                      <a:pt x="12851" y="13900"/>
                      <a:pt x="13518" y="13072"/>
                    </a:cubicBezTo>
                    <a:cubicBezTo>
                      <a:pt x="13882" y="12622"/>
                      <a:pt x="14280" y="12184"/>
                      <a:pt x="14679" y="11746"/>
                    </a:cubicBezTo>
                    <a:cubicBezTo>
                      <a:pt x="15331" y="11031"/>
                      <a:pt x="15984" y="10317"/>
                      <a:pt x="16591" y="9586"/>
                    </a:cubicBezTo>
                    <a:cubicBezTo>
                      <a:pt x="16949" y="9155"/>
                      <a:pt x="17291" y="8718"/>
                      <a:pt x="17616" y="8276"/>
                    </a:cubicBezTo>
                    <a:lnTo>
                      <a:pt x="18697" y="7481"/>
                    </a:lnTo>
                    <a:lnTo>
                      <a:pt x="19552" y="6532"/>
                    </a:lnTo>
                    <a:cubicBezTo>
                      <a:pt x="19540" y="6337"/>
                      <a:pt x="19648" y="6147"/>
                      <a:pt x="19854" y="6003"/>
                    </a:cubicBezTo>
                    <a:cubicBezTo>
                      <a:pt x="20199" y="5761"/>
                      <a:pt x="20745" y="5686"/>
                      <a:pt x="21215" y="5815"/>
                    </a:cubicBezTo>
                    <a:lnTo>
                      <a:pt x="21600" y="4808"/>
                    </a:lnTo>
                    <a:lnTo>
                      <a:pt x="21600" y="3092"/>
                    </a:lnTo>
                    <a:lnTo>
                      <a:pt x="20741" y="1552"/>
                    </a:lnTo>
                    <a:lnTo>
                      <a:pt x="20159" y="826"/>
                    </a:lnTo>
                    <a:lnTo>
                      <a:pt x="19743" y="102"/>
                    </a:lnTo>
                    <a:lnTo>
                      <a:pt x="18701" y="0"/>
                    </a:lnTo>
                    <a:lnTo>
                      <a:pt x="18346" y="656"/>
                    </a:lnTo>
                    <a:close/>
                  </a:path>
                </a:pathLst>
              </a:custGeom>
              <a:solidFill>
                <a:srgbClr val="F35E40"/>
              </a:solidFill>
              <a:ln cap="flat" w="12700">
                <a:noFill/>
                <a:miter lim="400000"/>
              </a:ln>
              <a:effectLst/>
            </p:spPr>
            <p:txBody>
              <a:bodyPr anchor="ctr" bIns="45720" lIns="91440" rIns="91440" tIns="45720" wrap="square">
                <a:normAutofit/>
              </a:bodyPr>
              <a:lstStyle/>
              <a:p>
                <a:pPr algn="ctr"/>
                <a:endParaRPr/>
              </a:p>
            </p:txBody>
          </p:sp>
          <p:sp>
            <p:nvSpPr>
              <p:cNvPr id="70" name="ïSļiḋé">
                <a:extLst>
                  <a:ext uri="{FF2B5EF4-FFF2-40B4-BE49-F238E27FC236}">
                    <a16:creationId xmlns:a16="http://schemas.microsoft.com/office/drawing/2014/main" id="{16EF6606-7F95-4A0A-B33A-55315E81DCC6}"/>
                  </a:ext>
                </a:extLst>
              </p:cNvPr>
              <p:cNvSpPr/>
              <p:nvPr/>
            </p:nvSpPr>
            <p:spPr>
              <a:xfrm>
                <a:off x="6852551" y="4416527"/>
                <a:ext cx="17046" cy="21960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16859" y="0"/>
                    </a:moveTo>
                    <a:lnTo>
                      <a:pt x="6955" y="3766"/>
                    </a:lnTo>
                    <a:lnTo>
                      <a:pt x="0" y="12807"/>
                    </a:lnTo>
                    <a:lnTo>
                      <a:pt x="1520" y="21600"/>
                    </a:lnTo>
                    <a:lnTo>
                      <a:pt x="11830" y="18440"/>
                    </a:lnTo>
                    <a:lnTo>
                      <a:pt x="21600" y="7067"/>
                    </a:lnTo>
                    <a:lnTo>
                      <a:pt x="16859" y="0"/>
                    </a:lnTo>
                    <a:close/>
                  </a:path>
                </a:pathLst>
              </a:custGeom>
              <a:solidFill>
                <a:schemeClr val="accent1"/>
              </a:solidFill>
              <a:ln cap="flat" w="12700">
                <a:noFill/>
                <a:miter lim="400000"/>
              </a:ln>
              <a:effectLst/>
            </p:spPr>
            <p:txBody>
              <a:bodyPr anchor="ctr" bIns="45720" lIns="91440" rIns="91440" tIns="45720" wrap="square">
                <a:normAutofit fontScale="22500" lnSpcReduction="20000"/>
              </a:bodyPr>
              <a:lstStyle/>
              <a:p>
                <a:pPr algn="ctr"/>
                <a:endParaRPr/>
              </a:p>
            </p:txBody>
          </p:sp>
          <p:sp>
            <p:nvSpPr>
              <p:cNvPr id="71" name="ïšḷiḋé">
                <a:extLst>
                  <a:ext uri="{FF2B5EF4-FFF2-40B4-BE49-F238E27FC236}">
                    <a16:creationId xmlns:a16="http://schemas.microsoft.com/office/drawing/2014/main" id="{BC15E578-6470-4C43-9238-D0E644243A24}"/>
                  </a:ext>
                </a:extLst>
              </p:cNvPr>
              <p:cNvSpPr/>
              <p:nvPr/>
            </p:nvSpPr>
            <p:spPr>
              <a:xfrm>
                <a:off x="6813417" y="4443482"/>
                <a:ext cx="15846" cy="15847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14812" y="0"/>
                    </a:moveTo>
                    <a:lnTo>
                      <a:pt x="4681" y="6372"/>
                    </a:lnTo>
                    <a:lnTo>
                      <a:pt x="0" y="21600"/>
                    </a:lnTo>
                    <a:lnTo>
                      <a:pt x="14684" y="16243"/>
                    </a:lnTo>
                    <a:lnTo>
                      <a:pt x="21600" y="8805"/>
                    </a:lnTo>
                    <a:lnTo>
                      <a:pt x="14812" y="0"/>
                    </a:lnTo>
                    <a:close/>
                  </a:path>
                </a:pathLst>
              </a:custGeom>
              <a:solidFill>
                <a:schemeClr val="accent1"/>
              </a:solidFill>
              <a:ln cap="flat" w="12700">
                <a:noFill/>
                <a:miter lim="400000"/>
              </a:ln>
              <a:effectLst/>
            </p:spPr>
            <p:txBody>
              <a:bodyPr anchor="ctr" bIns="45720" lIns="91440" rIns="91440" tIns="45720" wrap="square">
                <a:normAutofit fontScale="22500" lnSpcReduction="20000"/>
              </a:bodyPr>
              <a:lstStyle/>
              <a:p>
                <a:pPr algn="ctr"/>
                <a:endParaRPr/>
              </a:p>
            </p:txBody>
          </p:sp>
          <p:sp>
            <p:nvSpPr>
              <p:cNvPr id="72" name="ïšḷîḑe">
                <a:extLst>
                  <a:ext uri="{FF2B5EF4-FFF2-40B4-BE49-F238E27FC236}">
                    <a16:creationId xmlns:a16="http://schemas.microsoft.com/office/drawing/2014/main" id="{80923241-6FF4-491E-8AFF-D9883E87C038}"/>
                  </a:ext>
                </a:extLst>
              </p:cNvPr>
              <p:cNvSpPr/>
              <p:nvPr/>
            </p:nvSpPr>
            <p:spPr>
              <a:xfrm>
                <a:off x="6657771" y="4345698"/>
                <a:ext cx="15846" cy="15846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8649" y="0"/>
                    </a:moveTo>
                    <a:lnTo>
                      <a:pt x="0" y="10705"/>
                    </a:lnTo>
                    <a:lnTo>
                      <a:pt x="6331" y="21600"/>
                    </a:lnTo>
                    <a:lnTo>
                      <a:pt x="21600" y="11002"/>
                    </a:lnTo>
                    <a:lnTo>
                      <a:pt x="8649" y="0"/>
                    </a:lnTo>
                    <a:close/>
                  </a:path>
                </a:pathLst>
              </a:custGeom>
              <a:solidFill>
                <a:schemeClr val="accent1"/>
              </a:solidFill>
              <a:ln cap="flat" w="12700">
                <a:noFill/>
                <a:miter lim="400000"/>
              </a:ln>
              <a:effectLst/>
            </p:spPr>
            <p:txBody>
              <a:bodyPr anchor="ctr" bIns="45720" lIns="91440" rIns="91440" tIns="45720" wrap="square">
                <a:normAutofit fontScale="22500" lnSpcReduction="20000"/>
              </a:bodyPr>
              <a:lstStyle/>
              <a:p>
                <a:pPr algn="ctr"/>
                <a:endParaRPr/>
              </a:p>
            </p:txBody>
          </p:sp>
          <p:sp>
            <p:nvSpPr>
              <p:cNvPr id="101" name="íšḻîḍê">
                <a:extLst>
                  <a:ext uri="{FF2B5EF4-FFF2-40B4-BE49-F238E27FC236}">
                    <a16:creationId xmlns:a16="http://schemas.microsoft.com/office/drawing/2014/main" id="{02F05910-256A-4543-91AF-C201E24F63B3}"/>
                  </a:ext>
                </a:extLst>
              </p:cNvPr>
              <p:cNvSpPr/>
              <p:nvPr/>
            </p:nvSpPr>
            <p:spPr>
              <a:xfrm>
                <a:off x="6646139" y="4336938"/>
                <a:ext cx="15847" cy="15846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7759" y="0"/>
                    </a:moveTo>
                    <a:lnTo>
                      <a:pt x="41" y="9426"/>
                    </a:lnTo>
                    <a:lnTo>
                      <a:pt x="0" y="21600"/>
                    </a:lnTo>
                    <a:lnTo>
                      <a:pt x="12649" y="16740"/>
                    </a:lnTo>
                    <a:lnTo>
                      <a:pt x="21600" y="5613"/>
                    </a:lnTo>
                    <a:lnTo>
                      <a:pt x="7759" y="0"/>
                    </a:lnTo>
                    <a:close/>
                  </a:path>
                </a:pathLst>
              </a:custGeom>
              <a:solidFill>
                <a:schemeClr val="accent1"/>
              </a:solidFill>
              <a:ln cap="flat" w="12700">
                <a:noFill/>
                <a:miter lim="400000"/>
              </a:ln>
              <a:effectLst/>
            </p:spPr>
            <p:txBody>
              <a:bodyPr anchor="ctr" bIns="45720" lIns="91440" rIns="91440" tIns="45720" wrap="square">
                <a:normAutofit fontScale="22500" lnSpcReduction="20000"/>
              </a:bodyPr>
              <a:lstStyle/>
              <a:p>
                <a:pPr algn="ctr"/>
                <a:endParaRPr/>
              </a:p>
            </p:txBody>
          </p:sp>
          <p:sp>
            <p:nvSpPr>
              <p:cNvPr id="102" name="iš1íḍê">
                <a:extLst>
                  <a:ext uri="{FF2B5EF4-FFF2-40B4-BE49-F238E27FC236}">
                    <a16:creationId xmlns:a16="http://schemas.microsoft.com/office/drawing/2014/main" id="{0158F33C-8653-479F-AC15-0A71ADBC627B}"/>
                  </a:ext>
                </a:extLst>
              </p:cNvPr>
              <p:cNvSpPr/>
              <p:nvPr/>
            </p:nvSpPr>
            <p:spPr>
              <a:xfrm>
                <a:off x="5896709" y="3183452"/>
                <a:ext cx="39984" cy="96359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11706" y="1646"/>
                    </a:moveTo>
                    <a:lnTo>
                      <a:pt x="8506" y="3359"/>
                    </a:lnTo>
                    <a:lnTo>
                      <a:pt x="11870" y="6185"/>
                    </a:lnTo>
                    <a:lnTo>
                      <a:pt x="14695" y="10345"/>
                    </a:lnTo>
                    <a:lnTo>
                      <a:pt x="8309" y="8432"/>
                    </a:lnTo>
                    <a:lnTo>
                      <a:pt x="3822" y="10864"/>
                    </a:lnTo>
                    <a:lnTo>
                      <a:pt x="4782" y="14064"/>
                    </a:lnTo>
                    <a:lnTo>
                      <a:pt x="0" y="19744"/>
                    </a:lnTo>
                    <a:lnTo>
                      <a:pt x="7410" y="21600"/>
                    </a:lnTo>
                    <a:cubicBezTo>
                      <a:pt x="9359" y="21215"/>
                      <a:pt x="11169" y="20720"/>
                      <a:pt x="12788" y="20128"/>
                    </a:cubicBezTo>
                    <a:cubicBezTo>
                      <a:pt x="15690" y="19068"/>
                      <a:pt x="17915" y="17727"/>
                      <a:pt x="19267" y="16224"/>
                    </a:cubicBezTo>
                    <a:cubicBezTo>
                      <a:pt x="19676" y="15596"/>
                      <a:pt x="19985" y="14957"/>
                      <a:pt x="20193" y="14312"/>
                    </a:cubicBezTo>
                    <a:cubicBezTo>
                      <a:pt x="20617" y="12996"/>
                      <a:pt x="20617" y="11661"/>
                      <a:pt x="20193" y="10344"/>
                    </a:cubicBezTo>
                    <a:cubicBezTo>
                      <a:pt x="19639" y="9493"/>
                      <a:pt x="19334" y="8617"/>
                      <a:pt x="19286" y="7736"/>
                    </a:cubicBezTo>
                    <a:cubicBezTo>
                      <a:pt x="19228" y="6678"/>
                      <a:pt x="19540" y="5621"/>
                      <a:pt x="20212" y="4600"/>
                    </a:cubicBezTo>
                    <a:lnTo>
                      <a:pt x="21600" y="2360"/>
                    </a:lnTo>
                    <a:lnTo>
                      <a:pt x="17454" y="0"/>
                    </a:lnTo>
                    <a:lnTo>
                      <a:pt x="11706" y="1646"/>
                    </a:lnTo>
                    <a:close/>
                  </a:path>
                </a:pathLst>
              </a:custGeom>
              <a:solidFill>
                <a:srgbClr val="F35E40"/>
              </a:solidFill>
              <a:ln cap="flat" w="12700">
                <a:noFill/>
                <a:miter lim="400000"/>
              </a:ln>
              <a:effectLst/>
            </p:spPr>
            <p:txBody>
              <a:bodyPr anchor="ctr" bIns="45720" lIns="91440" rIns="91440" tIns="45720" wrap="square">
                <a:normAutofit/>
              </a:bodyPr>
              <a:lstStyle/>
              <a:p>
                <a:pPr algn="ctr"/>
                <a:endParaRPr/>
              </a:p>
            </p:txBody>
          </p:sp>
          <p:sp>
            <p:nvSpPr>
              <p:cNvPr id="103" name="îṡ1îḓè">
                <a:extLst>
                  <a:ext uri="{FF2B5EF4-FFF2-40B4-BE49-F238E27FC236}">
                    <a16:creationId xmlns:a16="http://schemas.microsoft.com/office/drawing/2014/main" id="{8DCB2891-09BC-4EC9-8F6D-F7FEAFF7B83A}"/>
                  </a:ext>
                </a:extLst>
              </p:cNvPr>
              <p:cNvSpPr/>
              <p:nvPr/>
            </p:nvSpPr>
            <p:spPr>
              <a:xfrm>
                <a:off x="5797808" y="3225353"/>
                <a:ext cx="47225" cy="32282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290" w="21600">
                    <a:moveTo>
                      <a:pt x="9770" y="3686"/>
                    </a:moveTo>
                    <a:lnTo>
                      <a:pt x="3715" y="6276"/>
                    </a:lnTo>
                    <a:lnTo>
                      <a:pt x="0" y="16005"/>
                    </a:lnTo>
                    <a:cubicBezTo>
                      <a:pt x="1247" y="19524"/>
                      <a:pt x="3850" y="21600"/>
                      <a:pt x="6580" y="21252"/>
                    </a:cubicBezTo>
                    <a:cubicBezTo>
                      <a:pt x="8984" y="20946"/>
                      <a:pt x="11084" y="18784"/>
                      <a:pt x="12065" y="15605"/>
                    </a:cubicBezTo>
                    <a:lnTo>
                      <a:pt x="17159" y="10520"/>
                    </a:lnTo>
                    <a:lnTo>
                      <a:pt x="21600" y="4871"/>
                    </a:lnTo>
                    <a:lnTo>
                      <a:pt x="19249" y="0"/>
                    </a:lnTo>
                    <a:lnTo>
                      <a:pt x="15510" y="2699"/>
                    </a:lnTo>
                    <a:lnTo>
                      <a:pt x="9770" y="3686"/>
                    </a:lnTo>
                    <a:close/>
                  </a:path>
                </a:pathLst>
              </a:custGeom>
              <a:solidFill>
                <a:schemeClr val="accent1"/>
              </a:solidFill>
              <a:ln cap="flat" w="12700">
                <a:noFill/>
                <a:miter lim="400000"/>
              </a:ln>
              <a:effectLst/>
            </p:spPr>
            <p:txBody>
              <a:bodyPr anchor="ctr" bIns="45720" lIns="91440" rIns="91440" tIns="45720" wrap="square">
                <a:normAutofit fontScale="22500" lnSpcReduction="20000"/>
              </a:bodyPr>
              <a:lstStyle/>
              <a:p>
                <a:pPr algn="ctr"/>
                <a:endParaRPr/>
              </a:p>
            </p:txBody>
          </p:sp>
          <p:sp>
            <p:nvSpPr>
              <p:cNvPr id="104" name="íŝ1ïḑê">
                <a:extLst>
                  <a:ext uri="{FF2B5EF4-FFF2-40B4-BE49-F238E27FC236}">
                    <a16:creationId xmlns:a16="http://schemas.microsoft.com/office/drawing/2014/main" id="{750E43F4-ABDA-4678-A625-406A3CE643B8}"/>
                  </a:ext>
                </a:extLst>
              </p:cNvPr>
              <p:cNvSpPr/>
              <p:nvPr/>
            </p:nvSpPr>
            <p:spPr>
              <a:xfrm>
                <a:off x="6002136" y="3331942"/>
                <a:ext cx="18945" cy="17035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8216" y="0"/>
                    </a:moveTo>
                    <a:lnTo>
                      <a:pt x="0" y="11586"/>
                    </a:lnTo>
                    <a:lnTo>
                      <a:pt x="7029" y="21600"/>
                    </a:lnTo>
                    <a:lnTo>
                      <a:pt x="18710" y="21600"/>
                    </a:lnTo>
                    <a:lnTo>
                      <a:pt x="21600" y="9745"/>
                    </a:lnTo>
                    <a:lnTo>
                      <a:pt x="8216" y="0"/>
                    </a:lnTo>
                    <a:close/>
                  </a:path>
                </a:pathLst>
              </a:custGeom>
              <a:solidFill>
                <a:schemeClr val="accent1"/>
              </a:solidFill>
              <a:ln cap="flat" w="12700">
                <a:noFill/>
                <a:miter lim="400000"/>
              </a:ln>
              <a:effectLst/>
            </p:spPr>
            <p:txBody>
              <a:bodyPr anchor="ctr" bIns="45720" lIns="91440" rIns="91440" tIns="45720" wrap="square">
                <a:normAutofit fontScale="22500" lnSpcReduction="20000"/>
              </a:bodyPr>
              <a:lstStyle/>
              <a:p>
                <a:pPr algn="ctr"/>
                <a:endParaRPr/>
              </a:p>
            </p:txBody>
          </p:sp>
          <p:sp>
            <p:nvSpPr>
              <p:cNvPr id="105" name="ïṡľiḋè">
                <a:extLst>
                  <a:ext uri="{FF2B5EF4-FFF2-40B4-BE49-F238E27FC236}">
                    <a16:creationId xmlns:a16="http://schemas.microsoft.com/office/drawing/2014/main" id="{69AD5FB3-94B8-4685-89DD-EF1C89F373C0}"/>
                  </a:ext>
                </a:extLst>
              </p:cNvPr>
              <p:cNvSpPr/>
              <p:nvPr/>
            </p:nvSpPr>
            <p:spPr>
              <a:xfrm>
                <a:off x="5772652" y="3260712"/>
                <a:ext cx="15846" cy="15847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600">
                    <a:moveTo>
                      <a:pt x="15718" y="0"/>
                    </a:moveTo>
                    <a:lnTo>
                      <a:pt x="0" y="13353"/>
                    </a:lnTo>
                    <a:lnTo>
                      <a:pt x="21600" y="21600"/>
                    </a:lnTo>
                    <a:lnTo>
                      <a:pt x="15718" y="0"/>
                    </a:lnTo>
                    <a:close/>
                  </a:path>
                </a:pathLst>
              </a:custGeom>
              <a:solidFill>
                <a:schemeClr val="accent1"/>
              </a:solidFill>
              <a:ln cap="flat" w="12700">
                <a:noFill/>
                <a:miter lim="400000"/>
              </a:ln>
              <a:effectLst/>
            </p:spPr>
            <p:txBody>
              <a:bodyPr anchor="ctr" bIns="45720" lIns="91440" rIns="91440" tIns="45720" wrap="square">
                <a:normAutofit fontScale="22500" lnSpcReduction="20000"/>
              </a:bodyPr>
              <a:lstStyle/>
              <a:p>
                <a:pPr algn="ctr"/>
                <a:endParaRPr/>
              </a:p>
            </p:txBody>
          </p:sp>
          <p:sp>
            <p:nvSpPr>
              <p:cNvPr id="106" name="išļiḑê">
                <a:extLst>
                  <a:ext uri="{FF2B5EF4-FFF2-40B4-BE49-F238E27FC236}">
                    <a16:creationId xmlns:a16="http://schemas.microsoft.com/office/drawing/2014/main" id="{9EA51865-D7DF-4939-B21D-724B7F7704C6}"/>
                  </a:ext>
                </a:extLst>
              </p:cNvPr>
              <p:cNvSpPr/>
              <p:nvPr/>
            </p:nvSpPr>
            <p:spPr>
              <a:xfrm>
                <a:off x="6336327" y="3322673"/>
                <a:ext cx="53421" cy="36410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096" w="21600">
                    <a:moveTo>
                      <a:pt x="16791" y="1649"/>
                    </a:moveTo>
                    <a:lnTo>
                      <a:pt x="11726" y="4110"/>
                    </a:lnTo>
                    <a:lnTo>
                      <a:pt x="3733" y="7282"/>
                    </a:lnTo>
                    <a:lnTo>
                      <a:pt x="0" y="13714"/>
                    </a:lnTo>
                    <a:lnTo>
                      <a:pt x="2485" y="19148"/>
                    </a:lnTo>
                    <a:cubicBezTo>
                      <a:pt x="4278" y="21053"/>
                      <a:pt x="6603" y="21600"/>
                      <a:pt x="8727" y="20616"/>
                    </a:cubicBezTo>
                    <a:cubicBezTo>
                      <a:pt x="10473" y="19807"/>
                      <a:pt x="11919" y="18026"/>
                      <a:pt x="12738" y="15673"/>
                    </a:cubicBezTo>
                    <a:cubicBezTo>
                      <a:pt x="13681" y="13711"/>
                      <a:pt x="14802" y="11938"/>
                      <a:pt x="16072" y="10401"/>
                    </a:cubicBezTo>
                    <a:cubicBezTo>
                      <a:pt x="17334" y="8875"/>
                      <a:pt x="18732" y="7595"/>
                      <a:pt x="20229" y="6596"/>
                    </a:cubicBezTo>
                    <a:lnTo>
                      <a:pt x="21600" y="0"/>
                    </a:lnTo>
                    <a:lnTo>
                      <a:pt x="16791" y="1649"/>
                    </a:lnTo>
                    <a:close/>
                  </a:path>
                </a:pathLst>
              </a:custGeom>
              <a:solidFill>
                <a:schemeClr val="accent1"/>
              </a:solidFill>
              <a:ln cap="flat" w="12700">
                <a:noFill/>
                <a:miter lim="400000"/>
              </a:ln>
              <a:effectLst/>
            </p:spPr>
            <p:txBody>
              <a:bodyPr anchor="ctr" bIns="45720" lIns="91440" rIns="91440" tIns="45720" wrap="square">
                <a:normAutofit fontScale="22500" lnSpcReduction="20000"/>
              </a:bodyPr>
              <a:lstStyle/>
              <a:p>
                <a:pPr algn="ctr"/>
                <a:endParaRPr/>
              </a:p>
            </p:txBody>
          </p:sp>
          <p:sp>
            <p:nvSpPr>
              <p:cNvPr id="107" name="iśļîďè">
                <a:extLst>
                  <a:ext uri="{FF2B5EF4-FFF2-40B4-BE49-F238E27FC236}">
                    <a16:creationId xmlns:a16="http://schemas.microsoft.com/office/drawing/2014/main" id="{AA8AF1D7-3A39-4D2A-9F0F-B6E76F8EB033}"/>
                  </a:ext>
                </a:extLst>
              </p:cNvPr>
              <p:cNvSpPr/>
              <p:nvPr/>
            </p:nvSpPr>
            <p:spPr>
              <a:xfrm>
                <a:off x="4860234" y="3629485"/>
                <a:ext cx="242939" cy="753336"/>
              </a:xfrm>
              <a:custGeom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b="b" l="0" r="r" t="0"/>
                <a:pathLst>
                  <a:path extrusionOk="0" h="21600" w="21206">
                    <a:moveTo>
                      <a:pt x="87" y="0"/>
                    </a:moveTo>
                    <a:lnTo>
                      <a:pt x="3105" y="1351"/>
                    </a:lnTo>
                    <a:lnTo>
                      <a:pt x="4941" y="2158"/>
                    </a:lnTo>
                    <a:lnTo>
                      <a:pt x="4813" y="2625"/>
                    </a:lnTo>
                    <a:lnTo>
                      <a:pt x="5430" y="3306"/>
                    </a:lnTo>
                    <a:lnTo>
                      <a:pt x="5374" y="4036"/>
                    </a:lnTo>
                    <a:lnTo>
                      <a:pt x="5264" y="4778"/>
                    </a:lnTo>
                    <a:lnTo>
                      <a:pt x="5322" y="5440"/>
                    </a:lnTo>
                    <a:cubicBezTo>
                      <a:pt x="5337" y="5651"/>
                      <a:pt x="5470" y="5859"/>
                      <a:pt x="5714" y="6054"/>
                    </a:cubicBezTo>
                    <a:cubicBezTo>
                      <a:pt x="5921" y="6219"/>
                      <a:pt x="6204" y="6372"/>
                      <a:pt x="6553" y="6508"/>
                    </a:cubicBezTo>
                    <a:lnTo>
                      <a:pt x="7298" y="6936"/>
                    </a:lnTo>
                    <a:cubicBezTo>
                      <a:pt x="7568" y="7062"/>
                      <a:pt x="7842" y="7187"/>
                      <a:pt x="8121" y="7311"/>
                    </a:cubicBezTo>
                    <a:cubicBezTo>
                      <a:pt x="8309" y="7394"/>
                      <a:pt x="8500" y="7477"/>
                      <a:pt x="8693" y="7560"/>
                    </a:cubicBezTo>
                    <a:lnTo>
                      <a:pt x="9067" y="7873"/>
                    </a:lnTo>
                    <a:lnTo>
                      <a:pt x="9270" y="8148"/>
                    </a:lnTo>
                    <a:lnTo>
                      <a:pt x="9644" y="8473"/>
                    </a:lnTo>
                    <a:lnTo>
                      <a:pt x="10224" y="8718"/>
                    </a:lnTo>
                    <a:lnTo>
                      <a:pt x="10971" y="8927"/>
                    </a:lnTo>
                    <a:lnTo>
                      <a:pt x="11380" y="9116"/>
                    </a:lnTo>
                    <a:lnTo>
                      <a:pt x="12069" y="9367"/>
                    </a:lnTo>
                    <a:lnTo>
                      <a:pt x="13945" y="10058"/>
                    </a:lnTo>
                    <a:lnTo>
                      <a:pt x="14784" y="10450"/>
                    </a:lnTo>
                    <a:lnTo>
                      <a:pt x="15008" y="10910"/>
                    </a:lnTo>
                    <a:lnTo>
                      <a:pt x="15513" y="11253"/>
                    </a:lnTo>
                    <a:lnTo>
                      <a:pt x="16260" y="11824"/>
                    </a:lnTo>
                    <a:lnTo>
                      <a:pt x="17456" y="12180"/>
                    </a:lnTo>
                    <a:lnTo>
                      <a:pt x="18970" y="12628"/>
                    </a:lnTo>
                    <a:lnTo>
                      <a:pt x="19737" y="13032"/>
                    </a:lnTo>
                    <a:lnTo>
                      <a:pt x="20129" y="13566"/>
                    </a:lnTo>
                    <a:cubicBezTo>
                      <a:pt x="20317" y="13735"/>
                      <a:pt x="20393" y="13915"/>
                      <a:pt x="20353" y="14094"/>
                    </a:cubicBezTo>
                    <a:cubicBezTo>
                      <a:pt x="20310" y="14285"/>
                      <a:pt x="20136" y="14470"/>
                      <a:pt x="19905" y="14646"/>
                    </a:cubicBezTo>
                    <a:cubicBezTo>
                      <a:pt x="19688" y="14811"/>
                      <a:pt x="19422" y="14969"/>
                      <a:pt x="19232" y="15137"/>
                    </a:cubicBezTo>
                    <a:cubicBezTo>
                      <a:pt x="19023" y="15322"/>
                      <a:pt x="18910" y="15517"/>
                      <a:pt x="18896" y="15715"/>
                    </a:cubicBezTo>
                    <a:cubicBezTo>
                      <a:pt x="18962" y="15855"/>
                      <a:pt x="18981" y="15997"/>
                      <a:pt x="18952" y="16138"/>
                    </a:cubicBezTo>
                    <a:cubicBezTo>
                      <a:pt x="18917" y="16303"/>
                      <a:pt x="18816" y="16467"/>
                      <a:pt x="18653" y="16623"/>
                    </a:cubicBezTo>
                    <a:lnTo>
                      <a:pt x="18190" y="16819"/>
                    </a:lnTo>
                    <a:lnTo>
                      <a:pt x="18900" y="17310"/>
                    </a:lnTo>
                    <a:lnTo>
                      <a:pt x="19293" y="17665"/>
                    </a:lnTo>
                    <a:lnTo>
                      <a:pt x="19442" y="18088"/>
                    </a:lnTo>
                    <a:lnTo>
                      <a:pt x="19386" y="18425"/>
                    </a:lnTo>
                    <a:lnTo>
                      <a:pt x="20250" y="18935"/>
                    </a:lnTo>
                    <a:lnTo>
                      <a:pt x="20306" y="19338"/>
                    </a:lnTo>
                    <a:lnTo>
                      <a:pt x="20475" y="20172"/>
                    </a:lnTo>
                    <a:lnTo>
                      <a:pt x="21206" y="21600"/>
                    </a:lnTo>
                    <a:cubicBezTo>
                      <a:pt x="13816" y="18492"/>
                      <a:pt x="8189" y="14973"/>
                      <a:pt x="4593" y="11211"/>
                    </a:cubicBezTo>
                    <a:cubicBezTo>
                      <a:pt x="1131" y="7587"/>
                      <a:pt x="-394" y="3794"/>
                      <a:pt x="87" y="0"/>
                    </a:cubicBezTo>
                    <a:close/>
                  </a:path>
                </a:pathLst>
              </a:custGeom>
              <a:solidFill>
                <a:srgbClr val="F35E40"/>
              </a:solidFill>
              <a:ln cap="flat" w="12700">
                <a:noFill/>
                <a:miter lim="400000"/>
              </a:ln>
              <a:effectLst/>
            </p:spPr>
            <p:txBody>
              <a:bodyPr anchor="ctr" bIns="45720" lIns="91440" rIns="91440" tIns="45720" wrap="square">
                <a:normAutofit/>
              </a:bodyPr>
              <a:lstStyle/>
              <a:p>
                <a:pPr algn="ctr"/>
                <a:endParaRPr/>
              </a:p>
            </p:txBody>
          </p:sp>
        </p:grpSp>
      </p:grpSp>
      <p:sp>
        <p:nvSpPr>
          <p:cNvPr id="132" name="TextBox 28">
            <a:extLst>
              <a:ext uri="{FF2B5EF4-FFF2-40B4-BE49-F238E27FC236}">
                <a16:creationId xmlns:a16="http://schemas.microsoft.com/office/drawing/2014/main" id="{D9DE46DC-0B4E-4FD8-A55A-4D839659A26E}"/>
              </a:ext>
            </a:extLst>
          </p:cNvPr>
          <p:cNvSpPr txBox="1"/>
          <p:nvPr/>
        </p:nvSpPr>
        <p:spPr>
          <a:xfrm>
            <a:off x="2230015" y="1596419"/>
            <a:ext cx="1904366" cy="39624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algn="ctr"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b="1" sz="2000">
                <a:gradFill flip="none" rotWithShape="1">
                  <a:gsLst>
                    <a:gs pos="0">
                      <a:srgbClr val="0A9BE4"/>
                    </a:gs>
                    <a:gs pos="94000">
                      <a:srgbClr val="076EA1"/>
                    </a:gs>
                  </a:gsLst>
                  <a:lin ang="5400000" scaled="0"/>
                </a:gra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pPr algn="r"/>
            <a:r>
              <a:rPr altLang="en-US" b="0" lang="zh-CN">
                <a:solidFill>
                  <a:schemeClr val="tx1"/>
                </a:solidFill>
              </a:rPr>
              <a:t>场地面积</a:t>
            </a:r>
          </a:p>
        </p:txBody>
      </p:sp>
      <p:sp>
        <p:nvSpPr>
          <p:cNvPr id="133" name="TextBox 29">
            <a:extLst>
              <a:ext uri="{FF2B5EF4-FFF2-40B4-BE49-F238E27FC236}">
                <a16:creationId xmlns:a16="http://schemas.microsoft.com/office/drawing/2014/main" id="{90BC01C5-9430-48CC-86E8-600F180A5401}"/>
              </a:ext>
            </a:extLst>
          </p:cNvPr>
          <p:cNvSpPr txBox="1"/>
          <p:nvPr/>
        </p:nvSpPr>
        <p:spPr>
          <a:xfrm>
            <a:off x="1265453" y="2068074"/>
            <a:ext cx="2880000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just"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zh-CN" lang="en-US"/>
              <a:t>2000平米，维修工位20个，人员配置16-18人</a:t>
            </a:r>
          </a:p>
        </p:txBody>
      </p:sp>
      <p:sp>
        <p:nvSpPr>
          <p:cNvPr id="134" name="TextBox 36">
            <a:extLst>
              <a:ext uri="{FF2B5EF4-FFF2-40B4-BE49-F238E27FC236}">
                <a16:creationId xmlns:a16="http://schemas.microsoft.com/office/drawing/2014/main" id="{68A2ABCE-8D10-4BFC-901E-B9C6C50B93E6}"/>
              </a:ext>
            </a:extLst>
          </p:cNvPr>
          <p:cNvSpPr txBox="1"/>
          <p:nvPr/>
        </p:nvSpPr>
        <p:spPr>
          <a:xfrm>
            <a:off x="2034997" y="4795260"/>
            <a:ext cx="2010698" cy="39624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algn="ctr"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b="1" sz="2000">
                <a:gradFill flip="none" rotWithShape="1">
                  <a:gsLst>
                    <a:gs pos="0">
                      <a:srgbClr val="0A9BE4"/>
                    </a:gs>
                    <a:gs pos="94000">
                      <a:srgbClr val="076EA1"/>
                    </a:gs>
                  </a:gsLst>
                  <a:lin ang="5400000" scaled="0"/>
                </a:gra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pPr algn="r"/>
            <a:r>
              <a:rPr altLang="en-US" b="0" lang="zh-CN">
                <a:solidFill>
                  <a:schemeClr val="tx1"/>
                </a:solidFill>
              </a:rPr>
              <a:t>流动资金</a:t>
            </a:r>
          </a:p>
        </p:txBody>
      </p:sp>
      <p:sp>
        <p:nvSpPr>
          <p:cNvPr id="135" name="TextBox 37">
            <a:extLst>
              <a:ext uri="{FF2B5EF4-FFF2-40B4-BE49-F238E27FC236}">
                <a16:creationId xmlns:a16="http://schemas.microsoft.com/office/drawing/2014/main" id="{933D98F4-70AC-4B50-81F2-C5617C33DEEE}"/>
              </a:ext>
            </a:extLst>
          </p:cNvPr>
          <p:cNvSpPr txBox="1"/>
          <p:nvPr/>
        </p:nvSpPr>
        <p:spPr>
          <a:xfrm>
            <a:off x="1265453" y="5245750"/>
            <a:ext cx="2880000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just"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/>
              <a:t>考虑前期亏损需准备半年的流动资金约60万左右。</a:t>
            </a:r>
          </a:p>
        </p:txBody>
      </p:sp>
      <p:sp>
        <p:nvSpPr>
          <p:cNvPr id="136" name="TextBox 38">
            <a:extLst>
              <a:ext uri="{FF2B5EF4-FFF2-40B4-BE49-F238E27FC236}">
                <a16:creationId xmlns:a16="http://schemas.microsoft.com/office/drawing/2014/main" id="{851E72D6-3532-4E25-B596-D666A708A10B}"/>
              </a:ext>
            </a:extLst>
          </p:cNvPr>
          <p:cNvSpPr txBox="1"/>
          <p:nvPr/>
        </p:nvSpPr>
        <p:spPr>
          <a:xfrm>
            <a:off x="2955235" y="3195840"/>
            <a:ext cx="1209959" cy="39624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algn="ctr"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b="1" sz="2000">
                <a:gradFill flip="none" rotWithShape="1">
                  <a:gsLst>
                    <a:gs pos="0">
                      <a:srgbClr val="0A9BE4"/>
                    </a:gs>
                    <a:gs pos="94000">
                      <a:srgbClr val="076EA1"/>
                    </a:gs>
                  </a:gsLst>
                  <a:lin ang="5400000" scaled="0"/>
                </a:gra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pPr algn="r"/>
            <a:r>
              <a:rPr altLang="en-US" b="0" lang="zh-CN">
                <a:solidFill>
                  <a:schemeClr val="tx1"/>
                </a:solidFill>
              </a:rPr>
              <a:t>经营目标</a:t>
            </a:r>
          </a:p>
        </p:txBody>
      </p:sp>
      <p:sp>
        <p:nvSpPr>
          <p:cNvPr id="137" name="TextBox 59">
            <a:extLst>
              <a:ext uri="{FF2B5EF4-FFF2-40B4-BE49-F238E27FC236}">
                <a16:creationId xmlns:a16="http://schemas.microsoft.com/office/drawing/2014/main" id="{31EF48FA-52CB-453E-8F4E-267EC0CB2F76}"/>
              </a:ext>
            </a:extLst>
          </p:cNvPr>
          <p:cNvSpPr txBox="1"/>
          <p:nvPr/>
        </p:nvSpPr>
        <p:spPr>
          <a:xfrm>
            <a:off x="1265453" y="3612486"/>
            <a:ext cx="2880000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just"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/>
              <a:t>预计前半年为亏损期，半年以后售后开始盈利，在两年时间内收回成本。</a:t>
            </a:r>
          </a:p>
        </p:txBody>
      </p:sp>
      <p:cxnSp>
        <p:nvCxnSpPr>
          <p:cNvPr id="138" name="直接连接符 137">
            <a:extLst>
              <a:ext uri="{FF2B5EF4-FFF2-40B4-BE49-F238E27FC236}">
                <a16:creationId xmlns:a16="http://schemas.microsoft.com/office/drawing/2014/main" id="{1514C633-C64A-4957-A972-A516A45174C5}"/>
              </a:ext>
            </a:extLst>
          </p:cNvPr>
          <p:cNvCxnSpPr/>
          <p:nvPr/>
        </p:nvCxnSpPr>
        <p:spPr>
          <a:xfrm>
            <a:off x="1149727" y="2994898"/>
            <a:ext cx="2875136" cy="0"/>
          </a:xfrm>
          <a:prstGeom prst="line">
            <a:avLst/>
          </a:prstGeom>
          <a:ln cap="rnd" w="3175">
            <a:solidFill>
              <a:schemeClr val="bg1">
                <a:lumMod val="75000"/>
              </a:schemeClr>
            </a:solidFill>
            <a:round/>
            <a:headEnd type="none"/>
            <a:tailEnd len="med" type="non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直接连接符 138">
            <a:extLst>
              <a:ext uri="{FF2B5EF4-FFF2-40B4-BE49-F238E27FC236}">
                <a16:creationId xmlns:a16="http://schemas.microsoft.com/office/drawing/2014/main" id="{41F63F8C-633D-43DA-AC8E-A76A985FA2F1}"/>
              </a:ext>
            </a:extLst>
          </p:cNvPr>
          <p:cNvCxnSpPr/>
          <p:nvPr/>
        </p:nvCxnSpPr>
        <p:spPr>
          <a:xfrm>
            <a:off x="1149727" y="4662560"/>
            <a:ext cx="2875136" cy="0"/>
          </a:xfrm>
          <a:prstGeom prst="line">
            <a:avLst/>
          </a:prstGeom>
          <a:ln cap="rnd" w="3175">
            <a:solidFill>
              <a:schemeClr val="bg1">
                <a:lumMod val="75000"/>
              </a:schemeClr>
            </a:solidFill>
            <a:round/>
            <a:headEnd type="none"/>
            <a:tailEnd len="med" type="non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TextBox 30">
            <a:extLst>
              <a:ext uri="{FF2B5EF4-FFF2-40B4-BE49-F238E27FC236}">
                <a16:creationId xmlns:a16="http://schemas.microsoft.com/office/drawing/2014/main" id="{F222452F-DF7E-41A0-8AD0-064DE4F9A9C6}"/>
              </a:ext>
            </a:extLst>
          </p:cNvPr>
          <p:cNvSpPr txBox="1"/>
          <p:nvPr/>
        </p:nvSpPr>
        <p:spPr>
          <a:xfrm>
            <a:off x="8365235" y="1665726"/>
            <a:ext cx="1904366" cy="39624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algn="ctr"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b="1" sz="2000">
                <a:gradFill flip="none" rotWithShape="1">
                  <a:gsLst>
                    <a:gs pos="0">
                      <a:srgbClr val="0A9BE4"/>
                    </a:gs>
                    <a:gs pos="94000">
                      <a:srgbClr val="076EA1"/>
                    </a:gs>
                  </a:gsLst>
                  <a:lin ang="5400000" scaled="0"/>
                </a:gra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pPr algn="l"/>
            <a:r>
              <a:rPr altLang="en-US" b="0" lang="zh-CN">
                <a:solidFill>
                  <a:schemeClr val="tx1"/>
                </a:solidFill>
              </a:rPr>
              <a:t>基础设备</a:t>
            </a:r>
          </a:p>
        </p:txBody>
      </p:sp>
      <p:sp>
        <p:nvSpPr>
          <p:cNvPr id="141" name="TextBox 31">
            <a:extLst>
              <a:ext uri="{FF2B5EF4-FFF2-40B4-BE49-F238E27FC236}">
                <a16:creationId xmlns:a16="http://schemas.microsoft.com/office/drawing/2014/main" id="{3D40E0C7-2DBE-4A0F-A55B-427C00174D8B}"/>
              </a:ext>
            </a:extLst>
          </p:cNvPr>
          <p:cNvSpPr txBox="1"/>
          <p:nvPr/>
        </p:nvSpPr>
        <p:spPr>
          <a:xfrm>
            <a:off x="8353133" y="2147547"/>
            <a:ext cx="2880000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just"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/>
              <a:t>举升机、送救急车辆等。设备投入配备齐全在80万以内。</a:t>
            </a:r>
          </a:p>
        </p:txBody>
      </p:sp>
      <p:sp>
        <p:nvSpPr>
          <p:cNvPr id="142" name="TextBox 32">
            <a:extLst>
              <a:ext uri="{FF2B5EF4-FFF2-40B4-BE49-F238E27FC236}">
                <a16:creationId xmlns:a16="http://schemas.microsoft.com/office/drawing/2014/main" id="{D419D8E8-7380-4A13-B1EB-E96FE777A7D9}"/>
              </a:ext>
            </a:extLst>
          </p:cNvPr>
          <p:cNvSpPr txBox="1"/>
          <p:nvPr/>
        </p:nvSpPr>
        <p:spPr>
          <a:xfrm>
            <a:off x="8365235" y="3265147"/>
            <a:ext cx="2010698" cy="39624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algn="ctr"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b="1" sz="2000">
                <a:gradFill flip="none" rotWithShape="1">
                  <a:gsLst>
                    <a:gs pos="0">
                      <a:srgbClr val="0A9BE4"/>
                    </a:gs>
                    <a:gs pos="94000">
                      <a:srgbClr val="076EA1"/>
                    </a:gs>
                  </a:gsLst>
                  <a:lin ang="5400000" scaled="0"/>
                </a:gra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pPr algn="l"/>
            <a:r>
              <a:rPr altLang="en-US" b="0" lang="zh-CN">
                <a:solidFill>
                  <a:schemeClr val="tx1"/>
                </a:solidFill>
              </a:rPr>
              <a:t>人员配置</a:t>
            </a:r>
          </a:p>
        </p:txBody>
      </p:sp>
      <p:sp>
        <p:nvSpPr>
          <p:cNvPr id="143" name="TextBox 33">
            <a:extLst>
              <a:ext uri="{FF2B5EF4-FFF2-40B4-BE49-F238E27FC236}">
                <a16:creationId xmlns:a16="http://schemas.microsoft.com/office/drawing/2014/main" id="{96C91AE8-C1A8-472A-8757-DFA59FB3ABF3}"/>
              </a:ext>
            </a:extLst>
          </p:cNvPr>
          <p:cNvSpPr txBox="1"/>
          <p:nvPr/>
        </p:nvSpPr>
        <p:spPr>
          <a:xfrm>
            <a:off x="8353133" y="3666896"/>
            <a:ext cx="2880000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just"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/>
              <a:t>服务总监，技术主管各1人，顾问2人，各类技师8人，学徒若干。</a:t>
            </a:r>
          </a:p>
        </p:txBody>
      </p:sp>
      <p:sp>
        <p:nvSpPr>
          <p:cNvPr id="144" name="TextBox 34">
            <a:extLst>
              <a:ext uri="{FF2B5EF4-FFF2-40B4-BE49-F238E27FC236}">
                <a16:creationId xmlns:a16="http://schemas.microsoft.com/office/drawing/2014/main" id="{EC027A0F-DAF2-48FA-8FFE-00662510D633}"/>
              </a:ext>
            </a:extLst>
          </p:cNvPr>
          <p:cNvSpPr txBox="1"/>
          <p:nvPr/>
        </p:nvSpPr>
        <p:spPr>
          <a:xfrm>
            <a:off x="8365235" y="4864567"/>
            <a:ext cx="2446998" cy="39624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algn="ctr"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b="1" sz="2000">
                <a:gradFill flip="none" rotWithShape="1">
                  <a:gsLst>
                    <a:gs pos="0">
                      <a:srgbClr val="0A9BE4"/>
                    </a:gs>
                    <a:gs pos="94000">
                      <a:srgbClr val="076EA1"/>
                    </a:gs>
                  </a:gsLst>
                  <a:lin ang="5400000" scaled="0"/>
                </a:gra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pPr algn="l"/>
            <a:r>
              <a:rPr altLang="en-US" b="0" lang="zh-CN">
                <a:solidFill>
                  <a:schemeClr val="tx1"/>
                </a:solidFill>
              </a:rPr>
              <a:t>人员渠道</a:t>
            </a:r>
          </a:p>
        </p:txBody>
      </p:sp>
      <p:sp>
        <p:nvSpPr>
          <p:cNvPr id="145" name="TextBox 35">
            <a:extLst>
              <a:ext uri="{FF2B5EF4-FFF2-40B4-BE49-F238E27FC236}">
                <a16:creationId xmlns:a16="http://schemas.microsoft.com/office/drawing/2014/main" id="{CE9CA5A0-02A8-4B3B-AFF2-94A7EF5D9A9E}"/>
              </a:ext>
            </a:extLst>
          </p:cNvPr>
          <p:cNvSpPr txBox="1"/>
          <p:nvPr/>
        </p:nvSpPr>
        <p:spPr>
          <a:xfrm>
            <a:off x="8353133" y="5230273"/>
            <a:ext cx="2880000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just"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/>
              <a:t>管理人员和技术人员来自高端品牌4S店，技术人员5年以上的4S维修经验。</a:t>
            </a:r>
          </a:p>
        </p:txBody>
      </p:sp>
      <p:cxnSp>
        <p:nvCxnSpPr>
          <p:cNvPr id="146" name="直接连接符 145">
            <a:extLst>
              <a:ext uri="{FF2B5EF4-FFF2-40B4-BE49-F238E27FC236}">
                <a16:creationId xmlns:a16="http://schemas.microsoft.com/office/drawing/2014/main" id="{6C00DE57-06CF-4182-A650-2056CD799574}"/>
              </a:ext>
            </a:extLst>
          </p:cNvPr>
          <p:cNvCxnSpPr/>
          <p:nvPr/>
        </p:nvCxnSpPr>
        <p:spPr>
          <a:xfrm>
            <a:off x="8572782" y="3064205"/>
            <a:ext cx="2875136" cy="0"/>
          </a:xfrm>
          <a:prstGeom prst="line">
            <a:avLst/>
          </a:prstGeom>
          <a:ln cap="rnd" w="3175">
            <a:solidFill>
              <a:schemeClr val="bg1">
                <a:lumMod val="75000"/>
              </a:schemeClr>
            </a:solidFill>
            <a:round/>
            <a:headEnd type="none"/>
            <a:tailEnd len="med" type="non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直接连接符 146">
            <a:extLst>
              <a:ext uri="{FF2B5EF4-FFF2-40B4-BE49-F238E27FC236}">
                <a16:creationId xmlns:a16="http://schemas.microsoft.com/office/drawing/2014/main" id="{A80EE526-0188-49D9-B436-8E03DDC91249}"/>
              </a:ext>
            </a:extLst>
          </p:cNvPr>
          <p:cNvCxnSpPr/>
          <p:nvPr/>
        </p:nvCxnSpPr>
        <p:spPr>
          <a:xfrm>
            <a:off x="8572782" y="4731867"/>
            <a:ext cx="2875136" cy="0"/>
          </a:xfrm>
          <a:prstGeom prst="line">
            <a:avLst/>
          </a:prstGeom>
          <a:ln cap="rnd" w="3175">
            <a:solidFill>
              <a:schemeClr val="bg1">
                <a:lumMod val="75000"/>
              </a:schemeClr>
            </a:solidFill>
            <a:round/>
            <a:headEnd type="none"/>
            <a:tailEnd len="med" type="none" w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3040302547"/>
      </p:ext>
    </p:extLst>
  </p:cSld>
  <p:clrMapOvr>
    <a:masterClrMapping/>
  </p:clrMapOvr>
  <mc:AlternateContent>
    <mc:Choice Requires="p15">
      <p:transition p14:dur="1250" spd="slow">
        <p15:prstTrans prst="peelOff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1250" id="7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fill="hold" grpId="0" id="9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fill="hold" grpId="0" id="13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5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fill="hold" id="17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9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2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1" nodeType="afterGroup">
                            <p:stCondLst>
                              <p:cond delay="2750"/>
                            </p:stCondLst>
                            <p:childTnLst>
                              <p:par>
                                <p:cTn fill="hold" id="22" nodeType="afterEffect" presetClass="entr" presetID="3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24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5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6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27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3750"/>
                            </p:stCondLst>
                            <p:childTnLst>
                              <p:par>
                                <p:cTn fill="hold" grpId="0" id="29" nodeType="afterEffect" presetClass="entr" presetID="41" presetSubtype="0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650" fill="hold" id="31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650" fill="hold" id="32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650" fill="hold" id="33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650" fill="hold" id="34"/>
                                        <p:tgtEl>
                                          <p:spTgt spid="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650" id="35" tmFilter="0,0; .5, 1; 1, 1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6" nodeType="withEffect" presetClass="entr" presetID="41" presetSubtype="0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650" fill="hold" id="38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650" fill="hold" id="39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650" fill="hold" id="40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650" fill="hold" id="41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650" id="42" tmFilter="0,0; .5, 1; 1, 1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43" nodeType="withEffect" presetClass="entr" presetID="41" presetSubtype="0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650" fill="hold" id="45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650" fill="hold" id="46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650" fill="hold" id="47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650" fill="hold" id="48"/>
                                        <p:tgtEl>
                                          <p:spTgt spid="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650" id="49" tmFilter="0,0; .5, 1; 1, 1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50" nodeType="with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52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53" nodeType="with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55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6" nodeType="afterGroup">
                            <p:stCondLst>
                              <p:cond delay="4650"/>
                            </p:stCondLst>
                            <p:childTnLst>
                              <p:par>
                                <p:cTn decel="100000" fill="hold" grpId="0" id="57" nodeType="afterEffect" presetClass="entr" presetID="49" presetSubtype="0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9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0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1"/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62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decel="100000" fill="hold" grpId="0" id="63" nodeType="withEffect" presetClass="entr" presetID="49" presetSubtype="0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5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6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7"/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68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decel="100000" fill="hold" grpId="0" id="69" nodeType="withEffect" presetClass="entr" presetID="49" presetSubtype="0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1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2"/>
                                        <p:tgtEl>
                                          <p:spTgt spid="1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3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4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5" nodeType="withEffect" presetClass="entr" presetID="41" presetSubtype="0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7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650" fill="hold" id="77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650" fill="hold" id="78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650" fill="hold" id="79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650" fill="hold" id="80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650" id="81" tmFilter="0,0; .5, 1; 1, 1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2" nodeType="withEffect" presetClass="entr" presetID="41" presetSubtype="0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8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650" fill="hold" id="84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650" fill="hold" id="85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650" fill="hold" id="86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650" fill="hold" id="87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650" id="88" tmFilter="0,0; .5, 1; 1, 1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9" nodeType="withEffect" presetClass="entr" presetID="41" presetSubtype="0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650" fill="hold" id="91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650" fill="hold" id="92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650" fill="hold" id="93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650" fill="hold" id="94"/>
                                        <p:tgtEl>
                                          <p:spTgt spid="1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650" id="95" tmFilter="0,0; .5, 1; 1, 1"/>
                                        <p:tgtEl>
                                          <p:spTgt spid="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6" nodeType="afterGroup">
                            <p:stCondLst>
                              <p:cond delay="5550"/>
                            </p:stCondLst>
                            <p:childTnLst>
                              <p:par>
                                <p:cTn fill="hold" id="97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99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00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102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decel="100000" fill="hold" grpId="0" id="103" nodeType="withEffect" presetClass="entr" presetID="49" presetSubtype="0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0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05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6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7"/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08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decel="100000" fill="hold" grpId="0" id="109" nodeType="withEffect" presetClass="entr" presetID="49" presetSubtype="0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11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12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13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14"/>
                                        <p:tgtEl>
                                          <p:spTgt spid="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decel="100000" fill="hold" grpId="0" id="115" nodeType="withEffect" presetClass="entr" presetID="49" presetSubtype="0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17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18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19"/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2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23"/>
      <p:bldP grpId="0" spid="46"/>
      <p:bldP grpId="0" spid="132"/>
      <p:bldP grpId="0" spid="133"/>
      <p:bldP grpId="0" spid="134"/>
      <p:bldP grpId="0" spid="135"/>
      <p:bldP grpId="0" spid="136"/>
      <p:bldP grpId="0" spid="137"/>
      <p:bldP grpId="0" spid="140"/>
      <p:bldP grpId="0" spid="141"/>
      <p:bldP grpId="0" spid="142"/>
      <p:bldP grpId="0" spid="143"/>
      <p:bldP grpId="0" spid="144"/>
      <p:bldP grpId="0" spid="145"/>
    </p:bldLst>
  </p:timing>
</p:sld>
</file>

<file path=ppt/slides/slide2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9A19A05E-D3FE-4D6E-9620-2E992C29CA28}"/>
              </a:ext>
            </a:extLst>
          </p:cNvPr>
          <p:cNvSpPr/>
          <p:nvPr/>
        </p:nvSpPr>
        <p:spPr>
          <a:xfrm>
            <a:off x="1513489" y="810828"/>
            <a:ext cx="10079420" cy="136634"/>
          </a:xfrm>
          <a:prstGeom prst="rect">
            <a:avLst/>
          </a:prstGeom>
          <a:solidFill>
            <a:srgbClr val="5B72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3" name="椭圆 22">
            <a:extLst>
              <a:ext uri="{FF2B5EF4-FFF2-40B4-BE49-F238E27FC236}">
                <a16:creationId xmlns:a16="http://schemas.microsoft.com/office/drawing/2014/main" id="{4737B946-6685-429C-9828-A42F5F60A523}"/>
              </a:ext>
            </a:extLst>
          </p:cNvPr>
          <p:cNvSpPr/>
          <p:nvPr/>
        </p:nvSpPr>
        <p:spPr>
          <a:xfrm>
            <a:off x="94593" y="57076"/>
            <a:ext cx="1290568" cy="1087090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24" name="组合 23">
            <a:extLst>
              <a:ext uri="{FF2B5EF4-FFF2-40B4-BE49-F238E27FC236}">
                <a16:creationId xmlns:a16="http://schemas.microsoft.com/office/drawing/2014/main" id="{A44451C1-E0E6-4559-AE78-7D78AD0093AE}"/>
              </a:ext>
            </a:extLst>
          </p:cNvPr>
          <p:cNvGrpSpPr/>
          <p:nvPr/>
        </p:nvGrpSpPr>
        <p:grpSpPr>
          <a:xfrm>
            <a:off x="11078559" y="429123"/>
            <a:ext cx="514350" cy="284207"/>
            <a:chOff x="10501313" y="528290"/>
            <a:chExt cx="514350" cy="332185"/>
          </a:xfrm>
          <a:solidFill>
            <a:srgbClr val="5B727D"/>
          </a:solidFill>
        </p:grpSpPr>
        <p:sp>
          <p:nvSpPr>
            <p:cNvPr id="25" name="矩形 24">
              <a:extLst>
                <a:ext uri="{FF2B5EF4-FFF2-40B4-BE49-F238E27FC236}">
                  <a16:creationId xmlns:a16="http://schemas.microsoft.com/office/drawing/2014/main" id="{145D0146-A818-49F4-A62A-8D4F637E36C4}"/>
                </a:ext>
              </a:extLst>
            </p:cNvPr>
            <p:cNvSpPr/>
            <p:nvPr/>
          </p:nvSpPr>
          <p:spPr>
            <a:xfrm>
              <a:off x="10501313" y="700088"/>
              <a:ext cx="102306" cy="160387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  <p:sp>
          <p:nvSpPr>
            <p:cNvPr id="26" name="矩形 25">
              <a:extLst>
                <a:ext uri="{FF2B5EF4-FFF2-40B4-BE49-F238E27FC236}">
                  <a16:creationId xmlns:a16="http://schemas.microsoft.com/office/drawing/2014/main" id="{E25A07AE-151E-431B-BE20-9A0E73694D30}"/>
                </a:ext>
              </a:extLst>
            </p:cNvPr>
            <p:cNvSpPr/>
            <p:nvPr/>
          </p:nvSpPr>
          <p:spPr>
            <a:xfrm>
              <a:off x="10707335" y="597694"/>
              <a:ext cx="102306" cy="26278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  <p:sp>
          <p:nvSpPr>
            <p:cNvPr id="27" name="矩形 26">
              <a:extLst>
                <a:ext uri="{FF2B5EF4-FFF2-40B4-BE49-F238E27FC236}">
                  <a16:creationId xmlns:a16="http://schemas.microsoft.com/office/drawing/2014/main" id="{3FCD4E52-D36C-4027-B580-ECF339E34B12}"/>
                </a:ext>
              </a:extLst>
            </p:cNvPr>
            <p:cNvSpPr/>
            <p:nvPr/>
          </p:nvSpPr>
          <p:spPr>
            <a:xfrm>
              <a:off x="10913357" y="528290"/>
              <a:ext cx="102306" cy="332185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</p:grpSp>
      <p:sp>
        <p:nvSpPr>
          <p:cNvPr id="46" name="矩形 45">
            <a:extLst>
              <a:ext uri="{FF2B5EF4-FFF2-40B4-BE49-F238E27FC236}">
                <a16:creationId xmlns:a16="http://schemas.microsoft.com/office/drawing/2014/main" id="{92DDC215-0E79-4B4C-A0EB-E4352C8F7658}"/>
              </a:ext>
            </a:extLst>
          </p:cNvPr>
          <p:cNvSpPr/>
          <p:nvPr/>
        </p:nvSpPr>
        <p:spPr>
          <a:xfrm>
            <a:off x="1415573" y="371910"/>
            <a:ext cx="1554480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b="1" lang="zh-CN">
                <a:solidFill>
                  <a:srgbClr val="5B727D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项目发展规划</a:t>
            </a:r>
          </a:p>
        </p:txBody>
      </p:sp>
      <p:grpSp>
        <p:nvGrpSpPr>
          <p:cNvPr id="74" name="î$ḷíḍé">
            <a:extLst>
              <a:ext uri="{FF2B5EF4-FFF2-40B4-BE49-F238E27FC236}">
                <a16:creationId xmlns:a16="http://schemas.microsoft.com/office/drawing/2014/main" id="{8F60D0F2-AC05-41AF-8CCC-7BEF240EE6A0}"/>
              </a:ext>
            </a:extLst>
          </p:cNvPr>
          <p:cNvGrpSpPr/>
          <p:nvPr/>
        </p:nvGrpSpPr>
        <p:grpSpPr>
          <a:xfrm>
            <a:off x="29935" y="4095456"/>
            <a:ext cx="12132130" cy="2762544"/>
            <a:chOff x="0" y="3268879"/>
            <a:chExt cx="11953654" cy="2721904"/>
          </a:xfrm>
          <a:solidFill>
            <a:schemeClr val="bg1">
              <a:lumMod val="95000"/>
            </a:schemeClr>
          </a:solidFill>
        </p:grpSpPr>
        <p:sp>
          <p:nvSpPr>
            <p:cNvPr id="113" name="ïṩḷîďè">
              <a:extLst>
                <a:ext uri="{FF2B5EF4-FFF2-40B4-BE49-F238E27FC236}">
                  <a16:creationId xmlns:a16="http://schemas.microsoft.com/office/drawing/2014/main" id="{2217419A-1619-445C-A44A-752E03AF1993}"/>
                </a:ext>
              </a:extLst>
            </p:cNvPr>
            <p:cNvSpPr/>
            <p:nvPr/>
          </p:nvSpPr>
          <p:spPr bwMode="auto">
            <a:xfrm>
              <a:off x="3123853" y="4465992"/>
              <a:ext cx="8738" cy="8738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114" name="ïś1îḑe">
              <a:extLst>
                <a:ext uri="{FF2B5EF4-FFF2-40B4-BE49-F238E27FC236}">
                  <a16:creationId xmlns:a16="http://schemas.microsoft.com/office/drawing/2014/main" id="{24850F09-0342-435B-974B-5E139F459A66}"/>
                </a:ext>
              </a:extLst>
            </p:cNvPr>
            <p:cNvSpPr/>
            <p:nvPr/>
          </p:nvSpPr>
          <p:spPr bwMode="auto">
            <a:xfrm>
              <a:off x="3123853" y="4444147"/>
              <a:ext cx="8738" cy="8738"/>
            </a:xfrm>
            <a:custGeom>
              <a:gdLst>
                <a:gd fmla="*/ 1 w 1" name="T0"/>
                <a:gd fmla="*/ 0 h 1" name="T1"/>
                <a:gd fmla="*/ 0 w 1" name="T2"/>
                <a:gd fmla="*/ 0 h 1" name="T3"/>
                <a:gd fmla="*/ 0 w 1" name="T4"/>
                <a:gd fmla="*/ 0 h 1" name="T5"/>
                <a:gd fmla="*/ 0 w 1" name="T6"/>
                <a:gd fmla="*/ 0 h 1" name="T7"/>
                <a:gd fmla="*/ 0 w 1" name="T8"/>
                <a:gd fmla="*/ 1 h 1" name="T9"/>
                <a:gd fmla="*/ 0 w 1" name="T10"/>
                <a:gd fmla="*/ 1 h 1" name="T11"/>
                <a:gd fmla="*/ 1 w 1" name="T12"/>
                <a:gd fmla="*/ 0 h 1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" w="1">
                  <a:moveTo>
                    <a:pt x="1" y="0"/>
                  </a:moveTo>
                  <a:cubicBezTo>
                    <a:pt x="1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1" y="1"/>
                    <a:pt x="1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115" name="iṡļîḋê">
              <a:extLst>
                <a:ext uri="{FF2B5EF4-FFF2-40B4-BE49-F238E27FC236}">
                  <a16:creationId xmlns:a16="http://schemas.microsoft.com/office/drawing/2014/main" id="{03A0C6C2-388F-429E-AF7C-4A509AC466FA}"/>
                </a:ext>
              </a:extLst>
            </p:cNvPr>
            <p:cNvSpPr/>
            <p:nvPr/>
          </p:nvSpPr>
          <p:spPr bwMode="auto">
            <a:xfrm>
              <a:off x="3110746" y="4452885"/>
              <a:ext cx="30583" cy="13107"/>
            </a:xfrm>
            <a:custGeom>
              <a:gdLst>
                <a:gd fmla="*/ 4 w 4" name="T0"/>
                <a:gd fmla="*/ 1 h 2" name="T1"/>
                <a:gd fmla="*/ 2 w 4" name="T2"/>
                <a:gd fmla="*/ 0 h 2" name="T3"/>
                <a:gd fmla="*/ 2 w 4" name="T4"/>
                <a:gd fmla="*/ 0 h 2" name="T5"/>
                <a:gd fmla="*/ 0 w 4" name="T6"/>
                <a:gd fmla="*/ 1 h 2" name="T7"/>
                <a:gd fmla="*/ 1 w 4" name="T8"/>
                <a:gd fmla="*/ 2 h 2" name="T9"/>
                <a:gd fmla="*/ 2 w 4" name="T10"/>
                <a:gd fmla="*/ 2 h 2" name="T11"/>
                <a:gd fmla="*/ 4 w 4" name="T12"/>
                <a:gd fmla="*/ 1 h 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" w="4">
                  <a:moveTo>
                    <a:pt x="4" y="1"/>
                  </a:moveTo>
                  <a:cubicBezTo>
                    <a:pt x="4" y="0"/>
                    <a:pt x="3" y="0"/>
                    <a:pt x="2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0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3" y="2"/>
                    <a:pt x="4" y="2"/>
                    <a:pt x="4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116" name="ïsľïde">
              <a:extLst>
                <a:ext uri="{FF2B5EF4-FFF2-40B4-BE49-F238E27FC236}">
                  <a16:creationId xmlns:a16="http://schemas.microsoft.com/office/drawing/2014/main" id="{177CB6B7-F24C-472A-B897-40C02CEC502C}"/>
                </a:ext>
              </a:extLst>
            </p:cNvPr>
            <p:cNvSpPr/>
            <p:nvPr/>
          </p:nvSpPr>
          <p:spPr bwMode="auto">
            <a:xfrm>
              <a:off x="3936492" y="4444147"/>
              <a:ext cx="4369" cy="8738"/>
            </a:xfrm>
            <a:custGeom>
              <a:gdLst>
                <a:gd fmla="*/ 1 w 1" name="T0"/>
                <a:gd fmla="*/ 1 h 1" name="T1"/>
                <a:gd fmla="*/ 1 w 1" name="T2"/>
                <a:gd fmla="*/ 0 h 1" name="T3"/>
                <a:gd fmla="*/ 0 w 1" name="T4"/>
                <a:gd fmla="*/ 0 h 1" name="T5"/>
                <a:gd fmla="*/ 0 w 1" name="T6"/>
                <a:gd fmla="*/ 1 h 1" name="T7"/>
                <a:gd fmla="*/ 0 w 1" name="T8"/>
                <a:gd fmla="*/ 1 h 1" name="T9"/>
                <a:gd fmla="*/ 1 w 1" name="T10"/>
                <a:gd fmla="*/ 1 h 1" name="T11"/>
                <a:gd fmla="*/ 1 w 1" name="T12"/>
                <a:gd fmla="*/ 1 h 1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" w="1">
                  <a:moveTo>
                    <a:pt x="1" y="1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0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117" name="ïsľíḋe">
              <a:extLst>
                <a:ext uri="{FF2B5EF4-FFF2-40B4-BE49-F238E27FC236}">
                  <a16:creationId xmlns:a16="http://schemas.microsoft.com/office/drawing/2014/main" id="{A0B8BA7B-5873-48D3-AAB9-34E063928D19}"/>
                </a:ext>
              </a:extLst>
            </p:cNvPr>
            <p:cNvSpPr/>
            <p:nvPr/>
          </p:nvSpPr>
          <p:spPr bwMode="auto">
            <a:xfrm>
              <a:off x="3936492" y="4426671"/>
              <a:ext cx="4369" cy="4369"/>
            </a:xfrm>
            <a:custGeom>
              <a:gdLst>
                <a:gd fmla="*/ 1 w 1" name="T0"/>
                <a:gd fmla="*/ 0 h 1" name="T1"/>
                <a:gd fmla="*/ 1 w 1" name="T2"/>
                <a:gd fmla="*/ 0 h 1" name="T3"/>
                <a:gd fmla="*/ 1 w 1" name="T4"/>
                <a:gd fmla="*/ 0 h 1" name="T5"/>
                <a:gd fmla="*/ 0 w 1" name="T6"/>
                <a:gd fmla="*/ 0 h 1" name="T7"/>
                <a:gd fmla="*/ 1 w 1" name="T8"/>
                <a:gd fmla="*/ 1 h 1" name="T9"/>
                <a:gd fmla="*/ 1 w 1" name="T10"/>
                <a:gd fmla="*/ 0 h 1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" w="1">
                  <a:moveTo>
                    <a:pt x="1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1" y="1"/>
                  </a:cubicBezTo>
                  <a:cubicBezTo>
                    <a:pt x="1" y="1"/>
                    <a:pt x="1" y="1"/>
                    <a:pt x="1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118" name="îṡļíďê">
              <a:extLst>
                <a:ext uri="{FF2B5EF4-FFF2-40B4-BE49-F238E27FC236}">
                  <a16:creationId xmlns:a16="http://schemas.microsoft.com/office/drawing/2014/main" id="{E1E8478A-2067-4848-8642-BD917C4F8A00}"/>
                </a:ext>
              </a:extLst>
            </p:cNvPr>
            <p:cNvSpPr/>
            <p:nvPr/>
          </p:nvSpPr>
          <p:spPr bwMode="auto">
            <a:xfrm>
              <a:off x="3927754" y="4431040"/>
              <a:ext cx="21845" cy="13107"/>
            </a:xfrm>
            <a:custGeom>
              <a:gdLst>
                <a:gd fmla="*/ 3 w 3" name="T0"/>
                <a:gd fmla="*/ 1 h 2" name="T1"/>
                <a:gd fmla="*/ 2 w 3" name="T2"/>
                <a:gd fmla="*/ 0 h 2" name="T3"/>
                <a:gd fmla="*/ 0 w 3" name="T4"/>
                <a:gd fmla="*/ 1 h 2" name="T5"/>
                <a:gd fmla="*/ 1 w 3" name="T6"/>
                <a:gd fmla="*/ 2 h 2" name="T7"/>
                <a:gd fmla="*/ 2 w 3" name="T8"/>
                <a:gd fmla="*/ 2 h 2" name="T9"/>
                <a:gd fmla="*/ 3 w 3" name="T10"/>
                <a:gd fmla="*/ 1 h 2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2" w="3">
                  <a:moveTo>
                    <a:pt x="3" y="1"/>
                  </a:moveTo>
                  <a:cubicBezTo>
                    <a:pt x="3" y="0"/>
                    <a:pt x="2" y="0"/>
                    <a:pt x="2" y="0"/>
                  </a:cubicBezTo>
                  <a:cubicBezTo>
                    <a:pt x="1" y="0"/>
                    <a:pt x="0" y="0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2" y="2"/>
                    <a:pt x="2" y="2"/>
                  </a:cubicBezTo>
                  <a:cubicBezTo>
                    <a:pt x="2" y="2"/>
                    <a:pt x="3" y="2"/>
                    <a:pt x="3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119" name="íŝlîḋè">
              <a:extLst>
                <a:ext uri="{FF2B5EF4-FFF2-40B4-BE49-F238E27FC236}">
                  <a16:creationId xmlns:a16="http://schemas.microsoft.com/office/drawing/2014/main" id="{CCE9E5F6-0E5C-4D47-A5C5-43CE673A83E4}"/>
                </a:ext>
              </a:extLst>
            </p:cNvPr>
            <p:cNvSpPr/>
            <p:nvPr/>
          </p:nvSpPr>
          <p:spPr bwMode="auto">
            <a:xfrm>
              <a:off x="3119484" y="4426671"/>
              <a:ext cx="13107" cy="17476"/>
            </a:xfrm>
            <a:custGeom>
              <a:gdLst>
                <a:gd fmla="*/ 2 w 2" name="T0"/>
                <a:gd fmla="*/ 2 h 3" name="T1"/>
                <a:gd fmla="*/ 1 w 2" name="T2"/>
                <a:gd fmla="*/ 0 h 3" name="T3"/>
                <a:gd fmla="*/ 0 w 2" name="T4"/>
                <a:gd fmla="*/ 2 h 3" name="T5"/>
                <a:gd fmla="*/ 1 w 2" name="T6"/>
                <a:gd fmla="*/ 3 h 3" name="T7"/>
                <a:gd fmla="*/ 1 w 2" name="T8"/>
                <a:gd fmla="*/ 3 h 3" name="T9"/>
                <a:gd fmla="*/ 2 w 2" name="T10"/>
                <a:gd fmla="*/ 2 h 3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3" w="2">
                  <a:moveTo>
                    <a:pt x="2" y="2"/>
                  </a:moveTo>
                  <a:cubicBezTo>
                    <a:pt x="2" y="1"/>
                    <a:pt x="2" y="0"/>
                    <a:pt x="1" y="0"/>
                  </a:cubicBezTo>
                  <a:cubicBezTo>
                    <a:pt x="0" y="0"/>
                    <a:pt x="0" y="1"/>
                    <a:pt x="0" y="2"/>
                  </a:cubicBezTo>
                  <a:cubicBezTo>
                    <a:pt x="0" y="2"/>
                    <a:pt x="0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2"/>
                    <a:pt x="2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120" name="îṣľiḍe">
              <a:extLst>
                <a:ext uri="{FF2B5EF4-FFF2-40B4-BE49-F238E27FC236}">
                  <a16:creationId xmlns:a16="http://schemas.microsoft.com/office/drawing/2014/main" id="{BFEFCF80-31F8-4CA1-B052-00E02820BBEB}"/>
                </a:ext>
              </a:extLst>
            </p:cNvPr>
            <p:cNvSpPr/>
            <p:nvPr/>
          </p:nvSpPr>
          <p:spPr bwMode="auto">
            <a:xfrm>
              <a:off x="3927754" y="4387350"/>
              <a:ext cx="21845" cy="39321"/>
            </a:xfrm>
            <a:custGeom>
              <a:gdLst>
                <a:gd fmla="*/ 2 w 3" name="T0"/>
                <a:gd fmla="*/ 2 h 5" name="T1"/>
                <a:gd fmla="*/ 2 w 3" name="T2"/>
                <a:gd fmla="*/ 0 h 5" name="T3"/>
                <a:gd fmla="*/ 2 w 3" name="T4"/>
                <a:gd fmla="*/ 5 h 5" name="T5"/>
                <a:gd fmla="*/ 2 w 3" name="T6"/>
                <a:gd fmla="*/ 5 h 5" name="T7"/>
                <a:gd fmla="*/ 2 w 3" name="T8"/>
                <a:gd fmla="*/ 2 h 5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5" w="3">
                  <a:moveTo>
                    <a:pt x="2" y="2"/>
                  </a:moveTo>
                  <a:cubicBezTo>
                    <a:pt x="2" y="1"/>
                    <a:pt x="2" y="0"/>
                    <a:pt x="2" y="0"/>
                  </a:cubicBezTo>
                  <a:cubicBezTo>
                    <a:pt x="2" y="0"/>
                    <a:pt x="0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3" y="5"/>
                    <a:pt x="3" y="3"/>
                    <a:pt x="2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121" name="i$líḓé">
              <a:extLst>
                <a:ext uri="{FF2B5EF4-FFF2-40B4-BE49-F238E27FC236}">
                  <a16:creationId xmlns:a16="http://schemas.microsoft.com/office/drawing/2014/main" id="{FDA0FBD1-33E4-407D-A189-1654EEE6D5C2}"/>
                </a:ext>
              </a:extLst>
            </p:cNvPr>
            <p:cNvSpPr/>
            <p:nvPr/>
          </p:nvSpPr>
          <p:spPr bwMode="auto">
            <a:xfrm>
              <a:off x="2669475" y="4601432"/>
              <a:ext cx="8738" cy="17476"/>
            </a:xfrm>
            <a:custGeom>
              <a:gdLst>
                <a:gd fmla="*/ 1 w 1" name="T0"/>
                <a:gd fmla="*/ 0 h 2" name="T1"/>
                <a:gd fmla="*/ 1 w 1" name="T2"/>
                <a:gd fmla="*/ 2 h 2" name="T3"/>
                <a:gd fmla="*/ 1 w 1" name="T4"/>
                <a:gd fmla="*/ 0 h 2" name="T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b="b" l="0" r="r" t="0"/>
              <a:pathLst>
                <a:path h="2" w="1">
                  <a:moveTo>
                    <a:pt x="1" y="0"/>
                  </a:moveTo>
                  <a:cubicBezTo>
                    <a:pt x="1" y="0"/>
                    <a:pt x="0" y="2"/>
                    <a:pt x="1" y="2"/>
                  </a:cubicBezTo>
                  <a:cubicBezTo>
                    <a:pt x="1" y="2"/>
                    <a:pt x="1" y="0"/>
                    <a:pt x="1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122" name="ïSľîḓê">
              <a:extLst>
                <a:ext uri="{FF2B5EF4-FFF2-40B4-BE49-F238E27FC236}">
                  <a16:creationId xmlns:a16="http://schemas.microsoft.com/office/drawing/2014/main" id="{5F350B77-B94B-4D40-BA6C-38C483B3378B}"/>
                </a:ext>
              </a:extLst>
            </p:cNvPr>
            <p:cNvSpPr/>
            <p:nvPr/>
          </p:nvSpPr>
          <p:spPr bwMode="auto">
            <a:xfrm>
              <a:off x="3123853" y="4417933"/>
              <a:ext cx="8738" cy="8738"/>
            </a:xfrm>
            <a:custGeom>
              <a:gdLst>
                <a:gd fmla="*/ 1 w 1" name="T0"/>
                <a:gd fmla="*/ 1 h 1" name="T1"/>
                <a:gd fmla="*/ 0 w 1" name="T2"/>
                <a:gd fmla="*/ 0 h 1" name="T3"/>
                <a:gd fmla="*/ 0 w 1" name="T4"/>
                <a:gd fmla="*/ 0 h 1" name="T5"/>
                <a:gd fmla="*/ 0 w 1" name="T6"/>
                <a:gd fmla="*/ 1 h 1" name="T7"/>
                <a:gd fmla="*/ 0 w 1" name="T8"/>
                <a:gd fmla="*/ 1 h 1" name="T9"/>
                <a:gd fmla="*/ 1 w 1" name="T10"/>
                <a:gd fmla="*/ 1 h 1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" w="1">
                  <a:moveTo>
                    <a:pt x="1" y="1"/>
                  </a:moveTo>
                  <a:cubicBezTo>
                    <a:pt x="1" y="1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1" y="1"/>
                    <a:pt x="1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123" name="iṩḻïde">
              <a:extLst>
                <a:ext uri="{FF2B5EF4-FFF2-40B4-BE49-F238E27FC236}">
                  <a16:creationId xmlns:a16="http://schemas.microsoft.com/office/drawing/2014/main" id="{1DD2F48A-20F4-4242-89BD-E8413EDD9850}"/>
                </a:ext>
              </a:extLst>
            </p:cNvPr>
            <p:cNvSpPr/>
            <p:nvPr/>
          </p:nvSpPr>
          <p:spPr bwMode="auto">
            <a:xfrm>
              <a:off x="2669475" y="4618908"/>
              <a:ext cx="8738" cy="4369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124" name="îšľîdé">
              <a:extLst>
                <a:ext uri="{FF2B5EF4-FFF2-40B4-BE49-F238E27FC236}">
                  <a16:creationId xmlns:a16="http://schemas.microsoft.com/office/drawing/2014/main" id="{D4588E9E-0531-4AE6-950D-D3A13FDB333B}"/>
                </a:ext>
              </a:extLst>
            </p:cNvPr>
            <p:cNvSpPr/>
            <p:nvPr/>
          </p:nvSpPr>
          <p:spPr bwMode="auto">
            <a:xfrm>
              <a:off x="2669475" y="4618908"/>
              <a:ext cx="8738" cy="4369"/>
            </a:xfrm>
            <a:custGeom>
              <a:gdLst>
                <a:gd fmla="*/ 1 w 1" name="T0"/>
                <a:gd fmla="*/ 1 h 1" name="T1"/>
                <a:gd fmla="*/ 1 w 1" name="T2"/>
                <a:gd fmla="*/ 1 h 1" name="T3"/>
                <a:gd fmla="*/ 1 w 1" name="T4"/>
                <a:gd fmla="*/ 0 h 1" name="T5"/>
                <a:gd fmla="*/ 0 w 1" name="T6"/>
                <a:gd fmla="*/ 1 h 1" name="T7"/>
                <a:gd fmla="*/ 1 w 1" name="T8"/>
                <a:gd fmla="*/ 1 h 1" name="T9"/>
                <a:gd fmla="*/ 1 w 1" name="T10"/>
                <a:gd fmla="*/ 1 h 1" name="T11"/>
                <a:gd fmla="*/ 1 w 1" name="T12"/>
                <a:gd fmla="*/ 1 h 1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" w="1">
                  <a:moveTo>
                    <a:pt x="1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1"/>
                    <a:pt x="0" y="1"/>
                  </a:cubicBezTo>
                  <a:cubicBezTo>
                    <a:pt x="0" y="1"/>
                    <a:pt x="0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125" name="ï$ḻiḋé">
              <a:extLst>
                <a:ext uri="{FF2B5EF4-FFF2-40B4-BE49-F238E27FC236}">
                  <a16:creationId xmlns:a16="http://schemas.microsoft.com/office/drawing/2014/main" id="{0E0524FB-E1D7-4425-9463-AEBCA1EBFE2E}"/>
                </a:ext>
              </a:extLst>
            </p:cNvPr>
            <p:cNvSpPr/>
            <p:nvPr/>
          </p:nvSpPr>
          <p:spPr bwMode="auto">
            <a:xfrm>
              <a:off x="3927754" y="4452885"/>
              <a:ext cx="21845" cy="21845"/>
            </a:xfrm>
            <a:custGeom>
              <a:gdLst>
                <a:gd fmla="*/ 3 w 3" name="T0"/>
                <a:gd fmla="*/ 2 h 3" name="T1"/>
                <a:gd fmla="*/ 2 w 3" name="T2"/>
                <a:gd fmla="*/ 0 h 3" name="T3"/>
                <a:gd fmla="*/ 1 w 3" name="T4"/>
                <a:gd fmla="*/ 0 h 3" name="T5"/>
                <a:gd fmla="*/ 0 w 3" name="T6"/>
                <a:gd fmla="*/ 1 h 3" name="T7"/>
                <a:gd fmla="*/ 1 w 3" name="T8"/>
                <a:gd fmla="*/ 3 h 3" name="T9"/>
                <a:gd fmla="*/ 2 w 3" name="T10"/>
                <a:gd fmla="*/ 3 h 3" name="T11"/>
                <a:gd fmla="*/ 3 w 3" name="T12"/>
                <a:gd fmla="*/ 2 h 3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3" w="3">
                  <a:moveTo>
                    <a:pt x="3" y="2"/>
                  </a:moveTo>
                  <a:cubicBezTo>
                    <a:pt x="3" y="1"/>
                    <a:pt x="3" y="0"/>
                    <a:pt x="2" y="0"/>
                  </a:cubicBezTo>
                  <a:cubicBezTo>
                    <a:pt x="2" y="0"/>
                    <a:pt x="1" y="0"/>
                    <a:pt x="1" y="0"/>
                  </a:cubicBezTo>
                  <a:cubicBezTo>
                    <a:pt x="1" y="0"/>
                    <a:pt x="0" y="1"/>
                    <a:pt x="0" y="1"/>
                  </a:cubicBezTo>
                  <a:cubicBezTo>
                    <a:pt x="0" y="2"/>
                    <a:pt x="0" y="2"/>
                    <a:pt x="1" y="3"/>
                  </a:cubicBezTo>
                  <a:cubicBezTo>
                    <a:pt x="1" y="3"/>
                    <a:pt x="1" y="3"/>
                    <a:pt x="2" y="3"/>
                  </a:cubicBezTo>
                  <a:cubicBezTo>
                    <a:pt x="3" y="3"/>
                    <a:pt x="3" y="2"/>
                    <a:pt x="3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126" name="îŝḷíḍe">
              <a:extLst>
                <a:ext uri="{FF2B5EF4-FFF2-40B4-BE49-F238E27FC236}">
                  <a16:creationId xmlns:a16="http://schemas.microsoft.com/office/drawing/2014/main" id="{15C70A31-B7E0-41BF-8BA4-ED834EA65D17}"/>
                </a:ext>
              </a:extLst>
            </p:cNvPr>
            <p:cNvSpPr/>
            <p:nvPr/>
          </p:nvSpPr>
          <p:spPr bwMode="auto">
            <a:xfrm>
              <a:off x="2669475" y="4632016"/>
              <a:ext cx="8738" cy="8738"/>
            </a:xfrm>
            <a:custGeom>
              <a:gdLst>
                <a:gd fmla="*/ 1 w 1" name="T0"/>
                <a:gd fmla="*/ 0 h 1" name="T1"/>
                <a:gd fmla="*/ 1 w 1" name="T2"/>
                <a:gd fmla="*/ 0 h 1" name="T3"/>
                <a:gd fmla="*/ 1 w 1" name="T4"/>
                <a:gd fmla="*/ 0 h 1" name="T5"/>
                <a:gd fmla="*/ 0 w 1" name="T6"/>
                <a:gd fmla="*/ 0 h 1" name="T7"/>
                <a:gd fmla="*/ 1 w 1" name="T8"/>
                <a:gd fmla="*/ 1 h 1" name="T9"/>
                <a:gd fmla="*/ 1 w 1" name="T10"/>
                <a:gd fmla="*/ 0 h 1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" w="1">
                  <a:moveTo>
                    <a:pt x="1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1" y="1"/>
                  </a:cubicBezTo>
                  <a:cubicBezTo>
                    <a:pt x="1" y="1"/>
                    <a:pt x="1" y="1"/>
                    <a:pt x="1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127" name="ïśļïḍê">
              <a:extLst>
                <a:ext uri="{FF2B5EF4-FFF2-40B4-BE49-F238E27FC236}">
                  <a16:creationId xmlns:a16="http://schemas.microsoft.com/office/drawing/2014/main" id="{BBB33620-D8B8-4811-9706-78CF02B84102}"/>
                </a:ext>
              </a:extLst>
            </p:cNvPr>
            <p:cNvSpPr/>
            <p:nvPr/>
          </p:nvSpPr>
          <p:spPr bwMode="auto">
            <a:xfrm>
              <a:off x="3110746" y="4387350"/>
              <a:ext cx="21845" cy="30583"/>
            </a:xfrm>
            <a:custGeom>
              <a:gdLst>
                <a:gd fmla="*/ 3 w 3" name="T0"/>
                <a:gd fmla="*/ 1 h 4" name="T1"/>
                <a:gd fmla="*/ 2 w 3" name="T2"/>
                <a:gd fmla="*/ 0 h 4" name="T3"/>
                <a:gd fmla="*/ 2 w 3" name="T4"/>
                <a:gd fmla="*/ 4 h 4" name="T5"/>
                <a:gd fmla="*/ 2 w 3" name="T6"/>
                <a:gd fmla="*/ 4 h 4" name="T7"/>
                <a:gd fmla="*/ 3 w 3" name="T8"/>
                <a:gd fmla="*/ 1 h 4" name="T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b="b" l="0" r="r" t="0"/>
              <a:pathLst>
                <a:path h="4" w="3">
                  <a:moveTo>
                    <a:pt x="3" y="1"/>
                  </a:moveTo>
                  <a:cubicBezTo>
                    <a:pt x="2" y="1"/>
                    <a:pt x="2" y="0"/>
                    <a:pt x="2" y="0"/>
                  </a:cubicBezTo>
                  <a:cubicBezTo>
                    <a:pt x="2" y="0"/>
                    <a:pt x="0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3" y="4"/>
                    <a:pt x="3" y="3"/>
                    <a:pt x="3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128" name="íṧḻíḓê">
              <a:extLst>
                <a:ext uri="{FF2B5EF4-FFF2-40B4-BE49-F238E27FC236}">
                  <a16:creationId xmlns:a16="http://schemas.microsoft.com/office/drawing/2014/main" id="{EE0E5167-A202-4053-ADC4-0E4C33335160}"/>
                </a:ext>
              </a:extLst>
            </p:cNvPr>
            <p:cNvSpPr/>
            <p:nvPr/>
          </p:nvSpPr>
          <p:spPr bwMode="auto">
            <a:xfrm>
              <a:off x="2669475" y="4640754"/>
              <a:ext cx="8738" cy="0"/>
            </a:xfrm>
            <a:custGeom>
              <a:gdLst>
                <a:gd fmla="*/ 1 w 1" name="T0"/>
                <a:gd fmla="*/ 0 w 1" name="T1"/>
                <a:gd fmla="*/ 0 w 1" name="T2"/>
                <a:gd fmla="*/ 1 w 1" name="T3"/>
                <a:gd fmla="*/ 1 w 1" name="T4"/>
                <a:gd fmla="*/ 1 w 1" name="T5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</a:cxnLst>
              <a:rect b="b" l="0" r="r" t="0"/>
              <a:pathLst>
                <a:path w="1">
                  <a:moveTo>
                    <a:pt x="1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129" name="íṣļiḍé">
              <a:extLst>
                <a:ext uri="{FF2B5EF4-FFF2-40B4-BE49-F238E27FC236}">
                  <a16:creationId xmlns:a16="http://schemas.microsoft.com/office/drawing/2014/main" id="{06365400-3954-4BEF-B5F4-6BDD74D4236A}"/>
                </a:ext>
              </a:extLst>
            </p:cNvPr>
            <p:cNvSpPr/>
            <p:nvPr/>
          </p:nvSpPr>
          <p:spPr bwMode="auto">
            <a:xfrm>
              <a:off x="2669475" y="4623277"/>
              <a:ext cx="8738" cy="8738"/>
            </a:xfrm>
            <a:custGeom>
              <a:gdLst>
                <a:gd fmla="*/ 1 w 1" name="T0"/>
                <a:gd fmla="*/ 1 h 1" name="T1"/>
                <a:gd fmla="*/ 1 w 1" name="T2"/>
                <a:gd fmla="*/ 0 h 1" name="T3"/>
                <a:gd fmla="*/ 1 w 1" name="T4"/>
                <a:gd fmla="*/ 0 h 1" name="T5"/>
                <a:gd fmla="*/ 0 w 1" name="T6"/>
                <a:gd fmla="*/ 1 h 1" name="T7"/>
                <a:gd fmla="*/ 1 w 1" name="T8"/>
                <a:gd fmla="*/ 1 h 1" name="T9"/>
                <a:gd fmla="*/ 1 w 1" name="T10"/>
                <a:gd fmla="*/ 1 h 1" name="T11"/>
                <a:gd fmla="*/ 1 w 1" name="T12"/>
                <a:gd fmla="*/ 1 h 1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" w="1">
                  <a:moveTo>
                    <a:pt x="1" y="1"/>
                  </a:moveTo>
                  <a:cubicBezTo>
                    <a:pt x="1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1"/>
                  </a:cubicBezTo>
                  <a:cubicBezTo>
                    <a:pt x="0" y="1"/>
                    <a:pt x="0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130" name="îś1îḑé">
              <a:extLst>
                <a:ext uri="{FF2B5EF4-FFF2-40B4-BE49-F238E27FC236}">
                  <a16:creationId xmlns:a16="http://schemas.microsoft.com/office/drawing/2014/main" id="{67A981F5-6734-4C74-9381-32F8F3C357A0}"/>
                </a:ext>
              </a:extLst>
            </p:cNvPr>
            <p:cNvSpPr/>
            <p:nvPr/>
          </p:nvSpPr>
          <p:spPr bwMode="auto">
            <a:xfrm>
              <a:off x="4928261" y="4103363"/>
              <a:ext cx="8738" cy="0"/>
            </a:xfrm>
            <a:custGeom>
              <a:gdLst>
                <a:gd fmla="*/ 1 w 1" name="T0"/>
                <a:gd fmla="*/ 0 w 1" name="T1"/>
                <a:gd fmla="*/ 0 w 1" name="T2"/>
                <a:gd fmla="*/ 0 w 1" name="T3"/>
                <a:gd fmla="*/ 0 w 1" name="T4"/>
                <a:gd fmla="*/ 0 w 1" name="T5"/>
                <a:gd fmla="*/ 1 w 1" name="T6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</a:cxnLst>
              <a:rect b="b" l="0" r="r" t="0"/>
              <a:pathLst>
                <a:path w="1">
                  <a:moveTo>
                    <a:pt x="1" y="0"/>
                  </a:moveTo>
                  <a:cubicBezTo>
                    <a:pt x="1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" y="0"/>
                    <a:pt x="1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131" name="ïṧḷïďe">
              <a:extLst>
                <a:ext uri="{FF2B5EF4-FFF2-40B4-BE49-F238E27FC236}">
                  <a16:creationId xmlns:a16="http://schemas.microsoft.com/office/drawing/2014/main" id="{4061A7C0-EF66-4663-BFD2-EEB9B0609756}"/>
                </a:ext>
              </a:extLst>
            </p:cNvPr>
            <p:cNvSpPr/>
            <p:nvPr/>
          </p:nvSpPr>
          <p:spPr bwMode="auto">
            <a:xfrm>
              <a:off x="2132084" y="4059673"/>
              <a:ext cx="13107" cy="13107"/>
            </a:xfrm>
            <a:custGeom>
              <a:gdLst>
                <a:gd fmla="*/ 1 w 2" name="T0"/>
                <a:gd fmla="*/ 0 h 2" name="T1"/>
                <a:gd fmla="*/ 1 w 2" name="T2"/>
                <a:gd fmla="*/ 2 h 2" name="T3"/>
                <a:gd fmla="*/ 1 w 2" name="T4"/>
                <a:gd fmla="*/ 0 h 2" name="T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b="b" l="0" r="r" t="0"/>
              <a:pathLst>
                <a:path h="2" w="2">
                  <a:moveTo>
                    <a:pt x="1" y="0"/>
                  </a:moveTo>
                  <a:cubicBezTo>
                    <a:pt x="1" y="0"/>
                    <a:pt x="0" y="2"/>
                    <a:pt x="1" y="2"/>
                  </a:cubicBezTo>
                  <a:cubicBezTo>
                    <a:pt x="2" y="2"/>
                    <a:pt x="1" y="0"/>
                    <a:pt x="1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148" name="iṧ1ïďé">
              <a:extLst>
                <a:ext uri="{FF2B5EF4-FFF2-40B4-BE49-F238E27FC236}">
                  <a16:creationId xmlns:a16="http://schemas.microsoft.com/office/drawing/2014/main" id="{F35FAF14-0C96-4247-97D9-1852CC4971B4}"/>
                </a:ext>
              </a:extLst>
            </p:cNvPr>
            <p:cNvSpPr/>
            <p:nvPr/>
          </p:nvSpPr>
          <p:spPr bwMode="auto">
            <a:xfrm>
              <a:off x="4923892" y="4103363"/>
              <a:ext cx="13107" cy="21845"/>
            </a:xfrm>
            <a:custGeom>
              <a:gdLst>
                <a:gd fmla="*/ 1 w 2" name="T0"/>
                <a:gd fmla="*/ 2 h 3" name="T1"/>
                <a:gd fmla="*/ 2 w 2" name="T2"/>
                <a:gd fmla="*/ 1 h 3" name="T3"/>
                <a:gd fmla="*/ 1 w 2" name="T4"/>
                <a:gd fmla="*/ 0 h 3" name="T5"/>
                <a:gd fmla="*/ 1 w 2" name="T6"/>
                <a:gd fmla="*/ 0 h 3" name="T7"/>
                <a:gd fmla="*/ 0 w 2" name="T8"/>
                <a:gd fmla="*/ 1 h 3" name="T9"/>
                <a:gd fmla="*/ 1 w 2" name="T10"/>
                <a:gd fmla="*/ 2 h 3" name="T11"/>
                <a:gd fmla="*/ 1 w 2" name="T12"/>
                <a:gd fmla="*/ 2 h 3" name="T13"/>
                <a:gd fmla="*/ 1 w 2" name="T14"/>
                <a:gd fmla="*/ 3 h 3" name="T15"/>
                <a:gd fmla="*/ 1 w 2" name="T16"/>
                <a:gd fmla="*/ 3 h 3" name="T17"/>
                <a:gd fmla="*/ 2 w 2" name="T18"/>
                <a:gd fmla="*/ 2 h 3" name="T19"/>
                <a:gd fmla="*/ 1 w 2" name="T20"/>
                <a:gd fmla="*/ 2 h 3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3" w="2">
                  <a:moveTo>
                    <a:pt x="1" y="2"/>
                  </a:moveTo>
                  <a:cubicBezTo>
                    <a:pt x="2" y="2"/>
                    <a:pt x="2" y="2"/>
                    <a:pt x="2" y="1"/>
                  </a:cubicBezTo>
                  <a:cubicBezTo>
                    <a:pt x="2" y="1"/>
                    <a:pt x="2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0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3"/>
                    <a:pt x="1" y="3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1" y="3"/>
                    <a:pt x="2" y="2"/>
                    <a:pt x="2" y="2"/>
                  </a:cubicBezTo>
                  <a:cubicBezTo>
                    <a:pt x="2" y="2"/>
                    <a:pt x="1" y="2"/>
                    <a:pt x="1" y="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149" name="îŝļîḋe">
              <a:extLst>
                <a:ext uri="{FF2B5EF4-FFF2-40B4-BE49-F238E27FC236}">
                  <a16:creationId xmlns:a16="http://schemas.microsoft.com/office/drawing/2014/main" id="{01EEEDFF-D293-4DE2-B625-D2D03E9BE613}"/>
                </a:ext>
              </a:extLst>
            </p:cNvPr>
            <p:cNvSpPr/>
            <p:nvPr/>
          </p:nvSpPr>
          <p:spPr bwMode="auto">
            <a:xfrm>
              <a:off x="4923892" y="4090256"/>
              <a:ext cx="13107" cy="13107"/>
            </a:xfrm>
            <a:custGeom>
              <a:gdLst>
                <a:gd fmla="*/ 2 w 2" name="T0"/>
                <a:gd fmla="*/ 1 h 2" name="T1"/>
                <a:gd fmla="*/ 2 w 2" name="T2"/>
                <a:gd fmla="*/ 0 h 2" name="T3"/>
                <a:gd fmla="*/ 1 w 2" name="T4"/>
                <a:gd fmla="*/ 0 h 2" name="T5"/>
                <a:gd fmla="*/ 0 w 2" name="T6"/>
                <a:gd fmla="*/ 1 h 2" name="T7"/>
                <a:gd fmla="*/ 1 w 2" name="T8"/>
                <a:gd fmla="*/ 2 h 2" name="T9"/>
                <a:gd fmla="*/ 1 w 2" name="T10"/>
                <a:gd fmla="*/ 2 h 2" name="T11"/>
                <a:gd fmla="*/ 2 w 2" name="T12"/>
                <a:gd fmla="*/ 1 h 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" w="2">
                  <a:moveTo>
                    <a:pt x="2" y="1"/>
                  </a:moveTo>
                  <a:cubicBezTo>
                    <a:pt x="2" y="1"/>
                    <a:pt x="2" y="1"/>
                    <a:pt x="2" y="0"/>
                  </a:cubicBezTo>
                  <a:cubicBezTo>
                    <a:pt x="2" y="0"/>
                    <a:pt x="1" y="0"/>
                    <a:pt x="1" y="0"/>
                  </a:cubicBezTo>
                  <a:cubicBezTo>
                    <a:pt x="1" y="0"/>
                    <a:pt x="0" y="1"/>
                    <a:pt x="0" y="1"/>
                  </a:cubicBezTo>
                  <a:cubicBezTo>
                    <a:pt x="0" y="1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2" y="2"/>
                    <a:pt x="2" y="1"/>
                    <a:pt x="2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150" name="îṡļiḓé">
              <a:extLst>
                <a:ext uri="{FF2B5EF4-FFF2-40B4-BE49-F238E27FC236}">
                  <a16:creationId xmlns:a16="http://schemas.microsoft.com/office/drawing/2014/main" id="{0FDBDB3D-BB7A-4304-B144-6E4119713DBA}"/>
                </a:ext>
              </a:extLst>
            </p:cNvPr>
            <p:cNvSpPr/>
            <p:nvPr/>
          </p:nvSpPr>
          <p:spPr bwMode="auto">
            <a:xfrm>
              <a:off x="2132084" y="4081518"/>
              <a:ext cx="13107" cy="8738"/>
            </a:xfrm>
            <a:custGeom>
              <a:gdLst>
                <a:gd fmla="*/ 2 w 2" name="T0"/>
                <a:gd fmla="*/ 1 h 1" name="T1"/>
                <a:gd fmla="*/ 1 w 2" name="T2"/>
                <a:gd fmla="*/ 0 h 1" name="T3"/>
                <a:gd fmla="*/ 1 w 2" name="T4"/>
                <a:gd fmla="*/ 0 h 1" name="T5"/>
                <a:gd fmla="*/ 0 w 2" name="T6"/>
                <a:gd fmla="*/ 1 h 1" name="T7"/>
                <a:gd fmla="*/ 1 w 2" name="T8"/>
                <a:gd fmla="*/ 1 h 1" name="T9"/>
                <a:gd fmla="*/ 1 w 2" name="T10"/>
                <a:gd fmla="*/ 1 h 1" name="T11"/>
                <a:gd fmla="*/ 2 w 2" name="T12"/>
                <a:gd fmla="*/ 1 h 1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" w="2">
                  <a:moveTo>
                    <a:pt x="2" y="1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1"/>
                  </a:cubicBezTo>
                  <a:cubicBezTo>
                    <a:pt x="0" y="1"/>
                    <a:pt x="0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2" y="1"/>
                    <a:pt x="2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151" name="ïṩliḑe">
              <a:extLst>
                <a:ext uri="{FF2B5EF4-FFF2-40B4-BE49-F238E27FC236}">
                  <a16:creationId xmlns:a16="http://schemas.microsoft.com/office/drawing/2014/main" id="{C8838AD1-74CE-40E3-AF77-126567AB2421}"/>
                </a:ext>
              </a:extLst>
            </p:cNvPr>
            <p:cNvSpPr/>
            <p:nvPr/>
          </p:nvSpPr>
          <p:spPr bwMode="auto">
            <a:xfrm>
              <a:off x="2136454" y="4072780"/>
              <a:ext cx="4369" cy="8738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152" name="ïṡḷidé">
              <a:extLst>
                <a:ext uri="{FF2B5EF4-FFF2-40B4-BE49-F238E27FC236}">
                  <a16:creationId xmlns:a16="http://schemas.microsoft.com/office/drawing/2014/main" id="{D19A26DA-6A81-4AAC-9904-C909212AE3B3}"/>
                </a:ext>
              </a:extLst>
            </p:cNvPr>
            <p:cNvSpPr/>
            <p:nvPr/>
          </p:nvSpPr>
          <p:spPr bwMode="auto">
            <a:xfrm flipH="1">
              <a:off x="2136454" y="4090256"/>
              <a:ext cx="0" cy="4369"/>
            </a:xfrm>
            <a:custGeom>
              <a:gdLst>
                <a:gd fmla="*/ 1 h 1" name="T0"/>
                <a:gd fmla="*/ 1 h 1" name="T1"/>
                <a:gd fmla="*/ 0 h 1" name="T2"/>
                <a:gd fmla="*/ 1 h 1" name="T3"/>
                <a:gd fmla="*/ 1 h 1" name="T4"/>
                <a:gd fmla="*/ 1 h 1" name="T5"/>
                <a:gd fmla="*/ 1 h 1" name="T6"/>
              </a:gdLst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  <a:cxn ang="0">
                  <a:pos x="0" y="T6"/>
                </a:cxn>
              </a:cxnLst>
              <a:rect b="b" l="0" r="r" t="0"/>
              <a:pathLst>
                <a:path h="1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153" name="iṣḻïḋê">
              <a:extLst>
                <a:ext uri="{FF2B5EF4-FFF2-40B4-BE49-F238E27FC236}">
                  <a16:creationId xmlns:a16="http://schemas.microsoft.com/office/drawing/2014/main" id="{0DB135AF-20C5-45B2-98E1-B13BB1A7AA6A}"/>
                </a:ext>
              </a:extLst>
            </p:cNvPr>
            <p:cNvSpPr/>
            <p:nvPr/>
          </p:nvSpPr>
          <p:spPr bwMode="auto">
            <a:xfrm>
              <a:off x="4928261" y="4090256"/>
              <a:ext cx="8738" cy="4369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154" name="ïṩḷïḑé">
              <a:extLst>
                <a:ext uri="{FF2B5EF4-FFF2-40B4-BE49-F238E27FC236}">
                  <a16:creationId xmlns:a16="http://schemas.microsoft.com/office/drawing/2014/main" id="{46A298D9-7845-42D9-A68E-9526B5960DC8}"/>
                </a:ext>
              </a:extLst>
            </p:cNvPr>
            <p:cNvSpPr/>
            <p:nvPr/>
          </p:nvSpPr>
          <p:spPr bwMode="auto">
            <a:xfrm flipH="1">
              <a:off x="4390871" y="4645123"/>
              <a:ext cx="0" cy="0"/>
            </a:xfrm>
            <a:custGeom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b="b" l="0" r="r" t="0"/>
              <a:pathLst>
                <a:path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155" name="ï$1ïďè">
              <a:extLst>
                <a:ext uri="{FF2B5EF4-FFF2-40B4-BE49-F238E27FC236}">
                  <a16:creationId xmlns:a16="http://schemas.microsoft.com/office/drawing/2014/main" id="{614157D4-3C0A-411D-A5D6-4FE917CC6138}"/>
                </a:ext>
              </a:extLst>
            </p:cNvPr>
            <p:cNvSpPr/>
            <p:nvPr/>
          </p:nvSpPr>
          <p:spPr bwMode="auto">
            <a:xfrm>
              <a:off x="4390871" y="4623277"/>
              <a:ext cx="4369" cy="4369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156" name="ïŝḻiďè">
              <a:extLst>
                <a:ext uri="{FF2B5EF4-FFF2-40B4-BE49-F238E27FC236}">
                  <a16:creationId xmlns:a16="http://schemas.microsoft.com/office/drawing/2014/main" id="{68285634-B273-47D6-B38B-DE5028FA9F97}"/>
                </a:ext>
              </a:extLst>
            </p:cNvPr>
            <p:cNvSpPr/>
            <p:nvPr/>
          </p:nvSpPr>
          <p:spPr bwMode="auto">
            <a:xfrm flipH="1">
              <a:off x="4390871" y="4632016"/>
              <a:ext cx="0" cy="8738"/>
            </a:xfrm>
            <a:custGeom>
              <a:gdLst>
                <a:gd fmla="*/ 0 h 1" name="T0"/>
                <a:gd fmla="*/ 0 h 1" name="T1"/>
                <a:gd fmla="*/ 0 h 1" name="T2"/>
                <a:gd fmla="*/ 0 h 1" name="T3"/>
                <a:gd fmla="*/ 1 h 1" name="T4"/>
                <a:gd fmla="*/ 1 h 1" name="T5"/>
                <a:gd fmla="*/ 0 h 1" name="T6"/>
              </a:gdLst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  <a:cxn ang="0">
                  <a:pos x="0" y="T6"/>
                </a:cxn>
              </a:cxnLst>
              <a:rect b="b" l="0" r="r" t="0"/>
              <a:pathLst>
                <a:path h="1"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157" name="ïšlïďé">
              <a:extLst>
                <a:ext uri="{FF2B5EF4-FFF2-40B4-BE49-F238E27FC236}">
                  <a16:creationId xmlns:a16="http://schemas.microsoft.com/office/drawing/2014/main" id="{06FDB94B-96FA-4361-879A-460EAF1FBACF}"/>
                </a:ext>
              </a:extLst>
            </p:cNvPr>
            <p:cNvSpPr/>
            <p:nvPr/>
          </p:nvSpPr>
          <p:spPr bwMode="auto">
            <a:xfrm>
              <a:off x="4390871" y="4623277"/>
              <a:ext cx="4369" cy="8738"/>
            </a:xfrm>
            <a:custGeom>
              <a:gdLst>
                <a:gd fmla="*/ 1 w 1" name="T0"/>
                <a:gd fmla="*/ 1 h 1" name="T1"/>
                <a:gd fmla="*/ 0 w 1" name="T2"/>
                <a:gd fmla="*/ 0 h 1" name="T3"/>
                <a:gd fmla="*/ 0 w 1" name="T4"/>
                <a:gd fmla="*/ 0 h 1" name="T5"/>
                <a:gd fmla="*/ 0 w 1" name="T6"/>
                <a:gd fmla="*/ 1 h 1" name="T7"/>
                <a:gd fmla="*/ 0 w 1" name="T8"/>
                <a:gd fmla="*/ 1 h 1" name="T9"/>
                <a:gd fmla="*/ 0 w 1" name="T10"/>
                <a:gd fmla="*/ 1 h 1" name="T11"/>
                <a:gd fmla="*/ 1 w 1" name="T12"/>
                <a:gd fmla="*/ 1 h 1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" w="1">
                  <a:moveTo>
                    <a:pt x="1" y="1"/>
                  </a:moveTo>
                  <a:cubicBezTo>
                    <a:pt x="1" y="1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1" y="1"/>
                    <a:pt x="1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158" name="iṥļiḍé">
              <a:extLst>
                <a:ext uri="{FF2B5EF4-FFF2-40B4-BE49-F238E27FC236}">
                  <a16:creationId xmlns:a16="http://schemas.microsoft.com/office/drawing/2014/main" id="{6078852A-E585-4089-A6D5-63A39B5F820D}"/>
                </a:ext>
              </a:extLst>
            </p:cNvPr>
            <p:cNvSpPr/>
            <p:nvPr/>
          </p:nvSpPr>
          <p:spPr bwMode="auto">
            <a:xfrm>
              <a:off x="4382133" y="4610170"/>
              <a:ext cx="13107" cy="13107"/>
            </a:xfrm>
            <a:custGeom>
              <a:gdLst>
                <a:gd fmla="*/ 1 w 2" name="T0"/>
                <a:gd fmla="*/ 0 h 2" name="T1"/>
                <a:gd fmla="*/ 1 w 2" name="T2"/>
                <a:gd fmla="*/ 2 h 2" name="T3"/>
                <a:gd fmla="*/ 1 w 2" name="T4"/>
                <a:gd fmla="*/ 0 h 2" name="T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b="b" l="0" r="r" t="0"/>
              <a:pathLst>
                <a:path h="2" w="2">
                  <a:moveTo>
                    <a:pt x="1" y="0"/>
                  </a:moveTo>
                  <a:cubicBezTo>
                    <a:pt x="1" y="0"/>
                    <a:pt x="0" y="2"/>
                    <a:pt x="1" y="2"/>
                  </a:cubicBezTo>
                  <a:cubicBezTo>
                    <a:pt x="2" y="2"/>
                    <a:pt x="1" y="0"/>
                    <a:pt x="1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159" name="íṧ1îḍè">
              <a:extLst>
                <a:ext uri="{FF2B5EF4-FFF2-40B4-BE49-F238E27FC236}">
                  <a16:creationId xmlns:a16="http://schemas.microsoft.com/office/drawing/2014/main" id="{2EB05375-E931-40CB-BAEF-C0BAD591CDC2}"/>
                </a:ext>
              </a:extLst>
            </p:cNvPr>
            <p:cNvSpPr/>
            <p:nvPr/>
          </p:nvSpPr>
          <p:spPr bwMode="auto">
            <a:xfrm>
              <a:off x="4923892" y="4068411"/>
              <a:ext cx="13107" cy="21845"/>
            </a:xfrm>
            <a:custGeom>
              <a:gdLst>
                <a:gd fmla="*/ 1 w 2" name="T0"/>
                <a:gd fmla="*/ 0 h 3" name="T1"/>
                <a:gd fmla="*/ 1 w 2" name="T2"/>
                <a:gd fmla="*/ 3 h 3" name="T3"/>
                <a:gd fmla="*/ 1 w 2" name="T4"/>
                <a:gd fmla="*/ 0 h 3" name="T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b="b" l="0" r="r" t="0"/>
              <a:pathLst>
                <a:path h="3" w="2">
                  <a:moveTo>
                    <a:pt x="1" y="0"/>
                  </a:moveTo>
                  <a:cubicBezTo>
                    <a:pt x="1" y="0"/>
                    <a:pt x="0" y="3"/>
                    <a:pt x="1" y="3"/>
                  </a:cubicBezTo>
                  <a:cubicBezTo>
                    <a:pt x="2" y="3"/>
                    <a:pt x="1" y="0"/>
                    <a:pt x="1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160" name="ïsḻíḋè">
              <a:extLst>
                <a:ext uri="{FF2B5EF4-FFF2-40B4-BE49-F238E27FC236}">
                  <a16:creationId xmlns:a16="http://schemas.microsoft.com/office/drawing/2014/main" id="{455D882A-ED53-49B4-936A-BE27A3BBA8AD}"/>
                </a:ext>
              </a:extLst>
            </p:cNvPr>
            <p:cNvSpPr/>
            <p:nvPr/>
          </p:nvSpPr>
          <p:spPr bwMode="auto">
            <a:xfrm>
              <a:off x="3936492" y="4474731"/>
              <a:ext cx="4369" cy="8738"/>
            </a:xfrm>
            <a:prstGeom prst="ellipse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161" name="isľídè">
              <a:extLst>
                <a:ext uri="{FF2B5EF4-FFF2-40B4-BE49-F238E27FC236}">
                  <a16:creationId xmlns:a16="http://schemas.microsoft.com/office/drawing/2014/main" id="{604D0E2E-9F42-4748-969A-8553251DC19B}"/>
                </a:ext>
              </a:extLst>
            </p:cNvPr>
            <p:cNvSpPr/>
            <p:nvPr/>
          </p:nvSpPr>
          <p:spPr bwMode="auto">
            <a:xfrm>
              <a:off x="4382133" y="4640754"/>
              <a:ext cx="13107" cy="4369"/>
            </a:xfrm>
            <a:custGeom>
              <a:gdLst>
                <a:gd fmla="*/ 2 w 2" name="T0"/>
                <a:gd fmla="*/ 0 h 1" name="T1"/>
                <a:gd fmla="*/ 1 w 2" name="T2"/>
                <a:gd fmla="*/ 0 h 1" name="T3"/>
                <a:gd fmla="*/ 1 w 2" name="T4"/>
                <a:gd fmla="*/ 0 h 1" name="T5"/>
                <a:gd fmla="*/ 0 w 2" name="T6"/>
                <a:gd fmla="*/ 0 h 1" name="T7"/>
                <a:gd fmla="*/ 1 w 2" name="T8"/>
                <a:gd fmla="*/ 1 h 1" name="T9"/>
                <a:gd fmla="*/ 2 w 2" name="T10"/>
                <a:gd fmla="*/ 0 h 1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" w="2">
                  <a:moveTo>
                    <a:pt x="2" y="0"/>
                  </a:moveTo>
                  <a:cubicBezTo>
                    <a:pt x="2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0"/>
                    <a:pt x="1" y="1"/>
                    <a:pt x="1" y="1"/>
                  </a:cubicBezTo>
                  <a:cubicBezTo>
                    <a:pt x="1" y="1"/>
                    <a:pt x="2" y="0"/>
                    <a:pt x="2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162" name="îSḷídè">
              <a:extLst>
                <a:ext uri="{FF2B5EF4-FFF2-40B4-BE49-F238E27FC236}">
                  <a16:creationId xmlns:a16="http://schemas.microsoft.com/office/drawing/2014/main" id="{29178BEA-DFF6-46C8-AFB1-96EEF02CE65F}"/>
                </a:ext>
              </a:extLst>
            </p:cNvPr>
            <p:cNvSpPr/>
            <p:nvPr/>
          </p:nvSpPr>
          <p:spPr bwMode="auto">
            <a:xfrm>
              <a:off x="8353577" y="4465992"/>
              <a:ext cx="1533528" cy="1494207"/>
            </a:xfrm>
            <a:custGeom>
              <a:gdLst>
                <a:gd fmla="*/ 17 w 216" name="T0"/>
                <a:gd fmla="*/ 208 h 209" name="T1"/>
                <a:gd fmla="*/ 106 w 216" name="T2"/>
                <a:gd fmla="*/ 97 h 209" name="T3"/>
                <a:gd fmla="*/ 184 w 216" name="T4"/>
                <a:gd fmla="*/ 173 h 209" name="T5"/>
                <a:gd fmla="*/ 199 w 216" name="T6"/>
                <a:gd fmla="*/ 209 h 209" name="T7"/>
                <a:gd fmla="*/ 216 w 216" name="T8"/>
                <a:gd fmla="*/ 209 h 209" name="T9"/>
                <a:gd fmla="*/ 208 w 216" name="T10"/>
                <a:gd fmla="*/ 168 h 209" name="T11"/>
                <a:gd fmla="*/ 106 w 216" name="T12"/>
                <a:gd fmla="*/ 1 h 209" name="T13"/>
                <a:gd fmla="*/ 0 w 216" name="T14"/>
                <a:gd fmla="*/ 208 h 209" name="T15"/>
                <a:gd fmla="*/ 17 w 216" name="T16"/>
                <a:gd fmla="*/ 208 h 209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09" w="216">
                  <a:moveTo>
                    <a:pt x="17" y="208"/>
                  </a:moveTo>
                  <a:cubicBezTo>
                    <a:pt x="40" y="143"/>
                    <a:pt x="77" y="98"/>
                    <a:pt x="106" y="97"/>
                  </a:cubicBezTo>
                  <a:cubicBezTo>
                    <a:pt x="130" y="97"/>
                    <a:pt x="161" y="127"/>
                    <a:pt x="184" y="173"/>
                  </a:cubicBezTo>
                  <a:cubicBezTo>
                    <a:pt x="190" y="184"/>
                    <a:pt x="195" y="196"/>
                    <a:pt x="199" y="209"/>
                  </a:cubicBezTo>
                  <a:cubicBezTo>
                    <a:pt x="205" y="209"/>
                    <a:pt x="210" y="209"/>
                    <a:pt x="216" y="209"/>
                  </a:cubicBezTo>
                  <a:cubicBezTo>
                    <a:pt x="214" y="194"/>
                    <a:pt x="211" y="181"/>
                    <a:pt x="208" y="168"/>
                  </a:cubicBezTo>
                  <a:cubicBezTo>
                    <a:pt x="187" y="69"/>
                    <a:pt x="149" y="0"/>
                    <a:pt x="106" y="1"/>
                  </a:cubicBezTo>
                  <a:cubicBezTo>
                    <a:pt x="56" y="1"/>
                    <a:pt x="19" y="89"/>
                    <a:pt x="0" y="208"/>
                  </a:cubicBezTo>
                  <a:cubicBezTo>
                    <a:pt x="6" y="208"/>
                    <a:pt x="12" y="208"/>
                    <a:pt x="17" y="20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/>
            </a:bodyPr>
            <a:lstStyle/>
            <a:p>
              <a:endParaRPr lang="en-US"/>
            </a:p>
          </p:txBody>
        </p:sp>
        <p:sp>
          <p:nvSpPr>
            <p:cNvPr id="163" name="îšļiḓe">
              <a:extLst>
                <a:ext uri="{FF2B5EF4-FFF2-40B4-BE49-F238E27FC236}">
                  <a16:creationId xmlns:a16="http://schemas.microsoft.com/office/drawing/2014/main" id="{B88CAA49-0A27-4D10-8540-8DC44105E5F9}"/>
                </a:ext>
              </a:extLst>
            </p:cNvPr>
            <p:cNvSpPr/>
            <p:nvPr/>
          </p:nvSpPr>
          <p:spPr bwMode="auto">
            <a:xfrm>
              <a:off x="0" y="3351891"/>
              <a:ext cx="1066042" cy="2638892"/>
            </a:xfrm>
            <a:custGeom>
              <a:gdLst>
                <a:gd fmla="*/ 1 w 150" name="T0"/>
                <a:gd fmla="*/ 34 h 369" name="T1"/>
                <a:gd fmla="*/ 9 w 150" name="T2"/>
                <a:gd fmla="*/ 41 h 369" name="T3"/>
                <a:gd fmla="*/ 8 w 150" name="T4"/>
                <a:gd fmla="*/ 46 h 369" name="T5"/>
                <a:gd fmla="*/ 10 w 150" name="T6"/>
                <a:gd fmla="*/ 54 h 369" name="T7"/>
                <a:gd fmla="*/ 12 w 150" name="T8"/>
                <a:gd fmla="*/ 65 h 369" name="T9"/>
                <a:gd fmla="*/ 12 w 150" name="T10"/>
                <a:gd fmla="*/ 74 h 369" name="T11"/>
                <a:gd fmla="*/ 18 w 150" name="T12"/>
                <a:gd fmla="*/ 78 h 369" name="T13"/>
                <a:gd fmla="*/ 30 w 150" name="T14"/>
                <a:gd fmla="*/ 125 h 369" name="T15"/>
                <a:gd fmla="*/ 26 w 150" name="T16"/>
                <a:gd fmla="*/ 150 h 369" name="T17"/>
                <a:gd fmla="*/ 33 w 150" name="T18"/>
                <a:gd fmla="*/ 161 h 369" name="T19"/>
                <a:gd fmla="*/ 38 w 150" name="T20"/>
                <a:gd fmla="*/ 174 h 369" name="T21"/>
                <a:gd fmla="*/ 34 w 150" name="T22"/>
                <a:gd fmla="*/ 211 h 369" name="T23"/>
                <a:gd fmla="*/ 35 w 150" name="T24"/>
                <a:gd fmla="*/ 255 h 369" name="T25"/>
                <a:gd fmla="*/ 39 w 150" name="T26"/>
                <a:gd fmla="*/ 282 h 369" name="T27"/>
                <a:gd fmla="*/ 43 w 150" name="T28"/>
                <a:gd fmla="*/ 322 h 369" name="T29"/>
                <a:gd fmla="*/ 50 w 150" name="T30"/>
                <a:gd fmla="*/ 357 h 369" name="T31"/>
                <a:gd fmla="*/ 109 w 150" name="T32"/>
                <a:gd fmla="*/ 367 h 369" name="T33"/>
                <a:gd fmla="*/ 127 w 150" name="T34"/>
                <a:gd fmla="*/ 348 h 369" name="T35"/>
                <a:gd fmla="*/ 129 w 150" name="T36"/>
                <a:gd fmla="*/ 323 h 369" name="T37"/>
                <a:gd fmla="*/ 141 w 150" name="T38"/>
                <a:gd fmla="*/ 256 h 369" name="T39"/>
                <a:gd fmla="*/ 148 w 150" name="T40"/>
                <a:gd fmla="*/ 217 h 369" name="T41"/>
                <a:gd fmla="*/ 143 w 150" name="T42"/>
                <a:gd fmla="*/ 202 h 369" name="T43"/>
                <a:gd fmla="*/ 138 w 150" name="T44"/>
                <a:gd fmla="*/ 179 h 369" name="T45"/>
                <a:gd fmla="*/ 121 w 150" name="T46"/>
                <a:gd fmla="*/ 171 h 369" name="T47"/>
                <a:gd fmla="*/ 107 w 150" name="T48"/>
                <a:gd fmla="*/ 154 h 369" name="T49"/>
                <a:gd fmla="*/ 98 w 150" name="T50"/>
                <a:gd fmla="*/ 145 h 369" name="T51"/>
                <a:gd fmla="*/ 99 w 150" name="T52"/>
                <a:gd fmla="*/ 138 h 369" name="T53"/>
                <a:gd fmla="*/ 97 w 150" name="T54"/>
                <a:gd fmla="*/ 124 h 369" name="T55"/>
                <a:gd fmla="*/ 97 w 150" name="T56"/>
                <a:gd fmla="*/ 115 h 369" name="T57"/>
                <a:gd fmla="*/ 92 w 150" name="T58"/>
                <a:gd fmla="*/ 107 h 369" name="T59"/>
                <a:gd fmla="*/ 87 w 150" name="T60"/>
                <a:gd fmla="*/ 103 h 369" name="T61"/>
                <a:gd fmla="*/ 87 w 150" name="T62"/>
                <a:gd fmla="*/ 84 h 369" name="T63"/>
                <a:gd fmla="*/ 78 w 150" name="T64"/>
                <a:gd fmla="*/ 99 h 369" name="T65"/>
                <a:gd fmla="*/ 69 w 150" name="T66"/>
                <a:gd fmla="*/ 91 h 369" name="T67"/>
                <a:gd fmla="*/ 69 w 150" name="T68"/>
                <a:gd fmla="*/ 99 h 369" name="T69"/>
                <a:gd fmla="*/ 43 w 150" name="T70"/>
                <a:gd fmla="*/ 91 h 369" name="T71"/>
                <a:gd fmla="*/ 60 w 150" name="T72"/>
                <a:gd fmla="*/ 109 h 369" name="T73"/>
                <a:gd fmla="*/ 44 w 150" name="T74"/>
                <a:gd fmla="*/ 111 h 369" name="T75"/>
                <a:gd fmla="*/ 28 w 150" name="T76"/>
                <a:gd fmla="*/ 59 h 369" name="T77"/>
                <a:gd fmla="*/ 21 w 150" name="T78"/>
                <a:gd fmla="*/ 42 h 369" name="T79"/>
                <a:gd fmla="*/ 29 w 150" name="T80"/>
                <a:gd fmla="*/ 36 h 369" name="T81"/>
                <a:gd fmla="*/ 31 w 150" name="T82"/>
                <a:gd fmla="*/ 24 h 369" name="T83"/>
                <a:gd fmla="*/ 27 w 150" name="T84"/>
                <a:gd fmla="*/ 23 h 369" name="T85"/>
                <a:gd fmla="*/ 21 w 150" name="T86"/>
                <a:gd fmla="*/ 20 h 369" name="T87"/>
                <a:gd fmla="*/ 30 w 150" name="T88"/>
                <a:gd fmla="*/ 6 h 369" name="T89"/>
                <a:gd fmla="*/ 22 w 150" name="T90"/>
                <a:gd fmla="*/ 6 h 369" name="T91"/>
                <a:gd fmla="*/ 9 w 150" name="T92"/>
                <a:gd fmla="*/ 8 h 369" name="T93"/>
                <a:gd fmla="*/ 9 w 150" name="T94"/>
                <a:gd fmla="*/ 20 h 369" name="T95"/>
                <a:gd fmla="*/ 4 w 150" name="T96"/>
                <a:gd fmla="*/ 23 h 369" name="T97"/>
                <a:gd fmla="*/ 0 w 150" name="T98"/>
                <a:gd fmla="*/ 24 h 369" name="T99"/>
                <a:gd fmla="*/ 62 w 150" name="T100"/>
                <a:gd fmla="*/ 126 h 369" name="T101"/>
                <a:gd fmla="*/ 66 w 150" name="T102"/>
                <a:gd fmla="*/ 131 h 369" name="T103"/>
                <a:gd fmla="*/ 56 w 150" name="T104"/>
                <a:gd fmla="*/ 135 h 369" name="T105"/>
                <a:gd fmla="*/ 53 w 150" name="T106"/>
                <a:gd fmla="*/ 127 h 369" name="T107"/>
                <a:gd fmla="*/ 54 w 150" name="T108"/>
                <a:gd fmla="*/ 120 h 369" name="T109"/>
                <a:gd fmla="*/ 54 w 150" name="T110"/>
                <a:gd fmla="*/ 112 h 369" name="T111"/>
                <a:gd fmla="*/ 61 w 150" name="T112"/>
                <a:gd fmla="*/ 116 h 369" name="T113"/>
                <a:gd fmla="*/ 50 w 150" name="T114"/>
                <a:gd fmla="*/ 120 h 369" name="T115"/>
                <a:gd fmla="*/ 44 w 150" name="T116"/>
                <a:gd fmla="*/ 112 h 369" name="T1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b="b" l="0" r="r" t="0"/>
              <a:pathLst>
                <a:path h="369" w="150">
                  <a:moveTo>
                    <a:pt x="2" y="28"/>
                  </a:moveTo>
                  <a:cubicBezTo>
                    <a:pt x="2" y="28"/>
                    <a:pt x="2" y="31"/>
                    <a:pt x="1" y="32"/>
                  </a:cubicBezTo>
                  <a:cubicBezTo>
                    <a:pt x="0" y="32"/>
                    <a:pt x="0" y="33"/>
                    <a:pt x="1" y="34"/>
                  </a:cubicBezTo>
                  <a:cubicBezTo>
                    <a:pt x="2" y="35"/>
                    <a:pt x="3" y="36"/>
                    <a:pt x="5" y="37"/>
                  </a:cubicBezTo>
                  <a:cubicBezTo>
                    <a:pt x="5" y="37"/>
                    <a:pt x="6" y="37"/>
                    <a:pt x="7" y="37"/>
                  </a:cubicBezTo>
                  <a:cubicBezTo>
                    <a:pt x="6" y="38"/>
                    <a:pt x="7" y="40"/>
                    <a:pt x="9" y="41"/>
                  </a:cubicBezTo>
                  <a:cubicBezTo>
                    <a:pt x="9" y="42"/>
                    <a:pt x="10" y="43"/>
                    <a:pt x="10" y="43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0" y="45"/>
                    <a:pt x="8" y="45"/>
                    <a:pt x="8" y="46"/>
                  </a:cubicBezTo>
                  <a:cubicBezTo>
                    <a:pt x="8" y="48"/>
                    <a:pt x="9" y="49"/>
                    <a:pt x="9" y="49"/>
                  </a:cubicBezTo>
                  <a:cubicBezTo>
                    <a:pt x="9" y="49"/>
                    <a:pt x="8" y="49"/>
                    <a:pt x="8" y="51"/>
                  </a:cubicBezTo>
                  <a:cubicBezTo>
                    <a:pt x="8" y="53"/>
                    <a:pt x="10" y="54"/>
                    <a:pt x="10" y="54"/>
                  </a:cubicBezTo>
                  <a:cubicBezTo>
                    <a:pt x="10" y="54"/>
                    <a:pt x="8" y="55"/>
                    <a:pt x="9" y="57"/>
                  </a:cubicBezTo>
                  <a:cubicBezTo>
                    <a:pt x="10" y="59"/>
                    <a:pt x="11" y="59"/>
                    <a:pt x="11" y="59"/>
                  </a:cubicBezTo>
                  <a:cubicBezTo>
                    <a:pt x="11" y="59"/>
                    <a:pt x="12" y="64"/>
                    <a:pt x="12" y="65"/>
                  </a:cubicBezTo>
                  <a:cubicBezTo>
                    <a:pt x="11" y="67"/>
                    <a:pt x="11" y="68"/>
                    <a:pt x="11" y="68"/>
                  </a:cubicBezTo>
                  <a:cubicBezTo>
                    <a:pt x="11" y="68"/>
                    <a:pt x="10" y="69"/>
                    <a:pt x="10" y="70"/>
                  </a:cubicBezTo>
                  <a:cubicBezTo>
                    <a:pt x="11" y="72"/>
                    <a:pt x="12" y="72"/>
                    <a:pt x="12" y="74"/>
                  </a:cubicBezTo>
                  <a:cubicBezTo>
                    <a:pt x="12" y="77"/>
                    <a:pt x="13" y="77"/>
                    <a:pt x="13" y="77"/>
                  </a:cubicBezTo>
                  <a:cubicBezTo>
                    <a:pt x="13" y="77"/>
                    <a:pt x="14" y="81"/>
                    <a:pt x="16" y="81"/>
                  </a:cubicBezTo>
                  <a:cubicBezTo>
                    <a:pt x="17" y="81"/>
                    <a:pt x="18" y="79"/>
                    <a:pt x="18" y="78"/>
                  </a:cubicBezTo>
                  <a:cubicBezTo>
                    <a:pt x="18" y="77"/>
                    <a:pt x="19" y="83"/>
                    <a:pt x="20" y="87"/>
                  </a:cubicBezTo>
                  <a:cubicBezTo>
                    <a:pt x="20" y="91"/>
                    <a:pt x="22" y="104"/>
                    <a:pt x="25" y="111"/>
                  </a:cubicBezTo>
                  <a:cubicBezTo>
                    <a:pt x="28" y="118"/>
                    <a:pt x="29" y="122"/>
                    <a:pt x="30" y="125"/>
                  </a:cubicBezTo>
                  <a:cubicBezTo>
                    <a:pt x="31" y="129"/>
                    <a:pt x="32" y="132"/>
                    <a:pt x="31" y="134"/>
                  </a:cubicBezTo>
                  <a:cubicBezTo>
                    <a:pt x="30" y="136"/>
                    <a:pt x="27" y="144"/>
                    <a:pt x="26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6" y="154"/>
                    <a:pt x="26" y="157"/>
                    <a:pt x="26" y="159"/>
                  </a:cubicBezTo>
                  <a:cubicBezTo>
                    <a:pt x="27" y="160"/>
                    <a:pt x="27" y="160"/>
                    <a:pt x="28" y="160"/>
                  </a:cubicBezTo>
                  <a:cubicBezTo>
                    <a:pt x="32" y="160"/>
                    <a:pt x="32" y="161"/>
                    <a:pt x="33" y="161"/>
                  </a:cubicBezTo>
                  <a:cubicBezTo>
                    <a:pt x="33" y="161"/>
                    <a:pt x="33" y="161"/>
                    <a:pt x="33" y="162"/>
                  </a:cubicBezTo>
                  <a:cubicBezTo>
                    <a:pt x="33" y="163"/>
                    <a:pt x="33" y="165"/>
                    <a:pt x="35" y="167"/>
                  </a:cubicBezTo>
                  <a:cubicBezTo>
                    <a:pt x="37" y="169"/>
                    <a:pt x="37" y="168"/>
                    <a:pt x="38" y="174"/>
                  </a:cubicBezTo>
                  <a:cubicBezTo>
                    <a:pt x="39" y="181"/>
                    <a:pt x="39" y="181"/>
                    <a:pt x="41" y="186"/>
                  </a:cubicBezTo>
                  <a:cubicBezTo>
                    <a:pt x="43" y="191"/>
                    <a:pt x="43" y="192"/>
                    <a:pt x="43" y="192"/>
                  </a:cubicBezTo>
                  <a:cubicBezTo>
                    <a:pt x="43" y="192"/>
                    <a:pt x="37" y="200"/>
                    <a:pt x="34" y="211"/>
                  </a:cubicBezTo>
                  <a:cubicBezTo>
                    <a:pt x="32" y="221"/>
                    <a:pt x="32" y="231"/>
                    <a:pt x="34" y="233"/>
                  </a:cubicBezTo>
                  <a:cubicBezTo>
                    <a:pt x="35" y="236"/>
                    <a:pt x="36" y="238"/>
                    <a:pt x="36" y="238"/>
                  </a:cubicBezTo>
                  <a:cubicBezTo>
                    <a:pt x="36" y="238"/>
                    <a:pt x="34" y="247"/>
                    <a:pt x="35" y="255"/>
                  </a:cubicBezTo>
                  <a:cubicBezTo>
                    <a:pt x="35" y="262"/>
                    <a:pt x="35" y="267"/>
                    <a:pt x="36" y="271"/>
                  </a:cubicBezTo>
                  <a:cubicBezTo>
                    <a:pt x="37" y="274"/>
                    <a:pt x="38" y="277"/>
                    <a:pt x="38" y="277"/>
                  </a:cubicBezTo>
                  <a:cubicBezTo>
                    <a:pt x="38" y="277"/>
                    <a:pt x="38" y="280"/>
                    <a:pt x="39" y="282"/>
                  </a:cubicBezTo>
                  <a:cubicBezTo>
                    <a:pt x="40" y="285"/>
                    <a:pt x="40" y="288"/>
                    <a:pt x="40" y="288"/>
                  </a:cubicBezTo>
                  <a:cubicBezTo>
                    <a:pt x="40" y="288"/>
                    <a:pt x="40" y="304"/>
                    <a:pt x="41" y="310"/>
                  </a:cubicBezTo>
                  <a:cubicBezTo>
                    <a:pt x="42" y="316"/>
                    <a:pt x="42" y="318"/>
                    <a:pt x="43" y="322"/>
                  </a:cubicBezTo>
                  <a:cubicBezTo>
                    <a:pt x="44" y="326"/>
                    <a:pt x="45" y="331"/>
                    <a:pt x="47" y="336"/>
                  </a:cubicBezTo>
                  <a:cubicBezTo>
                    <a:pt x="48" y="341"/>
                    <a:pt x="50" y="347"/>
                    <a:pt x="50" y="347"/>
                  </a:cubicBezTo>
                  <a:cubicBezTo>
                    <a:pt x="50" y="347"/>
                    <a:pt x="51" y="350"/>
                    <a:pt x="50" y="357"/>
                  </a:cubicBezTo>
                  <a:cubicBezTo>
                    <a:pt x="50" y="360"/>
                    <a:pt x="50" y="364"/>
                    <a:pt x="49" y="369"/>
                  </a:cubicBezTo>
                  <a:cubicBezTo>
                    <a:pt x="58" y="368"/>
                    <a:pt x="66" y="368"/>
                    <a:pt x="74" y="368"/>
                  </a:cubicBezTo>
                  <a:cubicBezTo>
                    <a:pt x="86" y="368"/>
                    <a:pt x="98" y="367"/>
                    <a:pt x="109" y="367"/>
                  </a:cubicBezTo>
                  <a:cubicBezTo>
                    <a:pt x="115" y="367"/>
                    <a:pt x="121" y="366"/>
                    <a:pt x="127" y="366"/>
                  </a:cubicBezTo>
                  <a:cubicBezTo>
                    <a:pt x="127" y="363"/>
                    <a:pt x="126" y="360"/>
                    <a:pt x="126" y="358"/>
                  </a:cubicBezTo>
                  <a:cubicBezTo>
                    <a:pt x="126" y="353"/>
                    <a:pt x="127" y="348"/>
                    <a:pt x="127" y="348"/>
                  </a:cubicBezTo>
                  <a:cubicBezTo>
                    <a:pt x="127" y="348"/>
                    <a:pt x="130" y="346"/>
                    <a:pt x="129" y="342"/>
                  </a:cubicBezTo>
                  <a:cubicBezTo>
                    <a:pt x="128" y="338"/>
                    <a:pt x="128" y="328"/>
                    <a:pt x="128" y="328"/>
                  </a:cubicBezTo>
                  <a:cubicBezTo>
                    <a:pt x="128" y="328"/>
                    <a:pt x="129" y="329"/>
                    <a:pt x="129" y="323"/>
                  </a:cubicBezTo>
                  <a:cubicBezTo>
                    <a:pt x="128" y="318"/>
                    <a:pt x="124" y="259"/>
                    <a:pt x="124" y="259"/>
                  </a:cubicBezTo>
                  <a:cubicBezTo>
                    <a:pt x="124" y="259"/>
                    <a:pt x="127" y="259"/>
                    <a:pt x="129" y="261"/>
                  </a:cubicBezTo>
                  <a:cubicBezTo>
                    <a:pt x="131" y="262"/>
                    <a:pt x="138" y="262"/>
                    <a:pt x="141" y="256"/>
                  </a:cubicBezTo>
                  <a:cubicBezTo>
                    <a:pt x="145" y="249"/>
                    <a:pt x="146" y="244"/>
                    <a:pt x="147" y="241"/>
                  </a:cubicBezTo>
                  <a:cubicBezTo>
                    <a:pt x="147" y="238"/>
                    <a:pt x="150" y="233"/>
                    <a:pt x="150" y="229"/>
                  </a:cubicBezTo>
                  <a:cubicBezTo>
                    <a:pt x="149" y="226"/>
                    <a:pt x="150" y="219"/>
                    <a:pt x="148" y="217"/>
                  </a:cubicBezTo>
                  <a:cubicBezTo>
                    <a:pt x="146" y="215"/>
                    <a:pt x="147" y="211"/>
                    <a:pt x="146" y="209"/>
                  </a:cubicBezTo>
                  <a:cubicBezTo>
                    <a:pt x="145" y="207"/>
                    <a:pt x="146" y="206"/>
                    <a:pt x="145" y="205"/>
                  </a:cubicBezTo>
                  <a:cubicBezTo>
                    <a:pt x="144" y="204"/>
                    <a:pt x="143" y="202"/>
                    <a:pt x="143" y="202"/>
                  </a:cubicBezTo>
                  <a:cubicBezTo>
                    <a:pt x="148" y="189"/>
                    <a:pt x="148" y="189"/>
                    <a:pt x="148" y="189"/>
                  </a:cubicBezTo>
                  <a:cubicBezTo>
                    <a:pt x="143" y="180"/>
                    <a:pt x="143" y="180"/>
                    <a:pt x="143" y="180"/>
                  </a:cubicBezTo>
                  <a:cubicBezTo>
                    <a:pt x="138" y="179"/>
                    <a:pt x="138" y="179"/>
                    <a:pt x="138" y="179"/>
                  </a:cubicBezTo>
                  <a:cubicBezTo>
                    <a:pt x="133" y="189"/>
                    <a:pt x="133" y="189"/>
                    <a:pt x="133" y="189"/>
                  </a:cubicBezTo>
                  <a:cubicBezTo>
                    <a:pt x="133" y="189"/>
                    <a:pt x="131" y="188"/>
                    <a:pt x="130" y="187"/>
                  </a:cubicBezTo>
                  <a:cubicBezTo>
                    <a:pt x="129" y="186"/>
                    <a:pt x="123" y="175"/>
                    <a:pt x="121" y="171"/>
                  </a:cubicBezTo>
                  <a:cubicBezTo>
                    <a:pt x="119" y="167"/>
                    <a:pt x="117" y="164"/>
                    <a:pt x="115" y="162"/>
                  </a:cubicBezTo>
                  <a:cubicBezTo>
                    <a:pt x="113" y="159"/>
                    <a:pt x="112" y="159"/>
                    <a:pt x="110" y="158"/>
                  </a:cubicBezTo>
                  <a:cubicBezTo>
                    <a:pt x="108" y="157"/>
                    <a:pt x="111" y="156"/>
                    <a:pt x="107" y="154"/>
                  </a:cubicBezTo>
                  <a:cubicBezTo>
                    <a:pt x="104" y="153"/>
                    <a:pt x="100" y="150"/>
                    <a:pt x="99" y="147"/>
                  </a:cubicBezTo>
                  <a:cubicBezTo>
                    <a:pt x="99" y="145"/>
                    <a:pt x="98" y="145"/>
                    <a:pt x="98" y="145"/>
                  </a:cubicBezTo>
                  <a:cubicBezTo>
                    <a:pt x="98" y="145"/>
                    <a:pt x="98" y="145"/>
                    <a:pt x="98" y="145"/>
                  </a:cubicBezTo>
                  <a:cubicBezTo>
                    <a:pt x="98" y="145"/>
                    <a:pt x="98" y="144"/>
                    <a:pt x="98" y="145"/>
                  </a:cubicBezTo>
                  <a:cubicBezTo>
                    <a:pt x="98" y="145"/>
                    <a:pt x="100" y="145"/>
                    <a:pt x="101" y="143"/>
                  </a:cubicBezTo>
                  <a:cubicBezTo>
                    <a:pt x="101" y="142"/>
                    <a:pt x="99" y="138"/>
                    <a:pt x="99" y="138"/>
                  </a:cubicBezTo>
                  <a:cubicBezTo>
                    <a:pt x="99" y="138"/>
                    <a:pt x="100" y="134"/>
                    <a:pt x="100" y="131"/>
                  </a:cubicBezTo>
                  <a:cubicBezTo>
                    <a:pt x="99" y="129"/>
                    <a:pt x="97" y="128"/>
                    <a:pt x="97" y="128"/>
                  </a:cubicBezTo>
                  <a:cubicBezTo>
                    <a:pt x="97" y="124"/>
                    <a:pt x="97" y="124"/>
                    <a:pt x="97" y="124"/>
                  </a:cubicBezTo>
                  <a:cubicBezTo>
                    <a:pt x="97" y="124"/>
                    <a:pt x="97" y="126"/>
                    <a:pt x="98" y="124"/>
                  </a:cubicBezTo>
                  <a:cubicBezTo>
                    <a:pt x="99" y="122"/>
                    <a:pt x="99" y="121"/>
                    <a:pt x="98" y="118"/>
                  </a:cubicBezTo>
                  <a:cubicBezTo>
                    <a:pt x="98" y="117"/>
                    <a:pt x="98" y="116"/>
                    <a:pt x="97" y="115"/>
                  </a:cubicBezTo>
                  <a:cubicBezTo>
                    <a:pt x="117" y="110"/>
                    <a:pt x="117" y="110"/>
                    <a:pt x="117" y="110"/>
                  </a:cubicBezTo>
                  <a:cubicBezTo>
                    <a:pt x="95" y="111"/>
                    <a:pt x="95" y="111"/>
                    <a:pt x="95" y="111"/>
                  </a:cubicBezTo>
                  <a:cubicBezTo>
                    <a:pt x="94" y="109"/>
                    <a:pt x="93" y="108"/>
                    <a:pt x="92" y="107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89" y="104"/>
                    <a:pt x="89" y="104"/>
                    <a:pt x="89" y="104"/>
                  </a:cubicBezTo>
                  <a:cubicBezTo>
                    <a:pt x="88" y="103"/>
                    <a:pt x="88" y="103"/>
                    <a:pt x="87" y="103"/>
                  </a:cubicBezTo>
                  <a:cubicBezTo>
                    <a:pt x="86" y="102"/>
                    <a:pt x="85" y="101"/>
                    <a:pt x="84" y="101"/>
                  </a:cubicBezTo>
                  <a:cubicBezTo>
                    <a:pt x="86" y="88"/>
                    <a:pt x="86" y="88"/>
                    <a:pt x="86" y="88"/>
                  </a:cubicBezTo>
                  <a:cubicBezTo>
                    <a:pt x="87" y="84"/>
                    <a:pt x="87" y="84"/>
                    <a:pt x="87" y="84"/>
                  </a:cubicBezTo>
                  <a:cubicBezTo>
                    <a:pt x="82" y="95"/>
                    <a:pt x="82" y="95"/>
                    <a:pt x="82" y="95"/>
                  </a:cubicBezTo>
                  <a:cubicBezTo>
                    <a:pt x="79" y="99"/>
                    <a:pt x="79" y="99"/>
                    <a:pt x="79" y="99"/>
                  </a:cubicBezTo>
                  <a:cubicBezTo>
                    <a:pt x="79" y="99"/>
                    <a:pt x="79" y="99"/>
                    <a:pt x="78" y="99"/>
                  </a:cubicBezTo>
                  <a:cubicBezTo>
                    <a:pt x="77" y="99"/>
                    <a:pt x="75" y="99"/>
                    <a:pt x="74" y="99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69" y="91"/>
                    <a:pt x="69" y="91"/>
                    <a:pt x="69" y="91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69" y="99"/>
                    <a:pt x="69" y="99"/>
                    <a:pt x="69" y="99"/>
                  </a:cubicBezTo>
                  <a:cubicBezTo>
                    <a:pt x="67" y="100"/>
                    <a:pt x="65" y="100"/>
                    <a:pt x="64" y="102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2" y="105"/>
                    <a:pt x="62" y="105"/>
                    <a:pt x="62" y="105"/>
                  </a:cubicBezTo>
                  <a:cubicBezTo>
                    <a:pt x="61" y="106"/>
                    <a:pt x="60" y="108"/>
                    <a:pt x="60" y="109"/>
                  </a:cubicBezTo>
                  <a:cubicBezTo>
                    <a:pt x="56" y="110"/>
                    <a:pt x="56" y="110"/>
                    <a:pt x="56" y="110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07"/>
                    <a:pt x="40" y="95"/>
                    <a:pt x="36" y="86"/>
                  </a:cubicBezTo>
                  <a:cubicBezTo>
                    <a:pt x="32" y="77"/>
                    <a:pt x="33" y="79"/>
                    <a:pt x="31" y="72"/>
                  </a:cubicBezTo>
                  <a:cubicBezTo>
                    <a:pt x="29" y="65"/>
                    <a:pt x="29" y="64"/>
                    <a:pt x="28" y="59"/>
                  </a:cubicBezTo>
                  <a:cubicBezTo>
                    <a:pt x="27" y="55"/>
                    <a:pt x="25" y="52"/>
                    <a:pt x="23" y="49"/>
                  </a:cubicBezTo>
                  <a:cubicBezTo>
                    <a:pt x="21" y="47"/>
                    <a:pt x="21" y="47"/>
                    <a:pt x="21" y="47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2"/>
                    <a:pt x="23" y="41"/>
                    <a:pt x="23" y="40"/>
                  </a:cubicBezTo>
                  <a:cubicBezTo>
                    <a:pt x="23" y="39"/>
                    <a:pt x="22" y="38"/>
                    <a:pt x="22" y="38"/>
                  </a:cubicBezTo>
                  <a:cubicBezTo>
                    <a:pt x="22" y="38"/>
                    <a:pt x="29" y="37"/>
                    <a:pt x="29" y="36"/>
                  </a:cubicBezTo>
                  <a:cubicBezTo>
                    <a:pt x="29" y="34"/>
                    <a:pt x="32" y="34"/>
                    <a:pt x="31" y="32"/>
                  </a:cubicBezTo>
                  <a:cubicBezTo>
                    <a:pt x="30" y="30"/>
                    <a:pt x="28" y="29"/>
                    <a:pt x="29" y="27"/>
                  </a:cubicBezTo>
                  <a:cubicBezTo>
                    <a:pt x="30" y="26"/>
                    <a:pt x="31" y="24"/>
                    <a:pt x="31" y="24"/>
                  </a:cubicBezTo>
                  <a:cubicBezTo>
                    <a:pt x="29" y="24"/>
                    <a:pt x="29" y="24"/>
                    <a:pt x="29" y="24"/>
                  </a:cubicBezTo>
                  <a:cubicBezTo>
                    <a:pt x="30" y="22"/>
                    <a:pt x="30" y="22"/>
                    <a:pt x="30" y="22"/>
                  </a:cubicBezTo>
                  <a:cubicBezTo>
                    <a:pt x="27" y="23"/>
                    <a:pt x="27" y="23"/>
                    <a:pt x="27" y="23"/>
                  </a:cubicBezTo>
                  <a:cubicBezTo>
                    <a:pt x="26" y="21"/>
                    <a:pt x="26" y="21"/>
                    <a:pt x="26" y="21"/>
                  </a:cubicBezTo>
                  <a:cubicBezTo>
                    <a:pt x="22" y="22"/>
                    <a:pt x="22" y="22"/>
                    <a:pt x="22" y="22"/>
                  </a:cubicBezTo>
                  <a:cubicBezTo>
                    <a:pt x="22" y="21"/>
                    <a:pt x="21" y="20"/>
                    <a:pt x="21" y="20"/>
                  </a:cubicBezTo>
                  <a:cubicBezTo>
                    <a:pt x="21" y="19"/>
                    <a:pt x="21" y="18"/>
                    <a:pt x="21" y="18"/>
                  </a:cubicBezTo>
                  <a:cubicBezTo>
                    <a:pt x="22" y="17"/>
                    <a:pt x="23" y="16"/>
                    <a:pt x="24" y="14"/>
                  </a:cubicBezTo>
                  <a:cubicBezTo>
                    <a:pt x="25" y="12"/>
                    <a:pt x="30" y="8"/>
                    <a:pt x="30" y="6"/>
                  </a:cubicBezTo>
                  <a:cubicBezTo>
                    <a:pt x="30" y="4"/>
                    <a:pt x="31" y="2"/>
                    <a:pt x="30" y="2"/>
                  </a:cubicBezTo>
                  <a:cubicBezTo>
                    <a:pt x="30" y="1"/>
                    <a:pt x="28" y="4"/>
                    <a:pt x="26" y="5"/>
                  </a:cubicBezTo>
                  <a:cubicBezTo>
                    <a:pt x="24" y="6"/>
                    <a:pt x="23" y="5"/>
                    <a:pt x="22" y="6"/>
                  </a:cubicBezTo>
                  <a:cubicBezTo>
                    <a:pt x="20" y="7"/>
                    <a:pt x="22" y="2"/>
                    <a:pt x="20" y="1"/>
                  </a:cubicBezTo>
                  <a:cubicBezTo>
                    <a:pt x="18" y="0"/>
                    <a:pt x="16" y="2"/>
                    <a:pt x="14" y="4"/>
                  </a:cubicBezTo>
                  <a:cubicBezTo>
                    <a:pt x="12" y="6"/>
                    <a:pt x="11" y="5"/>
                    <a:pt x="9" y="8"/>
                  </a:cubicBezTo>
                  <a:cubicBezTo>
                    <a:pt x="7" y="11"/>
                    <a:pt x="9" y="15"/>
                    <a:pt x="10" y="18"/>
                  </a:cubicBezTo>
                  <a:cubicBezTo>
                    <a:pt x="11" y="19"/>
                    <a:pt x="11" y="20"/>
                    <a:pt x="12" y="21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4" y="21"/>
                    <a:pt x="4" y="21"/>
                    <a:pt x="4" y="21"/>
                  </a:cubicBezTo>
                  <a:cubicBezTo>
                    <a:pt x="4" y="23"/>
                    <a:pt x="4" y="23"/>
                    <a:pt x="4" y="23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5"/>
                    <a:pt x="2" y="25"/>
                    <a:pt x="2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4"/>
                    <a:pt x="2" y="26"/>
                    <a:pt x="2" y="28"/>
                  </a:cubicBezTo>
                  <a:close/>
                  <a:moveTo>
                    <a:pt x="62" y="123"/>
                  </a:moveTo>
                  <a:cubicBezTo>
                    <a:pt x="62" y="124"/>
                    <a:pt x="62" y="125"/>
                    <a:pt x="62" y="126"/>
                  </a:cubicBezTo>
                  <a:cubicBezTo>
                    <a:pt x="62" y="128"/>
                    <a:pt x="63" y="129"/>
                    <a:pt x="64" y="130"/>
                  </a:cubicBezTo>
                  <a:cubicBezTo>
                    <a:pt x="65" y="130"/>
                    <a:pt x="66" y="129"/>
                    <a:pt x="66" y="129"/>
                  </a:cubicBezTo>
                  <a:cubicBezTo>
                    <a:pt x="66" y="131"/>
                    <a:pt x="66" y="131"/>
                    <a:pt x="66" y="131"/>
                  </a:cubicBezTo>
                  <a:cubicBezTo>
                    <a:pt x="66" y="131"/>
                    <a:pt x="65" y="133"/>
                    <a:pt x="64" y="135"/>
                  </a:cubicBezTo>
                  <a:cubicBezTo>
                    <a:pt x="63" y="137"/>
                    <a:pt x="62" y="139"/>
                    <a:pt x="62" y="139"/>
                  </a:cubicBezTo>
                  <a:cubicBezTo>
                    <a:pt x="62" y="139"/>
                    <a:pt x="58" y="137"/>
                    <a:pt x="56" y="135"/>
                  </a:cubicBezTo>
                  <a:cubicBezTo>
                    <a:pt x="55" y="134"/>
                    <a:pt x="55" y="134"/>
                    <a:pt x="54" y="133"/>
                  </a:cubicBezTo>
                  <a:cubicBezTo>
                    <a:pt x="54" y="132"/>
                    <a:pt x="54" y="132"/>
                    <a:pt x="54" y="132"/>
                  </a:cubicBezTo>
                  <a:cubicBezTo>
                    <a:pt x="53" y="130"/>
                    <a:pt x="54" y="129"/>
                    <a:pt x="53" y="127"/>
                  </a:cubicBezTo>
                  <a:cubicBezTo>
                    <a:pt x="52" y="126"/>
                    <a:pt x="52" y="125"/>
                    <a:pt x="52" y="124"/>
                  </a:cubicBezTo>
                  <a:cubicBezTo>
                    <a:pt x="51" y="123"/>
                    <a:pt x="51" y="122"/>
                    <a:pt x="50" y="120"/>
                  </a:cubicBezTo>
                  <a:cubicBezTo>
                    <a:pt x="54" y="120"/>
                    <a:pt x="54" y="120"/>
                    <a:pt x="54" y="120"/>
                  </a:cubicBezTo>
                  <a:cubicBezTo>
                    <a:pt x="61" y="120"/>
                    <a:pt x="61" y="120"/>
                    <a:pt x="61" y="120"/>
                  </a:cubicBezTo>
                  <a:cubicBezTo>
                    <a:pt x="61" y="121"/>
                    <a:pt x="61" y="122"/>
                    <a:pt x="62" y="123"/>
                  </a:cubicBezTo>
                  <a:close/>
                  <a:moveTo>
                    <a:pt x="54" y="112"/>
                  </a:move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59" y="113"/>
                    <a:pt x="60" y="113"/>
                  </a:cubicBezTo>
                  <a:cubicBezTo>
                    <a:pt x="60" y="115"/>
                    <a:pt x="61" y="116"/>
                    <a:pt x="61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56" y="118"/>
                    <a:pt x="56" y="118"/>
                    <a:pt x="56" y="118"/>
                  </a:cubicBezTo>
                  <a:cubicBezTo>
                    <a:pt x="50" y="120"/>
                    <a:pt x="50" y="120"/>
                    <a:pt x="50" y="120"/>
                  </a:cubicBezTo>
                  <a:cubicBezTo>
                    <a:pt x="50" y="119"/>
                    <a:pt x="49" y="119"/>
                    <a:pt x="49" y="119"/>
                  </a:cubicBezTo>
                  <a:cubicBezTo>
                    <a:pt x="48" y="117"/>
                    <a:pt x="47" y="115"/>
                    <a:pt x="47" y="115"/>
                  </a:cubicBezTo>
                  <a:cubicBezTo>
                    <a:pt x="46" y="115"/>
                    <a:pt x="44" y="114"/>
                    <a:pt x="44" y="112"/>
                  </a:cubicBezTo>
                  <a:lnTo>
                    <a:pt x="54" y="11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/>
            </a:bodyPr>
            <a:lstStyle/>
            <a:p>
              <a:endParaRPr lang="en-US"/>
            </a:p>
          </p:txBody>
        </p:sp>
        <p:sp>
          <p:nvSpPr>
            <p:cNvPr id="164" name="išḻíḍe">
              <a:extLst>
                <a:ext uri="{FF2B5EF4-FFF2-40B4-BE49-F238E27FC236}">
                  <a16:creationId xmlns:a16="http://schemas.microsoft.com/office/drawing/2014/main" id="{CA878DF1-03A1-4BBA-97E3-27AC29F2EE4A}"/>
                </a:ext>
              </a:extLst>
            </p:cNvPr>
            <p:cNvSpPr/>
            <p:nvPr/>
          </p:nvSpPr>
          <p:spPr bwMode="auto">
            <a:xfrm>
              <a:off x="1087887" y="3675199"/>
              <a:ext cx="7265690" cy="2293739"/>
            </a:xfrm>
            <a:custGeom>
              <a:gdLst>
                <a:gd fmla="*/ 78 w 1023" name="T0"/>
                <a:gd fmla="*/ 316 h 321" name="T1"/>
                <a:gd fmla="*/ 601 w 1023" name="T2"/>
                <a:gd fmla="*/ 172 h 321" name="T3"/>
                <a:gd fmla="*/ 528 w 1023" name="T4"/>
                <a:gd fmla="*/ 92 h 321" name="T5"/>
                <a:gd fmla="*/ 473 w 1023" name="T6"/>
                <a:gd fmla="*/ 187 h 321" name="T7"/>
                <a:gd fmla="*/ 459 w 1023" name="T8"/>
                <a:gd fmla="*/ 183 h 321" name="T9"/>
                <a:gd fmla="*/ 447 w 1023" name="T10"/>
                <a:gd fmla="*/ 135 h 321" name="T11"/>
                <a:gd fmla="*/ 441 w 1023" name="T12"/>
                <a:gd fmla="*/ 126 h 321" name="T13"/>
                <a:gd fmla="*/ 432 w 1023" name="T14"/>
                <a:gd fmla="*/ 143 h 321" name="T15"/>
                <a:gd fmla="*/ 430 w 1023" name="T16"/>
                <a:gd fmla="*/ 148 h 321" name="T17"/>
                <a:gd fmla="*/ 423 w 1023" name="T18"/>
                <a:gd fmla="*/ 134 h 321" name="T19"/>
                <a:gd fmla="*/ 348 w 1023" name="T20"/>
                <a:gd fmla="*/ 44 h 321" name="T21"/>
                <a:gd fmla="*/ 346 w 1023" name="T22"/>
                <a:gd fmla="*/ 23 h 321" name="T23"/>
                <a:gd fmla="*/ 345 w 1023" name="T24"/>
                <a:gd fmla="*/ 32 h 321" name="T25"/>
                <a:gd fmla="*/ 296 w 1023" name="T26"/>
                <a:gd fmla="*/ 118 h 321" name="T27"/>
                <a:gd fmla="*/ 264 w 1023" name="T28"/>
                <a:gd fmla="*/ 131 h 321" name="T29"/>
                <a:gd fmla="*/ 258 w 1023" name="T30"/>
                <a:gd fmla="*/ 138 h 321" name="T31"/>
                <a:gd fmla="*/ 248 w 1023" name="T32"/>
                <a:gd fmla="*/ 124 h 321" name="T33"/>
                <a:gd fmla="*/ 242 w 1023" name="T34"/>
                <a:gd fmla="*/ 136 h 321" name="T35"/>
                <a:gd fmla="*/ 233 w 1023" name="T36"/>
                <a:gd fmla="*/ 211 h 321" name="T37"/>
                <a:gd fmla="*/ 218 w 1023" name="T38"/>
                <a:gd fmla="*/ 151 h 321" name="T39"/>
                <a:gd fmla="*/ 161 w 1023" name="T40"/>
                <a:gd fmla="*/ 128 h 321" name="T41"/>
                <a:gd fmla="*/ 96 w 1023" name="T42"/>
                <a:gd fmla="*/ 21 h 321" name="T43"/>
                <a:gd fmla="*/ 39 w 1023" name="T44"/>
                <a:gd fmla="*/ 175 h 321" name="T45"/>
                <a:gd fmla="*/ 631 w 1023" name="T46"/>
                <a:gd fmla="*/ 301 h 321" name="T47"/>
                <a:gd fmla="*/ 876 w 1023" name="T48"/>
                <a:gd fmla="*/ 265 h 321" name="T49"/>
                <a:gd fmla="*/ 712 w 1023" name="T50"/>
                <a:gd fmla="*/ 190 h 321" name="T51"/>
                <a:gd fmla="*/ 546 w 1023" name="T52"/>
                <a:gd fmla="*/ 88 h 321" name="T53"/>
                <a:gd fmla="*/ 463 w 1023" name="T54"/>
                <a:gd fmla="*/ 145 h 321" name="T55"/>
                <a:gd fmla="*/ 408 w 1023" name="T56"/>
                <a:gd fmla="*/ 138 h 321" name="T57"/>
                <a:gd fmla="*/ 278 w 1023" name="T58"/>
                <a:gd fmla="*/ 141 h 321" name="T59"/>
                <a:gd fmla="*/ 220 w 1023" name="T60"/>
                <a:gd fmla="*/ 146 h 321" name="T61"/>
                <a:gd fmla="*/ 34 w 1023" name="T62"/>
                <a:gd fmla="*/ 248 h 321" name="T63"/>
                <a:gd fmla="*/ 93 w 1023" name="T64"/>
                <a:gd fmla="*/ 146 h 321" name="T65"/>
                <a:gd fmla="*/ 99 w 1023" name="T66"/>
                <a:gd fmla="*/ 144 h 321" name="T67"/>
                <a:gd fmla="*/ 110 w 1023" name="T68"/>
                <a:gd fmla="*/ 178 h 321" name="T69"/>
                <a:gd fmla="*/ 96 w 1023" name="T70"/>
                <a:gd fmla="*/ 133 h 321" name="T71"/>
                <a:gd fmla="*/ 80 w 1023" name="T72"/>
                <a:gd fmla="*/ 113 h 321" name="T73"/>
                <a:gd fmla="*/ 66 w 1023" name="T74"/>
                <a:gd fmla="*/ 143 h 321" name="T75"/>
                <a:gd fmla="*/ 64 w 1023" name="T76"/>
                <a:gd fmla="*/ 214 h 321" name="T77"/>
                <a:gd fmla="*/ 92 w 1023" name="T78"/>
                <a:gd fmla="*/ 219 h 321" name="T79"/>
                <a:gd fmla="*/ 117 w 1023" name="T80"/>
                <a:gd fmla="*/ 228 h 321" name="T81"/>
                <a:gd fmla="*/ 126 w 1023" name="T82"/>
                <a:gd fmla="*/ 183 h 321" name="T83"/>
                <a:gd fmla="*/ 111 w 1023" name="T84"/>
                <a:gd fmla="*/ 92 h 321" name="T85"/>
                <a:gd fmla="*/ 88 w 1023" name="T86"/>
                <a:gd fmla="*/ 93 h 321" name="T87"/>
                <a:gd fmla="*/ 77 w 1023" name="T88"/>
                <a:gd fmla="*/ 81 h 321" name="T89"/>
                <a:gd fmla="*/ 54 w 1023" name="T90"/>
                <a:gd fmla="*/ 160 h 321" name="T91"/>
                <a:gd fmla="*/ 45 w 1023" name="T92"/>
                <a:gd fmla="*/ 245 h 321" name="T93"/>
                <a:gd fmla="*/ 73 w 1023" name="T94"/>
                <a:gd fmla="*/ 226 h 321" name="T95"/>
                <a:gd fmla="*/ 100 w 1023" name="T96"/>
                <a:gd fmla="*/ 256 h 321" name="T97"/>
                <a:gd fmla="*/ 123 w 1023" name="T98"/>
                <a:gd fmla="*/ 281 h 321" name="T99"/>
                <a:gd fmla="*/ 135 w 1023" name="T100"/>
                <a:gd fmla="*/ 183 h 321" name="T101"/>
                <a:gd fmla="*/ 135 w 1023" name="T102"/>
                <a:gd fmla="*/ 131 h 321" name="T103"/>
                <a:gd fmla="*/ 141 w 1023" name="T104"/>
                <a:gd fmla="*/ 87 h 321" name="T105"/>
                <a:gd fmla="*/ 155 w 1023" name="T106"/>
                <a:gd fmla="*/ 67 h 321" name="T107"/>
                <a:gd fmla="*/ 157 w 1023" name="T108"/>
                <a:gd fmla="*/ 105 h 321" name="T109"/>
                <a:gd fmla="*/ 160 w 1023" name="T110"/>
                <a:gd fmla="*/ 72 h 321" name="T111"/>
                <a:gd fmla="*/ 147 w 1023" name="T112"/>
                <a:gd fmla="*/ 60 h 321" name="T113"/>
                <a:gd fmla="*/ 143 w 1023" name="T114"/>
                <a:gd fmla="*/ 44 h 321" name="T115"/>
                <a:gd fmla="*/ 118 w 1023" name="T116"/>
                <a:gd fmla="*/ 34 h 321" name="T117"/>
                <a:gd fmla="*/ 88 w 1023" name="T118"/>
                <a:gd fmla="*/ 63 h 321" name="T119"/>
                <a:gd fmla="*/ 72 w 1023" name="T120"/>
                <a:gd fmla="*/ 88 h 321" name="T121"/>
                <a:gd fmla="*/ 36 w 1023" name="T122"/>
                <a:gd fmla="*/ 200 h 321" name="T1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b="b" l="0" r="r" t="0"/>
              <a:pathLst>
                <a:path h="321" w="1023">
                  <a:moveTo>
                    <a:pt x="6" y="319"/>
                  </a:moveTo>
                  <a:cubicBezTo>
                    <a:pt x="6" y="316"/>
                    <a:pt x="6" y="316"/>
                    <a:pt x="6" y="316"/>
                  </a:cubicBezTo>
                  <a:cubicBezTo>
                    <a:pt x="10" y="300"/>
                    <a:pt x="10" y="300"/>
                    <a:pt x="10" y="300"/>
                  </a:cubicBezTo>
                  <a:cubicBezTo>
                    <a:pt x="12" y="293"/>
                    <a:pt x="12" y="293"/>
                    <a:pt x="12" y="293"/>
                  </a:cubicBezTo>
                  <a:cubicBezTo>
                    <a:pt x="13" y="287"/>
                    <a:pt x="13" y="287"/>
                    <a:pt x="13" y="287"/>
                  </a:cubicBezTo>
                  <a:cubicBezTo>
                    <a:pt x="14" y="285"/>
                    <a:pt x="14" y="285"/>
                    <a:pt x="14" y="285"/>
                  </a:cubicBezTo>
                  <a:cubicBezTo>
                    <a:pt x="14" y="281"/>
                    <a:pt x="16" y="279"/>
                    <a:pt x="17" y="277"/>
                  </a:cubicBezTo>
                  <a:cubicBezTo>
                    <a:pt x="18" y="275"/>
                    <a:pt x="20" y="274"/>
                    <a:pt x="22" y="274"/>
                  </a:cubicBezTo>
                  <a:cubicBezTo>
                    <a:pt x="24" y="273"/>
                    <a:pt x="26" y="275"/>
                    <a:pt x="28" y="277"/>
                  </a:cubicBezTo>
                  <a:cubicBezTo>
                    <a:pt x="28" y="279"/>
                    <a:pt x="29" y="280"/>
                    <a:pt x="29" y="282"/>
                  </a:cubicBezTo>
                  <a:cubicBezTo>
                    <a:pt x="29" y="284"/>
                    <a:pt x="29" y="286"/>
                    <a:pt x="28" y="288"/>
                  </a:cubicBezTo>
                  <a:cubicBezTo>
                    <a:pt x="28" y="289"/>
                    <a:pt x="28" y="289"/>
                    <a:pt x="28" y="289"/>
                  </a:cubicBezTo>
                  <a:cubicBezTo>
                    <a:pt x="24" y="305"/>
                    <a:pt x="24" y="305"/>
                    <a:pt x="24" y="305"/>
                  </a:cubicBezTo>
                  <a:cubicBezTo>
                    <a:pt x="21" y="317"/>
                    <a:pt x="21" y="317"/>
                    <a:pt x="21" y="317"/>
                  </a:cubicBezTo>
                  <a:cubicBezTo>
                    <a:pt x="21" y="318"/>
                    <a:pt x="21" y="318"/>
                    <a:pt x="21" y="318"/>
                  </a:cubicBezTo>
                  <a:cubicBezTo>
                    <a:pt x="23" y="318"/>
                    <a:pt x="25" y="318"/>
                    <a:pt x="27" y="318"/>
                  </a:cubicBezTo>
                  <a:cubicBezTo>
                    <a:pt x="28" y="313"/>
                    <a:pt x="28" y="313"/>
                    <a:pt x="28" y="313"/>
                  </a:cubicBezTo>
                  <a:cubicBezTo>
                    <a:pt x="30" y="301"/>
                    <a:pt x="30" y="301"/>
                    <a:pt x="30" y="301"/>
                  </a:cubicBezTo>
                  <a:cubicBezTo>
                    <a:pt x="33" y="289"/>
                    <a:pt x="33" y="289"/>
                    <a:pt x="33" y="289"/>
                  </a:cubicBezTo>
                  <a:cubicBezTo>
                    <a:pt x="33" y="287"/>
                    <a:pt x="34" y="286"/>
                    <a:pt x="35" y="284"/>
                  </a:cubicBezTo>
                  <a:cubicBezTo>
                    <a:pt x="37" y="280"/>
                    <a:pt x="41" y="278"/>
                    <a:pt x="44" y="279"/>
                  </a:cubicBezTo>
                  <a:cubicBezTo>
                    <a:pt x="48" y="279"/>
                    <a:pt x="52" y="282"/>
                    <a:pt x="53" y="286"/>
                  </a:cubicBezTo>
                  <a:cubicBezTo>
                    <a:pt x="53" y="288"/>
                    <a:pt x="53" y="291"/>
                    <a:pt x="53" y="294"/>
                  </a:cubicBezTo>
                  <a:cubicBezTo>
                    <a:pt x="52" y="298"/>
                    <a:pt x="52" y="298"/>
                    <a:pt x="52" y="298"/>
                  </a:cubicBezTo>
                  <a:cubicBezTo>
                    <a:pt x="51" y="302"/>
                    <a:pt x="51" y="302"/>
                    <a:pt x="51" y="302"/>
                  </a:cubicBezTo>
                  <a:cubicBezTo>
                    <a:pt x="50" y="307"/>
                    <a:pt x="50" y="307"/>
                    <a:pt x="50" y="307"/>
                  </a:cubicBezTo>
                  <a:cubicBezTo>
                    <a:pt x="48" y="317"/>
                    <a:pt x="48" y="317"/>
                    <a:pt x="48" y="317"/>
                  </a:cubicBezTo>
                  <a:cubicBezTo>
                    <a:pt x="49" y="317"/>
                    <a:pt x="51" y="317"/>
                    <a:pt x="53" y="316"/>
                  </a:cubicBezTo>
                  <a:cubicBezTo>
                    <a:pt x="56" y="303"/>
                    <a:pt x="56" y="303"/>
                    <a:pt x="56" y="303"/>
                  </a:cubicBezTo>
                  <a:cubicBezTo>
                    <a:pt x="57" y="299"/>
                    <a:pt x="57" y="299"/>
                    <a:pt x="57" y="299"/>
                  </a:cubicBezTo>
                  <a:cubicBezTo>
                    <a:pt x="58" y="294"/>
                    <a:pt x="58" y="294"/>
                    <a:pt x="58" y="294"/>
                  </a:cubicBezTo>
                  <a:cubicBezTo>
                    <a:pt x="58" y="293"/>
                    <a:pt x="58" y="293"/>
                    <a:pt x="58" y="293"/>
                  </a:cubicBezTo>
                  <a:cubicBezTo>
                    <a:pt x="60" y="283"/>
                    <a:pt x="69" y="280"/>
                    <a:pt x="75" y="283"/>
                  </a:cubicBezTo>
                  <a:cubicBezTo>
                    <a:pt x="76" y="284"/>
                    <a:pt x="77" y="284"/>
                    <a:pt x="78" y="285"/>
                  </a:cubicBezTo>
                  <a:cubicBezTo>
                    <a:pt x="79" y="286"/>
                    <a:pt x="80" y="287"/>
                    <a:pt x="80" y="288"/>
                  </a:cubicBezTo>
                  <a:cubicBezTo>
                    <a:pt x="82" y="290"/>
                    <a:pt x="83" y="294"/>
                    <a:pt x="82" y="298"/>
                  </a:cubicBezTo>
                  <a:cubicBezTo>
                    <a:pt x="79" y="309"/>
                    <a:pt x="79" y="309"/>
                    <a:pt x="79" y="309"/>
                  </a:cubicBezTo>
                  <a:cubicBezTo>
                    <a:pt x="78" y="316"/>
                    <a:pt x="78" y="316"/>
                    <a:pt x="78" y="316"/>
                  </a:cubicBezTo>
                  <a:cubicBezTo>
                    <a:pt x="80" y="316"/>
                    <a:pt x="81" y="315"/>
                    <a:pt x="83" y="315"/>
                  </a:cubicBezTo>
                  <a:cubicBezTo>
                    <a:pt x="85" y="305"/>
                    <a:pt x="85" y="305"/>
                    <a:pt x="85" y="305"/>
                  </a:cubicBezTo>
                  <a:cubicBezTo>
                    <a:pt x="86" y="301"/>
                    <a:pt x="86" y="301"/>
                    <a:pt x="86" y="301"/>
                  </a:cubicBezTo>
                  <a:cubicBezTo>
                    <a:pt x="89" y="290"/>
                    <a:pt x="99" y="288"/>
                    <a:pt x="104" y="293"/>
                  </a:cubicBezTo>
                  <a:cubicBezTo>
                    <a:pt x="106" y="296"/>
                    <a:pt x="107" y="300"/>
                    <a:pt x="106" y="306"/>
                  </a:cubicBezTo>
                  <a:cubicBezTo>
                    <a:pt x="104" y="315"/>
                    <a:pt x="104" y="315"/>
                    <a:pt x="104" y="315"/>
                  </a:cubicBezTo>
                  <a:cubicBezTo>
                    <a:pt x="106" y="315"/>
                    <a:pt x="107" y="315"/>
                    <a:pt x="109" y="315"/>
                  </a:cubicBezTo>
                  <a:cubicBezTo>
                    <a:pt x="110" y="313"/>
                    <a:pt x="110" y="313"/>
                    <a:pt x="110" y="313"/>
                  </a:cubicBezTo>
                  <a:cubicBezTo>
                    <a:pt x="111" y="307"/>
                    <a:pt x="111" y="307"/>
                    <a:pt x="111" y="307"/>
                  </a:cubicBezTo>
                  <a:cubicBezTo>
                    <a:pt x="114" y="293"/>
                    <a:pt x="125" y="293"/>
                    <a:pt x="126" y="303"/>
                  </a:cubicBezTo>
                  <a:cubicBezTo>
                    <a:pt x="126" y="305"/>
                    <a:pt x="126" y="307"/>
                    <a:pt x="126" y="310"/>
                  </a:cubicBezTo>
                  <a:cubicBezTo>
                    <a:pt x="125" y="315"/>
                    <a:pt x="125" y="315"/>
                    <a:pt x="125" y="315"/>
                  </a:cubicBezTo>
                  <a:cubicBezTo>
                    <a:pt x="126" y="315"/>
                    <a:pt x="128" y="315"/>
                    <a:pt x="130" y="315"/>
                  </a:cubicBezTo>
                  <a:cubicBezTo>
                    <a:pt x="131" y="312"/>
                    <a:pt x="131" y="312"/>
                    <a:pt x="131" y="312"/>
                  </a:cubicBezTo>
                  <a:cubicBezTo>
                    <a:pt x="131" y="308"/>
                    <a:pt x="131" y="308"/>
                    <a:pt x="131" y="308"/>
                  </a:cubicBezTo>
                  <a:cubicBezTo>
                    <a:pt x="131" y="315"/>
                    <a:pt x="131" y="315"/>
                    <a:pt x="131" y="315"/>
                  </a:cubicBezTo>
                  <a:cubicBezTo>
                    <a:pt x="262" y="314"/>
                    <a:pt x="392" y="321"/>
                    <a:pt x="523" y="321"/>
                  </a:cubicBezTo>
                  <a:cubicBezTo>
                    <a:pt x="536" y="321"/>
                    <a:pt x="549" y="321"/>
                    <a:pt x="563" y="321"/>
                  </a:cubicBezTo>
                  <a:cubicBezTo>
                    <a:pt x="562" y="284"/>
                    <a:pt x="562" y="284"/>
                    <a:pt x="562" y="284"/>
                  </a:cubicBezTo>
                  <a:cubicBezTo>
                    <a:pt x="562" y="276"/>
                    <a:pt x="569" y="270"/>
                    <a:pt x="577" y="270"/>
                  </a:cubicBezTo>
                  <a:cubicBezTo>
                    <a:pt x="598" y="269"/>
                    <a:pt x="598" y="269"/>
                    <a:pt x="598" y="269"/>
                  </a:cubicBezTo>
                  <a:cubicBezTo>
                    <a:pt x="607" y="269"/>
                    <a:pt x="614" y="275"/>
                    <a:pt x="614" y="283"/>
                  </a:cubicBezTo>
                  <a:cubicBezTo>
                    <a:pt x="614" y="321"/>
                    <a:pt x="614" y="321"/>
                    <a:pt x="614" y="321"/>
                  </a:cubicBezTo>
                  <a:cubicBezTo>
                    <a:pt x="724" y="320"/>
                    <a:pt x="833" y="320"/>
                    <a:pt x="943" y="320"/>
                  </a:cubicBezTo>
                  <a:cubicBezTo>
                    <a:pt x="943" y="281"/>
                    <a:pt x="943" y="281"/>
                    <a:pt x="943" y="281"/>
                  </a:cubicBezTo>
                  <a:cubicBezTo>
                    <a:pt x="952" y="294"/>
                    <a:pt x="961" y="306"/>
                    <a:pt x="970" y="319"/>
                  </a:cubicBezTo>
                  <a:cubicBezTo>
                    <a:pt x="986" y="319"/>
                    <a:pt x="1001" y="319"/>
                    <a:pt x="1016" y="319"/>
                  </a:cubicBezTo>
                  <a:cubicBezTo>
                    <a:pt x="1018" y="297"/>
                    <a:pt x="1020" y="276"/>
                    <a:pt x="1023" y="256"/>
                  </a:cubicBezTo>
                  <a:cubicBezTo>
                    <a:pt x="979" y="239"/>
                    <a:pt x="941" y="218"/>
                    <a:pt x="912" y="201"/>
                  </a:cubicBezTo>
                  <a:cubicBezTo>
                    <a:pt x="912" y="196"/>
                    <a:pt x="912" y="196"/>
                    <a:pt x="912" y="196"/>
                  </a:cubicBezTo>
                  <a:cubicBezTo>
                    <a:pt x="911" y="180"/>
                    <a:pt x="897" y="167"/>
                    <a:pt x="879" y="168"/>
                  </a:cubicBezTo>
                  <a:cubicBezTo>
                    <a:pt x="844" y="168"/>
                    <a:pt x="844" y="168"/>
                    <a:pt x="844" y="168"/>
                  </a:cubicBezTo>
                  <a:cubicBezTo>
                    <a:pt x="808" y="169"/>
                    <a:pt x="808" y="169"/>
                    <a:pt x="808" y="169"/>
                  </a:cubicBezTo>
                  <a:cubicBezTo>
                    <a:pt x="768" y="169"/>
                    <a:pt x="768" y="169"/>
                    <a:pt x="768" y="169"/>
                  </a:cubicBezTo>
                  <a:cubicBezTo>
                    <a:pt x="705" y="170"/>
                    <a:pt x="705" y="170"/>
                    <a:pt x="705" y="170"/>
                  </a:cubicBezTo>
                  <a:cubicBezTo>
                    <a:pt x="670" y="171"/>
                    <a:pt x="670" y="171"/>
                    <a:pt x="670" y="171"/>
                  </a:cubicBezTo>
                  <a:cubicBezTo>
                    <a:pt x="636" y="171"/>
                    <a:pt x="636" y="171"/>
                    <a:pt x="636" y="171"/>
                  </a:cubicBezTo>
                  <a:cubicBezTo>
                    <a:pt x="601" y="172"/>
                    <a:pt x="601" y="172"/>
                    <a:pt x="601" y="172"/>
                  </a:cubicBezTo>
                  <a:cubicBezTo>
                    <a:pt x="574" y="172"/>
                    <a:pt x="574" y="172"/>
                    <a:pt x="574" y="172"/>
                  </a:cubicBezTo>
                  <a:cubicBezTo>
                    <a:pt x="571" y="172"/>
                    <a:pt x="567" y="173"/>
                    <a:pt x="564" y="174"/>
                  </a:cubicBezTo>
                  <a:cubicBezTo>
                    <a:pt x="559" y="175"/>
                    <a:pt x="555" y="178"/>
                    <a:pt x="552" y="181"/>
                  </a:cubicBezTo>
                  <a:cubicBezTo>
                    <a:pt x="551" y="148"/>
                    <a:pt x="551" y="148"/>
                    <a:pt x="551" y="148"/>
                  </a:cubicBezTo>
                  <a:cubicBezTo>
                    <a:pt x="554" y="145"/>
                    <a:pt x="554" y="145"/>
                    <a:pt x="554" y="145"/>
                  </a:cubicBezTo>
                  <a:cubicBezTo>
                    <a:pt x="554" y="142"/>
                    <a:pt x="554" y="142"/>
                    <a:pt x="554" y="142"/>
                  </a:cubicBezTo>
                  <a:cubicBezTo>
                    <a:pt x="554" y="141"/>
                    <a:pt x="553" y="140"/>
                    <a:pt x="551" y="139"/>
                  </a:cubicBezTo>
                  <a:cubicBezTo>
                    <a:pt x="550" y="98"/>
                    <a:pt x="550" y="98"/>
                    <a:pt x="550" y="98"/>
                  </a:cubicBezTo>
                  <a:cubicBezTo>
                    <a:pt x="554" y="95"/>
                    <a:pt x="554" y="95"/>
                    <a:pt x="554" y="95"/>
                  </a:cubicBezTo>
                  <a:cubicBezTo>
                    <a:pt x="554" y="92"/>
                    <a:pt x="554" y="92"/>
                    <a:pt x="554" y="92"/>
                  </a:cubicBezTo>
                  <a:cubicBezTo>
                    <a:pt x="554" y="91"/>
                    <a:pt x="552" y="90"/>
                    <a:pt x="549" y="89"/>
                  </a:cubicBezTo>
                  <a:cubicBezTo>
                    <a:pt x="549" y="79"/>
                    <a:pt x="549" y="79"/>
                    <a:pt x="549" y="79"/>
                  </a:cubicBezTo>
                  <a:cubicBezTo>
                    <a:pt x="551" y="79"/>
                    <a:pt x="551" y="79"/>
                    <a:pt x="551" y="79"/>
                  </a:cubicBezTo>
                  <a:cubicBezTo>
                    <a:pt x="554" y="76"/>
                    <a:pt x="554" y="76"/>
                    <a:pt x="554" y="76"/>
                  </a:cubicBezTo>
                  <a:cubicBezTo>
                    <a:pt x="550" y="74"/>
                    <a:pt x="550" y="74"/>
                    <a:pt x="550" y="74"/>
                  </a:cubicBezTo>
                  <a:cubicBezTo>
                    <a:pt x="550" y="72"/>
                    <a:pt x="550" y="72"/>
                    <a:pt x="550" y="72"/>
                  </a:cubicBezTo>
                  <a:cubicBezTo>
                    <a:pt x="549" y="72"/>
                    <a:pt x="549" y="72"/>
                    <a:pt x="549" y="72"/>
                  </a:cubicBezTo>
                  <a:cubicBezTo>
                    <a:pt x="549" y="72"/>
                    <a:pt x="549" y="72"/>
                    <a:pt x="549" y="72"/>
                  </a:cubicBezTo>
                  <a:cubicBezTo>
                    <a:pt x="549" y="71"/>
                    <a:pt x="549" y="70"/>
                    <a:pt x="549" y="70"/>
                  </a:cubicBezTo>
                  <a:cubicBezTo>
                    <a:pt x="548" y="68"/>
                    <a:pt x="547" y="67"/>
                    <a:pt x="546" y="66"/>
                  </a:cubicBezTo>
                  <a:cubicBezTo>
                    <a:pt x="546" y="66"/>
                    <a:pt x="545" y="65"/>
                    <a:pt x="544" y="65"/>
                  </a:cubicBezTo>
                  <a:cubicBezTo>
                    <a:pt x="544" y="64"/>
                    <a:pt x="543" y="64"/>
                    <a:pt x="542" y="63"/>
                  </a:cubicBezTo>
                  <a:cubicBezTo>
                    <a:pt x="542" y="63"/>
                    <a:pt x="542" y="63"/>
                    <a:pt x="542" y="63"/>
                  </a:cubicBezTo>
                  <a:cubicBezTo>
                    <a:pt x="542" y="63"/>
                    <a:pt x="542" y="63"/>
                    <a:pt x="541" y="63"/>
                  </a:cubicBezTo>
                  <a:cubicBezTo>
                    <a:pt x="541" y="63"/>
                    <a:pt x="541" y="63"/>
                    <a:pt x="541" y="63"/>
                  </a:cubicBezTo>
                  <a:cubicBezTo>
                    <a:pt x="541" y="63"/>
                    <a:pt x="540" y="63"/>
                    <a:pt x="540" y="63"/>
                  </a:cubicBezTo>
                  <a:cubicBezTo>
                    <a:pt x="540" y="63"/>
                    <a:pt x="540" y="63"/>
                    <a:pt x="540" y="63"/>
                  </a:cubicBezTo>
                  <a:cubicBezTo>
                    <a:pt x="539" y="64"/>
                    <a:pt x="538" y="64"/>
                    <a:pt x="538" y="65"/>
                  </a:cubicBezTo>
                  <a:cubicBezTo>
                    <a:pt x="538" y="65"/>
                    <a:pt x="538" y="65"/>
                    <a:pt x="538" y="65"/>
                  </a:cubicBezTo>
                  <a:cubicBezTo>
                    <a:pt x="538" y="65"/>
                    <a:pt x="537" y="65"/>
                    <a:pt x="537" y="65"/>
                  </a:cubicBezTo>
                  <a:cubicBezTo>
                    <a:pt x="535" y="67"/>
                    <a:pt x="533" y="69"/>
                    <a:pt x="533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4"/>
                    <a:pt x="532" y="74"/>
                    <a:pt x="532" y="74"/>
                  </a:cubicBezTo>
                  <a:cubicBezTo>
                    <a:pt x="528" y="76"/>
                    <a:pt x="528" y="76"/>
                    <a:pt x="528" y="76"/>
                  </a:cubicBezTo>
                  <a:cubicBezTo>
                    <a:pt x="531" y="79"/>
                    <a:pt x="531" y="79"/>
                    <a:pt x="531" y="79"/>
                  </a:cubicBezTo>
                  <a:cubicBezTo>
                    <a:pt x="533" y="79"/>
                    <a:pt x="533" y="79"/>
                    <a:pt x="533" y="79"/>
                  </a:cubicBezTo>
                  <a:cubicBezTo>
                    <a:pt x="533" y="89"/>
                    <a:pt x="533" y="89"/>
                    <a:pt x="533" y="89"/>
                  </a:cubicBezTo>
                  <a:cubicBezTo>
                    <a:pt x="530" y="90"/>
                    <a:pt x="529" y="91"/>
                    <a:pt x="528" y="92"/>
                  </a:cubicBezTo>
                  <a:cubicBezTo>
                    <a:pt x="528" y="92"/>
                    <a:pt x="528" y="92"/>
                    <a:pt x="528" y="92"/>
                  </a:cubicBezTo>
                  <a:cubicBezTo>
                    <a:pt x="528" y="95"/>
                    <a:pt x="528" y="95"/>
                    <a:pt x="528" y="95"/>
                  </a:cubicBezTo>
                  <a:cubicBezTo>
                    <a:pt x="532" y="98"/>
                    <a:pt x="532" y="98"/>
                    <a:pt x="532" y="98"/>
                  </a:cubicBezTo>
                  <a:cubicBezTo>
                    <a:pt x="532" y="100"/>
                    <a:pt x="532" y="100"/>
                    <a:pt x="532" y="100"/>
                  </a:cubicBezTo>
                  <a:cubicBezTo>
                    <a:pt x="532" y="110"/>
                    <a:pt x="532" y="110"/>
                    <a:pt x="532" y="110"/>
                  </a:cubicBezTo>
                  <a:cubicBezTo>
                    <a:pt x="531" y="135"/>
                    <a:pt x="531" y="135"/>
                    <a:pt x="531" y="135"/>
                  </a:cubicBezTo>
                  <a:cubicBezTo>
                    <a:pt x="531" y="139"/>
                    <a:pt x="531" y="139"/>
                    <a:pt x="531" y="139"/>
                  </a:cubicBezTo>
                  <a:cubicBezTo>
                    <a:pt x="531" y="139"/>
                    <a:pt x="531" y="139"/>
                    <a:pt x="531" y="139"/>
                  </a:cubicBezTo>
                  <a:cubicBezTo>
                    <a:pt x="530" y="139"/>
                    <a:pt x="528" y="140"/>
                    <a:pt x="528" y="141"/>
                  </a:cubicBezTo>
                  <a:cubicBezTo>
                    <a:pt x="528" y="141"/>
                    <a:pt x="528" y="141"/>
                    <a:pt x="528" y="142"/>
                  </a:cubicBezTo>
                  <a:cubicBezTo>
                    <a:pt x="527" y="142"/>
                    <a:pt x="527" y="142"/>
                    <a:pt x="527" y="142"/>
                  </a:cubicBezTo>
                  <a:cubicBezTo>
                    <a:pt x="527" y="145"/>
                    <a:pt x="527" y="145"/>
                    <a:pt x="527" y="145"/>
                  </a:cubicBezTo>
                  <a:cubicBezTo>
                    <a:pt x="527" y="145"/>
                    <a:pt x="527" y="145"/>
                    <a:pt x="527" y="145"/>
                  </a:cubicBezTo>
                  <a:cubicBezTo>
                    <a:pt x="530" y="147"/>
                    <a:pt x="530" y="147"/>
                    <a:pt x="530" y="147"/>
                  </a:cubicBezTo>
                  <a:cubicBezTo>
                    <a:pt x="531" y="148"/>
                    <a:pt x="531" y="148"/>
                    <a:pt x="531" y="148"/>
                  </a:cubicBezTo>
                  <a:cubicBezTo>
                    <a:pt x="530" y="183"/>
                    <a:pt x="530" y="183"/>
                    <a:pt x="530" y="183"/>
                  </a:cubicBezTo>
                  <a:cubicBezTo>
                    <a:pt x="528" y="184"/>
                    <a:pt x="526" y="185"/>
                    <a:pt x="526" y="186"/>
                  </a:cubicBezTo>
                  <a:cubicBezTo>
                    <a:pt x="526" y="186"/>
                    <a:pt x="526" y="186"/>
                    <a:pt x="526" y="186"/>
                  </a:cubicBezTo>
                  <a:cubicBezTo>
                    <a:pt x="526" y="186"/>
                    <a:pt x="526" y="186"/>
                    <a:pt x="526" y="186"/>
                  </a:cubicBezTo>
                  <a:cubicBezTo>
                    <a:pt x="526" y="189"/>
                    <a:pt x="526" y="189"/>
                    <a:pt x="526" y="189"/>
                  </a:cubicBezTo>
                  <a:cubicBezTo>
                    <a:pt x="530" y="192"/>
                    <a:pt x="530" y="192"/>
                    <a:pt x="530" y="192"/>
                  </a:cubicBezTo>
                  <a:cubicBezTo>
                    <a:pt x="530" y="192"/>
                    <a:pt x="530" y="192"/>
                    <a:pt x="530" y="192"/>
                  </a:cubicBezTo>
                  <a:cubicBezTo>
                    <a:pt x="529" y="216"/>
                    <a:pt x="529" y="216"/>
                    <a:pt x="529" y="216"/>
                  </a:cubicBezTo>
                  <a:cubicBezTo>
                    <a:pt x="529" y="227"/>
                    <a:pt x="529" y="227"/>
                    <a:pt x="529" y="227"/>
                  </a:cubicBezTo>
                  <a:cubicBezTo>
                    <a:pt x="529" y="231"/>
                    <a:pt x="529" y="231"/>
                    <a:pt x="529" y="231"/>
                  </a:cubicBezTo>
                  <a:cubicBezTo>
                    <a:pt x="528" y="231"/>
                    <a:pt x="528" y="231"/>
                    <a:pt x="528" y="231"/>
                  </a:cubicBezTo>
                  <a:cubicBezTo>
                    <a:pt x="527" y="231"/>
                    <a:pt x="527" y="231"/>
                    <a:pt x="527" y="231"/>
                  </a:cubicBezTo>
                  <a:cubicBezTo>
                    <a:pt x="524" y="231"/>
                    <a:pt x="524" y="231"/>
                    <a:pt x="524" y="231"/>
                  </a:cubicBezTo>
                  <a:cubicBezTo>
                    <a:pt x="519" y="231"/>
                    <a:pt x="519" y="231"/>
                    <a:pt x="519" y="231"/>
                  </a:cubicBezTo>
                  <a:cubicBezTo>
                    <a:pt x="516" y="231"/>
                    <a:pt x="516" y="231"/>
                    <a:pt x="516" y="231"/>
                  </a:cubicBezTo>
                  <a:cubicBezTo>
                    <a:pt x="515" y="231"/>
                    <a:pt x="515" y="231"/>
                    <a:pt x="515" y="231"/>
                  </a:cubicBezTo>
                  <a:cubicBezTo>
                    <a:pt x="472" y="230"/>
                    <a:pt x="472" y="230"/>
                    <a:pt x="472" y="230"/>
                  </a:cubicBezTo>
                  <a:cubicBezTo>
                    <a:pt x="472" y="216"/>
                    <a:pt x="472" y="216"/>
                    <a:pt x="472" y="216"/>
                  </a:cubicBezTo>
                  <a:cubicBezTo>
                    <a:pt x="474" y="214"/>
                    <a:pt x="474" y="214"/>
                    <a:pt x="474" y="214"/>
                  </a:cubicBezTo>
                  <a:cubicBezTo>
                    <a:pt x="474" y="212"/>
                    <a:pt x="474" y="212"/>
                    <a:pt x="474" y="212"/>
                  </a:cubicBezTo>
                  <a:cubicBezTo>
                    <a:pt x="474" y="211"/>
                    <a:pt x="473" y="211"/>
                    <a:pt x="471" y="210"/>
                  </a:cubicBezTo>
                  <a:cubicBezTo>
                    <a:pt x="471" y="188"/>
                    <a:pt x="471" y="188"/>
                    <a:pt x="471" y="188"/>
                  </a:cubicBezTo>
                  <a:cubicBezTo>
                    <a:pt x="473" y="187"/>
                    <a:pt x="473" y="187"/>
                    <a:pt x="473" y="187"/>
                  </a:cubicBezTo>
                  <a:cubicBezTo>
                    <a:pt x="473" y="185"/>
                    <a:pt x="473" y="185"/>
                    <a:pt x="473" y="185"/>
                  </a:cubicBezTo>
                  <a:cubicBezTo>
                    <a:pt x="473" y="184"/>
                    <a:pt x="472" y="183"/>
                    <a:pt x="471" y="183"/>
                  </a:cubicBezTo>
                  <a:cubicBezTo>
                    <a:pt x="470" y="158"/>
                    <a:pt x="470" y="158"/>
                    <a:pt x="470" y="158"/>
                  </a:cubicBezTo>
                  <a:cubicBezTo>
                    <a:pt x="473" y="156"/>
                    <a:pt x="473" y="156"/>
                    <a:pt x="473" y="156"/>
                  </a:cubicBezTo>
                  <a:cubicBezTo>
                    <a:pt x="473" y="154"/>
                    <a:pt x="473" y="154"/>
                    <a:pt x="473" y="154"/>
                  </a:cubicBezTo>
                  <a:cubicBezTo>
                    <a:pt x="473" y="153"/>
                    <a:pt x="472" y="153"/>
                    <a:pt x="470" y="152"/>
                  </a:cubicBezTo>
                  <a:cubicBezTo>
                    <a:pt x="470" y="146"/>
                    <a:pt x="470" y="146"/>
                    <a:pt x="470" y="146"/>
                  </a:cubicBezTo>
                  <a:cubicBezTo>
                    <a:pt x="471" y="146"/>
                    <a:pt x="471" y="146"/>
                    <a:pt x="471" y="146"/>
                  </a:cubicBezTo>
                  <a:cubicBezTo>
                    <a:pt x="473" y="144"/>
                    <a:pt x="473" y="144"/>
                    <a:pt x="473" y="144"/>
                  </a:cubicBezTo>
                  <a:cubicBezTo>
                    <a:pt x="470" y="143"/>
                    <a:pt x="470" y="143"/>
                    <a:pt x="470" y="143"/>
                  </a:cubicBezTo>
                  <a:cubicBezTo>
                    <a:pt x="470" y="142"/>
                    <a:pt x="470" y="142"/>
                    <a:pt x="470" y="142"/>
                  </a:cubicBezTo>
                  <a:cubicBezTo>
                    <a:pt x="470" y="142"/>
                    <a:pt x="470" y="142"/>
                    <a:pt x="470" y="142"/>
                  </a:cubicBezTo>
                  <a:cubicBezTo>
                    <a:pt x="470" y="141"/>
                    <a:pt x="470" y="141"/>
                    <a:pt x="470" y="141"/>
                  </a:cubicBezTo>
                  <a:cubicBezTo>
                    <a:pt x="470" y="141"/>
                    <a:pt x="470" y="141"/>
                    <a:pt x="470" y="140"/>
                  </a:cubicBezTo>
                  <a:cubicBezTo>
                    <a:pt x="469" y="139"/>
                    <a:pt x="469" y="139"/>
                    <a:pt x="468" y="138"/>
                  </a:cubicBezTo>
                  <a:cubicBezTo>
                    <a:pt x="468" y="138"/>
                    <a:pt x="467" y="138"/>
                    <a:pt x="467" y="137"/>
                  </a:cubicBezTo>
                  <a:cubicBezTo>
                    <a:pt x="467" y="137"/>
                    <a:pt x="466" y="137"/>
                    <a:pt x="466" y="136"/>
                  </a:cubicBezTo>
                  <a:cubicBezTo>
                    <a:pt x="466" y="136"/>
                    <a:pt x="466" y="136"/>
                    <a:pt x="466" y="136"/>
                  </a:cubicBezTo>
                  <a:cubicBezTo>
                    <a:pt x="466" y="136"/>
                    <a:pt x="465" y="136"/>
                    <a:pt x="465" y="136"/>
                  </a:cubicBezTo>
                  <a:cubicBezTo>
                    <a:pt x="465" y="136"/>
                    <a:pt x="465" y="136"/>
                    <a:pt x="465" y="136"/>
                  </a:cubicBezTo>
                  <a:cubicBezTo>
                    <a:pt x="465" y="136"/>
                    <a:pt x="465" y="136"/>
                    <a:pt x="465" y="136"/>
                  </a:cubicBezTo>
                  <a:cubicBezTo>
                    <a:pt x="465" y="136"/>
                    <a:pt x="465" y="136"/>
                    <a:pt x="465" y="136"/>
                  </a:cubicBezTo>
                  <a:cubicBezTo>
                    <a:pt x="464" y="137"/>
                    <a:pt x="463" y="137"/>
                    <a:pt x="463" y="137"/>
                  </a:cubicBezTo>
                  <a:cubicBezTo>
                    <a:pt x="463" y="137"/>
                    <a:pt x="463" y="137"/>
                    <a:pt x="463" y="137"/>
                  </a:cubicBezTo>
                  <a:cubicBezTo>
                    <a:pt x="462" y="138"/>
                    <a:pt x="460" y="140"/>
                    <a:pt x="460" y="141"/>
                  </a:cubicBezTo>
                  <a:cubicBezTo>
                    <a:pt x="460" y="142"/>
                    <a:pt x="460" y="142"/>
                    <a:pt x="460" y="142"/>
                  </a:cubicBezTo>
                  <a:cubicBezTo>
                    <a:pt x="460" y="143"/>
                    <a:pt x="460" y="143"/>
                    <a:pt x="460" y="143"/>
                  </a:cubicBezTo>
                  <a:cubicBezTo>
                    <a:pt x="457" y="144"/>
                    <a:pt x="457" y="144"/>
                    <a:pt x="457" y="144"/>
                  </a:cubicBezTo>
                  <a:cubicBezTo>
                    <a:pt x="459" y="146"/>
                    <a:pt x="459" y="146"/>
                    <a:pt x="459" y="146"/>
                  </a:cubicBezTo>
                  <a:cubicBezTo>
                    <a:pt x="460" y="146"/>
                    <a:pt x="460" y="146"/>
                    <a:pt x="460" y="146"/>
                  </a:cubicBezTo>
                  <a:cubicBezTo>
                    <a:pt x="460" y="152"/>
                    <a:pt x="460" y="152"/>
                    <a:pt x="460" y="152"/>
                  </a:cubicBezTo>
                  <a:cubicBezTo>
                    <a:pt x="458" y="153"/>
                    <a:pt x="457" y="153"/>
                    <a:pt x="457" y="154"/>
                  </a:cubicBezTo>
                  <a:cubicBezTo>
                    <a:pt x="457" y="154"/>
                    <a:pt x="457" y="154"/>
                    <a:pt x="457" y="154"/>
                  </a:cubicBezTo>
                  <a:cubicBezTo>
                    <a:pt x="457" y="156"/>
                    <a:pt x="457" y="156"/>
                    <a:pt x="457" y="156"/>
                  </a:cubicBezTo>
                  <a:cubicBezTo>
                    <a:pt x="460" y="158"/>
                    <a:pt x="460" y="158"/>
                    <a:pt x="460" y="158"/>
                  </a:cubicBezTo>
                  <a:cubicBezTo>
                    <a:pt x="459" y="165"/>
                    <a:pt x="459" y="165"/>
                    <a:pt x="459" y="165"/>
                  </a:cubicBezTo>
                  <a:cubicBezTo>
                    <a:pt x="459" y="181"/>
                    <a:pt x="459" y="181"/>
                    <a:pt x="459" y="181"/>
                  </a:cubicBezTo>
                  <a:cubicBezTo>
                    <a:pt x="459" y="183"/>
                    <a:pt x="459" y="183"/>
                    <a:pt x="459" y="183"/>
                  </a:cubicBezTo>
                  <a:cubicBezTo>
                    <a:pt x="459" y="183"/>
                    <a:pt x="459" y="183"/>
                    <a:pt x="459" y="183"/>
                  </a:cubicBezTo>
                  <a:cubicBezTo>
                    <a:pt x="458" y="183"/>
                    <a:pt x="457" y="184"/>
                    <a:pt x="457" y="184"/>
                  </a:cubicBezTo>
                  <a:cubicBezTo>
                    <a:pt x="457" y="184"/>
                    <a:pt x="457" y="184"/>
                    <a:pt x="457" y="185"/>
                  </a:cubicBezTo>
                  <a:cubicBezTo>
                    <a:pt x="457" y="185"/>
                    <a:pt x="457" y="185"/>
                    <a:pt x="457" y="185"/>
                  </a:cubicBezTo>
                  <a:cubicBezTo>
                    <a:pt x="457" y="185"/>
                    <a:pt x="457" y="185"/>
                    <a:pt x="457" y="185"/>
                  </a:cubicBezTo>
                  <a:cubicBezTo>
                    <a:pt x="457" y="186"/>
                    <a:pt x="457" y="186"/>
                    <a:pt x="457" y="186"/>
                  </a:cubicBezTo>
                  <a:cubicBezTo>
                    <a:pt x="457" y="186"/>
                    <a:pt x="457" y="186"/>
                    <a:pt x="457" y="186"/>
                  </a:cubicBezTo>
                  <a:cubicBezTo>
                    <a:pt x="458" y="188"/>
                    <a:pt x="458" y="188"/>
                    <a:pt x="458" y="188"/>
                  </a:cubicBezTo>
                  <a:cubicBezTo>
                    <a:pt x="459" y="188"/>
                    <a:pt x="459" y="188"/>
                    <a:pt x="459" y="188"/>
                  </a:cubicBezTo>
                  <a:cubicBezTo>
                    <a:pt x="458" y="210"/>
                    <a:pt x="458" y="210"/>
                    <a:pt x="458" y="210"/>
                  </a:cubicBezTo>
                  <a:cubicBezTo>
                    <a:pt x="457" y="211"/>
                    <a:pt x="456" y="211"/>
                    <a:pt x="455" y="212"/>
                  </a:cubicBezTo>
                  <a:cubicBezTo>
                    <a:pt x="455" y="212"/>
                    <a:pt x="455" y="212"/>
                    <a:pt x="455" y="212"/>
                  </a:cubicBezTo>
                  <a:cubicBezTo>
                    <a:pt x="455" y="214"/>
                    <a:pt x="455" y="214"/>
                    <a:pt x="455" y="214"/>
                  </a:cubicBezTo>
                  <a:cubicBezTo>
                    <a:pt x="458" y="216"/>
                    <a:pt x="458" y="216"/>
                    <a:pt x="458" y="216"/>
                  </a:cubicBezTo>
                  <a:cubicBezTo>
                    <a:pt x="458" y="216"/>
                    <a:pt x="458" y="216"/>
                    <a:pt x="458" y="216"/>
                  </a:cubicBezTo>
                  <a:cubicBezTo>
                    <a:pt x="458" y="230"/>
                    <a:pt x="458" y="230"/>
                    <a:pt x="458" y="230"/>
                  </a:cubicBezTo>
                  <a:cubicBezTo>
                    <a:pt x="456" y="230"/>
                    <a:pt x="456" y="230"/>
                    <a:pt x="456" y="230"/>
                  </a:cubicBezTo>
                  <a:cubicBezTo>
                    <a:pt x="452" y="230"/>
                    <a:pt x="452" y="230"/>
                    <a:pt x="452" y="230"/>
                  </a:cubicBezTo>
                  <a:cubicBezTo>
                    <a:pt x="451" y="230"/>
                    <a:pt x="451" y="230"/>
                    <a:pt x="451" y="230"/>
                  </a:cubicBezTo>
                  <a:cubicBezTo>
                    <a:pt x="447" y="230"/>
                    <a:pt x="447" y="230"/>
                    <a:pt x="447" y="230"/>
                  </a:cubicBezTo>
                  <a:cubicBezTo>
                    <a:pt x="448" y="154"/>
                    <a:pt x="448" y="154"/>
                    <a:pt x="448" y="154"/>
                  </a:cubicBezTo>
                  <a:cubicBezTo>
                    <a:pt x="448" y="154"/>
                    <a:pt x="448" y="154"/>
                    <a:pt x="448" y="154"/>
                  </a:cubicBezTo>
                  <a:cubicBezTo>
                    <a:pt x="448" y="142"/>
                    <a:pt x="448" y="142"/>
                    <a:pt x="448" y="142"/>
                  </a:cubicBezTo>
                  <a:cubicBezTo>
                    <a:pt x="448" y="142"/>
                    <a:pt x="448" y="142"/>
                    <a:pt x="448" y="142"/>
                  </a:cubicBezTo>
                  <a:cubicBezTo>
                    <a:pt x="448" y="142"/>
                    <a:pt x="448" y="142"/>
                    <a:pt x="448" y="142"/>
                  </a:cubicBezTo>
                  <a:cubicBezTo>
                    <a:pt x="448" y="141"/>
                    <a:pt x="448" y="141"/>
                    <a:pt x="448" y="141"/>
                  </a:cubicBezTo>
                  <a:cubicBezTo>
                    <a:pt x="448" y="139"/>
                    <a:pt x="449" y="140"/>
                    <a:pt x="449" y="139"/>
                  </a:cubicBezTo>
                  <a:cubicBezTo>
                    <a:pt x="449" y="139"/>
                    <a:pt x="449" y="139"/>
                    <a:pt x="448" y="139"/>
                  </a:cubicBezTo>
                  <a:cubicBezTo>
                    <a:pt x="448" y="139"/>
                    <a:pt x="448" y="139"/>
                    <a:pt x="448" y="139"/>
                  </a:cubicBezTo>
                  <a:cubicBezTo>
                    <a:pt x="448" y="138"/>
                    <a:pt x="448" y="137"/>
                    <a:pt x="447" y="137"/>
                  </a:cubicBezTo>
                  <a:cubicBezTo>
                    <a:pt x="447" y="137"/>
                    <a:pt x="447" y="137"/>
                    <a:pt x="447" y="137"/>
                  </a:cubicBezTo>
                  <a:cubicBezTo>
                    <a:pt x="447" y="137"/>
                    <a:pt x="447" y="137"/>
                    <a:pt x="447" y="137"/>
                  </a:cubicBezTo>
                  <a:cubicBezTo>
                    <a:pt x="447" y="137"/>
                    <a:pt x="447" y="137"/>
                    <a:pt x="447" y="137"/>
                  </a:cubicBezTo>
                  <a:cubicBezTo>
                    <a:pt x="447" y="137"/>
                    <a:pt x="447" y="136"/>
                    <a:pt x="447" y="136"/>
                  </a:cubicBezTo>
                  <a:cubicBezTo>
                    <a:pt x="447" y="136"/>
                    <a:pt x="447" y="136"/>
                    <a:pt x="447" y="136"/>
                  </a:cubicBezTo>
                  <a:cubicBezTo>
                    <a:pt x="447" y="136"/>
                    <a:pt x="447" y="136"/>
                    <a:pt x="447" y="136"/>
                  </a:cubicBezTo>
                  <a:cubicBezTo>
                    <a:pt x="447" y="136"/>
                    <a:pt x="447" y="136"/>
                    <a:pt x="447" y="136"/>
                  </a:cubicBezTo>
                  <a:cubicBezTo>
                    <a:pt x="447" y="136"/>
                    <a:pt x="447" y="135"/>
                    <a:pt x="447" y="135"/>
                  </a:cubicBezTo>
                  <a:cubicBezTo>
                    <a:pt x="447" y="135"/>
                    <a:pt x="447" y="135"/>
                    <a:pt x="447" y="135"/>
                  </a:cubicBezTo>
                  <a:cubicBezTo>
                    <a:pt x="447" y="135"/>
                    <a:pt x="447" y="135"/>
                    <a:pt x="447" y="135"/>
                  </a:cubicBezTo>
                  <a:cubicBezTo>
                    <a:pt x="447" y="135"/>
                    <a:pt x="447" y="135"/>
                    <a:pt x="447" y="135"/>
                  </a:cubicBezTo>
                  <a:cubicBezTo>
                    <a:pt x="447" y="135"/>
                    <a:pt x="447" y="135"/>
                    <a:pt x="447" y="135"/>
                  </a:cubicBezTo>
                  <a:cubicBezTo>
                    <a:pt x="447" y="134"/>
                    <a:pt x="447" y="133"/>
                    <a:pt x="447" y="133"/>
                  </a:cubicBezTo>
                  <a:cubicBezTo>
                    <a:pt x="447" y="133"/>
                    <a:pt x="446" y="134"/>
                    <a:pt x="446" y="135"/>
                  </a:cubicBezTo>
                  <a:cubicBezTo>
                    <a:pt x="446" y="135"/>
                    <a:pt x="447" y="135"/>
                    <a:pt x="447" y="135"/>
                  </a:cubicBezTo>
                  <a:cubicBezTo>
                    <a:pt x="446" y="135"/>
                    <a:pt x="446" y="135"/>
                    <a:pt x="446" y="135"/>
                  </a:cubicBezTo>
                  <a:cubicBezTo>
                    <a:pt x="446" y="135"/>
                    <a:pt x="447" y="135"/>
                    <a:pt x="447" y="135"/>
                  </a:cubicBezTo>
                  <a:cubicBezTo>
                    <a:pt x="446" y="135"/>
                    <a:pt x="446" y="135"/>
                    <a:pt x="446" y="135"/>
                  </a:cubicBezTo>
                  <a:cubicBezTo>
                    <a:pt x="446" y="135"/>
                    <a:pt x="446" y="136"/>
                    <a:pt x="447" y="136"/>
                  </a:cubicBezTo>
                  <a:cubicBezTo>
                    <a:pt x="446" y="136"/>
                    <a:pt x="446" y="136"/>
                    <a:pt x="446" y="136"/>
                  </a:cubicBezTo>
                  <a:cubicBezTo>
                    <a:pt x="446" y="136"/>
                    <a:pt x="446" y="136"/>
                    <a:pt x="446" y="136"/>
                  </a:cubicBezTo>
                  <a:cubicBezTo>
                    <a:pt x="446" y="136"/>
                    <a:pt x="446" y="136"/>
                    <a:pt x="446" y="136"/>
                  </a:cubicBezTo>
                  <a:cubicBezTo>
                    <a:pt x="446" y="136"/>
                    <a:pt x="446" y="137"/>
                    <a:pt x="447" y="137"/>
                  </a:cubicBezTo>
                  <a:cubicBezTo>
                    <a:pt x="446" y="137"/>
                    <a:pt x="446" y="137"/>
                    <a:pt x="446" y="137"/>
                  </a:cubicBezTo>
                  <a:cubicBezTo>
                    <a:pt x="446" y="137"/>
                    <a:pt x="446" y="137"/>
                    <a:pt x="447" y="137"/>
                  </a:cubicBezTo>
                  <a:cubicBezTo>
                    <a:pt x="446" y="137"/>
                    <a:pt x="446" y="137"/>
                    <a:pt x="446" y="137"/>
                  </a:cubicBezTo>
                  <a:cubicBezTo>
                    <a:pt x="446" y="137"/>
                    <a:pt x="445" y="138"/>
                    <a:pt x="445" y="139"/>
                  </a:cubicBezTo>
                  <a:cubicBezTo>
                    <a:pt x="445" y="139"/>
                    <a:pt x="445" y="139"/>
                    <a:pt x="445" y="139"/>
                  </a:cubicBezTo>
                  <a:cubicBezTo>
                    <a:pt x="445" y="139"/>
                    <a:pt x="444" y="139"/>
                    <a:pt x="444" y="139"/>
                  </a:cubicBezTo>
                  <a:cubicBezTo>
                    <a:pt x="444" y="140"/>
                    <a:pt x="445" y="139"/>
                    <a:pt x="445" y="141"/>
                  </a:cubicBezTo>
                  <a:cubicBezTo>
                    <a:pt x="445" y="141"/>
                    <a:pt x="445" y="141"/>
                    <a:pt x="446" y="142"/>
                  </a:cubicBezTo>
                  <a:cubicBezTo>
                    <a:pt x="445" y="142"/>
                    <a:pt x="445" y="142"/>
                    <a:pt x="445" y="142"/>
                  </a:cubicBezTo>
                  <a:cubicBezTo>
                    <a:pt x="445" y="142"/>
                    <a:pt x="445" y="142"/>
                    <a:pt x="446" y="142"/>
                  </a:cubicBezTo>
                  <a:cubicBezTo>
                    <a:pt x="446" y="153"/>
                    <a:pt x="446" y="153"/>
                    <a:pt x="446" y="153"/>
                  </a:cubicBezTo>
                  <a:cubicBezTo>
                    <a:pt x="442" y="153"/>
                    <a:pt x="442" y="153"/>
                    <a:pt x="442" y="153"/>
                  </a:cubicBezTo>
                  <a:cubicBezTo>
                    <a:pt x="442" y="132"/>
                    <a:pt x="442" y="132"/>
                    <a:pt x="442" y="132"/>
                  </a:cubicBezTo>
                  <a:cubicBezTo>
                    <a:pt x="442" y="132"/>
                    <a:pt x="442" y="132"/>
                    <a:pt x="442" y="131"/>
                  </a:cubicBezTo>
                  <a:cubicBezTo>
                    <a:pt x="442" y="131"/>
                    <a:pt x="442" y="131"/>
                    <a:pt x="442" y="131"/>
                  </a:cubicBezTo>
                  <a:cubicBezTo>
                    <a:pt x="442" y="131"/>
                    <a:pt x="442" y="130"/>
                    <a:pt x="442" y="130"/>
                  </a:cubicBezTo>
                  <a:cubicBezTo>
                    <a:pt x="443" y="128"/>
                    <a:pt x="444" y="129"/>
                    <a:pt x="444" y="129"/>
                  </a:cubicBezTo>
                  <a:cubicBezTo>
                    <a:pt x="444" y="129"/>
                    <a:pt x="443" y="128"/>
                    <a:pt x="443" y="128"/>
                  </a:cubicBezTo>
                  <a:cubicBezTo>
                    <a:pt x="443" y="128"/>
                    <a:pt x="443" y="128"/>
                    <a:pt x="443" y="128"/>
                  </a:cubicBezTo>
                  <a:cubicBezTo>
                    <a:pt x="443" y="127"/>
                    <a:pt x="442" y="127"/>
                    <a:pt x="441" y="127"/>
                  </a:cubicBezTo>
                  <a:cubicBezTo>
                    <a:pt x="441" y="127"/>
                    <a:pt x="441" y="127"/>
                    <a:pt x="441" y="126"/>
                  </a:cubicBezTo>
                  <a:cubicBezTo>
                    <a:pt x="441" y="126"/>
                    <a:pt x="441" y="126"/>
                    <a:pt x="441" y="126"/>
                  </a:cubicBezTo>
                  <a:cubicBezTo>
                    <a:pt x="441" y="126"/>
                    <a:pt x="441" y="126"/>
                    <a:pt x="441" y="126"/>
                  </a:cubicBezTo>
                  <a:cubicBezTo>
                    <a:pt x="441" y="126"/>
                    <a:pt x="442" y="126"/>
                    <a:pt x="442" y="126"/>
                  </a:cubicBezTo>
                  <a:cubicBezTo>
                    <a:pt x="442" y="126"/>
                    <a:pt x="441" y="126"/>
                    <a:pt x="441" y="125"/>
                  </a:cubicBezTo>
                  <a:cubicBezTo>
                    <a:pt x="441" y="125"/>
                    <a:pt x="441" y="125"/>
                    <a:pt x="441" y="125"/>
                  </a:cubicBezTo>
                  <a:cubicBezTo>
                    <a:pt x="441" y="125"/>
                    <a:pt x="441" y="125"/>
                    <a:pt x="441" y="125"/>
                  </a:cubicBezTo>
                  <a:cubicBezTo>
                    <a:pt x="441" y="125"/>
                    <a:pt x="442" y="125"/>
                    <a:pt x="442" y="125"/>
                  </a:cubicBezTo>
                  <a:cubicBezTo>
                    <a:pt x="442" y="125"/>
                    <a:pt x="441" y="125"/>
                    <a:pt x="441" y="125"/>
                  </a:cubicBezTo>
                  <a:cubicBezTo>
                    <a:pt x="441" y="125"/>
                    <a:pt x="441" y="124"/>
                    <a:pt x="441" y="124"/>
                  </a:cubicBezTo>
                  <a:cubicBezTo>
                    <a:pt x="441" y="124"/>
                    <a:pt x="441" y="124"/>
                    <a:pt x="441" y="124"/>
                  </a:cubicBezTo>
                  <a:cubicBezTo>
                    <a:pt x="441" y="124"/>
                    <a:pt x="441" y="124"/>
                    <a:pt x="441" y="124"/>
                  </a:cubicBezTo>
                  <a:cubicBezTo>
                    <a:pt x="441" y="124"/>
                    <a:pt x="441" y="123"/>
                    <a:pt x="441" y="123"/>
                  </a:cubicBezTo>
                  <a:cubicBezTo>
                    <a:pt x="441" y="123"/>
                    <a:pt x="441" y="124"/>
                    <a:pt x="441" y="124"/>
                  </a:cubicBezTo>
                  <a:cubicBezTo>
                    <a:pt x="441" y="124"/>
                    <a:pt x="441" y="124"/>
                    <a:pt x="441" y="124"/>
                  </a:cubicBezTo>
                  <a:cubicBezTo>
                    <a:pt x="441" y="124"/>
                    <a:pt x="441" y="124"/>
                    <a:pt x="441" y="124"/>
                  </a:cubicBezTo>
                  <a:cubicBezTo>
                    <a:pt x="441" y="124"/>
                    <a:pt x="441" y="125"/>
                    <a:pt x="441" y="125"/>
                  </a:cubicBezTo>
                  <a:cubicBezTo>
                    <a:pt x="441" y="125"/>
                    <a:pt x="441" y="125"/>
                    <a:pt x="441" y="125"/>
                  </a:cubicBezTo>
                  <a:cubicBezTo>
                    <a:pt x="441" y="125"/>
                    <a:pt x="441" y="125"/>
                    <a:pt x="441" y="125"/>
                  </a:cubicBezTo>
                  <a:cubicBezTo>
                    <a:pt x="441" y="125"/>
                    <a:pt x="441" y="125"/>
                    <a:pt x="441" y="125"/>
                  </a:cubicBezTo>
                  <a:cubicBezTo>
                    <a:pt x="441" y="125"/>
                    <a:pt x="441" y="125"/>
                    <a:pt x="441" y="125"/>
                  </a:cubicBezTo>
                  <a:cubicBezTo>
                    <a:pt x="441" y="125"/>
                    <a:pt x="441" y="126"/>
                    <a:pt x="441" y="126"/>
                  </a:cubicBezTo>
                  <a:cubicBezTo>
                    <a:pt x="441" y="126"/>
                    <a:pt x="441" y="126"/>
                    <a:pt x="441" y="126"/>
                  </a:cubicBezTo>
                  <a:cubicBezTo>
                    <a:pt x="441" y="126"/>
                    <a:pt x="441" y="126"/>
                    <a:pt x="441" y="126"/>
                  </a:cubicBezTo>
                  <a:cubicBezTo>
                    <a:pt x="441" y="126"/>
                    <a:pt x="441" y="126"/>
                    <a:pt x="441" y="126"/>
                  </a:cubicBezTo>
                  <a:cubicBezTo>
                    <a:pt x="441" y="127"/>
                    <a:pt x="441" y="127"/>
                    <a:pt x="441" y="127"/>
                  </a:cubicBezTo>
                  <a:cubicBezTo>
                    <a:pt x="440" y="127"/>
                    <a:pt x="440" y="127"/>
                    <a:pt x="440" y="128"/>
                  </a:cubicBezTo>
                  <a:cubicBezTo>
                    <a:pt x="440" y="128"/>
                    <a:pt x="440" y="128"/>
                    <a:pt x="440" y="128"/>
                  </a:cubicBezTo>
                  <a:cubicBezTo>
                    <a:pt x="439" y="128"/>
                    <a:pt x="439" y="129"/>
                    <a:pt x="439" y="129"/>
                  </a:cubicBezTo>
                  <a:cubicBezTo>
                    <a:pt x="439" y="129"/>
                    <a:pt x="440" y="128"/>
                    <a:pt x="440" y="130"/>
                  </a:cubicBezTo>
                  <a:cubicBezTo>
                    <a:pt x="440" y="131"/>
                    <a:pt x="440" y="131"/>
                    <a:pt x="440" y="131"/>
                  </a:cubicBezTo>
                  <a:cubicBezTo>
                    <a:pt x="440" y="131"/>
                    <a:pt x="440" y="131"/>
                    <a:pt x="440" y="131"/>
                  </a:cubicBezTo>
                  <a:cubicBezTo>
                    <a:pt x="440" y="132"/>
                    <a:pt x="440" y="132"/>
                    <a:pt x="440" y="132"/>
                  </a:cubicBezTo>
                  <a:cubicBezTo>
                    <a:pt x="440" y="142"/>
                    <a:pt x="440" y="142"/>
                    <a:pt x="440" y="142"/>
                  </a:cubicBezTo>
                  <a:cubicBezTo>
                    <a:pt x="436" y="142"/>
                    <a:pt x="436" y="142"/>
                    <a:pt x="436" y="142"/>
                  </a:cubicBezTo>
                  <a:cubicBezTo>
                    <a:pt x="435" y="142"/>
                    <a:pt x="435" y="142"/>
                    <a:pt x="435" y="142"/>
                  </a:cubicBezTo>
                  <a:cubicBezTo>
                    <a:pt x="432" y="146"/>
                    <a:pt x="432" y="146"/>
                    <a:pt x="432" y="146"/>
                  </a:cubicBezTo>
                  <a:cubicBezTo>
                    <a:pt x="432" y="144"/>
                    <a:pt x="432" y="144"/>
                    <a:pt x="432" y="144"/>
                  </a:cubicBezTo>
                  <a:cubicBezTo>
                    <a:pt x="432" y="144"/>
                    <a:pt x="432" y="144"/>
                    <a:pt x="432" y="144"/>
                  </a:cubicBezTo>
                  <a:cubicBezTo>
                    <a:pt x="432" y="144"/>
                    <a:pt x="432" y="144"/>
                    <a:pt x="431" y="144"/>
                  </a:cubicBezTo>
                  <a:cubicBezTo>
                    <a:pt x="432" y="144"/>
                    <a:pt x="432" y="144"/>
                    <a:pt x="432" y="143"/>
                  </a:cubicBezTo>
                  <a:cubicBezTo>
                    <a:pt x="432" y="142"/>
                    <a:pt x="433" y="143"/>
                    <a:pt x="433" y="142"/>
                  </a:cubicBezTo>
                  <a:cubicBezTo>
                    <a:pt x="433" y="142"/>
                    <a:pt x="432" y="142"/>
                    <a:pt x="432" y="142"/>
                  </a:cubicBezTo>
                  <a:cubicBezTo>
                    <a:pt x="432" y="142"/>
                    <a:pt x="432" y="142"/>
                    <a:pt x="432" y="142"/>
                  </a:cubicBezTo>
                  <a:cubicBezTo>
                    <a:pt x="432" y="141"/>
                    <a:pt x="431" y="141"/>
                    <a:pt x="431" y="141"/>
                  </a:cubicBezTo>
                  <a:cubicBezTo>
                    <a:pt x="431" y="141"/>
                    <a:pt x="431" y="141"/>
                    <a:pt x="431" y="140"/>
                  </a:cubicBezTo>
                  <a:cubicBezTo>
                    <a:pt x="431" y="140"/>
                    <a:pt x="431" y="140"/>
                    <a:pt x="431" y="140"/>
                  </a:cubicBezTo>
                  <a:cubicBezTo>
                    <a:pt x="431" y="140"/>
                    <a:pt x="431" y="140"/>
                    <a:pt x="431" y="140"/>
                  </a:cubicBezTo>
                  <a:cubicBezTo>
                    <a:pt x="431" y="140"/>
                    <a:pt x="431" y="140"/>
                    <a:pt x="431" y="140"/>
                  </a:cubicBezTo>
                  <a:cubicBezTo>
                    <a:pt x="431" y="140"/>
                    <a:pt x="431" y="140"/>
                    <a:pt x="431" y="140"/>
                  </a:cubicBezTo>
                  <a:cubicBezTo>
                    <a:pt x="431" y="140"/>
                    <a:pt x="431" y="140"/>
                    <a:pt x="431" y="140"/>
                  </a:cubicBezTo>
                  <a:cubicBezTo>
                    <a:pt x="431" y="140"/>
                    <a:pt x="431" y="139"/>
                    <a:pt x="431" y="139"/>
                  </a:cubicBezTo>
                  <a:cubicBezTo>
                    <a:pt x="431" y="139"/>
                    <a:pt x="431" y="139"/>
                    <a:pt x="431" y="139"/>
                  </a:cubicBezTo>
                  <a:cubicBezTo>
                    <a:pt x="431" y="139"/>
                    <a:pt x="431" y="139"/>
                    <a:pt x="431" y="139"/>
                  </a:cubicBezTo>
                  <a:cubicBezTo>
                    <a:pt x="431" y="139"/>
                    <a:pt x="431" y="139"/>
                    <a:pt x="431" y="139"/>
                  </a:cubicBezTo>
                  <a:cubicBezTo>
                    <a:pt x="431" y="139"/>
                    <a:pt x="431" y="139"/>
                    <a:pt x="431" y="139"/>
                  </a:cubicBezTo>
                  <a:cubicBezTo>
                    <a:pt x="431" y="139"/>
                    <a:pt x="431" y="139"/>
                    <a:pt x="431" y="139"/>
                  </a:cubicBezTo>
                  <a:cubicBezTo>
                    <a:pt x="431" y="139"/>
                    <a:pt x="431" y="138"/>
                    <a:pt x="431" y="138"/>
                  </a:cubicBezTo>
                  <a:cubicBezTo>
                    <a:pt x="431" y="138"/>
                    <a:pt x="431" y="139"/>
                    <a:pt x="431" y="139"/>
                  </a:cubicBezTo>
                  <a:cubicBezTo>
                    <a:pt x="431" y="139"/>
                    <a:pt x="431" y="139"/>
                    <a:pt x="431" y="139"/>
                  </a:cubicBezTo>
                  <a:cubicBezTo>
                    <a:pt x="431" y="139"/>
                    <a:pt x="431" y="139"/>
                    <a:pt x="431" y="139"/>
                  </a:cubicBezTo>
                  <a:cubicBezTo>
                    <a:pt x="431" y="139"/>
                    <a:pt x="431" y="139"/>
                    <a:pt x="431" y="139"/>
                  </a:cubicBezTo>
                  <a:cubicBezTo>
                    <a:pt x="431" y="139"/>
                    <a:pt x="430" y="139"/>
                    <a:pt x="430" y="139"/>
                  </a:cubicBezTo>
                  <a:cubicBezTo>
                    <a:pt x="430" y="139"/>
                    <a:pt x="430" y="139"/>
                    <a:pt x="431" y="139"/>
                  </a:cubicBezTo>
                  <a:cubicBezTo>
                    <a:pt x="431" y="139"/>
                    <a:pt x="431" y="140"/>
                    <a:pt x="431" y="140"/>
                  </a:cubicBezTo>
                  <a:cubicBezTo>
                    <a:pt x="431" y="140"/>
                    <a:pt x="431" y="140"/>
                    <a:pt x="431" y="140"/>
                  </a:cubicBezTo>
                  <a:cubicBezTo>
                    <a:pt x="430" y="140"/>
                    <a:pt x="430" y="140"/>
                    <a:pt x="430" y="140"/>
                  </a:cubicBezTo>
                  <a:cubicBezTo>
                    <a:pt x="430" y="140"/>
                    <a:pt x="430" y="140"/>
                    <a:pt x="431" y="140"/>
                  </a:cubicBezTo>
                  <a:cubicBezTo>
                    <a:pt x="431" y="140"/>
                    <a:pt x="431" y="140"/>
                    <a:pt x="431" y="140"/>
                  </a:cubicBezTo>
                  <a:cubicBezTo>
                    <a:pt x="431" y="140"/>
                    <a:pt x="431" y="140"/>
                    <a:pt x="431" y="140"/>
                  </a:cubicBezTo>
                  <a:cubicBezTo>
                    <a:pt x="431" y="141"/>
                    <a:pt x="431" y="141"/>
                    <a:pt x="431" y="141"/>
                  </a:cubicBezTo>
                  <a:cubicBezTo>
                    <a:pt x="430" y="141"/>
                    <a:pt x="430" y="141"/>
                    <a:pt x="430" y="142"/>
                  </a:cubicBezTo>
                  <a:cubicBezTo>
                    <a:pt x="430" y="142"/>
                    <a:pt x="430" y="142"/>
                    <a:pt x="430" y="142"/>
                  </a:cubicBezTo>
                  <a:cubicBezTo>
                    <a:pt x="429" y="142"/>
                    <a:pt x="429" y="142"/>
                    <a:pt x="429" y="142"/>
                  </a:cubicBezTo>
                  <a:cubicBezTo>
                    <a:pt x="429" y="143"/>
                    <a:pt x="430" y="142"/>
                    <a:pt x="430" y="143"/>
                  </a:cubicBezTo>
                  <a:cubicBezTo>
                    <a:pt x="430" y="144"/>
                    <a:pt x="430" y="144"/>
                    <a:pt x="430" y="144"/>
                  </a:cubicBezTo>
                  <a:cubicBezTo>
                    <a:pt x="430" y="144"/>
                    <a:pt x="430" y="144"/>
                    <a:pt x="430" y="144"/>
                  </a:cubicBezTo>
                  <a:cubicBezTo>
                    <a:pt x="430" y="144"/>
                    <a:pt x="430" y="144"/>
                    <a:pt x="430" y="144"/>
                  </a:cubicBezTo>
                  <a:cubicBezTo>
                    <a:pt x="430" y="148"/>
                    <a:pt x="430" y="148"/>
                    <a:pt x="430" y="148"/>
                  </a:cubicBezTo>
                  <a:cubicBezTo>
                    <a:pt x="429" y="150"/>
                    <a:pt x="429" y="150"/>
                    <a:pt x="429" y="150"/>
                  </a:cubicBezTo>
                  <a:cubicBezTo>
                    <a:pt x="426" y="149"/>
                    <a:pt x="426" y="149"/>
                    <a:pt x="426" y="149"/>
                  </a:cubicBezTo>
                  <a:cubicBezTo>
                    <a:pt x="426" y="138"/>
                    <a:pt x="426" y="138"/>
                    <a:pt x="426" y="138"/>
                  </a:cubicBezTo>
                  <a:cubicBezTo>
                    <a:pt x="426" y="138"/>
                    <a:pt x="426" y="137"/>
                    <a:pt x="426" y="137"/>
                  </a:cubicBezTo>
                  <a:cubicBezTo>
                    <a:pt x="426" y="137"/>
                    <a:pt x="426" y="137"/>
                    <a:pt x="425" y="137"/>
                  </a:cubicBezTo>
                  <a:cubicBezTo>
                    <a:pt x="426" y="137"/>
                    <a:pt x="426" y="136"/>
                    <a:pt x="426" y="136"/>
                  </a:cubicBezTo>
                  <a:cubicBezTo>
                    <a:pt x="426" y="134"/>
                    <a:pt x="427" y="135"/>
                    <a:pt x="427" y="135"/>
                  </a:cubicBezTo>
                  <a:cubicBezTo>
                    <a:pt x="427" y="134"/>
                    <a:pt x="427" y="134"/>
                    <a:pt x="426" y="134"/>
                  </a:cubicBezTo>
                  <a:cubicBezTo>
                    <a:pt x="426" y="134"/>
                    <a:pt x="426" y="134"/>
                    <a:pt x="426" y="134"/>
                  </a:cubicBezTo>
                  <a:cubicBezTo>
                    <a:pt x="426" y="133"/>
                    <a:pt x="425" y="133"/>
                    <a:pt x="425" y="133"/>
                  </a:cubicBezTo>
                  <a:cubicBezTo>
                    <a:pt x="425" y="133"/>
                    <a:pt x="425" y="132"/>
                    <a:pt x="425" y="132"/>
                  </a:cubicBezTo>
                  <a:cubicBezTo>
                    <a:pt x="425" y="132"/>
                    <a:pt x="425" y="132"/>
                    <a:pt x="425" y="132"/>
                  </a:cubicBezTo>
                  <a:cubicBezTo>
                    <a:pt x="425" y="132"/>
                    <a:pt x="425" y="132"/>
                    <a:pt x="425" y="132"/>
                  </a:cubicBezTo>
                  <a:cubicBezTo>
                    <a:pt x="425" y="132"/>
                    <a:pt x="425" y="132"/>
                    <a:pt x="425" y="132"/>
                  </a:cubicBezTo>
                  <a:cubicBezTo>
                    <a:pt x="425" y="132"/>
                    <a:pt x="425" y="131"/>
                    <a:pt x="425" y="131"/>
                  </a:cubicBezTo>
                  <a:cubicBezTo>
                    <a:pt x="425" y="131"/>
                    <a:pt x="425" y="131"/>
                    <a:pt x="425" y="131"/>
                  </a:cubicBezTo>
                  <a:cubicBezTo>
                    <a:pt x="425" y="131"/>
                    <a:pt x="425" y="131"/>
                    <a:pt x="425" y="131"/>
                  </a:cubicBezTo>
                  <a:cubicBezTo>
                    <a:pt x="425" y="131"/>
                    <a:pt x="425" y="131"/>
                    <a:pt x="425" y="131"/>
                  </a:cubicBezTo>
                  <a:cubicBezTo>
                    <a:pt x="425" y="131"/>
                    <a:pt x="425" y="131"/>
                    <a:pt x="425" y="130"/>
                  </a:cubicBezTo>
                  <a:cubicBezTo>
                    <a:pt x="425" y="130"/>
                    <a:pt x="425" y="130"/>
                    <a:pt x="425" y="130"/>
                  </a:cubicBezTo>
                  <a:cubicBezTo>
                    <a:pt x="425" y="130"/>
                    <a:pt x="425" y="130"/>
                    <a:pt x="425" y="130"/>
                  </a:cubicBezTo>
                  <a:cubicBezTo>
                    <a:pt x="425" y="130"/>
                    <a:pt x="425" y="130"/>
                    <a:pt x="425" y="130"/>
                  </a:cubicBezTo>
                  <a:cubicBezTo>
                    <a:pt x="425" y="130"/>
                    <a:pt x="425" y="129"/>
                    <a:pt x="425" y="129"/>
                  </a:cubicBezTo>
                  <a:cubicBezTo>
                    <a:pt x="424" y="129"/>
                    <a:pt x="424" y="130"/>
                    <a:pt x="424" y="130"/>
                  </a:cubicBezTo>
                  <a:cubicBezTo>
                    <a:pt x="424" y="130"/>
                    <a:pt x="424" y="130"/>
                    <a:pt x="424" y="130"/>
                  </a:cubicBezTo>
                  <a:cubicBezTo>
                    <a:pt x="424" y="130"/>
                    <a:pt x="424" y="130"/>
                    <a:pt x="424" y="130"/>
                  </a:cubicBezTo>
                  <a:cubicBezTo>
                    <a:pt x="424" y="130"/>
                    <a:pt x="424" y="130"/>
                    <a:pt x="424" y="130"/>
                  </a:cubicBezTo>
                  <a:cubicBezTo>
                    <a:pt x="424" y="131"/>
                    <a:pt x="424" y="131"/>
                    <a:pt x="424" y="131"/>
                  </a:cubicBezTo>
                  <a:cubicBezTo>
                    <a:pt x="424" y="131"/>
                    <a:pt x="424" y="131"/>
                    <a:pt x="424" y="131"/>
                  </a:cubicBezTo>
                  <a:cubicBezTo>
                    <a:pt x="424" y="131"/>
                    <a:pt x="424" y="131"/>
                    <a:pt x="424" y="131"/>
                  </a:cubicBezTo>
                  <a:cubicBezTo>
                    <a:pt x="424" y="131"/>
                    <a:pt x="424" y="131"/>
                    <a:pt x="424" y="131"/>
                  </a:cubicBezTo>
                  <a:cubicBezTo>
                    <a:pt x="424" y="131"/>
                    <a:pt x="424" y="132"/>
                    <a:pt x="424" y="132"/>
                  </a:cubicBezTo>
                  <a:cubicBezTo>
                    <a:pt x="424" y="132"/>
                    <a:pt x="424" y="132"/>
                    <a:pt x="424" y="132"/>
                  </a:cubicBezTo>
                  <a:cubicBezTo>
                    <a:pt x="424" y="132"/>
                    <a:pt x="424" y="132"/>
                    <a:pt x="424" y="132"/>
                  </a:cubicBezTo>
                  <a:cubicBezTo>
                    <a:pt x="424" y="132"/>
                    <a:pt x="424" y="132"/>
                    <a:pt x="424" y="132"/>
                  </a:cubicBezTo>
                  <a:cubicBezTo>
                    <a:pt x="424" y="132"/>
                    <a:pt x="424" y="133"/>
                    <a:pt x="424" y="133"/>
                  </a:cubicBezTo>
                  <a:cubicBezTo>
                    <a:pt x="424" y="133"/>
                    <a:pt x="423" y="133"/>
                    <a:pt x="423" y="134"/>
                  </a:cubicBezTo>
                  <a:cubicBezTo>
                    <a:pt x="423" y="134"/>
                    <a:pt x="423" y="134"/>
                    <a:pt x="423" y="134"/>
                  </a:cubicBezTo>
                  <a:cubicBezTo>
                    <a:pt x="423" y="134"/>
                    <a:pt x="423" y="134"/>
                    <a:pt x="423" y="134"/>
                  </a:cubicBezTo>
                  <a:cubicBezTo>
                    <a:pt x="423" y="134"/>
                    <a:pt x="423" y="134"/>
                    <a:pt x="423" y="134"/>
                  </a:cubicBezTo>
                  <a:cubicBezTo>
                    <a:pt x="421" y="133"/>
                    <a:pt x="421" y="133"/>
                    <a:pt x="421" y="133"/>
                  </a:cubicBezTo>
                  <a:cubicBezTo>
                    <a:pt x="417" y="131"/>
                    <a:pt x="417" y="131"/>
                    <a:pt x="417" y="131"/>
                  </a:cubicBezTo>
                  <a:cubicBezTo>
                    <a:pt x="417" y="128"/>
                    <a:pt x="417" y="128"/>
                    <a:pt x="417" y="128"/>
                  </a:cubicBezTo>
                  <a:cubicBezTo>
                    <a:pt x="416" y="127"/>
                    <a:pt x="416" y="127"/>
                    <a:pt x="416" y="127"/>
                  </a:cubicBezTo>
                  <a:cubicBezTo>
                    <a:pt x="416" y="127"/>
                    <a:pt x="416" y="127"/>
                    <a:pt x="416" y="127"/>
                  </a:cubicBezTo>
                  <a:cubicBezTo>
                    <a:pt x="415" y="123"/>
                    <a:pt x="413" y="120"/>
                    <a:pt x="410" y="118"/>
                  </a:cubicBezTo>
                  <a:cubicBezTo>
                    <a:pt x="409" y="117"/>
                    <a:pt x="408" y="117"/>
                    <a:pt x="407" y="116"/>
                  </a:cubicBezTo>
                  <a:cubicBezTo>
                    <a:pt x="407" y="115"/>
                    <a:pt x="405" y="114"/>
                    <a:pt x="403" y="114"/>
                  </a:cubicBezTo>
                  <a:cubicBezTo>
                    <a:pt x="403" y="114"/>
                    <a:pt x="403" y="114"/>
                    <a:pt x="403" y="114"/>
                  </a:cubicBezTo>
                  <a:cubicBezTo>
                    <a:pt x="403" y="113"/>
                    <a:pt x="402" y="113"/>
                    <a:pt x="402" y="113"/>
                  </a:cubicBezTo>
                  <a:cubicBezTo>
                    <a:pt x="401" y="113"/>
                    <a:pt x="401" y="113"/>
                    <a:pt x="401" y="113"/>
                  </a:cubicBezTo>
                  <a:cubicBezTo>
                    <a:pt x="400" y="113"/>
                    <a:pt x="400" y="114"/>
                    <a:pt x="400" y="114"/>
                  </a:cubicBezTo>
                  <a:cubicBezTo>
                    <a:pt x="400" y="114"/>
                    <a:pt x="400" y="114"/>
                    <a:pt x="400" y="114"/>
                  </a:cubicBezTo>
                  <a:cubicBezTo>
                    <a:pt x="398" y="114"/>
                    <a:pt x="397" y="115"/>
                    <a:pt x="396" y="116"/>
                  </a:cubicBezTo>
                  <a:cubicBezTo>
                    <a:pt x="395" y="117"/>
                    <a:pt x="394" y="117"/>
                    <a:pt x="393" y="118"/>
                  </a:cubicBezTo>
                  <a:cubicBezTo>
                    <a:pt x="391" y="119"/>
                    <a:pt x="389" y="122"/>
                    <a:pt x="388" y="125"/>
                  </a:cubicBezTo>
                  <a:cubicBezTo>
                    <a:pt x="388" y="121"/>
                    <a:pt x="388" y="121"/>
                    <a:pt x="388" y="121"/>
                  </a:cubicBezTo>
                  <a:cubicBezTo>
                    <a:pt x="390" y="116"/>
                    <a:pt x="391" y="111"/>
                    <a:pt x="391" y="105"/>
                  </a:cubicBezTo>
                  <a:cubicBezTo>
                    <a:pt x="391" y="87"/>
                    <a:pt x="381" y="71"/>
                    <a:pt x="365" y="64"/>
                  </a:cubicBezTo>
                  <a:cubicBezTo>
                    <a:pt x="365" y="64"/>
                    <a:pt x="366" y="63"/>
                    <a:pt x="366" y="63"/>
                  </a:cubicBezTo>
                  <a:cubicBezTo>
                    <a:pt x="365" y="63"/>
                    <a:pt x="365" y="63"/>
                    <a:pt x="365" y="63"/>
                  </a:cubicBezTo>
                  <a:cubicBezTo>
                    <a:pt x="365" y="63"/>
                    <a:pt x="366" y="62"/>
                    <a:pt x="366" y="62"/>
                  </a:cubicBezTo>
                  <a:cubicBezTo>
                    <a:pt x="365" y="62"/>
                    <a:pt x="365" y="62"/>
                    <a:pt x="364" y="62"/>
                  </a:cubicBezTo>
                  <a:cubicBezTo>
                    <a:pt x="364" y="61"/>
                    <a:pt x="365" y="61"/>
                    <a:pt x="365" y="60"/>
                  </a:cubicBezTo>
                  <a:cubicBezTo>
                    <a:pt x="364" y="61"/>
                    <a:pt x="363" y="61"/>
                    <a:pt x="363" y="60"/>
                  </a:cubicBezTo>
                  <a:cubicBezTo>
                    <a:pt x="363" y="60"/>
                    <a:pt x="363" y="59"/>
                    <a:pt x="363" y="59"/>
                  </a:cubicBezTo>
                  <a:cubicBezTo>
                    <a:pt x="362" y="59"/>
                    <a:pt x="361" y="59"/>
                    <a:pt x="360" y="59"/>
                  </a:cubicBezTo>
                  <a:cubicBezTo>
                    <a:pt x="361" y="59"/>
                    <a:pt x="360" y="58"/>
                    <a:pt x="360" y="58"/>
                  </a:cubicBezTo>
                  <a:cubicBezTo>
                    <a:pt x="357" y="59"/>
                    <a:pt x="356" y="56"/>
                    <a:pt x="355" y="55"/>
                  </a:cubicBezTo>
                  <a:cubicBezTo>
                    <a:pt x="354" y="54"/>
                    <a:pt x="351" y="51"/>
                    <a:pt x="350" y="51"/>
                  </a:cubicBezTo>
                  <a:cubicBezTo>
                    <a:pt x="350" y="51"/>
                    <a:pt x="350" y="51"/>
                    <a:pt x="350" y="51"/>
                  </a:cubicBezTo>
                  <a:cubicBezTo>
                    <a:pt x="350" y="50"/>
                    <a:pt x="349" y="50"/>
                    <a:pt x="349" y="50"/>
                  </a:cubicBezTo>
                  <a:cubicBezTo>
                    <a:pt x="349" y="49"/>
                    <a:pt x="348" y="48"/>
                    <a:pt x="348" y="48"/>
                  </a:cubicBezTo>
                  <a:cubicBezTo>
                    <a:pt x="348" y="47"/>
                    <a:pt x="347" y="46"/>
                    <a:pt x="346" y="46"/>
                  </a:cubicBezTo>
                  <a:cubicBezTo>
                    <a:pt x="346" y="46"/>
                    <a:pt x="346" y="46"/>
                    <a:pt x="346" y="46"/>
                  </a:cubicBezTo>
                  <a:cubicBezTo>
                    <a:pt x="347" y="46"/>
                    <a:pt x="348" y="45"/>
                    <a:pt x="348" y="44"/>
                  </a:cubicBezTo>
                  <a:cubicBezTo>
                    <a:pt x="348" y="43"/>
                    <a:pt x="347" y="42"/>
                    <a:pt x="346" y="42"/>
                  </a:cubicBezTo>
                  <a:cubicBezTo>
                    <a:pt x="346" y="42"/>
                    <a:pt x="346" y="42"/>
                    <a:pt x="346" y="42"/>
                  </a:cubicBezTo>
                  <a:cubicBezTo>
                    <a:pt x="346" y="42"/>
                    <a:pt x="346" y="41"/>
                    <a:pt x="346" y="41"/>
                  </a:cubicBezTo>
                  <a:cubicBezTo>
                    <a:pt x="347" y="41"/>
                    <a:pt x="348" y="40"/>
                    <a:pt x="348" y="39"/>
                  </a:cubicBezTo>
                  <a:cubicBezTo>
                    <a:pt x="348" y="37"/>
                    <a:pt x="346" y="36"/>
                    <a:pt x="346" y="35"/>
                  </a:cubicBezTo>
                  <a:cubicBezTo>
                    <a:pt x="346" y="35"/>
                    <a:pt x="346" y="35"/>
                    <a:pt x="346" y="34"/>
                  </a:cubicBezTo>
                  <a:cubicBezTo>
                    <a:pt x="346" y="34"/>
                    <a:pt x="346" y="34"/>
                    <a:pt x="346" y="34"/>
                  </a:cubicBezTo>
                  <a:cubicBezTo>
                    <a:pt x="346" y="34"/>
                    <a:pt x="346" y="34"/>
                    <a:pt x="346" y="34"/>
                  </a:cubicBezTo>
                  <a:cubicBezTo>
                    <a:pt x="346" y="34"/>
                    <a:pt x="346" y="34"/>
                    <a:pt x="346" y="33"/>
                  </a:cubicBezTo>
                  <a:cubicBezTo>
                    <a:pt x="347" y="33"/>
                    <a:pt x="346" y="33"/>
                    <a:pt x="346" y="33"/>
                  </a:cubicBezTo>
                  <a:cubicBezTo>
                    <a:pt x="346" y="33"/>
                    <a:pt x="346" y="33"/>
                    <a:pt x="346" y="33"/>
                  </a:cubicBezTo>
                  <a:cubicBezTo>
                    <a:pt x="346" y="33"/>
                    <a:pt x="346" y="33"/>
                    <a:pt x="346" y="33"/>
                  </a:cubicBezTo>
                  <a:cubicBezTo>
                    <a:pt x="346" y="33"/>
                    <a:pt x="346" y="33"/>
                    <a:pt x="346" y="32"/>
                  </a:cubicBezTo>
                  <a:cubicBezTo>
                    <a:pt x="346" y="32"/>
                    <a:pt x="346" y="32"/>
                    <a:pt x="346" y="32"/>
                  </a:cubicBezTo>
                  <a:cubicBezTo>
                    <a:pt x="346" y="32"/>
                    <a:pt x="346" y="32"/>
                    <a:pt x="346" y="32"/>
                  </a:cubicBezTo>
                  <a:cubicBezTo>
                    <a:pt x="346" y="32"/>
                    <a:pt x="346" y="32"/>
                    <a:pt x="346" y="32"/>
                  </a:cubicBezTo>
                  <a:cubicBezTo>
                    <a:pt x="347" y="32"/>
                    <a:pt x="347" y="31"/>
                    <a:pt x="347" y="31"/>
                  </a:cubicBezTo>
                  <a:cubicBezTo>
                    <a:pt x="347" y="30"/>
                    <a:pt x="347" y="29"/>
                    <a:pt x="346" y="29"/>
                  </a:cubicBezTo>
                  <a:cubicBezTo>
                    <a:pt x="346" y="29"/>
                    <a:pt x="346" y="29"/>
                    <a:pt x="346" y="29"/>
                  </a:cubicBezTo>
                  <a:cubicBezTo>
                    <a:pt x="346" y="29"/>
                    <a:pt x="346" y="28"/>
                    <a:pt x="346" y="28"/>
                  </a:cubicBezTo>
                  <a:cubicBezTo>
                    <a:pt x="346" y="28"/>
                    <a:pt x="346" y="28"/>
                    <a:pt x="346" y="28"/>
                  </a:cubicBezTo>
                  <a:cubicBezTo>
                    <a:pt x="346" y="28"/>
                    <a:pt x="346" y="28"/>
                    <a:pt x="346" y="27"/>
                  </a:cubicBezTo>
                  <a:cubicBezTo>
                    <a:pt x="346" y="27"/>
                    <a:pt x="346" y="27"/>
                    <a:pt x="346" y="27"/>
                  </a:cubicBezTo>
                  <a:cubicBezTo>
                    <a:pt x="346" y="27"/>
                    <a:pt x="346" y="27"/>
                    <a:pt x="346" y="27"/>
                  </a:cubicBezTo>
                  <a:cubicBezTo>
                    <a:pt x="346" y="27"/>
                    <a:pt x="346" y="27"/>
                    <a:pt x="346" y="27"/>
                  </a:cubicBezTo>
                  <a:cubicBezTo>
                    <a:pt x="346" y="27"/>
                    <a:pt x="346" y="27"/>
                    <a:pt x="346" y="27"/>
                  </a:cubicBezTo>
                  <a:cubicBezTo>
                    <a:pt x="346" y="27"/>
                    <a:pt x="346" y="26"/>
                    <a:pt x="346" y="26"/>
                  </a:cubicBezTo>
                  <a:cubicBezTo>
                    <a:pt x="346" y="26"/>
                    <a:pt x="346" y="26"/>
                    <a:pt x="346" y="26"/>
                  </a:cubicBezTo>
                  <a:cubicBezTo>
                    <a:pt x="347" y="26"/>
                    <a:pt x="348" y="25"/>
                    <a:pt x="348" y="24"/>
                  </a:cubicBezTo>
                  <a:cubicBezTo>
                    <a:pt x="348" y="24"/>
                    <a:pt x="348" y="24"/>
                    <a:pt x="348" y="23"/>
                  </a:cubicBezTo>
                  <a:cubicBezTo>
                    <a:pt x="348" y="25"/>
                    <a:pt x="347" y="25"/>
                    <a:pt x="346" y="26"/>
                  </a:cubicBezTo>
                  <a:cubicBezTo>
                    <a:pt x="346" y="26"/>
                    <a:pt x="346" y="26"/>
                    <a:pt x="346" y="25"/>
                  </a:cubicBezTo>
                  <a:cubicBezTo>
                    <a:pt x="346" y="25"/>
                    <a:pt x="346" y="25"/>
                    <a:pt x="346" y="25"/>
                  </a:cubicBezTo>
                  <a:cubicBezTo>
                    <a:pt x="346" y="25"/>
                    <a:pt x="346" y="25"/>
                    <a:pt x="346" y="25"/>
                  </a:cubicBezTo>
                  <a:cubicBezTo>
                    <a:pt x="346" y="25"/>
                    <a:pt x="346" y="24"/>
                    <a:pt x="346" y="24"/>
                  </a:cubicBezTo>
                  <a:cubicBezTo>
                    <a:pt x="346" y="24"/>
                    <a:pt x="346" y="23"/>
                    <a:pt x="346" y="23"/>
                  </a:cubicBezTo>
                  <a:cubicBezTo>
                    <a:pt x="346" y="23"/>
                    <a:pt x="346" y="23"/>
                    <a:pt x="346" y="23"/>
                  </a:cubicBezTo>
                  <a:cubicBezTo>
                    <a:pt x="346" y="23"/>
                    <a:pt x="346" y="23"/>
                    <a:pt x="346" y="23"/>
                  </a:cubicBezTo>
                  <a:cubicBezTo>
                    <a:pt x="346" y="23"/>
                    <a:pt x="346" y="23"/>
                    <a:pt x="346" y="23"/>
                  </a:cubicBezTo>
                  <a:cubicBezTo>
                    <a:pt x="346" y="23"/>
                    <a:pt x="346" y="22"/>
                    <a:pt x="346" y="22"/>
                  </a:cubicBezTo>
                  <a:cubicBezTo>
                    <a:pt x="346" y="22"/>
                    <a:pt x="346" y="23"/>
                    <a:pt x="346" y="23"/>
                  </a:cubicBezTo>
                  <a:cubicBezTo>
                    <a:pt x="346" y="23"/>
                    <a:pt x="346" y="23"/>
                    <a:pt x="346" y="23"/>
                  </a:cubicBezTo>
                  <a:cubicBezTo>
                    <a:pt x="346" y="22"/>
                    <a:pt x="346" y="22"/>
                    <a:pt x="346" y="22"/>
                  </a:cubicBezTo>
                  <a:cubicBezTo>
                    <a:pt x="346" y="22"/>
                    <a:pt x="346" y="22"/>
                    <a:pt x="346" y="22"/>
                  </a:cubicBezTo>
                  <a:cubicBezTo>
                    <a:pt x="346" y="22"/>
                    <a:pt x="346" y="21"/>
                    <a:pt x="346" y="21"/>
                  </a:cubicBezTo>
                  <a:cubicBezTo>
                    <a:pt x="346" y="21"/>
                    <a:pt x="345" y="22"/>
                    <a:pt x="345" y="22"/>
                  </a:cubicBezTo>
                  <a:cubicBezTo>
                    <a:pt x="345" y="22"/>
                    <a:pt x="345" y="22"/>
                    <a:pt x="345" y="22"/>
                  </a:cubicBezTo>
                  <a:cubicBezTo>
                    <a:pt x="345" y="22"/>
                    <a:pt x="345" y="22"/>
                    <a:pt x="345" y="23"/>
                  </a:cubicBezTo>
                  <a:cubicBezTo>
                    <a:pt x="345" y="23"/>
                    <a:pt x="345" y="23"/>
                    <a:pt x="345" y="23"/>
                  </a:cubicBezTo>
                  <a:cubicBezTo>
                    <a:pt x="345" y="23"/>
                    <a:pt x="345" y="22"/>
                    <a:pt x="345" y="22"/>
                  </a:cubicBezTo>
                  <a:cubicBezTo>
                    <a:pt x="345" y="22"/>
                    <a:pt x="345" y="23"/>
                    <a:pt x="345" y="23"/>
                  </a:cubicBezTo>
                  <a:cubicBezTo>
                    <a:pt x="345" y="23"/>
                    <a:pt x="345" y="23"/>
                    <a:pt x="345" y="23"/>
                  </a:cubicBezTo>
                  <a:cubicBezTo>
                    <a:pt x="345" y="23"/>
                    <a:pt x="345" y="23"/>
                    <a:pt x="345" y="23"/>
                  </a:cubicBezTo>
                  <a:cubicBezTo>
                    <a:pt x="345" y="23"/>
                    <a:pt x="345" y="23"/>
                    <a:pt x="345" y="23"/>
                  </a:cubicBezTo>
                  <a:cubicBezTo>
                    <a:pt x="345" y="23"/>
                    <a:pt x="345" y="23"/>
                    <a:pt x="345" y="23"/>
                  </a:cubicBezTo>
                  <a:cubicBezTo>
                    <a:pt x="345" y="23"/>
                    <a:pt x="345" y="23"/>
                    <a:pt x="345" y="24"/>
                  </a:cubicBezTo>
                  <a:cubicBezTo>
                    <a:pt x="345" y="24"/>
                    <a:pt x="345" y="25"/>
                    <a:pt x="345" y="25"/>
                  </a:cubicBezTo>
                  <a:cubicBezTo>
                    <a:pt x="345" y="25"/>
                    <a:pt x="345" y="25"/>
                    <a:pt x="345" y="25"/>
                  </a:cubicBezTo>
                  <a:cubicBezTo>
                    <a:pt x="345" y="25"/>
                    <a:pt x="345" y="25"/>
                    <a:pt x="345" y="25"/>
                  </a:cubicBezTo>
                  <a:cubicBezTo>
                    <a:pt x="345" y="25"/>
                    <a:pt x="345" y="25"/>
                    <a:pt x="345" y="25"/>
                  </a:cubicBezTo>
                  <a:cubicBezTo>
                    <a:pt x="345" y="26"/>
                    <a:pt x="345" y="26"/>
                    <a:pt x="345" y="26"/>
                  </a:cubicBezTo>
                  <a:cubicBezTo>
                    <a:pt x="344" y="25"/>
                    <a:pt x="343" y="25"/>
                    <a:pt x="343" y="23"/>
                  </a:cubicBezTo>
                  <a:cubicBezTo>
                    <a:pt x="343" y="23"/>
                    <a:pt x="343" y="24"/>
                    <a:pt x="343" y="24"/>
                  </a:cubicBezTo>
                  <a:cubicBezTo>
                    <a:pt x="343" y="25"/>
                    <a:pt x="344" y="26"/>
                    <a:pt x="345" y="26"/>
                  </a:cubicBezTo>
                  <a:cubicBezTo>
                    <a:pt x="345" y="26"/>
                    <a:pt x="345" y="26"/>
                    <a:pt x="345" y="26"/>
                  </a:cubicBezTo>
                  <a:cubicBezTo>
                    <a:pt x="345" y="26"/>
                    <a:pt x="345" y="27"/>
                    <a:pt x="345" y="27"/>
                  </a:cubicBezTo>
                  <a:cubicBezTo>
                    <a:pt x="345" y="27"/>
                    <a:pt x="345" y="27"/>
                    <a:pt x="345" y="27"/>
                  </a:cubicBezTo>
                  <a:cubicBezTo>
                    <a:pt x="345" y="27"/>
                    <a:pt x="345" y="27"/>
                    <a:pt x="345" y="27"/>
                  </a:cubicBezTo>
                  <a:cubicBezTo>
                    <a:pt x="345" y="27"/>
                    <a:pt x="345" y="27"/>
                    <a:pt x="345" y="27"/>
                  </a:cubicBezTo>
                  <a:cubicBezTo>
                    <a:pt x="345" y="27"/>
                    <a:pt x="345" y="27"/>
                    <a:pt x="345" y="27"/>
                  </a:cubicBezTo>
                  <a:cubicBezTo>
                    <a:pt x="345" y="28"/>
                    <a:pt x="345" y="28"/>
                    <a:pt x="345" y="28"/>
                  </a:cubicBezTo>
                  <a:cubicBezTo>
                    <a:pt x="345" y="28"/>
                    <a:pt x="345" y="28"/>
                    <a:pt x="345" y="28"/>
                  </a:cubicBezTo>
                  <a:cubicBezTo>
                    <a:pt x="345" y="28"/>
                    <a:pt x="345" y="29"/>
                    <a:pt x="345" y="29"/>
                  </a:cubicBezTo>
                  <a:cubicBezTo>
                    <a:pt x="345" y="29"/>
                    <a:pt x="345" y="29"/>
                    <a:pt x="345" y="29"/>
                  </a:cubicBezTo>
                  <a:cubicBezTo>
                    <a:pt x="344" y="29"/>
                    <a:pt x="344" y="30"/>
                    <a:pt x="344" y="31"/>
                  </a:cubicBezTo>
                  <a:cubicBezTo>
                    <a:pt x="344" y="31"/>
                    <a:pt x="344" y="32"/>
                    <a:pt x="345" y="32"/>
                  </a:cubicBezTo>
                  <a:cubicBezTo>
                    <a:pt x="345" y="32"/>
                    <a:pt x="345" y="32"/>
                    <a:pt x="345" y="32"/>
                  </a:cubicBezTo>
                  <a:cubicBezTo>
                    <a:pt x="345" y="32"/>
                    <a:pt x="345" y="32"/>
                    <a:pt x="345" y="32"/>
                  </a:cubicBezTo>
                  <a:cubicBezTo>
                    <a:pt x="345" y="32"/>
                    <a:pt x="345" y="32"/>
                    <a:pt x="345" y="32"/>
                  </a:cubicBezTo>
                  <a:cubicBezTo>
                    <a:pt x="345" y="33"/>
                    <a:pt x="345" y="33"/>
                    <a:pt x="345" y="33"/>
                  </a:cubicBezTo>
                  <a:cubicBezTo>
                    <a:pt x="345" y="33"/>
                    <a:pt x="345" y="33"/>
                    <a:pt x="345" y="33"/>
                  </a:cubicBezTo>
                  <a:cubicBezTo>
                    <a:pt x="345" y="33"/>
                    <a:pt x="345" y="33"/>
                    <a:pt x="345" y="33"/>
                  </a:cubicBezTo>
                  <a:cubicBezTo>
                    <a:pt x="344" y="33"/>
                    <a:pt x="344" y="33"/>
                    <a:pt x="344" y="33"/>
                  </a:cubicBezTo>
                  <a:cubicBezTo>
                    <a:pt x="345" y="34"/>
                    <a:pt x="345" y="34"/>
                    <a:pt x="345" y="34"/>
                  </a:cubicBezTo>
                  <a:cubicBezTo>
                    <a:pt x="345" y="34"/>
                    <a:pt x="345" y="34"/>
                    <a:pt x="345" y="34"/>
                  </a:cubicBezTo>
                  <a:cubicBezTo>
                    <a:pt x="345" y="34"/>
                    <a:pt x="345" y="34"/>
                    <a:pt x="345" y="34"/>
                  </a:cubicBezTo>
                  <a:cubicBezTo>
                    <a:pt x="345" y="35"/>
                    <a:pt x="345" y="35"/>
                    <a:pt x="345" y="35"/>
                  </a:cubicBezTo>
                  <a:cubicBezTo>
                    <a:pt x="345" y="36"/>
                    <a:pt x="343" y="37"/>
                    <a:pt x="343" y="39"/>
                  </a:cubicBezTo>
                  <a:cubicBezTo>
                    <a:pt x="343" y="40"/>
                    <a:pt x="344" y="41"/>
                    <a:pt x="345" y="41"/>
                  </a:cubicBezTo>
                  <a:cubicBezTo>
                    <a:pt x="345" y="41"/>
                    <a:pt x="345" y="41"/>
                    <a:pt x="345" y="42"/>
                  </a:cubicBezTo>
                  <a:cubicBezTo>
                    <a:pt x="345" y="42"/>
                    <a:pt x="345" y="42"/>
                    <a:pt x="345" y="42"/>
                  </a:cubicBezTo>
                  <a:cubicBezTo>
                    <a:pt x="344" y="42"/>
                    <a:pt x="343" y="43"/>
                    <a:pt x="343" y="44"/>
                  </a:cubicBezTo>
                  <a:cubicBezTo>
                    <a:pt x="343" y="45"/>
                    <a:pt x="344" y="46"/>
                    <a:pt x="345" y="46"/>
                  </a:cubicBezTo>
                  <a:cubicBezTo>
                    <a:pt x="345" y="46"/>
                    <a:pt x="345" y="46"/>
                    <a:pt x="345" y="46"/>
                  </a:cubicBezTo>
                  <a:cubicBezTo>
                    <a:pt x="344" y="46"/>
                    <a:pt x="343" y="47"/>
                    <a:pt x="343" y="48"/>
                  </a:cubicBezTo>
                  <a:cubicBezTo>
                    <a:pt x="343" y="48"/>
                    <a:pt x="342" y="49"/>
                    <a:pt x="342" y="50"/>
                  </a:cubicBezTo>
                  <a:cubicBezTo>
                    <a:pt x="341" y="50"/>
                    <a:pt x="341" y="50"/>
                    <a:pt x="341" y="51"/>
                  </a:cubicBezTo>
                  <a:cubicBezTo>
                    <a:pt x="341" y="51"/>
                    <a:pt x="341" y="51"/>
                    <a:pt x="341" y="51"/>
                  </a:cubicBezTo>
                  <a:cubicBezTo>
                    <a:pt x="340" y="52"/>
                    <a:pt x="338" y="54"/>
                    <a:pt x="337" y="55"/>
                  </a:cubicBezTo>
                  <a:cubicBezTo>
                    <a:pt x="336" y="56"/>
                    <a:pt x="334" y="58"/>
                    <a:pt x="332" y="58"/>
                  </a:cubicBezTo>
                  <a:cubicBezTo>
                    <a:pt x="331" y="58"/>
                    <a:pt x="331" y="59"/>
                    <a:pt x="331" y="59"/>
                  </a:cubicBezTo>
                  <a:cubicBezTo>
                    <a:pt x="330" y="59"/>
                    <a:pt x="329" y="59"/>
                    <a:pt x="329" y="59"/>
                  </a:cubicBezTo>
                  <a:cubicBezTo>
                    <a:pt x="328" y="59"/>
                    <a:pt x="329" y="60"/>
                    <a:pt x="329" y="60"/>
                  </a:cubicBezTo>
                  <a:cubicBezTo>
                    <a:pt x="328" y="60"/>
                    <a:pt x="327" y="60"/>
                    <a:pt x="327" y="60"/>
                  </a:cubicBezTo>
                  <a:cubicBezTo>
                    <a:pt x="327" y="61"/>
                    <a:pt x="327" y="61"/>
                    <a:pt x="327" y="61"/>
                  </a:cubicBezTo>
                  <a:cubicBezTo>
                    <a:pt x="327" y="62"/>
                    <a:pt x="326" y="62"/>
                    <a:pt x="326" y="61"/>
                  </a:cubicBezTo>
                  <a:cubicBezTo>
                    <a:pt x="326" y="62"/>
                    <a:pt x="326" y="63"/>
                    <a:pt x="327" y="63"/>
                  </a:cubicBezTo>
                  <a:cubicBezTo>
                    <a:pt x="326" y="63"/>
                    <a:pt x="326" y="63"/>
                    <a:pt x="326" y="63"/>
                  </a:cubicBezTo>
                  <a:cubicBezTo>
                    <a:pt x="326" y="63"/>
                    <a:pt x="326" y="63"/>
                    <a:pt x="326" y="64"/>
                  </a:cubicBezTo>
                  <a:cubicBezTo>
                    <a:pt x="319" y="67"/>
                    <a:pt x="312" y="73"/>
                    <a:pt x="308" y="80"/>
                  </a:cubicBezTo>
                  <a:cubicBezTo>
                    <a:pt x="303" y="87"/>
                    <a:pt x="300" y="95"/>
                    <a:pt x="300" y="105"/>
                  </a:cubicBezTo>
                  <a:cubicBezTo>
                    <a:pt x="300" y="108"/>
                    <a:pt x="300" y="110"/>
                    <a:pt x="301" y="113"/>
                  </a:cubicBezTo>
                  <a:cubicBezTo>
                    <a:pt x="301" y="124"/>
                    <a:pt x="301" y="124"/>
                    <a:pt x="301" y="124"/>
                  </a:cubicBezTo>
                  <a:cubicBezTo>
                    <a:pt x="300" y="122"/>
                    <a:pt x="298" y="119"/>
                    <a:pt x="296" y="118"/>
                  </a:cubicBezTo>
                  <a:cubicBezTo>
                    <a:pt x="295" y="117"/>
                    <a:pt x="294" y="116"/>
                    <a:pt x="292" y="116"/>
                  </a:cubicBezTo>
                  <a:cubicBezTo>
                    <a:pt x="292" y="115"/>
                    <a:pt x="290" y="114"/>
                    <a:pt x="288" y="114"/>
                  </a:cubicBezTo>
                  <a:cubicBezTo>
                    <a:pt x="288" y="114"/>
                    <a:pt x="288" y="114"/>
                    <a:pt x="288" y="114"/>
                  </a:cubicBezTo>
                  <a:cubicBezTo>
                    <a:pt x="288" y="113"/>
                    <a:pt x="288" y="112"/>
                    <a:pt x="287" y="112"/>
                  </a:cubicBezTo>
                  <a:cubicBezTo>
                    <a:pt x="287" y="112"/>
                    <a:pt x="286" y="112"/>
                    <a:pt x="286" y="113"/>
                  </a:cubicBezTo>
                  <a:cubicBezTo>
                    <a:pt x="286" y="113"/>
                    <a:pt x="286" y="113"/>
                    <a:pt x="286" y="114"/>
                  </a:cubicBezTo>
                  <a:cubicBezTo>
                    <a:pt x="286" y="114"/>
                    <a:pt x="286" y="114"/>
                    <a:pt x="286" y="114"/>
                  </a:cubicBezTo>
                  <a:cubicBezTo>
                    <a:pt x="284" y="114"/>
                    <a:pt x="282" y="115"/>
                    <a:pt x="282" y="116"/>
                  </a:cubicBezTo>
                  <a:cubicBezTo>
                    <a:pt x="281" y="116"/>
                    <a:pt x="280" y="117"/>
                    <a:pt x="279" y="117"/>
                  </a:cubicBezTo>
                  <a:cubicBezTo>
                    <a:pt x="276" y="119"/>
                    <a:pt x="273" y="123"/>
                    <a:pt x="273" y="127"/>
                  </a:cubicBezTo>
                  <a:cubicBezTo>
                    <a:pt x="271" y="127"/>
                    <a:pt x="271" y="127"/>
                    <a:pt x="271" y="127"/>
                  </a:cubicBezTo>
                  <a:cubicBezTo>
                    <a:pt x="271" y="131"/>
                    <a:pt x="271" y="131"/>
                    <a:pt x="271" y="131"/>
                  </a:cubicBezTo>
                  <a:cubicBezTo>
                    <a:pt x="270" y="131"/>
                    <a:pt x="270" y="131"/>
                    <a:pt x="270" y="131"/>
                  </a:cubicBezTo>
                  <a:cubicBezTo>
                    <a:pt x="266" y="134"/>
                    <a:pt x="266" y="134"/>
                    <a:pt x="266" y="134"/>
                  </a:cubicBezTo>
                  <a:cubicBezTo>
                    <a:pt x="266" y="134"/>
                    <a:pt x="266" y="134"/>
                    <a:pt x="265" y="134"/>
                  </a:cubicBezTo>
                  <a:cubicBezTo>
                    <a:pt x="265" y="134"/>
                    <a:pt x="265" y="134"/>
                    <a:pt x="265" y="133"/>
                  </a:cubicBezTo>
                  <a:cubicBezTo>
                    <a:pt x="265" y="133"/>
                    <a:pt x="265" y="132"/>
                    <a:pt x="264" y="132"/>
                  </a:cubicBezTo>
                  <a:cubicBezTo>
                    <a:pt x="264" y="132"/>
                    <a:pt x="264" y="132"/>
                    <a:pt x="264" y="132"/>
                  </a:cubicBezTo>
                  <a:cubicBezTo>
                    <a:pt x="264" y="132"/>
                    <a:pt x="264" y="132"/>
                    <a:pt x="264" y="132"/>
                  </a:cubicBezTo>
                  <a:cubicBezTo>
                    <a:pt x="264" y="131"/>
                    <a:pt x="264" y="131"/>
                    <a:pt x="264" y="131"/>
                  </a:cubicBezTo>
                  <a:cubicBezTo>
                    <a:pt x="264" y="131"/>
                    <a:pt x="265" y="131"/>
                    <a:pt x="265" y="131"/>
                  </a:cubicBezTo>
                  <a:cubicBezTo>
                    <a:pt x="265" y="131"/>
                    <a:pt x="264" y="131"/>
                    <a:pt x="264" y="131"/>
                  </a:cubicBezTo>
                  <a:cubicBezTo>
                    <a:pt x="264" y="131"/>
                    <a:pt x="264" y="131"/>
                    <a:pt x="264" y="131"/>
                  </a:cubicBezTo>
                  <a:cubicBezTo>
                    <a:pt x="264" y="130"/>
                    <a:pt x="264" y="130"/>
                    <a:pt x="264" y="130"/>
                  </a:cubicBezTo>
                  <a:cubicBezTo>
                    <a:pt x="264" y="130"/>
                    <a:pt x="264" y="130"/>
                    <a:pt x="264" y="130"/>
                  </a:cubicBezTo>
                  <a:cubicBezTo>
                    <a:pt x="264" y="130"/>
                    <a:pt x="264" y="130"/>
                    <a:pt x="264" y="130"/>
                  </a:cubicBezTo>
                  <a:cubicBezTo>
                    <a:pt x="264" y="130"/>
                    <a:pt x="264" y="130"/>
                    <a:pt x="264" y="130"/>
                  </a:cubicBezTo>
                  <a:cubicBezTo>
                    <a:pt x="264" y="130"/>
                    <a:pt x="264" y="130"/>
                    <a:pt x="264" y="130"/>
                  </a:cubicBezTo>
                  <a:cubicBezTo>
                    <a:pt x="264" y="129"/>
                    <a:pt x="264" y="129"/>
                    <a:pt x="264" y="129"/>
                  </a:cubicBezTo>
                  <a:cubicBezTo>
                    <a:pt x="264" y="129"/>
                    <a:pt x="264" y="128"/>
                    <a:pt x="264" y="128"/>
                  </a:cubicBezTo>
                  <a:cubicBezTo>
                    <a:pt x="264" y="128"/>
                    <a:pt x="264" y="129"/>
                    <a:pt x="264" y="129"/>
                  </a:cubicBezTo>
                  <a:cubicBezTo>
                    <a:pt x="264" y="129"/>
                    <a:pt x="264" y="129"/>
                    <a:pt x="264" y="130"/>
                  </a:cubicBezTo>
                  <a:cubicBezTo>
                    <a:pt x="264" y="130"/>
                    <a:pt x="264" y="130"/>
                    <a:pt x="264" y="130"/>
                  </a:cubicBezTo>
                  <a:cubicBezTo>
                    <a:pt x="264" y="130"/>
                    <a:pt x="264" y="130"/>
                    <a:pt x="264" y="130"/>
                  </a:cubicBezTo>
                  <a:cubicBezTo>
                    <a:pt x="264" y="130"/>
                    <a:pt x="264" y="130"/>
                    <a:pt x="264" y="130"/>
                  </a:cubicBezTo>
                  <a:cubicBezTo>
                    <a:pt x="264" y="130"/>
                    <a:pt x="264" y="130"/>
                    <a:pt x="264" y="130"/>
                  </a:cubicBezTo>
                  <a:cubicBezTo>
                    <a:pt x="264" y="130"/>
                    <a:pt x="264" y="130"/>
                    <a:pt x="264" y="131"/>
                  </a:cubicBezTo>
                  <a:cubicBezTo>
                    <a:pt x="264" y="131"/>
                    <a:pt x="264" y="131"/>
                    <a:pt x="264" y="131"/>
                  </a:cubicBezTo>
                  <a:cubicBezTo>
                    <a:pt x="264" y="131"/>
                    <a:pt x="264" y="131"/>
                    <a:pt x="264" y="131"/>
                  </a:cubicBezTo>
                  <a:cubicBezTo>
                    <a:pt x="264" y="131"/>
                    <a:pt x="264" y="131"/>
                    <a:pt x="264" y="131"/>
                  </a:cubicBezTo>
                  <a:cubicBezTo>
                    <a:pt x="264" y="131"/>
                    <a:pt x="264" y="131"/>
                    <a:pt x="264" y="132"/>
                  </a:cubicBezTo>
                  <a:cubicBezTo>
                    <a:pt x="264" y="132"/>
                    <a:pt x="264" y="132"/>
                    <a:pt x="264" y="132"/>
                  </a:cubicBezTo>
                  <a:cubicBezTo>
                    <a:pt x="264" y="132"/>
                    <a:pt x="264" y="132"/>
                    <a:pt x="264" y="132"/>
                  </a:cubicBezTo>
                  <a:cubicBezTo>
                    <a:pt x="263" y="132"/>
                    <a:pt x="263" y="133"/>
                    <a:pt x="263" y="133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2" y="134"/>
                    <a:pt x="262" y="134"/>
                    <a:pt x="262" y="134"/>
                  </a:cubicBezTo>
                  <a:cubicBezTo>
                    <a:pt x="262" y="135"/>
                    <a:pt x="263" y="134"/>
                    <a:pt x="263" y="135"/>
                  </a:cubicBezTo>
                  <a:cubicBezTo>
                    <a:pt x="263" y="136"/>
                    <a:pt x="263" y="136"/>
                    <a:pt x="263" y="136"/>
                  </a:cubicBezTo>
                  <a:cubicBezTo>
                    <a:pt x="263" y="136"/>
                    <a:pt x="263" y="137"/>
                    <a:pt x="263" y="137"/>
                  </a:cubicBezTo>
                  <a:cubicBezTo>
                    <a:pt x="263" y="137"/>
                    <a:pt x="263" y="137"/>
                    <a:pt x="263" y="137"/>
                  </a:cubicBezTo>
                  <a:cubicBezTo>
                    <a:pt x="263" y="149"/>
                    <a:pt x="263" y="149"/>
                    <a:pt x="263" y="149"/>
                  </a:cubicBezTo>
                  <a:cubicBezTo>
                    <a:pt x="260" y="149"/>
                    <a:pt x="260" y="149"/>
                    <a:pt x="260" y="149"/>
                  </a:cubicBezTo>
                  <a:cubicBezTo>
                    <a:pt x="259" y="148"/>
                    <a:pt x="259" y="148"/>
                    <a:pt x="259" y="148"/>
                  </a:cubicBezTo>
                  <a:cubicBezTo>
                    <a:pt x="259" y="144"/>
                    <a:pt x="259" y="144"/>
                    <a:pt x="259" y="144"/>
                  </a:cubicBezTo>
                  <a:cubicBezTo>
                    <a:pt x="259" y="144"/>
                    <a:pt x="259" y="144"/>
                    <a:pt x="259" y="144"/>
                  </a:cubicBezTo>
                  <a:cubicBezTo>
                    <a:pt x="259" y="143"/>
                    <a:pt x="259" y="143"/>
                    <a:pt x="259" y="143"/>
                  </a:cubicBezTo>
                  <a:cubicBezTo>
                    <a:pt x="259" y="143"/>
                    <a:pt x="259" y="143"/>
                    <a:pt x="259" y="143"/>
                  </a:cubicBezTo>
                  <a:cubicBezTo>
                    <a:pt x="259" y="141"/>
                    <a:pt x="260" y="142"/>
                    <a:pt x="260" y="142"/>
                  </a:cubicBezTo>
                  <a:cubicBezTo>
                    <a:pt x="260" y="141"/>
                    <a:pt x="259" y="141"/>
                    <a:pt x="259" y="141"/>
                  </a:cubicBezTo>
                  <a:cubicBezTo>
                    <a:pt x="259" y="141"/>
                    <a:pt x="259" y="141"/>
                    <a:pt x="259" y="141"/>
                  </a:cubicBezTo>
                  <a:cubicBezTo>
                    <a:pt x="259" y="141"/>
                    <a:pt x="259" y="140"/>
                    <a:pt x="258" y="140"/>
                  </a:cubicBezTo>
                  <a:cubicBezTo>
                    <a:pt x="258" y="140"/>
                    <a:pt x="258" y="140"/>
                    <a:pt x="258" y="140"/>
                  </a:cubicBezTo>
                  <a:cubicBezTo>
                    <a:pt x="258" y="140"/>
                    <a:pt x="258" y="140"/>
                    <a:pt x="258" y="140"/>
                  </a:cubicBezTo>
                  <a:cubicBezTo>
                    <a:pt x="258" y="140"/>
                    <a:pt x="258" y="140"/>
                    <a:pt x="258" y="140"/>
                  </a:cubicBezTo>
                  <a:cubicBezTo>
                    <a:pt x="258" y="139"/>
                    <a:pt x="258" y="139"/>
                    <a:pt x="258" y="139"/>
                  </a:cubicBezTo>
                  <a:cubicBezTo>
                    <a:pt x="258" y="139"/>
                    <a:pt x="258" y="139"/>
                    <a:pt x="258" y="139"/>
                  </a:cubicBezTo>
                  <a:cubicBezTo>
                    <a:pt x="258" y="139"/>
                    <a:pt x="258" y="139"/>
                    <a:pt x="258" y="139"/>
                  </a:cubicBezTo>
                  <a:cubicBezTo>
                    <a:pt x="258" y="139"/>
                    <a:pt x="258" y="139"/>
                    <a:pt x="258" y="139"/>
                  </a:cubicBezTo>
                  <a:cubicBezTo>
                    <a:pt x="258" y="139"/>
                    <a:pt x="258" y="139"/>
                    <a:pt x="258" y="139"/>
                  </a:cubicBezTo>
                  <a:cubicBezTo>
                    <a:pt x="258" y="139"/>
                    <a:pt x="258" y="138"/>
                    <a:pt x="258" y="138"/>
                  </a:cubicBezTo>
                  <a:cubicBezTo>
                    <a:pt x="258" y="138"/>
                    <a:pt x="258" y="138"/>
                    <a:pt x="258" y="138"/>
                  </a:cubicBezTo>
                  <a:cubicBezTo>
                    <a:pt x="258" y="138"/>
                    <a:pt x="258" y="138"/>
                    <a:pt x="258" y="138"/>
                  </a:cubicBezTo>
                  <a:cubicBezTo>
                    <a:pt x="258" y="138"/>
                    <a:pt x="258" y="138"/>
                    <a:pt x="258" y="138"/>
                  </a:cubicBezTo>
                  <a:cubicBezTo>
                    <a:pt x="258" y="138"/>
                    <a:pt x="258" y="137"/>
                    <a:pt x="258" y="137"/>
                  </a:cubicBezTo>
                  <a:cubicBezTo>
                    <a:pt x="258" y="137"/>
                    <a:pt x="258" y="138"/>
                    <a:pt x="258" y="138"/>
                  </a:cubicBezTo>
                  <a:cubicBezTo>
                    <a:pt x="258" y="138"/>
                    <a:pt x="258" y="138"/>
                    <a:pt x="258" y="138"/>
                  </a:cubicBezTo>
                  <a:cubicBezTo>
                    <a:pt x="258" y="138"/>
                    <a:pt x="258" y="138"/>
                    <a:pt x="258" y="138"/>
                  </a:cubicBezTo>
                  <a:cubicBezTo>
                    <a:pt x="258" y="138"/>
                    <a:pt x="258" y="138"/>
                    <a:pt x="258" y="138"/>
                  </a:cubicBezTo>
                  <a:cubicBezTo>
                    <a:pt x="258" y="138"/>
                    <a:pt x="258" y="139"/>
                    <a:pt x="258" y="139"/>
                  </a:cubicBezTo>
                  <a:cubicBezTo>
                    <a:pt x="258" y="139"/>
                    <a:pt x="258" y="139"/>
                    <a:pt x="258" y="139"/>
                  </a:cubicBezTo>
                  <a:cubicBezTo>
                    <a:pt x="258" y="139"/>
                    <a:pt x="258" y="139"/>
                    <a:pt x="258" y="139"/>
                  </a:cubicBezTo>
                  <a:cubicBezTo>
                    <a:pt x="258" y="139"/>
                    <a:pt x="258" y="139"/>
                    <a:pt x="258" y="139"/>
                  </a:cubicBezTo>
                  <a:cubicBezTo>
                    <a:pt x="258" y="139"/>
                    <a:pt x="257" y="139"/>
                    <a:pt x="257" y="139"/>
                  </a:cubicBezTo>
                  <a:cubicBezTo>
                    <a:pt x="257" y="139"/>
                    <a:pt x="258" y="139"/>
                    <a:pt x="258" y="140"/>
                  </a:cubicBezTo>
                  <a:cubicBezTo>
                    <a:pt x="258" y="140"/>
                    <a:pt x="258" y="140"/>
                    <a:pt x="258" y="140"/>
                  </a:cubicBezTo>
                  <a:cubicBezTo>
                    <a:pt x="258" y="140"/>
                    <a:pt x="258" y="140"/>
                    <a:pt x="258" y="140"/>
                  </a:cubicBezTo>
                  <a:cubicBezTo>
                    <a:pt x="258" y="140"/>
                    <a:pt x="258" y="140"/>
                    <a:pt x="258" y="140"/>
                  </a:cubicBezTo>
                  <a:cubicBezTo>
                    <a:pt x="257" y="140"/>
                    <a:pt x="257" y="141"/>
                    <a:pt x="257" y="141"/>
                  </a:cubicBezTo>
                  <a:cubicBezTo>
                    <a:pt x="257" y="141"/>
                    <a:pt x="257" y="141"/>
                    <a:pt x="257" y="141"/>
                  </a:cubicBezTo>
                  <a:cubicBezTo>
                    <a:pt x="256" y="141"/>
                    <a:pt x="256" y="141"/>
                    <a:pt x="256" y="142"/>
                  </a:cubicBezTo>
                  <a:cubicBezTo>
                    <a:pt x="256" y="142"/>
                    <a:pt x="257" y="141"/>
                    <a:pt x="257" y="143"/>
                  </a:cubicBezTo>
                  <a:cubicBezTo>
                    <a:pt x="257" y="143"/>
                    <a:pt x="257" y="143"/>
                    <a:pt x="257" y="143"/>
                  </a:cubicBezTo>
                  <a:cubicBezTo>
                    <a:pt x="257" y="143"/>
                    <a:pt x="257" y="143"/>
                    <a:pt x="257" y="144"/>
                  </a:cubicBezTo>
                  <a:cubicBezTo>
                    <a:pt x="257" y="144"/>
                    <a:pt x="257" y="144"/>
                    <a:pt x="257" y="144"/>
                  </a:cubicBezTo>
                  <a:cubicBezTo>
                    <a:pt x="257" y="146"/>
                    <a:pt x="257" y="146"/>
                    <a:pt x="257" y="146"/>
                  </a:cubicBezTo>
                  <a:cubicBezTo>
                    <a:pt x="255" y="143"/>
                    <a:pt x="255" y="143"/>
                    <a:pt x="255" y="143"/>
                  </a:cubicBezTo>
                  <a:cubicBezTo>
                    <a:pt x="253" y="141"/>
                    <a:pt x="253" y="141"/>
                    <a:pt x="253" y="141"/>
                  </a:cubicBezTo>
                  <a:cubicBezTo>
                    <a:pt x="249" y="141"/>
                    <a:pt x="249" y="141"/>
                    <a:pt x="249" y="141"/>
                  </a:cubicBezTo>
                  <a:cubicBezTo>
                    <a:pt x="249" y="131"/>
                    <a:pt x="249" y="131"/>
                    <a:pt x="249" y="131"/>
                  </a:cubicBezTo>
                  <a:cubicBezTo>
                    <a:pt x="249" y="131"/>
                    <a:pt x="249" y="131"/>
                    <a:pt x="249" y="131"/>
                  </a:cubicBezTo>
                  <a:cubicBezTo>
                    <a:pt x="249" y="131"/>
                    <a:pt x="249" y="130"/>
                    <a:pt x="248" y="130"/>
                  </a:cubicBezTo>
                  <a:cubicBezTo>
                    <a:pt x="249" y="130"/>
                    <a:pt x="249" y="130"/>
                    <a:pt x="249" y="129"/>
                  </a:cubicBezTo>
                  <a:cubicBezTo>
                    <a:pt x="249" y="128"/>
                    <a:pt x="250" y="129"/>
                    <a:pt x="250" y="128"/>
                  </a:cubicBezTo>
                  <a:cubicBezTo>
                    <a:pt x="250" y="128"/>
                    <a:pt x="250" y="128"/>
                    <a:pt x="249" y="128"/>
                  </a:cubicBezTo>
                  <a:cubicBezTo>
                    <a:pt x="249" y="128"/>
                    <a:pt x="249" y="127"/>
                    <a:pt x="249" y="127"/>
                  </a:cubicBezTo>
                  <a:cubicBezTo>
                    <a:pt x="249" y="127"/>
                    <a:pt x="248" y="126"/>
                    <a:pt x="248" y="126"/>
                  </a:cubicBezTo>
                  <a:cubicBezTo>
                    <a:pt x="248" y="126"/>
                    <a:pt x="248" y="126"/>
                    <a:pt x="248" y="126"/>
                  </a:cubicBezTo>
                  <a:cubicBezTo>
                    <a:pt x="248" y="126"/>
                    <a:pt x="248" y="126"/>
                    <a:pt x="248" y="126"/>
                  </a:cubicBezTo>
                  <a:cubicBezTo>
                    <a:pt x="248" y="125"/>
                    <a:pt x="248" y="125"/>
                    <a:pt x="248" y="125"/>
                  </a:cubicBezTo>
                  <a:cubicBezTo>
                    <a:pt x="248" y="125"/>
                    <a:pt x="248" y="125"/>
                    <a:pt x="248" y="125"/>
                  </a:cubicBezTo>
                  <a:cubicBezTo>
                    <a:pt x="248" y="125"/>
                    <a:pt x="248" y="125"/>
                    <a:pt x="248" y="125"/>
                  </a:cubicBezTo>
                  <a:cubicBezTo>
                    <a:pt x="248" y="125"/>
                    <a:pt x="248" y="125"/>
                    <a:pt x="248" y="125"/>
                  </a:cubicBezTo>
                  <a:cubicBezTo>
                    <a:pt x="248" y="124"/>
                    <a:pt x="248" y="124"/>
                    <a:pt x="248" y="124"/>
                  </a:cubicBezTo>
                  <a:cubicBezTo>
                    <a:pt x="248" y="124"/>
                    <a:pt x="248" y="124"/>
                    <a:pt x="248" y="124"/>
                  </a:cubicBezTo>
                  <a:cubicBezTo>
                    <a:pt x="248" y="124"/>
                    <a:pt x="248" y="124"/>
                    <a:pt x="248" y="124"/>
                  </a:cubicBezTo>
                  <a:cubicBezTo>
                    <a:pt x="248" y="124"/>
                    <a:pt x="248" y="124"/>
                    <a:pt x="248" y="124"/>
                  </a:cubicBezTo>
                  <a:cubicBezTo>
                    <a:pt x="248" y="124"/>
                    <a:pt x="248" y="124"/>
                    <a:pt x="248" y="123"/>
                  </a:cubicBezTo>
                  <a:cubicBezTo>
                    <a:pt x="248" y="123"/>
                    <a:pt x="248" y="123"/>
                    <a:pt x="248" y="123"/>
                  </a:cubicBezTo>
                  <a:cubicBezTo>
                    <a:pt x="248" y="123"/>
                    <a:pt x="248" y="122"/>
                    <a:pt x="248" y="122"/>
                  </a:cubicBezTo>
                  <a:cubicBezTo>
                    <a:pt x="247" y="122"/>
                    <a:pt x="247" y="123"/>
                    <a:pt x="247" y="123"/>
                  </a:cubicBezTo>
                  <a:cubicBezTo>
                    <a:pt x="247" y="123"/>
                    <a:pt x="247" y="123"/>
                    <a:pt x="247" y="123"/>
                  </a:cubicBezTo>
                  <a:cubicBezTo>
                    <a:pt x="247" y="124"/>
                    <a:pt x="247" y="124"/>
                    <a:pt x="247" y="124"/>
                  </a:cubicBezTo>
                  <a:cubicBezTo>
                    <a:pt x="247" y="124"/>
                    <a:pt x="247" y="124"/>
                    <a:pt x="247" y="124"/>
                  </a:cubicBezTo>
                  <a:cubicBezTo>
                    <a:pt x="247" y="124"/>
                    <a:pt x="247" y="124"/>
                    <a:pt x="247" y="124"/>
                  </a:cubicBezTo>
                  <a:cubicBezTo>
                    <a:pt x="247" y="124"/>
                    <a:pt x="247" y="124"/>
                    <a:pt x="247" y="124"/>
                  </a:cubicBezTo>
                  <a:cubicBezTo>
                    <a:pt x="247" y="124"/>
                    <a:pt x="247" y="124"/>
                    <a:pt x="247" y="125"/>
                  </a:cubicBezTo>
                  <a:cubicBezTo>
                    <a:pt x="247" y="125"/>
                    <a:pt x="247" y="125"/>
                    <a:pt x="247" y="125"/>
                  </a:cubicBezTo>
                  <a:cubicBezTo>
                    <a:pt x="247" y="125"/>
                    <a:pt x="247" y="125"/>
                    <a:pt x="247" y="125"/>
                  </a:cubicBezTo>
                  <a:cubicBezTo>
                    <a:pt x="247" y="125"/>
                    <a:pt x="247" y="125"/>
                    <a:pt x="247" y="125"/>
                  </a:cubicBezTo>
                  <a:cubicBezTo>
                    <a:pt x="247" y="125"/>
                    <a:pt x="247" y="125"/>
                    <a:pt x="247" y="126"/>
                  </a:cubicBezTo>
                  <a:cubicBezTo>
                    <a:pt x="247" y="126"/>
                    <a:pt x="247" y="126"/>
                    <a:pt x="247" y="126"/>
                  </a:cubicBezTo>
                  <a:cubicBezTo>
                    <a:pt x="247" y="126"/>
                    <a:pt x="247" y="126"/>
                    <a:pt x="247" y="126"/>
                  </a:cubicBezTo>
                  <a:cubicBezTo>
                    <a:pt x="247" y="126"/>
                    <a:pt x="246" y="127"/>
                    <a:pt x="246" y="127"/>
                  </a:cubicBezTo>
                  <a:cubicBezTo>
                    <a:pt x="246" y="127"/>
                    <a:pt x="246" y="128"/>
                    <a:pt x="246" y="128"/>
                  </a:cubicBezTo>
                  <a:cubicBezTo>
                    <a:pt x="245" y="128"/>
                    <a:pt x="245" y="128"/>
                    <a:pt x="245" y="128"/>
                  </a:cubicBezTo>
                  <a:cubicBezTo>
                    <a:pt x="245" y="129"/>
                    <a:pt x="246" y="128"/>
                    <a:pt x="246" y="129"/>
                  </a:cubicBezTo>
                  <a:cubicBezTo>
                    <a:pt x="246" y="130"/>
                    <a:pt x="246" y="130"/>
                    <a:pt x="247" y="130"/>
                  </a:cubicBezTo>
                  <a:cubicBezTo>
                    <a:pt x="246" y="130"/>
                    <a:pt x="246" y="130"/>
                    <a:pt x="246" y="131"/>
                  </a:cubicBezTo>
                  <a:cubicBezTo>
                    <a:pt x="246" y="131"/>
                    <a:pt x="246" y="131"/>
                    <a:pt x="246" y="131"/>
                  </a:cubicBezTo>
                  <a:cubicBezTo>
                    <a:pt x="246" y="152"/>
                    <a:pt x="246" y="152"/>
                    <a:pt x="246" y="152"/>
                  </a:cubicBezTo>
                  <a:cubicBezTo>
                    <a:pt x="243" y="153"/>
                    <a:pt x="243" y="153"/>
                    <a:pt x="243" y="153"/>
                  </a:cubicBezTo>
                  <a:cubicBezTo>
                    <a:pt x="243" y="142"/>
                    <a:pt x="243" y="142"/>
                    <a:pt x="243" y="142"/>
                  </a:cubicBezTo>
                  <a:cubicBezTo>
                    <a:pt x="243" y="141"/>
                    <a:pt x="243" y="141"/>
                    <a:pt x="243" y="141"/>
                  </a:cubicBezTo>
                  <a:cubicBezTo>
                    <a:pt x="243" y="141"/>
                    <a:pt x="243" y="141"/>
                    <a:pt x="243" y="141"/>
                  </a:cubicBezTo>
                  <a:cubicBezTo>
                    <a:pt x="243" y="141"/>
                    <a:pt x="243" y="140"/>
                    <a:pt x="243" y="140"/>
                  </a:cubicBezTo>
                  <a:cubicBezTo>
                    <a:pt x="243" y="138"/>
                    <a:pt x="244" y="139"/>
                    <a:pt x="244" y="139"/>
                  </a:cubicBezTo>
                  <a:cubicBezTo>
                    <a:pt x="244" y="138"/>
                    <a:pt x="244" y="138"/>
                    <a:pt x="243" y="138"/>
                  </a:cubicBezTo>
                  <a:cubicBezTo>
                    <a:pt x="243" y="138"/>
                    <a:pt x="243" y="138"/>
                    <a:pt x="243" y="138"/>
                  </a:cubicBezTo>
                  <a:cubicBezTo>
                    <a:pt x="243" y="137"/>
                    <a:pt x="243" y="137"/>
                    <a:pt x="242" y="137"/>
                  </a:cubicBezTo>
                  <a:cubicBezTo>
                    <a:pt x="242" y="136"/>
                    <a:pt x="242" y="136"/>
                    <a:pt x="242" y="136"/>
                  </a:cubicBezTo>
                  <a:cubicBezTo>
                    <a:pt x="242" y="136"/>
                    <a:pt x="242" y="136"/>
                    <a:pt x="242" y="136"/>
                  </a:cubicBezTo>
                  <a:cubicBezTo>
                    <a:pt x="242" y="136"/>
                    <a:pt x="242" y="136"/>
                    <a:pt x="242" y="136"/>
                  </a:cubicBezTo>
                  <a:cubicBezTo>
                    <a:pt x="242" y="136"/>
                    <a:pt x="242" y="136"/>
                    <a:pt x="242" y="136"/>
                  </a:cubicBezTo>
                  <a:cubicBezTo>
                    <a:pt x="242" y="135"/>
                    <a:pt x="242" y="135"/>
                    <a:pt x="242" y="135"/>
                  </a:cubicBezTo>
                  <a:cubicBezTo>
                    <a:pt x="242" y="135"/>
                    <a:pt x="242" y="135"/>
                    <a:pt x="242" y="135"/>
                  </a:cubicBezTo>
                  <a:cubicBezTo>
                    <a:pt x="242" y="135"/>
                    <a:pt x="242" y="135"/>
                    <a:pt x="242" y="135"/>
                  </a:cubicBezTo>
                  <a:cubicBezTo>
                    <a:pt x="242" y="135"/>
                    <a:pt x="242" y="135"/>
                    <a:pt x="242" y="135"/>
                  </a:cubicBezTo>
                  <a:cubicBezTo>
                    <a:pt x="242" y="135"/>
                    <a:pt x="242" y="134"/>
                    <a:pt x="242" y="134"/>
                  </a:cubicBezTo>
                  <a:cubicBezTo>
                    <a:pt x="242" y="134"/>
                    <a:pt x="242" y="134"/>
                    <a:pt x="242" y="134"/>
                  </a:cubicBezTo>
                  <a:cubicBezTo>
                    <a:pt x="242" y="134"/>
                    <a:pt x="242" y="134"/>
                    <a:pt x="242" y="134"/>
                  </a:cubicBezTo>
                  <a:cubicBezTo>
                    <a:pt x="242" y="134"/>
                    <a:pt x="242" y="134"/>
                    <a:pt x="242" y="134"/>
                  </a:cubicBezTo>
                  <a:cubicBezTo>
                    <a:pt x="242" y="134"/>
                    <a:pt x="242" y="133"/>
                    <a:pt x="242" y="133"/>
                  </a:cubicBezTo>
                  <a:cubicBezTo>
                    <a:pt x="242" y="133"/>
                    <a:pt x="242" y="134"/>
                    <a:pt x="242" y="134"/>
                  </a:cubicBezTo>
                  <a:cubicBezTo>
                    <a:pt x="242" y="134"/>
                    <a:pt x="242" y="134"/>
                    <a:pt x="242" y="134"/>
                  </a:cubicBezTo>
                  <a:cubicBezTo>
                    <a:pt x="242" y="134"/>
                    <a:pt x="242" y="134"/>
                    <a:pt x="242" y="134"/>
                  </a:cubicBezTo>
                  <a:cubicBezTo>
                    <a:pt x="242" y="134"/>
                    <a:pt x="242" y="134"/>
                    <a:pt x="242" y="134"/>
                  </a:cubicBezTo>
                  <a:cubicBezTo>
                    <a:pt x="242" y="134"/>
                    <a:pt x="241" y="135"/>
                    <a:pt x="241" y="135"/>
                  </a:cubicBezTo>
                  <a:cubicBezTo>
                    <a:pt x="241" y="135"/>
                    <a:pt x="242" y="135"/>
                    <a:pt x="242" y="135"/>
                  </a:cubicBezTo>
                  <a:cubicBezTo>
                    <a:pt x="242" y="135"/>
                    <a:pt x="242" y="135"/>
                    <a:pt x="242" y="135"/>
                  </a:cubicBezTo>
                  <a:cubicBezTo>
                    <a:pt x="242" y="135"/>
                    <a:pt x="242" y="135"/>
                    <a:pt x="242" y="135"/>
                  </a:cubicBezTo>
                  <a:cubicBezTo>
                    <a:pt x="242" y="135"/>
                    <a:pt x="241" y="135"/>
                    <a:pt x="241" y="136"/>
                  </a:cubicBezTo>
                  <a:cubicBezTo>
                    <a:pt x="241" y="136"/>
                    <a:pt x="242" y="136"/>
                    <a:pt x="242" y="136"/>
                  </a:cubicBezTo>
                  <a:cubicBezTo>
                    <a:pt x="242" y="136"/>
                    <a:pt x="242" y="136"/>
                    <a:pt x="242" y="136"/>
                  </a:cubicBezTo>
                  <a:cubicBezTo>
                    <a:pt x="242" y="136"/>
                    <a:pt x="242" y="136"/>
                    <a:pt x="242" y="136"/>
                  </a:cubicBezTo>
                  <a:cubicBezTo>
                    <a:pt x="242" y="136"/>
                    <a:pt x="242" y="136"/>
                    <a:pt x="242" y="137"/>
                  </a:cubicBezTo>
                  <a:cubicBezTo>
                    <a:pt x="241" y="137"/>
                    <a:pt x="240" y="137"/>
                    <a:pt x="240" y="138"/>
                  </a:cubicBezTo>
                  <a:cubicBezTo>
                    <a:pt x="240" y="138"/>
                    <a:pt x="240" y="138"/>
                    <a:pt x="240" y="138"/>
                  </a:cubicBezTo>
                  <a:cubicBezTo>
                    <a:pt x="240" y="138"/>
                    <a:pt x="239" y="138"/>
                    <a:pt x="239" y="139"/>
                  </a:cubicBezTo>
                  <a:cubicBezTo>
                    <a:pt x="239" y="139"/>
                    <a:pt x="240" y="138"/>
                    <a:pt x="241" y="140"/>
                  </a:cubicBezTo>
                  <a:cubicBezTo>
                    <a:pt x="241" y="140"/>
                    <a:pt x="241" y="141"/>
                    <a:pt x="241" y="141"/>
                  </a:cubicBezTo>
                  <a:cubicBezTo>
                    <a:pt x="241" y="141"/>
                    <a:pt x="240" y="141"/>
                    <a:pt x="240" y="141"/>
                  </a:cubicBezTo>
                  <a:cubicBezTo>
                    <a:pt x="240" y="141"/>
                    <a:pt x="241" y="141"/>
                    <a:pt x="241" y="142"/>
                  </a:cubicBezTo>
                  <a:cubicBezTo>
                    <a:pt x="241" y="153"/>
                    <a:pt x="241" y="153"/>
                    <a:pt x="241" y="153"/>
                  </a:cubicBezTo>
                  <a:cubicBezTo>
                    <a:pt x="241" y="153"/>
                    <a:pt x="241" y="153"/>
                    <a:pt x="241" y="153"/>
                  </a:cubicBezTo>
                  <a:cubicBezTo>
                    <a:pt x="240" y="230"/>
                    <a:pt x="240" y="230"/>
                    <a:pt x="240" y="230"/>
                  </a:cubicBezTo>
                  <a:cubicBezTo>
                    <a:pt x="230" y="230"/>
                    <a:pt x="230" y="230"/>
                    <a:pt x="230" y="230"/>
                  </a:cubicBezTo>
                  <a:cubicBezTo>
                    <a:pt x="230" y="215"/>
                    <a:pt x="230" y="215"/>
                    <a:pt x="230" y="215"/>
                  </a:cubicBezTo>
                  <a:cubicBezTo>
                    <a:pt x="233" y="213"/>
                    <a:pt x="233" y="213"/>
                    <a:pt x="233" y="213"/>
                  </a:cubicBezTo>
                  <a:cubicBezTo>
                    <a:pt x="233" y="211"/>
                    <a:pt x="233" y="211"/>
                    <a:pt x="233" y="211"/>
                  </a:cubicBezTo>
                  <a:cubicBezTo>
                    <a:pt x="233" y="211"/>
                    <a:pt x="233" y="211"/>
                    <a:pt x="233" y="211"/>
                  </a:cubicBezTo>
                  <a:cubicBezTo>
                    <a:pt x="233" y="211"/>
                    <a:pt x="233" y="211"/>
                    <a:pt x="233" y="211"/>
                  </a:cubicBezTo>
                  <a:cubicBezTo>
                    <a:pt x="232" y="210"/>
                    <a:pt x="231" y="210"/>
                    <a:pt x="230" y="209"/>
                  </a:cubicBezTo>
                  <a:cubicBezTo>
                    <a:pt x="229" y="187"/>
                    <a:pt x="229" y="187"/>
                    <a:pt x="229" y="187"/>
                  </a:cubicBezTo>
                  <a:cubicBezTo>
                    <a:pt x="232" y="186"/>
                    <a:pt x="232" y="186"/>
                    <a:pt x="232" y="186"/>
                  </a:cubicBezTo>
                  <a:cubicBezTo>
                    <a:pt x="232" y="184"/>
                    <a:pt x="232" y="184"/>
                    <a:pt x="232" y="184"/>
                  </a:cubicBezTo>
                  <a:cubicBezTo>
                    <a:pt x="232" y="184"/>
                    <a:pt x="232" y="184"/>
                    <a:pt x="232" y="184"/>
                  </a:cubicBezTo>
                  <a:cubicBezTo>
                    <a:pt x="231" y="183"/>
                    <a:pt x="231" y="182"/>
                    <a:pt x="229" y="182"/>
                  </a:cubicBezTo>
                  <a:cubicBezTo>
                    <a:pt x="229" y="157"/>
                    <a:pt x="229" y="157"/>
                    <a:pt x="229" y="157"/>
                  </a:cubicBezTo>
                  <a:cubicBezTo>
                    <a:pt x="231" y="155"/>
                    <a:pt x="231" y="155"/>
                    <a:pt x="231" y="155"/>
                  </a:cubicBezTo>
                  <a:cubicBezTo>
                    <a:pt x="231" y="153"/>
                    <a:pt x="231" y="153"/>
                    <a:pt x="231" y="153"/>
                  </a:cubicBezTo>
                  <a:cubicBezTo>
                    <a:pt x="231" y="153"/>
                    <a:pt x="231" y="153"/>
                    <a:pt x="231" y="153"/>
                  </a:cubicBezTo>
                  <a:cubicBezTo>
                    <a:pt x="231" y="152"/>
                    <a:pt x="230" y="152"/>
                    <a:pt x="229" y="151"/>
                  </a:cubicBezTo>
                  <a:cubicBezTo>
                    <a:pt x="228" y="145"/>
                    <a:pt x="228" y="145"/>
                    <a:pt x="228" y="145"/>
                  </a:cubicBezTo>
                  <a:cubicBezTo>
                    <a:pt x="230" y="145"/>
                    <a:pt x="230" y="145"/>
                    <a:pt x="230" y="145"/>
                  </a:cubicBezTo>
                  <a:cubicBezTo>
                    <a:pt x="232" y="143"/>
                    <a:pt x="232" y="143"/>
                    <a:pt x="232" y="143"/>
                  </a:cubicBezTo>
                  <a:cubicBezTo>
                    <a:pt x="229" y="142"/>
                    <a:pt x="229" y="142"/>
                    <a:pt x="229" y="142"/>
                  </a:cubicBezTo>
                  <a:cubicBezTo>
                    <a:pt x="229" y="141"/>
                    <a:pt x="229" y="141"/>
                    <a:pt x="229" y="141"/>
                  </a:cubicBezTo>
                  <a:cubicBezTo>
                    <a:pt x="229" y="141"/>
                    <a:pt x="229" y="141"/>
                    <a:pt x="229" y="141"/>
                  </a:cubicBezTo>
                  <a:cubicBezTo>
                    <a:pt x="228" y="141"/>
                    <a:pt x="228" y="141"/>
                    <a:pt x="228" y="141"/>
                  </a:cubicBezTo>
                  <a:cubicBezTo>
                    <a:pt x="228" y="140"/>
                    <a:pt x="228" y="140"/>
                    <a:pt x="228" y="139"/>
                  </a:cubicBezTo>
                  <a:cubicBezTo>
                    <a:pt x="228" y="139"/>
                    <a:pt x="227" y="138"/>
                    <a:pt x="227" y="137"/>
                  </a:cubicBezTo>
                  <a:cubicBezTo>
                    <a:pt x="226" y="137"/>
                    <a:pt x="226" y="137"/>
                    <a:pt x="225" y="136"/>
                  </a:cubicBezTo>
                  <a:cubicBezTo>
                    <a:pt x="225" y="136"/>
                    <a:pt x="225" y="136"/>
                    <a:pt x="224" y="136"/>
                  </a:cubicBezTo>
                  <a:cubicBezTo>
                    <a:pt x="224" y="136"/>
                    <a:pt x="224" y="136"/>
                    <a:pt x="224" y="136"/>
                  </a:cubicBezTo>
                  <a:cubicBezTo>
                    <a:pt x="224" y="135"/>
                    <a:pt x="224" y="135"/>
                    <a:pt x="224" y="135"/>
                  </a:cubicBezTo>
                  <a:cubicBezTo>
                    <a:pt x="223" y="135"/>
                    <a:pt x="223" y="135"/>
                    <a:pt x="223" y="135"/>
                  </a:cubicBezTo>
                  <a:cubicBezTo>
                    <a:pt x="223" y="135"/>
                    <a:pt x="223" y="135"/>
                    <a:pt x="223" y="136"/>
                  </a:cubicBezTo>
                  <a:cubicBezTo>
                    <a:pt x="223" y="136"/>
                    <a:pt x="223" y="136"/>
                    <a:pt x="223" y="136"/>
                  </a:cubicBezTo>
                  <a:cubicBezTo>
                    <a:pt x="222" y="136"/>
                    <a:pt x="222" y="136"/>
                    <a:pt x="222" y="136"/>
                  </a:cubicBezTo>
                  <a:cubicBezTo>
                    <a:pt x="222" y="136"/>
                    <a:pt x="222" y="136"/>
                    <a:pt x="222" y="136"/>
                  </a:cubicBezTo>
                  <a:cubicBezTo>
                    <a:pt x="221" y="137"/>
                    <a:pt x="221" y="137"/>
                    <a:pt x="221" y="137"/>
                  </a:cubicBezTo>
                  <a:cubicBezTo>
                    <a:pt x="220" y="138"/>
                    <a:pt x="219" y="139"/>
                    <a:pt x="219" y="141"/>
                  </a:cubicBezTo>
                  <a:cubicBezTo>
                    <a:pt x="218" y="141"/>
                    <a:pt x="218" y="141"/>
                    <a:pt x="218" y="141"/>
                  </a:cubicBezTo>
                  <a:cubicBezTo>
                    <a:pt x="218" y="142"/>
                    <a:pt x="218" y="142"/>
                    <a:pt x="218" y="142"/>
                  </a:cubicBezTo>
                  <a:cubicBezTo>
                    <a:pt x="215" y="143"/>
                    <a:pt x="215" y="143"/>
                    <a:pt x="215" y="143"/>
                  </a:cubicBezTo>
                  <a:cubicBezTo>
                    <a:pt x="217" y="145"/>
                    <a:pt x="217" y="145"/>
                    <a:pt x="217" y="145"/>
                  </a:cubicBezTo>
                  <a:cubicBezTo>
                    <a:pt x="219" y="145"/>
                    <a:pt x="219" y="145"/>
                    <a:pt x="219" y="145"/>
                  </a:cubicBezTo>
                  <a:cubicBezTo>
                    <a:pt x="218" y="151"/>
                    <a:pt x="218" y="151"/>
                    <a:pt x="218" y="151"/>
                  </a:cubicBezTo>
                  <a:cubicBezTo>
                    <a:pt x="217" y="152"/>
                    <a:pt x="216" y="153"/>
                    <a:pt x="216" y="153"/>
                  </a:cubicBezTo>
                  <a:cubicBezTo>
                    <a:pt x="216" y="155"/>
                    <a:pt x="216" y="155"/>
                    <a:pt x="216" y="155"/>
                  </a:cubicBezTo>
                  <a:cubicBezTo>
                    <a:pt x="218" y="157"/>
                    <a:pt x="218" y="157"/>
                    <a:pt x="218" y="157"/>
                  </a:cubicBezTo>
                  <a:cubicBezTo>
                    <a:pt x="218" y="158"/>
                    <a:pt x="218" y="158"/>
                    <a:pt x="218" y="158"/>
                  </a:cubicBezTo>
                  <a:cubicBezTo>
                    <a:pt x="218" y="164"/>
                    <a:pt x="218" y="164"/>
                    <a:pt x="218" y="164"/>
                  </a:cubicBezTo>
                  <a:cubicBezTo>
                    <a:pt x="217" y="180"/>
                    <a:pt x="217" y="180"/>
                    <a:pt x="217" y="180"/>
                  </a:cubicBezTo>
                  <a:cubicBezTo>
                    <a:pt x="217" y="182"/>
                    <a:pt x="217" y="182"/>
                    <a:pt x="217" y="182"/>
                  </a:cubicBezTo>
                  <a:cubicBezTo>
                    <a:pt x="217" y="182"/>
                    <a:pt x="217" y="182"/>
                    <a:pt x="217" y="182"/>
                  </a:cubicBezTo>
                  <a:cubicBezTo>
                    <a:pt x="216" y="182"/>
                    <a:pt x="216" y="183"/>
                    <a:pt x="215" y="183"/>
                  </a:cubicBezTo>
                  <a:cubicBezTo>
                    <a:pt x="215" y="183"/>
                    <a:pt x="215" y="184"/>
                    <a:pt x="215" y="184"/>
                  </a:cubicBezTo>
                  <a:cubicBezTo>
                    <a:pt x="215" y="186"/>
                    <a:pt x="215" y="186"/>
                    <a:pt x="215" y="186"/>
                  </a:cubicBezTo>
                  <a:cubicBezTo>
                    <a:pt x="215" y="186"/>
                    <a:pt x="215" y="186"/>
                    <a:pt x="215" y="186"/>
                  </a:cubicBezTo>
                  <a:cubicBezTo>
                    <a:pt x="217" y="187"/>
                    <a:pt x="217" y="187"/>
                    <a:pt x="217" y="187"/>
                  </a:cubicBezTo>
                  <a:cubicBezTo>
                    <a:pt x="217" y="187"/>
                    <a:pt x="217" y="187"/>
                    <a:pt x="217" y="187"/>
                  </a:cubicBezTo>
                  <a:cubicBezTo>
                    <a:pt x="217" y="209"/>
                    <a:pt x="217" y="209"/>
                    <a:pt x="217" y="209"/>
                  </a:cubicBezTo>
                  <a:cubicBezTo>
                    <a:pt x="215" y="210"/>
                    <a:pt x="214" y="211"/>
                    <a:pt x="214" y="211"/>
                  </a:cubicBezTo>
                  <a:cubicBezTo>
                    <a:pt x="214" y="213"/>
                    <a:pt x="214" y="213"/>
                    <a:pt x="214" y="213"/>
                  </a:cubicBezTo>
                  <a:cubicBezTo>
                    <a:pt x="216" y="215"/>
                    <a:pt x="216" y="215"/>
                    <a:pt x="216" y="215"/>
                  </a:cubicBezTo>
                  <a:cubicBezTo>
                    <a:pt x="216" y="215"/>
                    <a:pt x="216" y="215"/>
                    <a:pt x="216" y="215"/>
                  </a:cubicBezTo>
                  <a:cubicBezTo>
                    <a:pt x="216" y="229"/>
                    <a:pt x="216" y="229"/>
                    <a:pt x="216" y="229"/>
                  </a:cubicBezTo>
                  <a:cubicBezTo>
                    <a:pt x="214" y="229"/>
                    <a:pt x="214" y="229"/>
                    <a:pt x="214" y="229"/>
                  </a:cubicBezTo>
                  <a:cubicBezTo>
                    <a:pt x="211" y="229"/>
                    <a:pt x="211" y="229"/>
                    <a:pt x="211" y="229"/>
                  </a:cubicBezTo>
                  <a:cubicBezTo>
                    <a:pt x="209" y="229"/>
                    <a:pt x="209" y="229"/>
                    <a:pt x="209" y="229"/>
                  </a:cubicBezTo>
                  <a:cubicBezTo>
                    <a:pt x="209" y="229"/>
                    <a:pt x="209" y="229"/>
                    <a:pt x="209" y="229"/>
                  </a:cubicBezTo>
                  <a:cubicBezTo>
                    <a:pt x="159" y="229"/>
                    <a:pt x="159" y="229"/>
                    <a:pt x="159" y="229"/>
                  </a:cubicBezTo>
                  <a:cubicBezTo>
                    <a:pt x="158" y="191"/>
                    <a:pt x="158" y="191"/>
                    <a:pt x="158" y="191"/>
                  </a:cubicBezTo>
                  <a:cubicBezTo>
                    <a:pt x="163" y="188"/>
                    <a:pt x="163" y="188"/>
                    <a:pt x="163" y="188"/>
                  </a:cubicBezTo>
                  <a:cubicBezTo>
                    <a:pt x="163" y="185"/>
                    <a:pt x="163" y="185"/>
                    <a:pt x="163" y="185"/>
                  </a:cubicBezTo>
                  <a:cubicBezTo>
                    <a:pt x="163" y="185"/>
                    <a:pt x="163" y="185"/>
                    <a:pt x="163" y="185"/>
                  </a:cubicBezTo>
                  <a:cubicBezTo>
                    <a:pt x="162" y="184"/>
                    <a:pt x="161" y="183"/>
                    <a:pt x="158" y="182"/>
                  </a:cubicBezTo>
                  <a:cubicBezTo>
                    <a:pt x="157" y="146"/>
                    <a:pt x="157" y="146"/>
                    <a:pt x="157" y="146"/>
                  </a:cubicBezTo>
                  <a:cubicBezTo>
                    <a:pt x="161" y="143"/>
                    <a:pt x="161" y="143"/>
                    <a:pt x="161" y="143"/>
                  </a:cubicBezTo>
                  <a:cubicBezTo>
                    <a:pt x="161" y="141"/>
                    <a:pt x="161" y="141"/>
                    <a:pt x="161" y="141"/>
                  </a:cubicBezTo>
                  <a:cubicBezTo>
                    <a:pt x="161" y="141"/>
                    <a:pt x="161" y="140"/>
                    <a:pt x="161" y="140"/>
                  </a:cubicBezTo>
                  <a:cubicBezTo>
                    <a:pt x="161" y="139"/>
                    <a:pt x="160" y="138"/>
                    <a:pt x="158" y="138"/>
                  </a:cubicBezTo>
                  <a:cubicBezTo>
                    <a:pt x="158" y="137"/>
                    <a:pt x="158" y="137"/>
                    <a:pt x="158" y="137"/>
                  </a:cubicBezTo>
                  <a:cubicBezTo>
                    <a:pt x="159" y="129"/>
                    <a:pt x="159" y="129"/>
                    <a:pt x="159" y="129"/>
                  </a:cubicBezTo>
                  <a:cubicBezTo>
                    <a:pt x="160" y="129"/>
                    <a:pt x="160" y="129"/>
                    <a:pt x="161" y="128"/>
                  </a:cubicBezTo>
                  <a:cubicBezTo>
                    <a:pt x="162" y="127"/>
                    <a:pt x="162" y="125"/>
                    <a:pt x="161" y="124"/>
                  </a:cubicBezTo>
                  <a:cubicBezTo>
                    <a:pt x="161" y="124"/>
                    <a:pt x="161" y="124"/>
                    <a:pt x="161" y="124"/>
                  </a:cubicBezTo>
                  <a:cubicBezTo>
                    <a:pt x="160" y="123"/>
                    <a:pt x="160" y="123"/>
                    <a:pt x="160" y="123"/>
                  </a:cubicBezTo>
                  <a:cubicBezTo>
                    <a:pt x="161" y="120"/>
                    <a:pt x="161" y="120"/>
                    <a:pt x="161" y="120"/>
                  </a:cubicBezTo>
                  <a:cubicBezTo>
                    <a:pt x="161" y="115"/>
                    <a:pt x="161" y="115"/>
                    <a:pt x="161" y="115"/>
                  </a:cubicBezTo>
                  <a:cubicBezTo>
                    <a:pt x="162" y="108"/>
                    <a:pt x="162" y="108"/>
                    <a:pt x="162" y="108"/>
                  </a:cubicBezTo>
                  <a:cubicBezTo>
                    <a:pt x="163" y="101"/>
                    <a:pt x="163" y="101"/>
                    <a:pt x="163" y="101"/>
                  </a:cubicBezTo>
                  <a:cubicBezTo>
                    <a:pt x="163" y="101"/>
                    <a:pt x="163" y="101"/>
                    <a:pt x="163" y="101"/>
                  </a:cubicBezTo>
                  <a:cubicBezTo>
                    <a:pt x="164" y="98"/>
                    <a:pt x="164" y="98"/>
                    <a:pt x="164" y="98"/>
                  </a:cubicBezTo>
                  <a:cubicBezTo>
                    <a:pt x="164" y="95"/>
                    <a:pt x="164" y="95"/>
                    <a:pt x="164" y="95"/>
                  </a:cubicBezTo>
                  <a:cubicBezTo>
                    <a:pt x="165" y="95"/>
                    <a:pt x="166" y="95"/>
                    <a:pt x="166" y="94"/>
                  </a:cubicBezTo>
                  <a:cubicBezTo>
                    <a:pt x="168" y="93"/>
                    <a:pt x="168" y="91"/>
                    <a:pt x="167" y="90"/>
                  </a:cubicBezTo>
                  <a:cubicBezTo>
                    <a:pt x="166" y="89"/>
                    <a:pt x="166" y="89"/>
                    <a:pt x="165" y="88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7" y="79"/>
                    <a:pt x="167" y="79"/>
                    <a:pt x="167" y="7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9" y="67"/>
                    <a:pt x="169" y="67"/>
                    <a:pt x="169" y="67"/>
                  </a:cubicBezTo>
                  <a:cubicBezTo>
                    <a:pt x="169" y="65"/>
                    <a:pt x="169" y="65"/>
                    <a:pt x="169" y="65"/>
                  </a:cubicBezTo>
                  <a:cubicBezTo>
                    <a:pt x="169" y="63"/>
                    <a:pt x="169" y="63"/>
                    <a:pt x="169" y="63"/>
                  </a:cubicBezTo>
                  <a:cubicBezTo>
                    <a:pt x="170" y="61"/>
                    <a:pt x="170" y="61"/>
                    <a:pt x="170" y="61"/>
                  </a:cubicBezTo>
                  <a:cubicBezTo>
                    <a:pt x="170" y="61"/>
                    <a:pt x="171" y="61"/>
                    <a:pt x="172" y="61"/>
                  </a:cubicBezTo>
                  <a:cubicBezTo>
                    <a:pt x="173" y="60"/>
                    <a:pt x="173" y="58"/>
                    <a:pt x="172" y="57"/>
                  </a:cubicBezTo>
                  <a:cubicBezTo>
                    <a:pt x="172" y="56"/>
                    <a:pt x="171" y="56"/>
                    <a:pt x="171" y="55"/>
                  </a:cubicBezTo>
                  <a:cubicBezTo>
                    <a:pt x="170" y="54"/>
                    <a:pt x="170" y="54"/>
                    <a:pt x="170" y="54"/>
                  </a:cubicBezTo>
                  <a:cubicBezTo>
                    <a:pt x="168" y="53"/>
                    <a:pt x="167" y="51"/>
                    <a:pt x="165" y="50"/>
                  </a:cubicBezTo>
                  <a:cubicBezTo>
                    <a:pt x="164" y="48"/>
                    <a:pt x="163" y="47"/>
                    <a:pt x="162" y="46"/>
                  </a:cubicBezTo>
                  <a:cubicBezTo>
                    <a:pt x="161" y="46"/>
                    <a:pt x="161" y="46"/>
                    <a:pt x="161" y="46"/>
                  </a:cubicBezTo>
                  <a:cubicBezTo>
                    <a:pt x="162" y="45"/>
                    <a:pt x="162" y="44"/>
                    <a:pt x="162" y="43"/>
                  </a:cubicBezTo>
                  <a:cubicBezTo>
                    <a:pt x="163" y="39"/>
                    <a:pt x="163" y="39"/>
                    <a:pt x="163" y="39"/>
                  </a:cubicBezTo>
                  <a:cubicBezTo>
                    <a:pt x="164" y="37"/>
                    <a:pt x="164" y="37"/>
                    <a:pt x="164" y="37"/>
                  </a:cubicBezTo>
                  <a:cubicBezTo>
                    <a:pt x="164" y="37"/>
                    <a:pt x="164" y="37"/>
                    <a:pt x="164" y="37"/>
                  </a:cubicBezTo>
                  <a:cubicBezTo>
                    <a:pt x="164" y="34"/>
                    <a:pt x="164" y="32"/>
                    <a:pt x="164" y="29"/>
                  </a:cubicBezTo>
                  <a:cubicBezTo>
                    <a:pt x="164" y="28"/>
                    <a:pt x="163" y="27"/>
                    <a:pt x="163" y="26"/>
                  </a:cubicBezTo>
                  <a:cubicBezTo>
                    <a:pt x="162" y="23"/>
                    <a:pt x="160" y="20"/>
                    <a:pt x="158" y="17"/>
                  </a:cubicBezTo>
                  <a:cubicBezTo>
                    <a:pt x="156" y="15"/>
                    <a:pt x="154" y="13"/>
                    <a:pt x="152" y="12"/>
                  </a:cubicBezTo>
                  <a:cubicBezTo>
                    <a:pt x="149" y="9"/>
                    <a:pt x="146" y="8"/>
                    <a:pt x="142" y="6"/>
                  </a:cubicBezTo>
                  <a:cubicBezTo>
                    <a:pt x="140" y="5"/>
                    <a:pt x="138" y="5"/>
                    <a:pt x="135" y="4"/>
                  </a:cubicBezTo>
                  <a:cubicBezTo>
                    <a:pt x="117" y="0"/>
                    <a:pt x="99" y="8"/>
                    <a:pt x="96" y="21"/>
                  </a:cubicBezTo>
                  <a:cubicBezTo>
                    <a:pt x="94" y="27"/>
                    <a:pt x="94" y="27"/>
                    <a:pt x="94" y="27"/>
                  </a:cubicBezTo>
                  <a:cubicBezTo>
                    <a:pt x="94" y="29"/>
                    <a:pt x="94" y="30"/>
                    <a:pt x="95" y="32"/>
                  </a:cubicBezTo>
                  <a:cubicBezTo>
                    <a:pt x="90" y="33"/>
                    <a:pt x="87" y="34"/>
                    <a:pt x="84" y="35"/>
                  </a:cubicBezTo>
                  <a:cubicBezTo>
                    <a:pt x="83" y="35"/>
                    <a:pt x="82" y="35"/>
                    <a:pt x="80" y="35"/>
                  </a:cubicBezTo>
                  <a:cubicBezTo>
                    <a:pt x="79" y="36"/>
                    <a:pt x="78" y="37"/>
                    <a:pt x="78" y="39"/>
                  </a:cubicBezTo>
                  <a:cubicBezTo>
                    <a:pt x="79" y="40"/>
                    <a:pt x="79" y="41"/>
                    <a:pt x="80" y="41"/>
                  </a:cubicBezTo>
                  <a:cubicBezTo>
                    <a:pt x="79" y="46"/>
                    <a:pt x="79" y="46"/>
                    <a:pt x="79" y="46"/>
                  </a:cubicBezTo>
                  <a:cubicBezTo>
                    <a:pt x="74" y="62"/>
                    <a:pt x="74" y="62"/>
                    <a:pt x="74" y="62"/>
                  </a:cubicBezTo>
                  <a:cubicBezTo>
                    <a:pt x="72" y="67"/>
                    <a:pt x="72" y="67"/>
                    <a:pt x="72" y="67"/>
                  </a:cubicBezTo>
                  <a:cubicBezTo>
                    <a:pt x="72" y="67"/>
                    <a:pt x="71" y="68"/>
                    <a:pt x="71" y="68"/>
                  </a:cubicBezTo>
                  <a:cubicBezTo>
                    <a:pt x="69" y="68"/>
                    <a:pt x="68" y="70"/>
                    <a:pt x="69" y="71"/>
                  </a:cubicBezTo>
                  <a:cubicBezTo>
                    <a:pt x="69" y="72"/>
                    <a:pt x="70" y="73"/>
                    <a:pt x="70" y="73"/>
                  </a:cubicBezTo>
                  <a:cubicBezTo>
                    <a:pt x="71" y="73"/>
                    <a:pt x="71" y="73"/>
                    <a:pt x="71" y="73"/>
                  </a:cubicBezTo>
                  <a:cubicBezTo>
                    <a:pt x="66" y="88"/>
                    <a:pt x="66" y="88"/>
                    <a:pt x="66" y="88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1" y="101"/>
                    <a:pt x="61" y="101"/>
                  </a:cubicBezTo>
                  <a:cubicBezTo>
                    <a:pt x="59" y="101"/>
                    <a:pt x="58" y="103"/>
                    <a:pt x="59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5"/>
                    <a:pt x="59" y="106"/>
                    <a:pt x="60" y="106"/>
                  </a:cubicBezTo>
                  <a:cubicBezTo>
                    <a:pt x="60" y="106"/>
                    <a:pt x="60" y="106"/>
                    <a:pt x="61" y="107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7" y="119"/>
                    <a:pt x="57" y="119"/>
                    <a:pt x="57" y="119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30"/>
                    <a:pt x="54" y="130"/>
                    <a:pt x="54" y="130"/>
                  </a:cubicBezTo>
                  <a:cubicBezTo>
                    <a:pt x="52" y="136"/>
                    <a:pt x="52" y="136"/>
                    <a:pt x="52" y="136"/>
                  </a:cubicBezTo>
                  <a:cubicBezTo>
                    <a:pt x="51" y="136"/>
                    <a:pt x="51" y="136"/>
                    <a:pt x="50" y="136"/>
                  </a:cubicBezTo>
                  <a:cubicBezTo>
                    <a:pt x="49" y="136"/>
                    <a:pt x="48" y="138"/>
                    <a:pt x="48" y="139"/>
                  </a:cubicBezTo>
                  <a:cubicBezTo>
                    <a:pt x="48" y="140"/>
                    <a:pt x="48" y="140"/>
                    <a:pt x="49" y="141"/>
                  </a:cubicBezTo>
                  <a:cubicBezTo>
                    <a:pt x="49" y="141"/>
                    <a:pt x="50" y="142"/>
                    <a:pt x="50" y="142"/>
                  </a:cubicBezTo>
                  <a:cubicBezTo>
                    <a:pt x="50" y="142"/>
                    <a:pt x="50" y="142"/>
                    <a:pt x="50" y="142"/>
                  </a:cubicBezTo>
                  <a:cubicBezTo>
                    <a:pt x="50" y="143"/>
                    <a:pt x="50" y="143"/>
                    <a:pt x="50" y="143"/>
                  </a:cubicBezTo>
                  <a:cubicBezTo>
                    <a:pt x="48" y="149"/>
                    <a:pt x="48" y="149"/>
                    <a:pt x="48" y="149"/>
                  </a:cubicBezTo>
                  <a:cubicBezTo>
                    <a:pt x="46" y="156"/>
                    <a:pt x="46" y="156"/>
                    <a:pt x="46" y="156"/>
                  </a:cubicBezTo>
                  <a:cubicBezTo>
                    <a:pt x="45" y="161"/>
                    <a:pt x="45" y="161"/>
                    <a:pt x="45" y="161"/>
                  </a:cubicBezTo>
                  <a:cubicBezTo>
                    <a:pt x="43" y="167"/>
                    <a:pt x="43" y="167"/>
                    <a:pt x="43" y="167"/>
                  </a:cubicBezTo>
                  <a:cubicBezTo>
                    <a:pt x="40" y="175"/>
                    <a:pt x="40" y="175"/>
                    <a:pt x="40" y="175"/>
                  </a:cubicBezTo>
                  <a:cubicBezTo>
                    <a:pt x="40" y="175"/>
                    <a:pt x="39" y="175"/>
                    <a:pt x="39" y="175"/>
                  </a:cubicBezTo>
                  <a:cubicBezTo>
                    <a:pt x="37" y="175"/>
                    <a:pt x="36" y="177"/>
                    <a:pt x="36" y="178"/>
                  </a:cubicBezTo>
                  <a:cubicBezTo>
                    <a:pt x="36" y="179"/>
                    <a:pt x="36" y="179"/>
                    <a:pt x="37" y="180"/>
                  </a:cubicBezTo>
                  <a:cubicBezTo>
                    <a:pt x="37" y="180"/>
                    <a:pt x="38" y="181"/>
                    <a:pt x="38" y="181"/>
                  </a:cubicBezTo>
                  <a:cubicBezTo>
                    <a:pt x="38" y="181"/>
                    <a:pt x="38" y="181"/>
                    <a:pt x="38" y="181"/>
                  </a:cubicBezTo>
                  <a:cubicBezTo>
                    <a:pt x="38" y="182"/>
                    <a:pt x="38" y="182"/>
                    <a:pt x="38" y="182"/>
                  </a:cubicBezTo>
                  <a:cubicBezTo>
                    <a:pt x="36" y="189"/>
                    <a:pt x="36" y="189"/>
                    <a:pt x="36" y="189"/>
                  </a:cubicBezTo>
                  <a:cubicBezTo>
                    <a:pt x="34" y="197"/>
                    <a:pt x="34" y="197"/>
                    <a:pt x="34" y="197"/>
                  </a:cubicBezTo>
                  <a:cubicBezTo>
                    <a:pt x="32" y="202"/>
                    <a:pt x="32" y="202"/>
                    <a:pt x="32" y="202"/>
                  </a:cubicBezTo>
                  <a:cubicBezTo>
                    <a:pt x="31" y="207"/>
                    <a:pt x="31" y="207"/>
                    <a:pt x="31" y="207"/>
                  </a:cubicBezTo>
                  <a:cubicBezTo>
                    <a:pt x="28" y="216"/>
                    <a:pt x="28" y="216"/>
                    <a:pt x="28" y="216"/>
                  </a:cubicBezTo>
                  <a:cubicBezTo>
                    <a:pt x="28" y="216"/>
                    <a:pt x="28" y="216"/>
                    <a:pt x="28" y="216"/>
                  </a:cubicBezTo>
                  <a:cubicBezTo>
                    <a:pt x="26" y="216"/>
                    <a:pt x="25" y="218"/>
                    <a:pt x="25" y="219"/>
                  </a:cubicBezTo>
                  <a:cubicBezTo>
                    <a:pt x="25" y="220"/>
                    <a:pt x="25" y="221"/>
                    <a:pt x="26" y="222"/>
                  </a:cubicBezTo>
                  <a:cubicBezTo>
                    <a:pt x="26" y="222"/>
                    <a:pt x="26" y="222"/>
                    <a:pt x="26" y="222"/>
                  </a:cubicBezTo>
                  <a:cubicBezTo>
                    <a:pt x="26" y="224"/>
                    <a:pt x="26" y="224"/>
                    <a:pt x="26" y="224"/>
                  </a:cubicBezTo>
                  <a:cubicBezTo>
                    <a:pt x="24" y="229"/>
                    <a:pt x="24" y="229"/>
                    <a:pt x="24" y="229"/>
                  </a:cubicBezTo>
                  <a:cubicBezTo>
                    <a:pt x="23" y="234"/>
                    <a:pt x="23" y="234"/>
                    <a:pt x="23" y="234"/>
                  </a:cubicBezTo>
                  <a:cubicBezTo>
                    <a:pt x="21" y="238"/>
                    <a:pt x="21" y="238"/>
                    <a:pt x="21" y="238"/>
                  </a:cubicBezTo>
                  <a:cubicBezTo>
                    <a:pt x="17" y="253"/>
                    <a:pt x="17" y="253"/>
                    <a:pt x="17" y="253"/>
                  </a:cubicBezTo>
                  <a:cubicBezTo>
                    <a:pt x="15" y="260"/>
                    <a:pt x="15" y="260"/>
                    <a:pt x="15" y="260"/>
                  </a:cubicBezTo>
                  <a:cubicBezTo>
                    <a:pt x="15" y="260"/>
                    <a:pt x="15" y="260"/>
                    <a:pt x="15" y="260"/>
                  </a:cubicBezTo>
                  <a:cubicBezTo>
                    <a:pt x="14" y="260"/>
                    <a:pt x="13" y="260"/>
                    <a:pt x="13" y="262"/>
                  </a:cubicBezTo>
                  <a:cubicBezTo>
                    <a:pt x="13" y="262"/>
                    <a:pt x="13" y="262"/>
                    <a:pt x="13" y="262"/>
                  </a:cubicBezTo>
                  <a:cubicBezTo>
                    <a:pt x="12" y="263"/>
                    <a:pt x="13" y="264"/>
                    <a:pt x="14" y="264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3" y="269"/>
                    <a:pt x="13" y="269"/>
                    <a:pt x="13" y="269"/>
                  </a:cubicBezTo>
                  <a:cubicBezTo>
                    <a:pt x="9" y="282"/>
                    <a:pt x="9" y="282"/>
                    <a:pt x="9" y="282"/>
                  </a:cubicBezTo>
                  <a:cubicBezTo>
                    <a:pt x="9" y="282"/>
                    <a:pt x="9" y="282"/>
                    <a:pt x="9" y="282"/>
                  </a:cubicBezTo>
                  <a:cubicBezTo>
                    <a:pt x="9" y="283"/>
                    <a:pt x="9" y="283"/>
                    <a:pt x="8" y="284"/>
                  </a:cubicBezTo>
                  <a:cubicBezTo>
                    <a:pt x="7" y="291"/>
                    <a:pt x="7" y="291"/>
                    <a:pt x="7" y="291"/>
                  </a:cubicBezTo>
                  <a:cubicBezTo>
                    <a:pt x="5" y="297"/>
                    <a:pt x="5" y="297"/>
                    <a:pt x="5" y="297"/>
                  </a:cubicBezTo>
                  <a:cubicBezTo>
                    <a:pt x="4" y="304"/>
                    <a:pt x="4" y="304"/>
                    <a:pt x="4" y="304"/>
                  </a:cubicBezTo>
                  <a:cubicBezTo>
                    <a:pt x="0" y="319"/>
                    <a:pt x="0" y="319"/>
                    <a:pt x="0" y="319"/>
                  </a:cubicBezTo>
                  <a:cubicBezTo>
                    <a:pt x="2" y="319"/>
                    <a:pt x="4" y="319"/>
                    <a:pt x="6" y="319"/>
                  </a:cubicBezTo>
                  <a:close/>
                  <a:moveTo>
                    <a:pt x="670" y="314"/>
                  </a:moveTo>
                  <a:cubicBezTo>
                    <a:pt x="668" y="314"/>
                    <a:pt x="668" y="314"/>
                    <a:pt x="668" y="314"/>
                  </a:cubicBezTo>
                  <a:cubicBezTo>
                    <a:pt x="645" y="314"/>
                    <a:pt x="645" y="314"/>
                    <a:pt x="645" y="314"/>
                  </a:cubicBezTo>
                  <a:cubicBezTo>
                    <a:pt x="638" y="314"/>
                    <a:pt x="632" y="308"/>
                    <a:pt x="631" y="301"/>
                  </a:cubicBezTo>
                  <a:cubicBezTo>
                    <a:pt x="631" y="282"/>
                    <a:pt x="631" y="282"/>
                    <a:pt x="631" y="282"/>
                  </a:cubicBezTo>
                  <a:cubicBezTo>
                    <a:pt x="631" y="275"/>
                    <a:pt x="637" y="269"/>
                    <a:pt x="644" y="269"/>
                  </a:cubicBezTo>
                  <a:cubicBezTo>
                    <a:pt x="647" y="269"/>
                    <a:pt x="647" y="269"/>
                    <a:pt x="647" y="269"/>
                  </a:cubicBezTo>
                  <a:cubicBezTo>
                    <a:pt x="669" y="268"/>
                    <a:pt x="669" y="268"/>
                    <a:pt x="669" y="268"/>
                  </a:cubicBezTo>
                  <a:cubicBezTo>
                    <a:pt x="677" y="268"/>
                    <a:pt x="683" y="274"/>
                    <a:pt x="683" y="281"/>
                  </a:cubicBezTo>
                  <a:cubicBezTo>
                    <a:pt x="683" y="300"/>
                    <a:pt x="683" y="300"/>
                    <a:pt x="683" y="300"/>
                  </a:cubicBezTo>
                  <a:cubicBezTo>
                    <a:pt x="683" y="307"/>
                    <a:pt x="678" y="313"/>
                    <a:pt x="670" y="314"/>
                  </a:cubicBezTo>
                  <a:close/>
                  <a:moveTo>
                    <a:pt x="739" y="312"/>
                  </a:moveTo>
                  <a:cubicBezTo>
                    <a:pt x="737" y="313"/>
                    <a:pt x="737" y="313"/>
                    <a:pt x="737" y="313"/>
                  </a:cubicBezTo>
                  <a:cubicBezTo>
                    <a:pt x="714" y="313"/>
                    <a:pt x="714" y="313"/>
                    <a:pt x="714" y="313"/>
                  </a:cubicBezTo>
                  <a:cubicBezTo>
                    <a:pt x="707" y="313"/>
                    <a:pt x="701" y="307"/>
                    <a:pt x="701" y="300"/>
                  </a:cubicBezTo>
                  <a:cubicBezTo>
                    <a:pt x="700" y="281"/>
                    <a:pt x="700" y="281"/>
                    <a:pt x="700" y="281"/>
                  </a:cubicBezTo>
                  <a:cubicBezTo>
                    <a:pt x="700" y="274"/>
                    <a:pt x="706" y="268"/>
                    <a:pt x="714" y="268"/>
                  </a:cubicBezTo>
                  <a:cubicBezTo>
                    <a:pt x="716" y="268"/>
                    <a:pt x="716" y="268"/>
                    <a:pt x="716" y="268"/>
                  </a:cubicBezTo>
                  <a:cubicBezTo>
                    <a:pt x="739" y="267"/>
                    <a:pt x="739" y="267"/>
                    <a:pt x="739" y="267"/>
                  </a:cubicBezTo>
                  <a:cubicBezTo>
                    <a:pt x="746" y="267"/>
                    <a:pt x="752" y="273"/>
                    <a:pt x="752" y="280"/>
                  </a:cubicBezTo>
                  <a:cubicBezTo>
                    <a:pt x="753" y="299"/>
                    <a:pt x="753" y="299"/>
                    <a:pt x="753" y="299"/>
                  </a:cubicBezTo>
                  <a:cubicBezTo>
                    <a:pt x="753" y="306"/>
                    <a:pt x="747" y="312"/>
                    <a:pt x="739" y="312"/>
                  </a:cubicBezTo>
                  <a:close/>
                  <a:moveTo>
                    <a:pt x="809" y="311"/>
                  </a:moveTo>
                  <a:cubicBezTo>
                    <a:pt x="783" y="312"/>
                    <a:pt x="783" y="312"/>
                    <a:pt x="783" y="312"/>
                  </a:cubicBezTo>
                  <a:cubicBezTo>
                    <a:pt x="776" y="312"/>
                    <a:pt x="770" y="306"/>
                    <a:pt x="770" y="299"/>
                  </a:cubicBezTo>
                  <a:cubicBezTo>
                    <a:pt x="770" y="280"/>
                    <a:pt x="770" y="280"/>
                    <a:pt x="770" y="280"/>
                  </a:cubicBezTo>
                  <a:cubicBezTo>
                    <a:pt x="769" y="273"/>
                    <a:pt x="775" y="267"/>
                    <a:pt x="783" y="267"/>
                  </a:cubicBezTo>
                  <a:cubicBezTo>
                    <a:pt x="808" y="266"/>
                    <a:pt x="808" y="266"/>
                    <a:pt x="808" y="266"/>
                  </a:cubicBezTo>
                  <a:cubicBezTo>
                    <a:pt x="810" y="266"/>
                    <a:pt x="812" y="267"/>
                    <a:pt x="814" y="268"/>
                  </a:cubicBezTo>
                  <a:cubicBezTo>
                    <a:pt x="819" y="270"/>
                    <a:pt x="821" y="274"/>
                    <a:pt x="821" y="279"/>
                  </a:cubicBezTo>
                  <a:cubicBezTo>
                    <a:pt x="821" y="283"/>
                    <a:pt x="821" y="283"/>
                    <a:pt x="821" y="283"/>
                  </a:cubicBezTo>
                  <a:cubicBezTo>
                    <a:pt x="822" y="298"/>
                    <a:pt x="822" y="298"/>
                    <a:pt x="822" y="298"/>
                  </a:cubicBezTo>
                  <a:cubicBezTo>
                    <a:pt x="822" y="305"/>
                    <a:pt x="816" y="311"/>
                    <a:pt x="809" y="311"/>
                  </a:cubicBezTo>
                  <a:close/>
                  <a:moveTo>
                    <a:pt x="891" y="297"/>
                  </a:moveTo>
                  <a:cubicBezTo>
                    <a:pt x="891" y="305"/>
                    <a:pt x="885" y="310"/>
                    <a:pt x="878" y="310"/>
                  </a:cubicBezTo>
                  <a:cubicBezTo>
                    <a:pt x="875" y="310"/>
                    <a:pt x="875" y="310"/>
                    <a:pt x="875" y="310"/>
                  </a:cubicBezTo>
                  <a:cubicBezTo>
                    <a:pt x="853" y="311"/>
                    <a:pt x="853" y="311"/>
                    <a:pt x="853" y="311"/>
                  </a:cubicBezTo>
                  <a:cubicBezTo>
                    <a:pt x="845" y="311"/>
                    <a:pt x="839" y="305"/>
                    <a:pt x="839" y="298"/>
                  </a:cubicBezTo>
                  <a:cubicBezTo>
                    <a:pt x="839" y="279"/>
                    <a:pt x="839" y="279"/>
                    <a:pt x="839" y="279"/>
                  </a:cubicBezTo>
                  <a:cubicBezTo>
                    <a:pt x="839" y="272"/>
                    <a:pt x="845" y="266"/>
                    <a:pt x="852" y="266"/>
                  </a:cubicBezTo>
                  <a:cubicBezTo>
                    <a:pt x="854" y="266"/>
                    <a:pt x="854" y="266"/>
                    <a:pt x="854" y="266"/>
                  </a:cubicBezTo>
                  <a:cubicBezTo>
                    <a:pt x="876" y="265"/>
                    <a:pt x="876" y="265"/>
                    <a:pt x="876" y="265"/>
                  </a:cubicBezTo>
                  <a:cubicBezTo>
                    <a:pt x="880" y="276"/>
                    <a:pt x="886" y="287"/>
                    <a:pt x="891" y="297"/>
                  </a:cubicBezTo>
                  <a:close/>
                  <a:moveTo>
                    <a:pt x="846" y="189"/>
                  </a:moveTo>
                  <a:cubicBezTo>
                    <a:pt x="848" y="200"/>
                    <a:pt x="854" y="215"/>
                    <a:pt x="861" y="233"/>
                  </a:cubicBezTo>
                  <a:cubicBezTo>
                    <a:pt x="851" y="233"/>
                    <a:pt x="851" y="233"/>
                    <a:pt x="851" y="233"/>
                  </a:cubicBezTo>
                  <a:cubicBezTo>
                    <a:pt x="844" y="233"/>
                    <a:pt x="838" y="227"/>
                    <a:pt x="838" y="220"/>
                  </a:cubicBezTo>
                  <a:cubicBezTo>
                    <a:pt x="838" y="201"/>
                    <a:pt x="838" y="201"/>
                    <a:pt x="838" y="201"/>
                  </a:cubicBezTo>
                  <a:cubicBezTo>
                    <a:pt x="837" y="196"/>
                    <a:pt x="841" y="191"/>
                    <a:pt x="846" y="189"/>
                  </a:cubicBezTo>
                  <a:close/>
                  <a:moveTo>
                    <a:pt x="777" y="189"/>
                  </a:moveTo>
                  <a:cubicBezTo>
                    <a:pt x="779" y="189"/>
                    <a:pt x="780" y="189"/>
                    <a:pt x="782" y="189"/>
                  </a:cubicBezTo>
                  <a:cubicBezTo>
                    <a:pt x="807" y="188"/>
                    <a:pt x="807" y="188"/>
                    <a:pt x="807" y="188"/>
                  </a:cubicBezTo>
                  <a:cubicBezTo>
                    <a:pt x="814" y="188"/>
                    <a:pt x="820" y="194"/>
                    <a:pt x="820" y="201"/>
                  </a:cubicBezTo>
                  <a:cubicBezTo>
                    <a:pt x="821" y="220"/>
                    <a:pt x="821" y="220"/>
                    <a:pt x="821" y="220"/>
                  </a:cubicBezTo>
                  <a:cubicBezTo>
                    <a:pt x="821" y="227"/>
                    <a:pt x="815" y="233"/>
                    <a:pt x="807" y="233"/>
                  </a:cubicBezTo>
                  <a:cubicBezTo>
                    <a:pt x="798" y="234"/>
                    <a:pt x="798" y="234"/>
                    <a:pt x="798" y="234"/>
                  </a:cubicBezTo>
                  <a:cubicBezTo>
                    <a:pt x="782" y="234"/>
                    <a:pt x="782" y="234"/>
                    <a:pt x="782" y="234"/>
                  </a:cubicBezTo>
                  <a:cubicBezTo>
                    <a:pt x="775" y="234"/>
                    <a:pt x="769" y="228"/>
                    <a:pt x="769" y="221"/>
                  </a:cubicBezTo>
                  <a:cubicBezTo>
                    <a:pt x="768" y="202"/>
                    <a:pt x="768" y="202"/>
                    <a:pt x="768" y="202"/>
                  </a:cubicBezTo>
                  <a:cubicBezTo>
                    <a:pt x="768" y="196"/>
                    <a:pt x="772" y="191"/>
                    <a:pt x="777" y="189"/>
                  </a:cubicBezTo>
                  <a:close/>
                  <a:moveTo>
                    <a:pt x="804" y="245"/>
                  </a:moveTo>
                  <a:cubicBezTo>
                    <a:pt x="844" y="244"/>
                    <a:pt x="844" y="244"/>
                    <a:pt x="844" y="244"/>
                  </a:cubicBezTo>
                  <a:cubicBezTo>
                    <a:pt x="866" y="244"/>
                    <a:pt x="866" y="244"/>
                    <a:pt x="866" y="244"/>
                  </a:cubicBezTo>
                  <a:cubicBezTo>
                    <a:pt x="867" y="247"/>
                    <a:pt x="869" y="251"/>
                    <a:pt x="870" y="254"/>
                  </a:cubicBezTo>
                  <a:cubicBezTo>
                    <a:pt x="849" y="254"/>
                    <a:pt x="849" y="254"/>
                    <a:pt x="849" y="254"/>
                  </a:cubicBezTo>
                  <a:cubicBezTo>
                    <a:pt x="808" y="255"/>
                    <a:pt x="808" y="255"/>
                    <a:pt x="808" y="255"/>
                  </a:cubicBezTo>
                  <a:cubicBezTo>
                    <a:pt x="746" y="256"/>
                    <a:pt x="746" y="256"/>
                    <a:pt x="746" y="256"/>
                  </a:cubicBezTo>
                  <a:cubicBezTo>
                    <a:pt x="710" y="256"/>
                    <a:pt x="710" y="256"/>
                    <a:pt x="710" y="256"/>
                  </a:cubicBezTo>
                  <a:cubicBezTo>
                    <a:pt x="677" y="257"/>
                    <a:pt x="677" y="257"/>
                    <a:pt x="677" y="257"/>
                  </a:cubicBezTo>
                  <a:cubicBezTo>
                    <a:pt x="641" y="257"/>
                    <a:pt x="641" y="257"/>
                    <a:pt x="641" y="257"/>
                  </a:cubicBezTo>
                  <a:cubicBezTo>
                    <a:pt x="604" y="258"/>
                    <a:pt x="604" y="258"/>
                    <a:pt x="604" y="258"/>
                  </a:cubicBezTo>
                  <a:cubicBezTo>
                    <a:pt x="562" y="258"/>
                    <a:pt x="562" y="258"/>
                    <a:pt x="562" y="258"/>
                  </a:cubicBezTo>
                  <a:cubicBezTo>
                    <a:pt x="561" y="249"/>
                    <a:pt x="561" y="249"/>
                    <a:pt x="561" y="249"/>
                  </a:cubicBezTo>
                  <a:cubicBezTo>
                    <a:pt x="600" y="248"/>
                    <a:pt x="600" y="248"/>
                    <a:pt x="600" y="248"/>
                  </a:cubicBezTo>
                  <a:cubicBezTo>
                    <a:pt x="637" y="247"/>
                    <a:pt x="637" y="247"/>
                    <a:pt x="637" y="247"/>
                  </a:cubicBezTo>
                  <a:cubicBezTo>
                    <a:pt x="672" y="247"/>
                    <a:pt x="672" y="247"/>
                    <a:pt x="672" y="247"/>
                  </a:cubicBezTo>
                  <a:cubicBezTo>
                    <a:pt x="706" y="246"/>
                    <a:pt x="706" y="246"/>
                    <a:pt x="706" y="246"/>
                  </a:cubicBezTo>
                  <a:cubicBezTo>
                    <a:pt x="741" y="246"/>
                    <a:pt x="741" y="246"/>
                    <a:pt x="741" y="246"/>
                  </a:cubicBezTo>
                  <a:lnTo>
                    <a:pt x="804" y="245"/>
                  </a:lnTo>
                  <a:close/>
                  <a:moveTo>
                    <a:pt x="712" y="190"/>
                  </a:moveTo>
                  <a:cubicBezTo>
                    <a:pt x="715" y="190"/>
                    <a:pt x="715" y="190"/>
                    <a:pt x="715" y="190"/>
                  </a:cubicBezTo>
                  <a:cubicBezTo>
                    <a:pt x="738" y="189"/>
                    <a:pt x="738" y="189"/>
                    <a:pt x="738" y="189"/>
                  </a:cubicBezTo>
                  <a:cubicBezTo>
                    <a:pt x="745" y="189"/>
                    <a:pt x="751" y="195"/>
                    <a:pt x="751" y="202"/>
                  </a:cubicBezTo>
                  <a:cubicBezTo>
                    <a:pt x="751" y="221"/>
                    <a:pt x="751" y="221"/>
                    <a:pt x="751" y="221"/>
                  </a:cubicBezTo>
                  <a:cubicBezTo>
                    <a:pt x="751" y="228"/>
                    <a:pt x="746" y="234"/>
                    <a:pt x="738" y="234"/>
                  </a:cubicBezTo>
                  <a:cubicBezTo>
                    <a:pt x="736" y="235"/>
                    <a:pt x="736" y="235"/>
                    <a:pt x="736" y="235"/>
                  </a:cubicBezTo>
                  <a:cubicBezTo>
                    <a:pt x="713" y="235"/>
                    <a:pt x="713" y="235"/>
                    <a:pt x="713" y="235"/>
                  </a:cubicBezTo>
                  <a:cubicBezTo>
                    <a:pt x="706" y="235"/>
                    <a:pt x="700" y="229"/>
                    <a:pt x="699" y="222"/>
                  </a:cubicBezTo>
                  <a:cubicBezTo>
                    <a:pt x="699" y="203"/>
                    <a:pt x="699" y="203"/>
                    <a:pt x="699" y="203"/>
                  </a:cubicBezTo>
                  <a:cubicBezTo>
                    <a:pt x="699" y="196"/>
                    <a:pt x="705" y="190"/>
                    <a:pt x="712" y="190"/>
                  </a:cubicBezTo>
                  <a:close/>
                  <a:moveTo>
                    <a:pt x="643" y="191"/>
                  </a:moveTo>
                  <a:cubicBezTo>
                    <a:pt x="645" y="191"/>
                    <a:pt x="645" y="191"/>
                    <a:pt x="645" y="191"/>
                  </a:cubicBezTo>
                  <a:cubicBezTo>
                    <a:pt x="668" y="190"/>
                    <a:pt x="668" y="190"/>
                    <a:pt x="668" y="190"/>
                  </a:cubicBezTo>
                  <a:cubicBezTo>
                    <a:pt x="676" y="190"/>
                    <a:pt x="682" y="196"/>
                    <a:pt x="682" y="203"/>
                  </a:cubicBezTo>
                  <a:cubicBezTo>
                    <a:pt x="682" y="222"/>
                    <a:pt x="682" y="222"/>
                    <a:pt x="682" y="222"/>
                  </a:cubicBezTo>
                  <a:cubicBezTo>
                    <a:pt x="682" y="229"/>
                    <a:pt x="676" y="235"/>
                    <a:pt x="669" y="236"/>
                  </a:cubicBezTo>
                  <a:cubicBezTo>
                    <a:pt x="667" y="236"/>
                    <a:pt x="667" y="236"/>
                    <a:pt x="667" y="236"/>
                  </a:cubicBezTo>
                  <a:cubicBezTo>
                    <a:pt x="644" y="236"/>
                    <a:pt x="644" y="236"/>
                    <a:pt x="644" y="236"/>
                  </a:cubicBezTo>
                  <a:cubicBezTo>
                    <a:pt x="636" y="236"/>
                    <a:pt x="630" y="230"/>
                    <a:pt x="630" y="223"/>
                  </a:cubicBezTo>
                  <a:cubicBezTo>
                    <a:pt x="630" y="204"/>
                    <a:pt x="630" y="204"/>
                    <a:pt x="630" y="204"/>
                  </a:cubicBezTo>
                  <a:cubicBezTo>
                    <a:pt x="630" y="197"/>
                    <a:pt x="636" y="191"/>
                    <a:pt x="643" y="191"/>
                  </a:cubicBezTo>
                  <a:close/>
                  <a:moveTo>
                    <a:pt x="573" y="192"/>
                  </a:moveTo>
                  <a:cubicBezTo>
                    <a:pt x="573" y="192"/>
                    <a:pt x="574" y="192"/>
                    <a:pt x="574" y="192"/>
                  </a:cubicBezTo>
                  <a:cubicBezTo>
                    <a:pt x="599" y="191"/>
                    <a:pt x="599" y="191"/>
                    <a:pt x="599" y="191"/>
                  </a:cubicBezTo>
                  <a:cubicBezTo>
                    <a:pt x="606" y="191"/>
                    <a:pt x="613" y="197"/>
                    <a:pt x="613" y="205"/>
                  </a:cubicBezTo>
                  <a:cubicBezTo>
                    <a:pt x="613" y="223"/>
                    <a:pt x="613" y="223"/>
                    <a:pt x="613" y="223"/>
                  </a:cubicBezTo>
                  <a:cubicBezTo>
                    <a:pt x="613" y="230"/>
                    <a:pt x="607" y="236"/>
                    <a:pt x="600" y="237"/>
                  </a:cubicBezTo>
                  <a:cubicBezTo>
                    <a:pt x="594" y="237"/>
                    <a:pt x="594" y="237"/>
                    <a:pt x="594" y="237"/>
                  </a:cubicBezTo>
                  <a:cubicBezTo>
                    <a:pt x="575" y="237"/>
                    <a:pt x="575" y="237"/>
                    <a:pt x="575" y="237"/>
                  </a:cubicBezTo>
                  <a:cubicBezTo>
                    <a:pt x="567" y="237"/>
                    <a:pt x="561" y="231"/>
                    <a:pt x="561" y="224"/>
                  </a:cubicBezTo>
                  <a:cubicBezTo>
                    <a:pt x="561" y="205"/>
                    <a:pt x="561" y="205"/>
                    <a:pt x="561" y="205"/>
                  </a:cubicBezTo>
                  <a:cubicBezTo>
                    <a:pt x="561" y="198"/>
                    <a:pt x="566" y="192"/>
                    <a:pt x="573" y="192"/>
                  </a:cubicBezTo>
                  <a:close/>
                  <a:moveTo>
                    <a:pt x="542" y="80"/>
                  </a:moveTo>
                  <a:cubicBezTo>
                    <a:pt x="542" y="79"/>
                    <a:pt x="543" y="78"/>
                    <a:pt x="544" y="78"/>
                  </a:cubicBezTo>
                  <a:cubicBezTo>
                    <a:pt x="544" y="78"/>
                    <a:pt x="545" y="78"/>
                    <a:pt x="545" y="78"/>
                  </a:cubicBezTo>
                  <a:cubicBezTo>
                    <a:pt x="546" y="78"/>
                    <a:pt x="546" y="79"/>
                    <a:pt x="546" y="80"/>
                  </a:cubicBezTo>
                  <a:cubicBezTo>
                    <a:pt x="546" y="88"/>
                    <a:pt x="546" y="88"/>
                    <a:pt x="546" y="88"/>
                  </a:cubicBezTo>
                  <a:cubicBezTo>
                    <a:pt x="546" y="88"/>
                    <a:pt x="546" y="88"/>
                    <a:pt x="546" y="88"/>
                  </a:cubicBezTo>
                  <a:cubicBezTo>
                    <a:pt x="546" y="88"/>
                    <a:pt x="546" y="88"/>
                    <a:pt x="546" y="88"/>
                  </a:cubicBezTo>
                  <a:cubicBezTo>
                    <a:pt x="545" y="88"/>
                    <a:pt x="544" y="88"/>
                    <a:pt x="543" y="88"/>
                  </a:cubicBezTo>
                  <a:cubicBezTo>
                    <a:pt x="543" y="88"/>
                    <a:pt x="542" y="88"/>
                    <a:pt x="542" y="88"/>
                  </a:cubicBezTo>
                  <a:lnTo>
                    <a:pt x="542" y="80"/>
                  </a:lnTo>
                  <a:close/>
                  <a:moveTo>
                    <a:pt x="536" y="81"/>
                  </a:moveTo>
                  <a:cubicBezTo>
                    <a:pt x="536" y="80"/>
                    <a:pt x="536" y="80"/>
                    <a:pt x="536" y="80"/>
                  </a:cubicBezTo>
                  <a:cubicBezTo>
                    <a:pt x="536" y="80"/>
                    <a:pt x="536" y="80"/>
                    <a:pt x="536" y="79"/>
                  </a:cubicBezTo>
                  <a:cubicBezTo>
                    <a:pt x="537" y="79"/>
                    <a:pt x="537" y="78"/>
                    <a:pt x="538" y="78"/>
                  </a:cubicBezTo>
                  <a:cubicBezTo>
                    <a:pt x="539" y="78"/>
                    <a:pt x="539" y="78"/>
                    <a:pt x="539" y="78"/>
                  </a:cubicBezTo>
                  <a:cubicBezTo>
                    <a:pt x="540" y="78"/>
                    <a:pt x="541" y="79"/>
                    <a:pt x="541" y="80"/>
                  </a:cubicBezTo>
                  <a:cubicBezTo>
                    <a:pt x="541" y="88"/>
                    <a:pt x="541" y="88"/>
                    <a:pt x="541" y="88"/>
                  </a:cubicBezTo>
                  <a:cubicBezTo>
                    <a:pt x="540" y="88"/>
                    <a:pt x="539" y="88"/>
                    <a:pt x="538" y="88"/>
                  </a:cubicBezTo>
                  <a:cubicBezTo>
                    <a:pt x="537" y="88"/>
                    <a:pt x="537" y="88"/>
                    <a:pt x="536" y="88"/>
                  </a:cubicBezTo>
                  <a:lnTo>
                    <a:pt x="536" y="81"/>
                  </a:lnTo>
                  <a:close/>
                  <a:moveTo>
                    <a:pt x="534" y="81"/>
                  </a:moveTo>
                  <a:cubicBezTo>
                    <a:pt x="534" y="80"/>
                    <a:pt x="534" y="79"/>
                    <a:pt x="535" y="79"/>
                  </a:cubicBezTo>
                  <a:cubicBezTo>
                    <a:pt x="535" y="79"/>
                    <a:pt x="535" y="79"/>
                    <a:pt x="535" y="80"/>
                  </a:cubicBezTo>
                  <a:cubicBezTo>
                    <a:pt x="535" y="80"/>
                    <a:pt x="535" y="81"/>
                    <a:pt x="535" y="81"/>
                  </a:cubicBezTo>
                  <a:cubicBezTo>
                    <a:pt x="535" y="87"/>
                    <a:pt x="535" y="87"/>
                    <a:pt x="535" y="87"/>
                  </a:cubicBezTo>
                  <a:cubicBezTo>
                    <a:pt x="535" y="88"/>
                    <a:pt x="535" y="88"/>
                    <a:pt x="535" y="88"/>
                  </a:cubicBezTo>
                  <a:cubicBezTo>
                    <a:pt x="535" y="88"/>
                    <a:pt x="535" y="88"/>
                    <a:pt x="535" y="88"/>
                  </a:cubicBezTo>
                  <a:cubicBezTo>
                    <a:pt x="535" y="88"/>
                    <a:pt x="534" y="88"/>
                    <a:pt x="534" y="89"/>
                  </a:cubicBezTo>
                  <a:cubicBezTo>
                    <a:pt x="534" y="89"/>
                    <a:pt x="534" y="89"/>
                    <a:pt x="534" y="89"/>
                  </a:cubicBezTo>
                  <a:lnTo>
                    <a:pt x="534" y="81"/>
                  </a:lnTo>
                  <a:close/>
                  <a:moveTo>
                    <a:pt x="465" y="147"/>
                  </a:moveTo>
                  <a:cubicBezTo>
                    <a:pt x="465" y="146"/>
                    <a:pt x="466" y="145"/>
                    <a:pt x="467" y="145"/>
                  </a:cubicBezTo>
                  <a:cubicBezTo>
                    <a:pt x="467" y="145"/>
                    <a:pt x="467" y="145"/>
                    <a:pt x="467" y="146"/>
                  </a:cubicBezTo>
                  <a:cubicBezTo>
                    <a:pt x="468" y="146"/>
                    <a:pt x="468" y="146"/>
                    <a:pt x="468" y="147"/>
                  </a:cubicBezTo>
                  <a:cubicBezTo>
                    <a:pt x="468" y="151"/>
                    <a:pt x="468" y="151"/>
                    <a:pt x="468" y="151"/>
                  </a:cubicBezTo>
                  <a:cubicBezTo>
                    <a:pt x="468" y="152"/>
                    <a:pt x="468" y="152"/>
                    <a:pt x="468" y="152"/>
                  </a:cubicBezTo>
                  <a:cubicBezTo>
                    <a:pt x="468" y="152"/>
                    <a:pt x="468" y="152"/>
                    <a:pt x="468" y="152"/>
                  </a:cubicBezTo>
                  <a:cubicBezTo>
                    <a:pt x="468" y="152"/>
                    <a:pt x="467" y="152"/>
                    <a:pt x="466" y="151"/>
                  </a:cubicBezTo>
                  <a:cubicBezTo>
                    <a:pt x="466" y="151"/>
                    <a:pt x="466" y="151"/>
                    <a:pt x="465" y="151"/>
                  </a:cubicBezTo>
                  <a:lnTo>
                    <a:pt x="465" y="147"/>
                  </a:lnTo>
                  <a:close/>
                  <a:moveTo>
                    <a:pt x="462" y="147"/>
                  </a:moveTo>
                  <a:cubicBezTo>
                    <a:pt x="462" y="147"/>
                    <a:pt x="462" y="147"/>
                    <a:pt x="462" y="147"/>
                  </a:cubicBezTo>
                  <a:cubicBezTo>
                    <a:pt x="462" y="147"/>
                    <a:pt x="462" y="146"/>
                    <a:pt x="462" y="146"/>
                  </a:cubicBezTo>
                  <a:cubicBezTo>
                    <a:pt x="462" y="146"/>
                    <a:pt x="463" y="145"/>
                    <a:pt x="463" y="145"/>
                  </a:cubicBezTo>
                  <a:cubicBezTo>
                    <a:pt x="463" y="145"/>
                    <a:pt x="464" y="145"/>
                    <a:pt x="464" y="146"/>
                  </a:cubicBezTo>
                  <a:cubicBezTo>
                    <a:pt x="464" y="146"/>
                    <a:pt x="465" y="146"/>
                    <a:pt x="465" y="147"/>
                  </a:cubicBezTo>
                  <a:cubicBezTo>
                    <a:pt x="465" y="151"/>
                    <a:pt x="465" y="151"/>
                    <a:pt x="465" y="151"/>
                  </a:cubicBezTo>
                  <a:cubicBezTo>
                    <a:pt x="464" y="151"/>
                    <a:pt x="463" y="151"/>
                    <a:pt x="463" y="152"/>
                  </a:cubicBezTo>
                  <a:cubicBezTo>
                    <a:pt x="463" y="152"/>
                    <a:pt x="462" y="152"/>
                    <a:pt x="462" y="152"/>
                  </a:cubicBezTo>
                  <a:lnTo>
                    <a:pt x="462" y="147"/>
                  </a:lnTo>
                  <a:close/>
                  <a:moveTo>
                    <a:pt x="461" y="147"/>
                  </a:moveTo>
                  <a:cubicBezTo>
                    <a:pt x="461" y="146"/>
                    <a:pt x="461" y="146"/>
                    <a:pt x="461" y="146"/>
                  </a:cubicBezTo>
                  <a:cubicBezTo>
                    <a:pt x="461" y="146"/>
                    <a:pt x="461" y="146"/>
                    <a:pt x="461" y="147"/>
                  </a:cubicBezTo>
                  <a:cubicBezTo>
                    <a:pt x="461" y="151"/>
                    <a:pt x="461" y="151"/>
                    <a:pt x="461" y="151"/>
                  </a:cubicBezTo>
                  <a:cubicBezTo>
                    <a:pt x="461" y="152"/>
                    <a:pt x="461" y="152"/>
                    <a:pt x="461" y="152"/>
                  </a:cubicBezTo>
                  <a:cubicBezTo>
                    <a:pt x="461" y="152"/>
                    <a:pt x="461" y="152"/>
                    <a:pt x="461" y="152"/>
                  </a:cubicBezTo>
                  <a:cubicBezTo>
                    <a:pt x="461" y="152"/>
                    <a:pt x="461" y="152"/>
                    <a:pt x="461" y="152"/>
                  </a:cubicBezTo>
                  <a:lnTo>
                    <a:pt x="461" y="147"/>
                  </a:lnTo>
                  <a:close/>
                  <a:moveTo>
                    <a:pt x="420" y="139"/>
                  </a:moveTo>
                  <a:cubicBezTo>
                    <a:pt x="421" y="137"/>
                    <a:pt x="421" y="137"/>
                    <a:pt x="421" y="137"/>
                  </a:cubicBezTo>
                  <a:cubicBezTo>
                    <a:pt x="422" y="135"/>
                    <a:pt x="422" y="135"/>
                    <a:pt x="422" y="135"/>
                  </a:cubicBezTo>
                  <a:cubicBezTo>
                    <a:pt x="422" y="135"/>
                    <a:pt x="423" y="135"/>
                    <a:pt x="423" y="136"/>
                  </a:cubicBezTo>
                  <a:cubicBezTo>
                    <a:pt x="423" y="136"/>
                    <a:pt x="423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8"/>
                    <a:pt x="423" y="138"/>
                  </a:cubicBezTo>
                  <a:cubicBezTo>
                    <a:pt x="423" y="149"/>
                    <a:pt x="423" y="149"/>
                    <a:pt x="423" y="149"/>
                  </a:cubicBezTo>
                  <a:cubicBezTo>
                    <a:pt x="419" y="149"/>
                    <a:pt x="419" y="149"/>
                    <a:pt x="419" y="149"/>
                  </a:cubicBezTo>
                  <a:cubicBezTo>
                    <a:pt x="416" y="149"/>
                    <a:pt x="416" y="149"/>
                    <a:pt x="416" y="149"/>
                  </a:cubicBezTo>
                  <a:cubicBezTo>
                    <a:pt x="416" y="139"/>
                    <a:pt x="416" y="139"/>
                    <a:pt x="416" y="139"/>
                  </a:cubicBezTo>
                  <a:lnTo>
                    <a:pt x="420" y="139"/>
                  </a:lnTo>
                  <a:close/>
                  <a:moveTo>
                    <a:pt x="412" y="142"/>
                  </a:moveTo>
                  <a:cubicBezTo>
                    <a:pt x="412" y="140"/>
                    <a:pt x="413" y="139"/>
                    <a:pt x="413" y="139"/>
                  </a:cubicBezTo>
                  <a:cubicBezTo>
                    <a:pt x="414" y="139"/>
                    <a:pt x="414" y="139"/>
                    <a:pt x="414" y="140"/>
                  </a:cubicBezTo>
                  <a:cubicBezTo>
                    <a:pt x="414" y="140"/>
                    <a:pt x="415" y="141"/>
                    <a:pt x="415" y="142"/>
                  </a:cubicBezTo>
                  <a:cubicBezTo>
                    <a:pt x="415" y="149"/>
                    <a:pt x="415" y="149"/>
                    <a:pt x="415" y="149"/>
                  </a:cubicBezTo>
                  <a:cubicBezTo>
                    <a:pt x="413" y="149"/>
                    <a:pt x="413" y="149"/>
                    <a:pt x="413" y="149"/>
                  </a:cubicBezTo>
                  <a:cubicBezTo>
                    <a:pt x="412" y="149"/>
                    <a:pt x="412" y="149"/>
                    <a:pt x="412" y="149"/>
                  </a:cubicBezTo>
                  <a:lnTo>
                    <a:pt x="412" y="142"/>
                  </a:lnTo>
                  <a:close/>
                  <a:moveTo>
                    <a:pt x="403" y="141"/>
                  </a:moveTo>
                  <a:cubicBezTo>
                    <a:pt x="403" y="139"/>
                    <a:pt x="404" y="138"/>
                    <a:pt x="407" y="138"/>
                  </a:cubicBezTo>
                  <a:cubicBezTo>
                    <a:pt x="407" y="138"/>
                    <a:pt x="407" y="138"/>
                    <a:pt x="407" y="138"/>
                  </a:cubicBezTo>
                  <a:cubicBezTo>
                    <a:pt x="407" y="138"/>
                    <a:pt x="407" y="138"/>
                    <a:pt x="408" y="138"/>
                  </a:cubicBezTo>
                  <a:cubicBezTo>
                    <a:pt x="409" y="138"/>
                    <a:pt x="411" y="140"/>
                    <a:pt x="411" y="141"/>
                  </a:cubicBezTo>
                  <a:cubicBezTo>
                    <a:pt x="411" y="149"/>
                    <a:pt x="411" y="149"/>
                    <a:pt x="411" y="149"/>
                  </a:cubicBezTo>
                  <a:cubicBezTo>
                    <a:pt x="406" y="149"/>
                    <a:pt x="406" y="149"/>
                    <a:pt x="406" y="149"/>
                  </a:cubicBezTo>
                  <a:cubicBezTo>
                    <a:pt x="403" y="149"/>
                    <a:pt x="403" y="149"/>
                    <a:pt x="403" y="149"/>
                  </a:cubicBezTo>
                  <a:lnTo>
                    <a:pt x="403" y="141"/>
                  </a:lnTo>
                  <a:close/>
                  <a:moveTo>
                    <a:pt x="392" y="141"/>
                  </a:moveTo>
                  <a:cubicBezTo>
                    <a:pt x="392" y="139"/>
                    <a:pt x="394" y="137"/>
                    <a:pt x="396" y="138"/>
                  </a:cubicBezTo>
                  <a:cubicBezTo>
                    <a:pt x="397" y="138"/>
                    <a:pt x="397" y="138"/>
                    <a:pt x="397" y="138"/>
                  </a:cubicBezTo>
                  <a:cubicBezTo>
                    <a:pt x="399" y="138"/>
                    <a:pt x="401" y="139"/>
                    <a:pt x="401" y="141"/>
                  </a:cubicBezTo>
                  <a:cubicBezTo>
                    <a:pt x="401" y="149"/>
                    <a:pt x="401" y="149"/>
                    <a:pt x="401" y="149"/>
                  </a:cubicBezTo>
                  <a:cubicBezTo>
                    <a:pt x="396" y="149"/>
                    <a:pt x="396" y="149"/>
                    <a:pt x="396" y="149"/>
                  </a:cubicBezTo>
                  <a:cubicBezTo>
                    <a:pt x="392" y="149"/>
                    <a:pt x="392" y="149"/>
                    <a:pt x="392" y="149"/>
                  </a:cubicBezTo>
                  <a:lnTo>
                    <a:pt x="392" y="141"/>
                  </a:lnTo>
                  <a:close/>
                  <a:moveTo>
                    <a:pt x="389" y="142"/>
                  </a:moveTo>
                  <a:cubicBezTo>
                    <a:pt x="389" y="140"/>
                    <a:pt x="389" y="139"/>
                    <a:pt x="390" y="139"/>
                  </a:cubicBezTo>
                  <a:cubicBezTo>
                    <a:pt x="390" y="139"/>
                    <a:pt x="390" y="139"/>
                    <a:pt x="391" y="140"/>
                  </a:cubicBezTo>
                  <a:cubicBezTo>
                    <a:pt x="391" y="140"/>
                    <a:pt x="391" y="141"/>
                    <a:pt x="391" y="142"/>
                  </a:cubicBezTo>
                  <a:cubicBezTo>
                    <a:pt x="391" y="149"/>
                    <a:pt x="391" y="149"/>
                    <a:pt x="391" y="149"/>
                  </a:cubicBezTo>
                  <a:cubicBezTo>
                    <a:pt x="389" y="149"/>
                    <a:pt x="389" y="149"/>
                    <a:pt x="389" y="149"/>
                  </a:cubicBezTo>
                  <a:cubicBezTo>
                    <a:pt x="389" y="149"/>
                    <a:pt x="389" y="149"/>
                    <a:pt x="389" y="149"/>
                  </a:cubicBezTo>
                  <a:lnTo>
                    <a:pt x="389" y="142"/>
                  </a:lnTo>
                  <a:close/>
                  <a:moveTo>
                    <a:pt x="298" y="142"/>
                  </a:moveTo>
                  <a:cubicBezTo>
                    <a:pt x="298" y="140"/>
                    <a:pt x="298" y="138"/>
                    <a:pt x="299" y="138"/>
                  </a:cubicBezTo>
                  <a:cubicBezTo>
                    <a:pt x="299" y="138"/>
                    <a:pt x="299" y="139"/>
                    <a:pt x="300" y="139"/>
                  </a:cubicBezTo>
                  <a:cubicBezTo>
                    <a:pt x="300" y="140"/>
                    <a:pt x="300" y="141"/>
                    <a:pt x="300" y="142"/>
                  </a:cubicBezTo>
                  <a:cubicBezTo>
                    <a:pt x="300" y="148"/>
                    <a:pt x="300" y="148"/>
                    <a:pt x="300" y="148"/>
                  </a:cubicBezTo>
                  <a:cubicBezTo>
                    <a:pt x="298" y="148"/>
                    <a:pt x="298" y="148"/>
                    <a:pt x="298" y="148"/>
                  </a:cubicBezTo>
                  <a:cubicBezTo>
                    <a:pt x="298" y="148"/>
                    <a:pt x="298" y="148"/>
                    <a:pt x="298" y="148"/>
                  </a:cubicBezTo>
                  <a:lnTo>
                    <a:pt x="298" y="142"/>
                  </a:lnTo>
                  <a:close/>
                  <a:moveTo>
                    <a:pt x="288" y="141"/>
                  </a:moveTo>
                  <a:cubicBezTo>
                    <a:pt x="288" y="139"/>
                    <a:pt x="290" y="137"/>
                    <a:pt x="292" y="137"/>
                  </a:cubicBezTo>
                  <a:cubicBezTo>
                    <a:pt x="292" y="137"/>
                    <a:pt x="293" y="137"/>
                    <a:pt x="293" y="137"/>
                  </a:cubicBezTo>
                  <a:cubicBezTo>
                    <a:pt x="295" y="138"/>
                    <a:pt x="296" y="139"/>
                    <a:pt x="296" y="141"/>
                  </a:cubicBezTo>
                  <a:cubicBezTo>
                    <a:pt x="296" y="148"/>
                    <a:pt x="296" y="148"/>
                    <a:pt x="296" y="148"/>
                  </a:cubicBezTo>
                  <a:cubicBezTo>
                    <a:pt x="292" y="148"/>
                    <a:pt x="292" y="148"/>
                    <a:pt x="292" y="148"/>
                  </a:cubicBezTo>
                  <a:cubicBezTo>
                    <a:pt x="288" y="148"/>
                    <a:pt x="288" y="148"/>
                    <a:pt x="288" y="148"/>
                  </a:cubicBezTo>
                  <a:lnTo>
                    <a:pt x="288" y="141"/>
                  </a:lnTo>
                  <a:close/>
                  <a:moveTo>
                    <a:pt x="278" y="141"/>
                  </a:moveTo>
                  <a:cubicBezTo>
                    <a:pt x="278" y="139"/>
                    <a:pt x="280" y="137"/>
                    <a:pt x="282" y="137"/>
                  </a:cubicBezTo>
                  <a:cubicBezTo>
                    <a:pt x="282" y="137"/>
                    <a:pt x="283" y="137"/>
                    <a:pt x="283" y="137"/>
                  </a:cubicBezTo>
                  <a:cubicBezTo>
                    <a:pt x="285" y="138"/>
                    <a:pt x="286" y="139"/>
                    <a:pt x="286" y="141"/>
                  </a:cubicBezTo>
                  <a:cubicBezTo>
                    <a:pt x="286" y="148"/>
                    <a:pt x="286" y="148"/>
                    <a:pt x="286" y="148"/>
                  </a:cubicBezTo>
                  <a:cubicBezTo>
                    <a:pt x="281" y="148"/>
                    <a:pt x="281" y="148"/>
                    <a:pt x="281" y="148"/>
                  </a:cubicBezTo>
                  <a:cubicBezTo>
                    <a:pt x="278" y="148"/>
                    <a:pt x="278" y="148"/>
                    <a:pt x="278" y="148"/>
                  </a:cubicBezTo>
                  <a:lnTo>
                    <a:pt x="278" y="141"/>
                  </a:lnTo>
                  <a:close/>
                  <a:moveTo>
                    <a:pt x="274" y="142"/>
                  </a:moveTo>
                  <a:cubicBezTo>
                    <a:pt x="274" y="140"/>
                    <a:pt x="275" y="138"/>
                    <a:pt x="275" y="138"/>
                  </a:cubicBezTo>
                  <a:cubicBezTo>
                    <a:pt x="275" y="138"/>
                    <a:pt x="276" y="139"/>
                    <a:pt x="276" y="139"/>
                  </a:cubicBezTo>
                  <a:cubicBezTo>
                    <a:pt x="276" y="140"/>
                    <a:pt x="276" y="141"/>
                    <a:pt x="276" y="142"/>
                  </a:cubicBezTo>
                  <a:cubicBezTo>
                    <a:pt x="276" y="148"/>
                    <a:pt x="276" y="148"/>
                    <a:pt x="276" y="148"/>
                  </a:cubicBezTo>
                  <a:cubicBezTo>
                    <a:pt x="275" y="148"/>
                    <a:pt x="275" y="148"/>
                    <a:pt x="275" y="148"/>
                  </a:cubicBezTo>
                  <a:cubicBezTo>
                    <a:pt x="274" y="148"/>
                    <a:pt x="274" y="148"/>
                    <a:pt x="274" y="148"/>
                  </a:cubicBezTo>
                  <a:lnTo>
                    <a:pt x="274" y="142"/>
                  </a:lnTo>
                  <a:close/>
                  <a:moveTo>
                    <a:pt x="265" y="136"/>
                  </a:moveTo>
                  <a:cubicBezTo>
                    <a:pt x="265" y="134"/>
                    <a:pt x="266" y="134"/>
                    <a:pt x="266" y="134"/>
                  </a:cubicBezTo>
                  <a:cubicBezTo>
                    <a:pt x="269" y="138"/>
                    <a:pt x="269" y="138"/>
                    <a:pt x="269" y="138"/>
                  </a:cubicBezTo>
                  <a:cubicBezTo>
                    <a:pt x="269" y="138"/>
                    <a:pt x="269" y="138"/>
                    <a:pt x="269" y="138"/>
                  </a:cubicBezTo>
                  <a:cubicBezTo>
                    <a:pt x="273" y="139"/>
                    <a:pt x="273" y="139"/>
                    <a:pt x="273" y="139"/>
                  </a:cubicBezTo>
                  <a:cubicBezTo>
                    <a:pt x="272" y="148"/>
                    <a:pt x="272" y="148"/>
                    <a:pt x="272" y="148"/>
                  </a:cubicBezTo>
                  <a:cubicBezTo>
                    <a:pt x="268" y="148"/>
                    <a:pt x="268" y="148"/>
                    <a:pt x="268" y="148"/>
                  </a:cubicBezTo>
                  <a:cubicBezTo>
                    <a:pt x="265" y="148"/>
                    <a:pt x="265" y="148"/>
                    <a:pt x="265" y="148"/>
                  </a:cubicBezTo>
                  <a:cubicBezTo>
                    <a:pt x="265" y="137"/>
                    <a:pt x="265" y="137"/>
                    <a:pt x="265" y="137"/>
                  </a:cubicBezTo>
                  <a:cubicBezTo>
                    <a:pt x="265" y="137"/>
                    <a:pt x="265" y="137"/>
                    <a:pt x="265" y="137"/>
                  </a:cubicBezTo>
                  <a:cubicBezTo>
                    <a:pt x="265" y="137"/>
                    <a:pt x="265" y="136"/>
                    <a:pt x="265" y="136"/>
                  </a:cubicBezTo>
                  <a:cubicBezTo>
                    <a:pt x="265" y="136"/>
                    <a:pt x="265" y="136"/>
                    <a:pt x="265" y="136"/>
                  </a:cubicBezTo>
                  <a:close/>
                  <a:moveTo>
                    <a:pt x="224" y="146"/>
                  </a:moveTo>
                  <a:cubicBezTo>
                    <a:pt x="224" y="145"/>
                    <a:pt x="224" y="145"/>
                    <a:pt x="225" y="145"/>
                  </a:cubicBezTo>
                  <a:cubicBezTo>
                    <a:pt x="225" y="145"/>
                    <a:pt x="226" y="145"/>
                    <a:pt x="226" y="145"/>
                  </a:cubicBezTo>
                  <a:cubicBezTo>
                    <a:pt x="226" y="145"/>
                    <a:pt x="227" y="145"/>
                    <a:pt x="227" y="146"/>
                  </a:cubicBezTo>
                  <a:cubicBezTo>
                    <a:pt x="227" y="150"/>
                    <a:pt x="227" y="150"/>
                    <a:pt x="227" y="150"/>
                  </a:cubicBezTo>
                  <a:cubicBezTo>
                    <a:pt x="227" y="151"/>
                    <a:pt x="227" y="151"/>
                    <a:pt x="227" y="151"/>
                  </a:cubicBezTo>
                  <a:cubicBezTo>
                    <a:pt x="227" y="151"/>
                    <a:pt x="227" y="151"/>
                    <a:pt x="227" y="151"/>
                  </a:cubicBezTo>
                  <a:cubicBezTo>
                    <a:pt x="226" y="151"/>
                    <a:pt x="226" y="151"/>
                    <a:pt x="225" y="151"/>
                  </a:cubicBezTo>
                  <a:cubicBezTo>
                    <a:pt x="225" y="151"/>
                    <a:pt x="224" y="151"/>
                    <a:pt x="224" y="151"/>
                  </a:cubicBezTo>
                  <a:lnTo>
                    <a:pt x="224" y="146"/>
                  </a:lnTo>
                  <a:close/>
                  <a:moveTo>
                    <a:pt x="220" y="146"/>
                  </a:moveTo>
                  <a:cubicBezTo>
                    <a:pt x="220" y="146"/>
                    <a:pt x="220" y="146"/>
                    <a:pt x="220" y="146"/>
                  </a:cubicBezTo>
                  <a:cubicBezTo>
                    <a:pt x="220" y="146"/>
                    <a:pt x="220" y="146"/>
                    <a:pt x="220" y="145"/>
                  </a:cubicBezTo>
                  <a:cubicBezTo>
                    <a:pt x="221" y="145"/>
                    <a:pt x="221" y="145"/>
                    <a:pt x="222" y="145"/>
                  </a:cubicBezTo>
                  <a:cubicBezTo>
                    <a:pt x="222" y="145"/>
                    <a:pt x="222" y="145"/>
                    <a:pt x="222" y="145"/>
                  </a:cubicBezTo>
                  <a:cubicBezTo>
                    <a:pt x="222" y="145"/>
                    <a:pt x="222" y="145"/>
                    <a:pt x="222" y="145"/>
                  </a:cubicBezTo>
                  <a:cubicBezTo>
                    <a:pt x="223" y="145"/>
                    <a:pt x="223" y="145"/>
                    <a:pt x="223" y="146"/>
                  </a:cubicBezTo>
                  <a:cubicBezTo>
                    <a:pt x="223" y="151"/>
                    <a:pt x="223" y="151"/>
                    <a:pt x="223" y="151"/>
                  </a:cubicBezTo>
                  <a:cubicBezTo>
                    <a:pt x="223" y="151"/>
                    <a:pt x="222" y="151"/>
                    <a:pt x="221" y="151"/>
                  </a:cubicBezTo>
                  <a:cubicBezTo>
                    <a:pt x="221" y="151"/>
                    <a:pt x="221" y="151"/>
                    <a:pt x="220" y="151"/>
                  </a:cubicBezTo>
                  <a:lnTo>
                    <a:pt x="220" y="146"/>
                  </a:lnTo>
                  <a:close/>
                  <a:moveTo>
                    <a:pt x="219" y="146"/>
                  </a:moveTo>
                  <a:cubicBezTo>
                    <a:pt x="219" y="146"/>
                    <a:pt x="219" y="145"/>
                    <a:pt x="219" y="145"/>
                  </a:cubicBezTo>
                  <a:cubicBezTo>
                    <a:pt x="220" y="145"/>
                    <a:pt x="220" y="145"/>
                    <a:pt x="220" y="146"/>
                  </a:cubicBezTo>
                  <a:cubicBezTo>
                    <a:pt x="220" y="146"/>
                    <a:pt x="220" y="146"/>
                    <a:pt x="220" y="146"/>
                  </a:cubicBezTo>
                  <a:cubicBezTo>
                    <a:pt x="220" y="150"/>
                    <a:pt x="220" y="150"/>
                    <a:pt x="220" y="150"/>
                  </a:cubicBezTo>
                  <a:cubicBezTo>
                    <a:pt x="220" y="151"/>
                    <a:pt x="220" y="151"/>
                    <a:pt x="220" y="151"/>
                  </a:cubicBezTo>
                  <a:cubicBezTo>
                    <a:pt x="220" y="151"/>
                    <a:pt x="220" y="151"/>
                    <a:pt x="220" y="151"/>
                  </a:cubicBezTo>
                  <a:cubicBezTo>
                    <a:pt x="219" y="151"/>
                    <a:pt x="219" y="151"/>
                    <a:pt x="219" y="151"/>
                  </a:cubicBezTo>
                  <a:cubicBezTo>
                    <a:pt x="219" y="151"/>
                    <a:pt x="219" y="151"/>
                    <a:pt x="219" y="151"/>
                  </a:cubicBezTo>
                  <a:lnTo>
                    <a:pt x="219" y="146"/>
                  </a:lnTo>
                  <a:close/>
                  <a:moveTo>
                    <a:pt x="33" y="252"/>
                  </a:moveTo>
                  <a:cubicBezTo>
                    <a:pt x="31" y="257"/>
                    <a:pt x="31" y="257"/>
                    <a:pt x="31" y="257"/>
                  </a:cubicBezTo>
                  <a:cubicBezTo>
                    <a:pt x="31" y="260"/>
                    <a:pt x="31" y="260"/>
                    <a:pt x="31" y="260"/>
                  </a:cubicBezTo>
                  <a:cubicBezTo>
                    <a:pt x="28" y="260"/>
                    <a:pt x="28" y="260"/>
                    <a:pt x="28" y="260"/>
                  </a:cubicBezTo>
                  <a:cubicBezTo>
                    <a:pt x="26" y="259"/>
                    <a:pt x="26" y="259"/>
                    <a:pt x="26" y="259"/>
                  </a:cubicBezTo>
                  <a:cubicBezTo>
                    <a:pt x="26" y="256"/>
                    <a:pt x="26" y="256"/>
                    <a:pt x="26" y="256"/>
                  </a:cubicBezTo>
                  <a:cubicBezTo>
                    <a:pt x="28" y="252"/>
                    <a:pt x="28" y="252"/>
                    <a:pt x="28" y="252"/>
                  </a:cubicBezTo>
                  <a:cubicBezTo>
                    <a:pt x="30" y="244"/>
                    <a:pt x="30" y="244"/>
                    <a:pt x="30" y="244"/>
                  </a:cubicBezTo>
                  <a:cubicBezTo>
                    <a:pt x="30" y="243"/>
                    <a:pt x="30" y="243"/>
                    <a:pt x="30" y="243"/>
                  </a:cubicBezTo>
                  <a:cubicBezTo>
                    <a:pt x="31" y="239"/>
                    <a:pt x="33" y="234"/>
                    <a:pt x="34" y="230"/>
                  </a:cubicBezTo>
                  <a:cubicBezTo>
                    <a:pt x="35" y="227"/>
                    <a:pt x="35" y="227"/>
                    <a:pt x="35" y="227"/>
                  </a:cubicBezTo>
                  <a:cubicBezTo>
                    <a:pt x="35" y="227"/>
                    <a:pt x="35" y="226"/>
                    <a:pt x="35" y="226"/>
                  </a:cubicBezTo>
                  <a:cubicBezTo>
                    <a:pt x="36" y="223"/>
                    <a:pt x="39" y="222"/>
                    <a:pt x="40" y="223"/>
                  </a:cubicBezTo>
                  <a:cubicBezTo>
                    <a:pt x="40" y="224"/>
                    <a:pt x="40" y="224"/>
                    <a:pt x="40" y="226"/>
                  </a:cubicBezTo>
                  <a:cubicBezTo>
                    <a:pt x="40" y="226"/>
                    <a:pt x="40" y="227"/>
                    <a:pt x="40" y="227"/>
                  </a:cubicBezTo>
                  <a:cubicBezTo>
                    <a:pt x="39" y="232"/>
                    <a:pt x="37" y="236"/>
                    <a:pt x="36" y="240"/>
                  </a:cubicBezTo>
                  <a:cubicBezTo>
                    <a:pt x="35" y="244"/>
                    <a:pt x="35" y="244"/>
                    <a:pt x="35" y="244"/>
                  </a:cubicBezTo>
                  <a:cubicBezTo>
                    <a:pt x="34" y="248"/>
                    <a:pt x="34" y="248"/>
                    <a:pt x="34" y="248"/>
                  </a:cubicBezTo>
                  <a:lnTo>
                    <a:pt x="33" y="252"/>
                  </a:lnTo>
                  <a:close/>
                  <a:moveTo>
                    <a:pt x="136" y="76"/>
                  </a:moveTo>
                  <a:cubicBezTo>
                    <a:pt x="136" y="76"/>
                    <a:pt x="136" y="76"/>
                    <a:pt x="136" y="76"/>
                  </a:cubicBezTo>
                  <a:cubicBezTo>
                    <a:pt x="136" y="77"/>
                    <a:pt x="136" y="77"/>
                    <a:pt x="136" y="77"/>
                  </a:cubicBezTo>
                  <a:cubicBezTo>
                    <a:pt x="134" y="86"/>
                    <a:pt x="134" y="86"/>
                    <a:pt x="134" y="86"/>
                  </a:cubicBezTo>
                  <a:cubicBezTo>
                    <a:pt x="134" y="88"/>
                    <a:pt x="134" y="88"/>
                    <a:pt x="134" y="88"/>
                  </a:cubicBezTo>
                  <a:cubicBezTo>
                    <a:pt x="134" y="89"/>
                    <a:pt x="134" y="89"/>
                    <a:pt x="134" y="89"/>
                  </a:cubicBezTo>
                  <a:cubicBezTo>
                    <a:pt x="134" y="90"/>
                    <a:pt x="134" y="90"/>
                    <a:pt x="134" y="90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1" y="102"/>
                    <a:pt x="131" y="102"/>
                    <a:pt x="131" y="102"/>
                  </a:cubicBezTo>
                  <a:cubicBezTo>
                    <a:pt x="131" y="103"/>
                    <a:pt x="131" y="103"/>
                    <a:pt x="131" y="103"/>
                  </a:cubicBezTo>
                  <a:cubicBezTo>
                    <a:pt x="130" y="103"/>
                    <a:pt x="130" y="103"/>
                    <a:pt x="130" y="102"/>
                  </a:cubicBezTo>
                  <a:cubicBezTo>
                    <a:pt x="128" y="102"/>
                    <a:pt x="126" y="101"/>
                    <a:pt x="124" y="100"/>
                  </a:cubicBezTo>
                  <a:cubicBezTo>
                    <a:pt x="123" y="100"/>
                    <a:pt x="123" y="100"/>
                    <a:pt x="123" y="100"/>
                  </a:cubicBezTo>
                  <a:cubicBezTo>
                    <a:pt x="124" y="95"/>
                    <a:pt x="124" y="95"/>
                    <a:pt x="124" y="95"/>
                  </a:cubicBezTo>
                  <a:cubicBezTo>
                    <a:pt x="125" y="94"/>
                    <a:pt x="125" y="94"/>
                    <a:pt x="125" y="94"/>
                  </a:cubicBezTo>
                  <a:cubicBezTo>
                    <a:pt x="125" y="92"/>
                    <a:pt x="125" y="92"/>
                    <a:pt x="125" y="92"/>
                  </a:cubicBezTo>
                  <a:cubicBezTo>
                    <a:pt x="126" y="87"/>
                    <a:pt x="126" y="87"/>
                    <a:pt x="126" y="87"/>
                  </a:cubicBezTo>
                  <a:cubicBezTo>
                    <a:pt x="127" y="83"/>
                    <a:pt x="127" y="83"/>
                    <a:pt x="127" y="83"/>
                  </a:cubicBezTo>
                  <a:cubicBezTo>
                    <a:pt x="127" y="82"/>
                    <a:pt x="127" y="82"/>
                    <a:pt x="127" y="82"/>
                  </a:cubicBezTo>
                  <a:cubicBezTo>
                    <a:pt x="129" y="74"/>
                    <a:pt x="129" y="74"/>
                    <a:pt x="129" y="74"/>
                  </a:cubicBezTo>
                  <a:cubicBezTo>
                    <a:pt x="129" y="73"/>
                    <a:pt x="129" y="73"/>
                    <a:pt x="129" y="73"/>
                  </a:cubicBezTo>
                  <a:cubicBezTo>
                    <a:pt x="130" y="71"/>
                    <a:pt x="132" y="70"/>
                    <a:pt x="133" y="70"/>
                  </a:cubicBezTo>
                  <a:cubicBezTo>
                    <a:pt x="134" y="71"/>
                    <a:pt x="136" y="72"/>
                    <a:pt x="136" y="74"/>
                  </a:cubicBezTo>
                  <a:cubicBezTo>
                    <a:pt x="135" y="74"/>
                    <a:pt x="135" y="74"/>
                    <a:pt x="135" y="74"/>
                  </a:cubicBezTo>
                  <a:lnTo>
                    <a:pt x="136" y="76"/>
                  </a:lnTo>
                  <a:close/>
                  <a:moveTo>
                    <a:pt x="79" y="168"/>
                  </a:moveTo>
                  <a:cubicBezTo>
                    <a:pt x="81" y="160"/>
                    <a:pt x="81" y="160"/>
                    <a:pt x="81" y="160"/>
                  </a:cubicBezTo>
                  <a:cubicBezTo>
                    <a:pt x="82" y="157"/>
                    <a:pt x="82" y="157"/>
                    <a:pt x="82" y="157"/>
                  </a:cubicBezTo>
                  <a:cubicBezTo>
                    <a:pt x="83" y="153"/>
                    <a:pt x="83" y="153"/>
                    <a:pt x="83" y="153"/>
                  </a:cubicBezTo>
                  <a:cubicBezTo>
                    <a:pt x="83" y="153"/>
                    <a:pt x="83" y="153"/>
                    <a:pt x="83" y="153"/>
                  </a:cubicBezTo>
                  <a:cubicBezTo>
                    <a:pt x="83" y="150"/>
                    <a:pt x="83" y="150"/>
                    <a:pt x="83" y="150"/>
                  </a:cubicBezTo>
                  <a:cubicBezTo>
                    <a:pt x="84" y="147"/>
                    <a:pt x="85" y="144"/>
                    <a:pt x="85" y="142"/>
                  </a:cubicBezTo>
                  <a:cubicBezTo>
                    <a:pt x="86" y="140"/>
                    <a:pt x="86" y="139"/>
                    <a:pt x="87" y="139"/>
                  </a:cubicBezTo>
                  <a:cubicBezTo>
                    <a:pt x="88" y="138"/>
                    <a:pt x="89" y="137"/>
                    <a:pt x="90" y="137"/>
                  </a:cubicBezTo>
                  <a:cubicBezTo>
                    <a:pt x="92" y="136"/>
                    <a:pt x="95" y="138"/>
                    <a:pt x="94" y="143"/>
                  </a:cubicBezTo>
                  <a:cubicBezTo>
                    <a:pt x="94" y="143"/>
                    <a:pt x="94" y="143"/>
                    <a:pt x="94" y="143"/>
                  </a:cubicBezTo>
                  <a:cubicBezTo>
                    <a:pt x="93" y="146"/>
                    <a:pt x="93" y="146"/>
                    <a:pt x="93" y="146"/>
                  </a:cubicBezTo>
                  <a:cubicBezTo>
                    <a:pt x="93" y="146"/>
                    <a:pt x="93" y="146"/>
                    <a:pt x="93" y="146"/>
                  </a:cubicBezTo>
                  <a:cubicBezTo>
                    <a:pt x="92" y="153"/>
                    <a:pt x="92" y="153"/>
                    <a:pt x="92" y="153"/>
                  </a:cubicBezTo>
                  <a:cubicBezTo>
                    <a:pt x="91" y="158"/>
                    <a:pt x="91" y="158"/>
                    <a:pt x="91" y="158"/>
                  </a:cubicBezTo>
                  <a:cubicBezTo>
                    <a:pt x="90" y="161"/>
                    <a:pt x="90" y="161"/>
                    <a:pt x="90" y="161"/>
                  </a:cubicBezTo>
                  <a:cubicBezTo>
                    <a:pt x="89" y="166"/>
                    <a:pt x="89" y="166"/>
                    <a:pt x="89" y="166"/>
                  </a:cubicBezTo>
                  <a:cubicBezTo>
                    <a:pt x="87" y="171"/>
                    <a:pt x="87" y="171"/>
                    <a:pt x="87" y="171"/>
                  </a:cubicBezTo>
                  <a:cubicBezTo>
                    <a:pt x="87" y="173"/>
                    <a:pt x="87" y="173"/>
                    <a:pt x="87" y="173"/>
                  </a:cubicBezTo>
                  <a:cubicBezTo>
                    <a:pt x="86" y="172"/>
                    <a:pt x="86" y="172"/>
                    <a:pt x="85" y="172"/>
                  </a:cubicBezTo>
                  <a:cubicBezTo>
                    <a:pt x="83" y="172"/>
                    <a:pt x="81" y="172"/>
                    <a:pt x="80" y="172"/>
                  </a:cubicBezTo>
                  <a:cubicBezTo>
                    <a:pt x="78" y="171"/>
                    <a:pt x="78" y="171"/>
                    <a:pt x="78" y="171"/>
                  </a:cubicBezTo>
                  <a:lnTo>
                    <a:pt x="79" y="168"/>
                  </a:lnTo>
                  <a:close/>
                  <a:moveTo>
                    <a:pt x="77" y="163"/>
                  </a:moveTo>
                  <a:cubicBezTo>
                    <a:pt x="75" y="170"/>
                    <a:pt x="75" y="170"/>
                    <a:pt x="75" y="170"/>
                  </a:cubicBezTo>
                  <a:cubicBezTo>
                    <a:pt x="75" y="171"/>
                    <a:pt x="75" y="171"/>
                    <a:pt x="75" y="171"/>
                  </a:cubicBezTo>
                  <a:cubicBezTo>
                    <a:pt x="74" y="171"/>
                    <a:pt x="74" y="171"/>
                    <a:pt x="74" y="171"/>
                  </a:cubicBezTo>
                  <a:cubicBezTo>
                    <a:pt x="71" y="171"/>
                    <a:pt x="69" y="171"/>
                    <a:pt x="67" y="171"/>
                  </a:cubicBezTo>
                  <a:cubicBezTo>
                    <a:pt x="68" y="169"/>
                    <a:pt x="68" y="169"/>
                    <a:pt x="68" y="169"/>
                  </a:cubicBezTo>
                  <a:cubicBezTo>
                    <a:pt x="70" y="162"/>
                    <a:pt x="70" y="162"/>
                    <a:pt x="70" y="162"/>
                  </a:cubicBezTo>
                  <a:cubicBezTo>
                    <a:pt x="70" y="161"/>
                    <a:pt x="70" y="161"/>
                    <a:pt x="70" y="161"/>
                  </a:cubicBezTo>
                  <a:cubicBezTo>
                    <a:pt x="71" y="158"/>
                    <a:pt x="71" y="158"/>
                    <a:pt x="71" y="158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47"/>
                    <a:pt x="73" y="147"/>
                    <a:pt x="73" y="147"/>
                  </a:cubicBezTo>
                  <a:cubicBezTo>
                    <a:pt x="75" y="142"/>
                    <a:pt x="75" y="142"/>
                    <a:pt x="75" y="142"/>
                  </a:cubicBezTo>
                  <a:cubicBezTo>
                    <a:pt x="75" y="142"/>
                    <a:pt x="75" y="141"/>
                    <a:pt x="75" y="141"/>
                  </a:cubicBezTo>
                  <a:cubicBezTo>
                    <a:pt x="76" y="138"/>
                    <a:pt x="79" y="136"/>
                    <a:pt x="81" y="137"/>
                  </a:cubicBezTo>
                  <a:cubicBezTo>
                    <a:pt x="82" y="138"/>
                    <a:pt x="83" y="139"/>
                    <a:pt x="82" y="142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0" y="152"/>
                    <a:pt x="80" y="152"/>
                    <a:pt x="80" y="152"/>
                  </a:cubicBezTo>
                  <a:cubicBezTo>
                    <a:pt x="79" y="155"/>
                    <a:pt x="79" y="155"/>
                    <a:pt x="79" y="155"/>
                  </a:cubicBezTo>
                  <a:cubicBezTo>
                    <a:pt x="79" y="156"/>
                    <a:pt x="79" y="156"/>
                    <a:pt x="79" y="156"/>
                  </a:cubicBezTo>
                  <a:cubicBezTo>
                    <a:pt x="79" y="157"/>
                    <a:pt x="79" y="157"/>
                    <a:pt x="79" y="157"/>
                  </a:cubicBezTo>
                  <a:lnTo>
                    <a:pt x="77" y="163"/>
                  </a:lnTo>
                  <a:close/>
                  <a:moveTo>
                    <a:pt x="93" y="167"/>
                  </a:moveTo>
                  <a:cubicBezTo>
                    <a:pt x="95" y="162"/>
                    <a:pt x="95" y="162"/>
                    <a:pt x="95" y="162"/>
                  </a:cubicBezTo>
                  <a:cubicBezTo>
                    <a:pt x="95" y="159"/>
                    <a:pt x="95" y="159"/>
                    <a:pt x="95" y="159"/>
                  </a:cubicBezTo>
                  <a:cubicBezTo>
                    <a:pt x="96" y="157"/>
                    <a:pt x="96" y="157"/>
                    <a:pt x="96" y="157"/>
                  </a:cubicBezTo>
                  <a:cubicBezTo>
                    <a:pt x="98" y="150"/>
                    <a:pt x="98" y="150"/>
                    <a:pt x="98" y="150"/>
                  </a:cubicBezTo>
                  <a:cubicBezTo>
                    <a:pt x="99" y="144"/>
                    <a:pt x="99" y="144"/>
                    <a:pt x="99" y="144"/>
                  </a:cubicBezTo>
                  <a:cubicBezTo>
                    <a:pt x="99" y="143"/>
                    <a:pt x="99" y="143"/>
                    <a:pt x="99" y="143"/>
                  </a:cubicBezTo>
                  <a:cubicBezTo>
                    <a:pt x="99" y="142"/>
                    <a:pt x="99" y="142"/>
                    <a:pt x="100" y="142"/>
                  </a:cubicBezTo>
                  <a:cubicBezTo>
                    <a:pt x="101" y="140"/>
                    <a:pt x="102" y="139"/>
                    <a:pt x="104" y="139"/>
                  </a:cubicBezTo>
                  <a:cubicBezTo>
                    <a:pt x="104" y="139"/>
                    <a:pt x="104" y="139"/>
                    <a:pt x="105" y="139"/>
                  </a:cubicBezTo>
                  <a:cubicBezTo>
                    <a:pt x="106" y="139"/>
                    <a:pt x="108" y="141"/>
                    <a:pt x="108" y="142"/>
                  </a:cubicBezTo>
                  <a:cubicBezTo>
                    <a:pt x="109" y="143"/>
                    <a:pt x="109" y="145"/>
                    <a:pt x="109" y="146"/>
                  </a:cubicBezTo>
                  <a:cubicBezTo>
                    <a:pt x="108" y="149"/>
                    <a:pt x="108" y="149"/>
                    <a:pt x="108" y="149"/>
                  </a:cubicBezTo>
                  <a:cubicBezTo>
                    <a:pt x="107" y="154"/>
                    <a:pt x="107" y="154"/>
                    <a:pt x="107" y="154"/>
                  </a:cubicBezTo>
                  <a:cubicBezTo>
                    <a:pt x="106" y="159"/>
                    <a:pt x="106" y="159"/>
                    <a:pt x="106" y="159"/>
                  </a:cubicBezTo>
                  <a:cubicBezTo>
                    <a:pt x="105" y="161"/>
                    <a:pt x="105" y="161"/>
                    <a:pt x="105" y="161"/>
                  </a:cubicBezTo>
                  <a:cubicBezTo>
                    <a:pt x="104" y="165"/>
                    <a:pt x="104" y="169"/>
                    <a:pt x="103" y="173"/>
                  </a:cubicBezTo>
                  <a:cubicBezTo>
                    <a:pt x="102" y="175"/>
                    <a:pt x="102" y="175"/>
                    <a:pt x="102" y="175"/>
                  </a:cubicBezTo>
                  <a:cubicBezTo>
                    <a:pt x="102" y="176"/>
                    <a:pt x="102" y="176"/>
                    <a:pt x="102" y="176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5"/>
                    <a:pt x="100" y="175"/>
                    <a:pt x="99" y="175"/>
                  </a:cubicBezTo>
                  <a:cubicBezTo>
                    <a:pt x="97" y="174"/>
                    <a:pt x="94" y="174"/>
                    <a:pt x="92" y="173"/>
                  </a:cubicBezTo>
                  <a:cubicBezTo>
                    <a:pt x="92" y="171"/>
                    <a:pt x="93" y="169"/>
                    <a:pt x="93" y="167"/>
                  </a:cubicBezTo>
                  <a:close/>
                  <a:moveTo>
                    <a:pt x="107" y="176"/>
                  </a:moveTo>
                  <a:cubicBezTo>
                    <a:pt x="108" y="171"/>
                    <a:pt x="108" y="171"/>
                    <a:pt x="108" y="171"/>
                  </a:cubicBezTo>
                  <a:cubicBezTo>
                    <a:pt x="109" y="169"/>
                    <a:pt x="109" y="169"/>
                    <a:pt x="109" y="169"/>
                  </a:cubicBezTo>
                  <a:cubicBezTo>
                    <a:pt x="110" y="162"/>
                    <a:pt x="110" y="162"/>
                    <a:pt x="110" y="162"/>
                  </a:cubicBezTo>
                  <a:cubicBezTo>
                    <a:pt x="112" y="155"/>
                    <a:pt x="112" y="155"/>
                    <a:pt x="112" y="155"/>
                  </a:cubicBezTo>
                  <a:cubicBezTo>
                    <a:pt x="113" y="150"/>
                    <a:pt x="113" y="150"/>
                    <a:pt x="113" y="150"/>
                  </a:cubicBezTo>
                  <a:cubicBezTo>
                    <a:pt x="113" y="147"/>
                    <a:pt x="113" y="147"/>
                    <a:pt x="113" y="147"/>
                  </a:cubicBezTo>
                  <a:cubicBezTo>
                    <a:pt x="114" y="146"/>
                    <a:pt x="114" y="146"/>
                    <a:pt x="114" y="145"/>
                  </a:cubicBezTo>
                  <a:cubicBezTo>
                    <a:pt x="115" y="143"/>
                    <a:pt x="116" y="143"/>
                    <a:pt x="118" y="143"/>
                  </a:cubicBezTo>
                  <a:cubicBezTo>
                    <a:pt x="119" y="143"/>
                    <a:pt x="120" y="144"/>
                    <a:pt x="121" y="145"/>
                  </a:cubicBezTo>
                  <a:cubicBezTo>
                    <a:pt x="122" y="146"/>
                    <a:pt x="122" y="147"/>
                    <a:pt x="122" y="149"/>
                  </a:cubicBezTo>
                  <a:cubicBezTo>
                    <a:pt x="122" y="149"/>
                    <a:pt x="122" y="149"/>
                    <a:pt x="122" y="150"/>
                  </a:cubicBezTo>
                  <a:cubicBezTo>
                    <a:pt x="121" y="154"/>
                    <a:pt x="120" y="158"/>
                    <a:pt x="119" y="162"/>
                  </a:cubicBezTo>
                  <a:cubicBezTo>
                    <a:pt x="119" y="164"/>
                    <a:pt x="119" y="164"/>
                    <a:pt x="119" y="164"/>
                  </a:cubicBezTo>
                  <a:cubicBezTo>
                    <a:pt x="119" y="165"/>
                    <a:pt x="119" y="165"/>
                    <a:pt x="119" y="165"/>
                  </a:cubicBezTo>
                  <a:cubicBezTo>
                    <a:pt x="118" y="169"/>
                    <a:pt x="118" y="169"/>
                    <a:pt x="118" y="169"/>
                  </a:cubicBezTo>
                  <a:cubicBezTo>
                    <a:pt x="117" y="174"/>
                    <a:pt x="117" y="174"/>
                    <a:pt x="117" y="174"/>
                  </a:cubicBezTo>
                  <a:cubicBezTo>
                    <a:pt x="116" y="177"/>
                    <a:pt x="116" y="177"/>
                    <a:pt x="116" y="177"/>
                  </a:cubicBezTo>
                  <a:cubicBezTo>
                    <a:pt x="115" y="180"/>
                    <a:pt x="115" y="180"/>
                    <a:pt x="115" y="180"/>
                  </a:cubicBezTo>
                  <a:cubicBezTo>
                    <a:pt x="115" y="180"/>
                    <a:pt x="114" y="179"/>
                    <a:pt x="113" y="179"/>
                  </a:cubicBezTo>
                  <a:cubicBezTo>
                    <a:pt x="112" y="179"/>
                    <a:pt x="111" y="178"/>
                    <a:pt x="110" y="178"/>
                  </a:cubicBezTo>
                  <a:cubicBezTo>
                    <a:pt x="109" y="178"/>
                    <a:pt x="108" y="177"/>
                    <a:pt x="107" y="177"/>
                  </a:cubicBezTo>
                  <a:lnTo>
                    <a:pt x="107" y="176"/>
                  </a:lnTo>
                  <a:close/>
                  <a:moveTo>
                    <a:pt x="114" y="121"/>
                  </a:moveTo>
                  <a:cubicBezTo>
                    <a:pt x="114" y="122"/>
                    <a:pt x="114" y="122"/>
                    <a:pt x="114" y="122"/>
                  </a:cubicBezTo>
                  <a:cubicBezTo>
                    <a:pt x="113" y="125"/>
                    <a:pt x="112" y="128"/>
                    <a:pt x="112" y="132"/>
                  </a:cubicBezTo>
                  <a:cubicBezTo>
                    <a:pt x="111" y="135"/>
                    <a:pt x="111" y="135"/>
                    <a:pt x="111" y="135"/>
                  </a:cubicBezTo>
                  <a:cubicBezTo>
                    <a:pt x="111" y="135"/>
                    <a:pt x="111" y="135"/>
                    <a:pt x="111" y="135"/>
                  </a:cubicBezTo>
                  <a:cubicBezTo>
                    <a:pt x="111" y="136"/>
                    <a:pt x="111" y="136"/>
                    <a:pt x="111" y="136"/>
                  </a:cubicBezTo>
                  <a:cubicBezTo>
                    <a:pt x="110" y="135"/>
                    <a:pt x="110" y="135"/>
                    <a:pt x="110" y="135"/>
                  </a:cubicBezTo>
                  <a:cubicBezTo>
                    <a:pt x="110" y="135"/>
                    <a:pt x="110" y="135"/>
                    <a:pt x="110" y="135"/>
                  </a:cubicBezTo>
                  <a:cubicBezTo>
                    <a:pt x="109" y="135"/>
                    <a:pt x="108" y="135"/>
                    <a:pt x="107" y="135"/>
                  </a:cubicBezTo>
                  <a:cubicBezTo>
                    <a:pt x="105" y="134"/>
                    <a:pt x="103" y="134"/>
                    <a:pt x="101" y="133"/>
                  </a:cubicBezTo>
                  <a:cubicBezTo>
                    <a:pt x="102" y="129"/>
                    <a:pt x="102" y="129"/>
                    <a:pt x="102" y="129"/>
                  </a:cubicBezTo>
                  <a:cubicBezTo>
                    <a:pt x="104" y="123"/>
                    <a:pt x="104" y="123"/>
                    <a:pt x="104" y="123"/>
                  </a:cubicBezTo>
                  <a:cubicBezTo>
                    <a:pt x="105" y="120"/>
                    <a:pt x="105" y="120"/>
                    <a:pt x="105" y="120"/>
                  </a:cubicBezTo>
                  <a:cubicBezTo>
                    <a:pt x="105" y="119"/>
                    <a:pt x="105" y="119"/>
                    <a:pt x="105" y="119"/>
                  </a:cubicBezTo>
                  <a:cubicBezTo>
                    <a:pt x="106" y="111"/>
                    <a:pt x="106" y="111"/>
                    <a:pt x="106" y="111"/>
                  </a:cubicBezTo>
                  <a:cubicBezTo>
                    <a:pt x="108" y="106"/>
                    <a:pt x="108" y="106"/>
                    <a:pt x="108" y="106"/>
                  </a:cubicBezTo>
                  <a:cubicBezTo>
                    <a:pt x="108" y="106"/>
                    <a:pt x="108" y="106"/>
                    <a:pt x="108" y="106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9" y="102"/>
                    <a:pt x="111" y="101"/>
                    <a:pt x="113" y="102"/>
                  </a:cubicBezTo>
                  <a:cubicBezTo>
                    <a:pt x="113" y="102"/>
                    <a:pt x="114" y="102"/>
                    <a:pt x="114" y="102"/>
                  </a:cubicBezTo>
                  <a:cubicBezTo>
                    <a:pt x="115" y="102"/>
                    <a:pt x="116" y="103"/>
                    <a:pt x="117" y="105"/>
                  </a:cubicBezTo>
                  <a:cubicBezTo>
                    <a:pt x="117" y="106"/>
                    <a:pt x="117" y="107"/>
                    <a:pt x="117" y="108"/>
                  </a:cubicBezTo>
                  <a:cubicBezTo>
                    <a:pt x="116" y="111"/>
                    <a:pt x="116" y="111"/>
                    <a:pt x="116" y="111"/>
                  </a:cubicBezTo>
                  <a:cubicBezTo>
                    <a:pt x="115" y="115"/>
                    <a:pt x="115" y="115"/>
                    <a:pt x="115" y="115"/>
                  </a:cubicBezTo>
                  <a:lnTo>
                    <a:pt x="114" y="121"/>
                  </a:lnTo>
                  <a:close/>
                  <a:moveTo>
                    <a:pt x="103" y="105"/>
                  </a:moveTo>
                  <a:cubicBezTo>
                    <a:pt x="103" y="106"/>
                    <a:pt x="103" y="106"/>
                    <a:pt x="103" y="106"/>
                  </a:cubicBezTo>
                  <a:cubicBezTo>
                    <a:pt x="102" y="108"/>
                    <a:pt x="102" y="108"/>
                    <a:pt x="102" y="108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15"/>
                    <a:pt x="101" y="115"/>
                    <a:pt x="101" y="115"/>
                  </a:cubicBezTo>
                  <a:cubicBezTo>
                    <a:pt x="100" y="119"/>
                    <a:pt x="100" y="119"/>
                    <a:pt x="100" y="119"/>
                  </a:cubicBezTo>
                  <a:cubicBezTo>
                    <a:pt x="99" y="122"/>
                    <a:pt x="99" y="122"/>
                    <a:pt x="99" y="122"/>
                  </a:cubicBezTo>
                  <a:cubicBezTo>
                    <a:pt x="98" y="126"/>
                    <a:pt x="98" y="126"/>
                    <a:pt x="98" y="126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7" y="133"/>
                    <a:pt x="97" y="133"/>
                    <a:pt x="97" y="133"/>
                  </a:cubicBezTo>
                  <a:cubicBezTo>
                    <a:pt x="96" y="133"/>
                    <a:pt x="96" y="133"/>
                    <a:pt x="96" y="133"/>
                  </a:cubicBezTo>
                  <a:cubicBezTo>
                    <a:pt x="94" y="132"/>
                    <a:pt x="91" y="132"/>
                    <a:pt x="89" y="132"/>
                  </a:cubicBezTo>
                  <a:cubicBezTo>
                    <a:pt x="88" y="132"/>
                    <a:pt x="88" y="132"/>
                    <a:pt x="88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91" y="122"/>
                    <a:pt x="91" y="122"/>
                    <a:pt x="91" y="122"/>
                  </a:cubicBezTo>
                  <a:cubicBezTo>
                    <a:pt x="92" y="118"/>
                    <a:pt x="92" y="118"/>
                    <a:pt x="92" y="118"/>
                  </a:cubicBezTo>
                  <a:cubicBezTo>
                    <a:pt x="92" y="116"/>
                    <a:pt x="92" y="116"/>
                    <a:pt x="92" y="116"/>
                  </a:cubicBezTo>
                  <a:cubicBezTo>
                    <a:pt x="92" y="115"/>
                    <a:pt x="92" y="115"/>
                    <a:pt x="92" y="115"/>
                  </a:cubicBezTo>
                  <a:cubicBezTo>
                    <a:pt x="93" y="112"/>
                    <a:pt x="93" y="112"/>
                    <a:pt x="93" y="112"/>
                  </a:cubicBezTo>
                  <a:cubicBezTo>
                    <a:pt x="94" y="110"/>
                    <a:pt x="94" y="107"/>
                    <a:pt x="95" y="104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3"/>
                    <a:pt x="96" y="102"/>
                    <a:pt x="96" y="102"/>
                  </a:cubicBezTo>
                  <a:cubicBezTo>
                    <a:pt x="97" y="101"/>
                    <a:pt x="98" y="100"/>
                    <a:pt x="99" y="100"/>
                  </a:cubicBezTo>
                  <a:cubicBezTo>
                    <a:pt x="100" y="100"/>
                    <a:pt x="101" y="100"/>
                    <a:pt x="101" y="100"/>
                  </a:cubicBezTo>
                  <a:cubicBezTo>
                    <a:pt x="103" y="100"/>
                    <a:pt x="104" y="102"/>
                    <a:pt x="103" y="105"/>
                  </a:cubicBezTo>
                  <a:close/>
                  <a:moveTo>
                    <a:pt x="92" y="104"/>
                  </a:moveTo>
                  <a:cubicBezTo>
                    <a:pt x="92" y="105"/>
                    <a:pt x="92" y="105"/>
                    <a:pt x="92" y="105"/>
                  </a:cubicBezTo>
                  <a:cubicBezTo>
                    <a:pt x="92" y="106"/>
                    <a:pt x="92" y="106"/>
                    <a:pt x="92" y="106"/>
                  </a:cubicBezTo>
                  <a:cubicBezTo>
                    <a:pt x="91" y="109"/>
                    <a:pt x="90" y="112"/>
                    <a:pt x="89" y="114"/>
                  </a:cubicBezTo>
                  <a:cubicBezTo>
                    <a:pt x="89" y="117"/>
                    <a:pt x="89" y="117"/>
                    <a:pt x="89" y="117"/>
                  </a:cubicBezTo>
                  <a:cubicBezTo>
                    <a:pt x="88" y="118"/>
                    <a:pt x="88" y="118"/>
                    <a:pt x="88" y="118"/>
                  </a:cubicBezTo>
                  <a:cubicBezTo>
                    <a:pt x="88" y="118"/>
                    <a:pt x="88" y="118"/>
                    <a:pt x="88" y="118"/>
                  </a:cubicBezTo>
                  <a:cubicBezTo>
                    <a:pt x="87" y="124"/>
                    <a:pt x="87" y="124"/>
                    <a:pt x="87" y="124"/>
                  </a:cubicBezTo>
                  <a:cubicBezTo>
                    <a:pt x="85" y="131"/>
                    <a:pt x="85" y="131"/>
                    <a:pt x="85" y="131"/>
                  </a:cubicBezTo>
                  <a:cubicBezTo>
                    <a:pt x="85" y="132"/>
                    <a:pt x="85" y="132"/>
                    <a:pt x="85" y="132"/>
                  </a:cubicBezTo>
                  <a:cubicBezTo>
                    <a:pt x="84" y="132"/>
                    <a:pt x="84" y="132"/>
                    <a:pt x="84" y="132"/>
                  </a:cubicBezTo>
                  <a:cubicBezTo>
                    <a:pt x="82" y="132"/>
                    <a:pt x="80" y="132"/>
                    <a:pt x="78" y="132"/>
                  </a:cubicBezTo>
                  <a:cubicBezTo>
                    <a:pt x="78" y="130"/>
                    <a:pt x="78" y="130"/>
                    <a:pt x="78" y="130"/>
                  </a:cubicBezTo>
                  <a:cubicBezTo>
                    <a:pt x="80" y="124"/>
                    <a:pt x="80" y="124"/>
                    <a:pt x="80" y="124"/>
                  </a:cubicBezTo>
                  <a:cubicBezTo>
                    <a:pt x="80" y="123"/>
                    <a:pt x="80" y="123"/>
                    <a:pt x="80" y="123"/>
                  </a:cubicBezTo>
                  <a:cubicBezTo>
                    <a:pt x="81" y="120"/>
                    <a:pt x="81" y="120"/>
                    <a:pt x="81" y="120"/>
                  </a:cubicBezTo>
                  <a:cubicBezTo>
                    <a:pt x="81" y="119"/>
                    <a:pt x="81" y="119"/>
                    <a:pt x="81" y="119"/>
                  </a:cubicBezTo>
                  <a:cubicBezTo>
                    <a:pt x="83" y="111"/>
                    <a:pt x="83" y="111"/>
                    <a:pt x="83" y="111"/>
                  </a:cubicBezTo>
                  <a:cubicBezTo>
                    <a:pt x="83" y="110"/>
                    <a:pt x="83" y="110"/>
                    <a:pt x="83" y="110"/>
                  </a:cubicBezTo>
                  <a:cubicBezTo>
                    <a:pt x="85" y="105"/>
                    <a:pt x="85" y="105"/>
                    <a:pt x="85" y="105"/>
                  </a:cubicBezTo>
                  <a:cubicBezTo>
                    <a:pt x="86" y="99"/>
                    <a:pt x="93" y="99"/>
                    <a:pt x="92" y="104"/>
                  </a:cubicBezTo>
                  <a:close/>
                  <a:moveTo>
                    <a:pt x="82" y="105"/>
                  </a:moveTo>
                  <a:cubicBezTo>
                    <a:pt x="81" y="112"/>
                    <a:pt x="81" y="112"/>
                    <a:pt x="81" y="112"/>
                  </a:cubicBezTo>
                  <a:cubicBezTo>
                    <a:pt x="80" y="113"/>
                    <a:pt x="80" y="113"/>
                    <a:pt x="80" y="113"/>
                  </a:cubicBezTo>
                  <a:cubicBezTo>
                    <a:pt x="79" y="119"/>
                    <a:pt x="79" y="119"/>
                    <a:pt x="79" y="119"/>
                  </a:cubicBezTo>
                  <a:cubicBezTo>
                    <a:pt x="78" y="122"/>
                    <a:pt x="78" y="122"/>
                    <a:pt x="78" y="122"/>
                  </a:cubicBezTo>
                  <a:cubicBezTo>
                    <a:pt x="77" y="124"/>
                    <a:pt x="77" y="124"/>
                    <a:pt x="77" y="124"/>
                  </a:cubicBezTo>
                  <a:cubicBezTo>
                    <a:pt x="77" y="126"/>
                    <a:pt x="77" y="126"/>
                    <a:pt x="77" y="126"/>
                  </a:cubicBezTo>
                  <a:cubicBezTo>
                    <a:pt x="76" y="128"/>
                    <a:pt x="76" y="130"/>
                    <a:pt x="75" y="131"/>
                  </a:cubicBezTo>
                  <a:cubicBezTo>
                    <a:pt x="75" y="132"/>
                    <a:pt x="75" y="132"/>
                    <a:pt x="75" y="132"/>
                  </a:cubicBezTo>
                  <a:cubicBezTo>
                    <a:pt x="74" y="133"/>
                    <a:pt x="74" y="133"/>
                    <a:pt x="73" y="133"/>
                  </a:cubicBezTo>
                  <a:cubicBezTo>
                    <a:pt x="72" y="133"/>
                    <a:pt x="70" y="133"/>
                    <a:pt x="69" y="133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70" y="129"/>
                    <a:pt x="70" y="129"/>
                    <a:pt x="70" y="129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4"/>
                    <a:pt x="72" y="122"/>
                    <a:pt x="73" y="120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6"/>
                    <a:pt x="74" y="116"/>
                    <a:pt x="74" y="116"/>
                  </a:cubicBezTo>
                  <a:cubicBezTo>
                    <a:pt x="74" y="113"/>
                    <a:pt x="75" y="110"/>
                    <a:pt x="76" y="107"/>
                  </a:cubicBezTo>
                  <a:cubicBezTo>
                    <a:pt x="76" y="106"/>
                    <a:pt x="76" y="106"/>
                    <a:pt x="76" y="106"/>
                  </a:cubicBezTo>
                  <a:cubicBezTo>
                    <a:pt x="78" y="102"/>
                    <a:pt x="82" y="100"/>
                    <a:pt x="82" y="103"/>
                  </a:cubicBezTo>
                  <a:cubicBezTo>
                    <a:pt x="83" y="103"/>
                    <a:pt x="83" y="104"/>
                    <a:pt x="82" y="105"/>
                  </a:cubicBezTo>
                  <a:close/>
                  <a:moveTo>
                    <a:pt x="72" y="139"/>
                  </a:moveTo>
                  <a:cubicBezTo>
                    <a:pt x="72" y="140"/>
                    <a:pt x="73" y="141"/>
                    <a:pt x="72" y="143"/>
                  </a:cubicBezTo>
                  <a:cubicBezTo>
                    <a:pt x="72" y="143"/>
                    <a:pt x="72" y="143"/>
                    <a:pt x="72" y="143"/>
                  </a:cubicBezTo>
                  <a:cubicBezTo>
                    <a:pt x="70" y="149"/>
                    <a:pt x="70" y="149"/>
                    <a:pt x="70" y="149"/>
                  </a:cubicBezTo>
                  <a:cubicBezTo>
                    <a:pt x="68" y="157"/>
                    <a:pt x="68" y="157"/>
                    <a:pt x="68" y="157"/>
                  </a:cubicBezTo>
                  <a:cubicBezTo>
                    <a:pt x="67" y="160"/>
                    <a:pt x="67" y="160"/>
                    <a:pt x="67" y="160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66" y="164"/>
                    <a:pt x="66" y="164"/>
                    <a:pt x="66" y="164"/>
                  </a:cubicBezTo>
                  <a:cubicBezTo>
                    <a:pt x="66" y="166"/>
                    <a:pt x="65" y="168"/>
                    <a:pt x="65" y="171"/>
                  </a:cubicBezTo>
                  <a:cubicBezTo>
                    <a:pt x="65" y="171"/>
                    <a:pt x="65" y="171"/>
                    <a:pt x="65" y="171"/>
                  </a:cubicBezTo>
                  <a:cubicBezTo>
                    <a:pt x="64" y="171"/>
                    <a:pt x="64" y="171"/>
                    <a:pt x="64" y="171"/>
                  </a:cubicBezTo>
                  <a:cubicBezTo>
                    <a:pt x="62" y="171"/>
                    <a:pt x="60" y="171"/>
                    <a:pt x="58" y="171"/>
                  </a:cubicBezTo>
                  <a:cubicBezTo>
                    <a:pt x="59" y="168"/>
                    <a:pt x="59" y="168"/>
                    <a:pt x="59" y="168"/>
                  </a:cubicBezTo>
                  <a:cubicBezTo>
                    <a:pt x="59" y="168"/>
                    <a:pt x="59" y="168"/>
                    <a:pt x="59" y="168"/>
                  </a:cubicBezTo>
                  <a:cubicBezTo>
                    <a:pt x="60" y="165"/>
                    <a:pt x="60" y="165"/>
                    <a:pt x="60" y="165"/>
                  </a:cubicBezTo>
                  <a:cubicBezTo>
                    <a:pt x="61" y="162"/>
                    <a:pt x="61" y="160"/>
                    <a:pt x="62" y="157"/>
                  </a:cubicBezTo>
                  <a:cubicBezTo>
                    <a:pt x="63" y="154"/>
                    <a:pt x="63" y="154"/>
                    <a:pt x="63" y="154"/>
                  </a:cubicBezTo>
                  <a:cubicBezTo>
                    <a:pt x="65" y="148"/>
                    <a:pt x="65" y="148"/>
                    <a:pt x="65" y="148"/>
                  </a:cubicBezTo>
                  <a:cubicBezTo>
                    <a:pt x="66" y="144"/>
                    <a:pt x="66" y="144"/>
                    <a:pt x="66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67" y="139"/>
                    <a:pt x="71" y="137"/>
                    <a:pt x="72" y="139"/>
                  </a:cubicBezTo>
                  <a:close/>
                  <a:moveTo>
                    <a:pt x="61" y="179"/>
                  </a:moveTo>
                  <a:cubicBezTo>
                    <a:pt x="61" y="180"/>
                    <a:pt x="62" y="181"/>
                    <a:pt x="61" y="183"/>
                  </a:cubicBezTo>
                  <a:cubicBezTo>
                    <a:pt x="61" y="183"/>
                    <a:pt x="61" y="183"/>
                    <a:pt x="61" y="183"/>
                  </a:cubicBezTo>
                  <a:cubicBezTo>
                    <a:pt x="60" y="189"/>
                    <a:pt x="60" y="189"/>
                    <a:pt x="60" y="189"/>
                  </a:cubicBezTo>
                  <a:cubicBezTo>
                    <a:pt x="59" y="192"/>
                    <a:pt x="58" y="195"/>
                    <a:pt x="57" y="198"/>
                  </a:cubicBezTo>
                  <a:cubicBezTo>
                    <a:pt x="56" y="203"/>
                    <a:pt x="56" y="203"/>
                    <a:pt x="56" y="203"/>
                  </a:cubicBezTo>
                  <a:cubicBezTo>
                    <a:pt x="55" y="205"/>
                    <a:pt x="55" y="205"/>
                    <a:pt x="55" y="205"/>
                  </a:cubicBezTo>
                  <a:cubicBezTo>
                    <a:pt x="54" y="210"/>
                    <a:pt x="54" y="210"/>
                    <a:pt x="54" y="210"/>
                  </a:cubicBezTo>
                  <a:cubicBezTo>
                    <a:pt x="53" y="214"/>
                    <a:pt x="53" y="214"/>
                    <a:pt x="53" y="214"/>
                  </a:cubicBezTo>
                  <a:cubicBezTo>
                    <a:pt x="52" y="213"/>
                    <a:pt x="50" y="213"/>
                    <a:pt x="49" y="213"/>
                  </a:cubicBezTo>
                  <a:cubicBezTo>
                    <a:pt x="46" y="213"/>
                    <a:pt x="46" y="213"/>
                    <a:pt x="46" y="213"/>
                  </a:cubicBezTo>
                  <a:cubicBezTo>
                    <a:pt x="47" y="210"/>
                    <a:pt x="47" y="210"/>
                    <a:pt x="47" y="210"/>
                  </a:cubicBezTo>
                  <a:cubicBezTo>
                    <a:pt x="48" y="208"/>
                    <a:pt x="48" y="208"/>
                    <a:pt x="48" y="208"/>
                  </a:cubicBezTo>
                  <a:cubicBezTo>
                    <a:pt x="51" y="198"/>
                    <a:pt x="51" y="198"/>
                    <a:pt x="51" y="198"/>
                  </a:cubicBezTo>
                  <a:cubicBezTo>
                    <a:pt x="52" y="194"/>
                    <a:pt x="52" y="194"/>
                    <a:pt x="52" y="194"/>
                  </a:cubicBezTo>
                  <a:cubicBezTo>
                    <a:pt x="53" y="188"/>
                    <a:pt x="53" y="188"/>
                    <a:pt x="53" y="188"/>
                  </a:cubicBezTo>
                  <a:cubicBezTo>
                    <a:pt x="55" y="183"/>
                    <a:pt x="55" y="183"/>
                    <a:pt x="55" y="183"/>
                  </a:cubicBezTo>
                  <a:cubicBezTo>
                    <a:pt x="55" y="183"/>
                    <a:pt x="55" y="183"/>
                    <a:pt x="55" y="183"/>
                  </a:cubicBezTo>
                  <a:cubicBezTo>
                    <a:pt x="56" y="179"/>
                    <a:pt x="59" y="178"/>
                    <a:pt x="61" y="179"/>
                  </a:cubicBezTo>
                  <a:close/>
                  <a:moveTo>
                    <a:pt x="56" y="213"/>
                  </a:moveTo>
                  <a:cubicBezTo>
                    <a:pt x="57" y="208"/>
                    <a:pt x="57" y="208"/>
                    <a:pt x="57" y="208"/>
                  </a:cubicBezTo>
                  <a:cubicBezTo>
                    <a:pt x="59" y="203"/>
                    <a:pt x="59" y="203"/>
                    <a:pt x="59" y="203"/>
                  </a:cubicBezTo>
                  <a:cubicBezTo>
                    <a:pt x="59" y="201"/>
                    <a:pt x="59" y="201"/>
                    <a:pt x="59" y="201"/>
                  </a:cubicBezTo>
                  <a:cubicBezTo>
                    <a:pt x="60" y="198"/>
                    <a:pt x="60" y="198"/>
                    <a:pt x="60" y="198"/>
                  </a:cubicBezTo>
                  <a:cubicBezTo>
                    <a:pt x="61" y="194"/>
                    <a:pt x="62" y="190"/>
                    <a:pt x="63" y="186"/>
                  </a:cubicBezTo>
                  <a:cubicBezTo>
                    <a:pt x="64" y="183"/>
                    <a:pt x="64" y="183"/>
                    <a:pt x="64" y="183"/>
                  </a:cubicBezTo>
                  <a:cubicBezTo>
                    <a:pt x="64" y="182"/>
                    <a:pt x="64" y="182"/>
                    <a:pt x="65" y="181"/>
                  </a:cubicBezTo>
                  <a:cubicBezTo>
                    <a:pt x="66" y="179"/>
                    <a:pt x="67" y="179"/>
                    <a:pt x="69" y="179"/>
                  </a:cubicBezTo>
                  <a:cubicBezTo>
                    <a:pt x="70" y="179"/>
                    <a:pt x="71" y="179"/>
                    <a:pt x="72" y="181"/>
                  </a:cubicBezTo>
                  <a:cubicBezTo>
                    <a:pt x="72" y="182"/>
                    <a:pt x="72" y="183"/>
                    <a:pt x="72" y="184"/>
                  </a:cubicBezTo>
                  <a:cubicBezTo>
                    <a:pt x="69" y="194"/>
                    <a:pt x="69" y="194"/>
                    <a:pt x="69" y="194"/>
                  </a:cubicBezTo>
                  <a:cubicBezTo>
                    <a:pt x="68" y="197"/>
                    <a:pt x="68" y="197"/>
                    <a:pt x="68" y="197"/>
                  </a:cubicBezTo>
                  <a:cubicBezTo>
                    <a:pt x="68" y="199"/>
                    <a:pt x="68" y="199"/>
                    <a:pt x="68" y="199"/>
                  </a:cubicBezTo>
                  <a:cubicBezTo>
                    <a:pt x="67" y="202"/>
                    <a:pt x="67" y="202"/>
                    <a:pt x="67" y="202"/>
                  </a:cubicBezTo>
                  <a:cubicBezTo>
                    <a:pt x="66" y="206"/>
                    <a:pt x="66" y="206"/>
                    <a:pt x="66" y="206"/>
                  </a:cubicBezTo>
                  <a:cubicBezTo>
                    <a:pt x="65" y="210"/>
                    <a:pt x="65" y="210"/>
                    <a:pt x="65" y="210"/>
                  </a:cubicBezTo>
                  <a:cubicBezTo>
                    <a:pt x="64" y="214"/>
                    <a:pt x="64" y="214"/>
                    <a:pt x="64" y="214"/>
                  </a:cubicBezTo>
                  <a:cubicBezTo>
                    <a:pt x="62" y="214"/>
                    <a:pt x="60" y="214"/>
                    <a:pt x="59" y="214"/>
                  </a:cubicBezTo>
                  <a:cubicBezTo>
                    <a:pt x="58" y="214"/>
                    <a:pt x="57" y="214"/>
                    <a:pt x="56" y="214"/>
                  </a:cubicBezTo>
                  <a:lnTo>
                    <a:pt x="56" y="213"/>
                  </a:lnTo>
                  <a:close/>
                  <a:moveTo>
                    <a:pt x="69" y="207"/>
                  </a:moveTo>
                  <a:cubicBezTo>
                    <a:pt x="70" y="204"/>
                    <a:pt x="70" y="204"/>
                    <a:pt x="70" y="204"/>
                  </a:cubicBezTo>
                  <a:cubicBezTo>
                    <a:pt x="71" y="200"/>
                    <a:pt x="71" y="200"/>
                    <a:pt x="71" y="200"/>
                  </a:cubicBezTo>
                  <a:cubicBezTo>
                    <a:pt x="71" y="199"/>
                    <a:pt x="71" y="199"/>
                    <a:pt x="71" y="199"/>
                  </a:cubicBezTo>
                  <a:cubicBezTo>
                    <a:pt x="71" y="197"/>
                    <a:pt x="72" y="196"/>
                    <a:pt x="72" y="194"/>
                  </a:cubicBezTo>
                  <a:cubicBezTo>
                    <a:pt x="73" y="192"/>
                    <a:pt x="73" y="192"/>
                    <a:pt x="73" y="192"/>
                  </a:cubicBezTo>
                  <a:cubicBezTo>
                    <a:pt x="73" y="189"/>
                    <a:pt x="74" y="187"/>
                    <a:pt x="75" y="185"/>
                  </a:cubicBezTo>
                  <a:cubicBezTo>
                    <a:pt x="76" y="178"/>
                    <a:pt x="84" y="179"/>
                    <a:pt x="84" y="185"/>
                  </a:cubicBezTo>
                  <a:cubicBezTo>
                    <a:pt x="84" y="185"/>
                    <a:pt x="84" y="185"/>
                    <a:pt x="84" y="186"/>
                  </a:cubicBezTo>
                  <a:cubicBezTo>
                    <a:pt x="83" y="187"/>
                    <a:pt x="83" y="187"/>
                    <a:pt x="83" y="187"/>
                  </a:cubicBezTo>
                  <a:cubicBezTo>
                    <a:pt x="82" y="192"/>
                    <a:pt x="82" y="192"/>
                    <a:pt x="82" y="192"/>
                  </a:cubicBezTo>
                  <a:cubicBezTo>
                    <a:pt x="81" y="196"/>
                    <a:pt x="81" y="196"/>
                    <a:pt x="81" y="196"/>
                  </a:cubicBezTo>
                  <a:cubicBezTo>
                    <a:pt x="80" y="200"/>
                    <a:pt x="80" y="200"/>
                    <a:pt x="80" y="200"/>
                  </a:cubicBezTo>
                  <a:cubicBezTo>
                    <a:pt x="80" y="201"/>
                    <a:pt x="80" y="201"/>
                    <a:pt x="80" y="201"/>
                  </a:cubicBezTo>
                  <a:cubicBezTo>
                    <a:pt x="79" y="205"/>
                    <a:pt x="78" y="210"/>
                    <a:pt x="77" y="214"/>
                  </a:cubicBezTo>
                  <a:cubicBezTo>
                    <a:pt x="77" y="216"/>
                    <a:pt x="77" y="216"/>
                    <a:pt x="77" y="216"/>
                  </a:cubicBezTo>
                  <a:cubicBezTo>
                    <a:pt x="76" y="216"/>
                    <a:pt x="75" y="216"/>
                    <a:pt x="75" y="216"/>
                  </a:cubicBezTo>
                  <a:cubicBezTo>
                    <a:pt x="72" y="215"/>
                    <a:pt x="70" y="215"/>
                    <a:pt x="67" y="215"/>
                  </a:cubicBezTo>
                  <a:cubicBezTo>
                    <a:pt x="68" y="212"/>
                    <a:pt x="68" y="210"/>
                    <a:pt x="69" y="207"/>
                  </a:cubicBezTo>
                  <a:close/>
                  <a:moveTo>
                    <a:pt x="83" y="210"/>
                  </a:moveTo>
                  <a:cubicBezTo>
                    <a:pt x="85" y="202"/>
                    <a:pt x="85" y="202"/>
                    <a:pt x="85" y="202"/>
                  </a:cubicBezTo>
                  <a:cubicBezTo>
                    <a:pt x="87" y="196"/>
                    <a:pt x="87" y="196"/>
                    <a:pt x="87" y="196"/>
                  </a:cubicBezTo>
                  <a:cubicBezTo>
                    <a:pt x="88" y="192"/>
                    <a:pt x="88" y="192"/>
                    <a:pt x="88" y="192"/>
                  </a:cubicBezTo>
                  <a:cubicBezTo>
                    <a:pt x="89" y="188"/>
                    <a:pt x="89" y="188"/>
                    <a:pt x="89" y="188"/>
                  </a:cubicBezTo>
                  <a:cubicBezTo>
                    <a:pt x="89" y="187"/>
                    <a:pt x="89" y="187"/>
                    <a:pt x="89" y="187"/>
                  </a:cubicBezTo>
                  <a:cubicBezTo>
                    <a:pt x="90" y="183"/>
                    <a:pt x="94" y="182"/>
                    <a:pt x="96" y="183"/>
                  </a:cubicBezTo>
                  <a:cubicBezTo>
                    <a:pt x="97" y="183"/>
                    <a:pt x="98" y="184"/>
                    <a:pt x="99" y="185"/>
                  </a:cubicBezTo>
                  <a:cubicBezTo>
                    <a:pt x="99" y="186"/>
                    <a:pt x="99" y="187"/>
                    <a:pt x="99" y="188"/>
                  </a:cubicBezTo>
                  <a:cubicBezTo>
                    <a:pt x="99" y="188"/>
                    <a:pt x="99" y="189"/>
                    <a:pt x="99" y="189"/>
                  </a:cubicBezTo>
                  <a:cubicBezTo>
                    <a:pt x="98" y="194"/>
                    <a:pt x="97" y="198"/>
                    <a:pt x="96" y="202"/>
                  </a:cubicBezTo>
                  <a:cubicBezTo>
                    <a:pt x="96" y="204"/>
                    <a:pt x="96" y="204"/>
                    <a:pt x="96" y="204"/>
                  </a:cubicBezTo>
                  <a:cubicBezTo>
                    <a:pt x="95" y="209"/>
                    <a:pt x="95" y="209"/>
                    <a:pt x="95" y="209"/>
                  </a:cubicBezTo>
                  <a:cubicBezTo>
                    <a:pt x="94" y="213"/>
                    <a:pt x="94" y="213"/>
                    <a:pt x="94" y="213"/>
                  </a:cubicBezTo>
                  <a:cubicBezTo>
                    <a:pt x="93" y="218"/>
                    <a:pt x="93" y="218"/>
                    <a:pt x="93" y="218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1" y="219"/>
                    <a:pt x="91" y="219"/>
                    <a:pt x="91" y="219"/>
                  </a:cubicBezTo>
                  <a:cubicBezTo>
                    <a:pt x="89" y="219"/>
                    <a:pt x="88" y="218"/>
                    <a:pt x="86" y="218"/>
                  </a:cubicBezTo>
                  <a:cubicBezTo>
                    <a:pt x="85" y="218"/>
                    <a:pt x="84" y="217"/>
                    <a:pt x="82" y="217"/>
                  </a:cubicBezTo>
                  <a:cubicBezTo>
                    <a:pt x="82" y="217"/>
                    <a:pt x="82" y="217"/>
                    <a:pt x="82" y="217"/>
                  </a:cubicBezTo>
                  <a:lnTo>
                    <a:pt x="83" y="210"/>
                  </a:lnTo>
                  <a:close/>
                  <a:moveTo>
                    <a:pt x="99" y="214"/>
                  </a:moveTo>
                  <a:cubicBezTo>
                    <a:pt x="100" y="209"/>
                    <a:pt x="100" y="209"/>
                    <a:pt x="100" y="209"/>
                  </a:cubicBezTo>
                  <a:cubicBezTo>
                    <a:pt x="101" y="206"/>
                    <a:pt x="101" y="206"/>
                    <a:pt x="101" y="206"/>
                  </a:cubicBezTo>
                  <a:cubicBezTo>
                    <a:pt x="101" y="205"/>
                    <a:pt x="101" y="205"/>
                    <a:pt x="101" y="205"/>
                  </a:cubicBezTo>
                  <a:cubicBezTo>
                    <a:pt x="103" y="198"/>
                    <a:pt x="103" y="198"/>
                    <a:pt x="103" y="198"/>
                  </a:cubicBezTo>
                  <a:cubicBezTo>
                    <a:pt x="103" y="195"/>
                    <a:pt x="104" y="193"/>
                    <a:pt x="104" y="190"/>
                  </a:cubicBezTo>
                  <a:cubicBezTo>
                    <a:pt x="106" y="184"/>
                    <a:pt x="113" y="185"/>
                    <a:pt x="113" y="191"/>
                  </a:cubicBezTo>
                  <a:cubicBezTo>
                    <a:pt x="113" y="192"/>
                    <a:pt x="113" y="192"/>
                    <a:pt x="113" y="193"/>
                  </a:cubicBezTo>
                  <a:cubicBezTo>
                    <a:pt x="112" y="198"/>
                    <a:pt x="112" y="198"/>
                    <a:pt x="112" y="198"/>
                  </a:cubicBezTo>
                  <a:cubicBezTo>
                    <a:pt x="111" y="202"/>
                    <a:pt x="111" y="202"/>
                    <a:pt x="111" y="202"/>
                  </a:cubicBezTo>
                  <a:cubicBezTo>
                    <a:pt x="110" y="207"/>
                    <a:pt x="110" y="207"/>
                    <a:pt x="110" y="207"/>
                  </a:cubicBezTo>
                  <a:cubicBezTo>
                    <a:pt x="110" y="208"/>
                    <a:pt x="110" y="208"/>
                    <a:pt x="110" y="208"/>
                  </a:cubicBezTo>
                  <a:cubicBezTo>
                    <a:pt x="109" y="212"/>
                    <a:pt x="108" y="215"/>
                    <a:pt x="108" y="219"/>
                  </a:cubicBezTo>
                  <a:cubicBezTo>
                    <a:pt x="107" y="224"/>
                    <a:pt x="107" y="224"/>
                    <a:pt x="107" y="224"/>
                  </a:cubicBezTo>
                  <a:cubicBezTo>
                    <a:pt x="105" y="223"/>
                    <a:pt x="103" y="223"/>
                    <a:pt x="102" y="222"/>
                  </a:cubicBezTo>
                  <a:cubicBezTo>
                    <a:pt x="100" y="222"/>
                    <a:pt x="99" y="221"/>
                    <a:pt x="98" y="221"/>
                  </a:cubicBezTo>
                  <a:lnTo>
                    <a:pt x="99" y="214"/>
                  </a:lnTo>
                  <a:close/>
                  <a:moveTo>
                    <a:pt x="110" y="225"/>
                  </a:moveTo>
                  <a:cubicBezTo>
                    <a:pt x="112" y="216"/>
                    <a:pt x="112" y="216"/>
                    <a:pt x="112" y="216"/>
                  </a:cubicBezTo>
                  <a:cubicBezTo>
                    <a:pt x="113" y="209"/>
                    <a:pt x="113" y="209"/>
                    <a:pt x="113" y="209"/>
                  </a:cubicBezTo>
                  <a:cubicBezTo>
                    <a:pt x="114" y="204"/>
                    <a:pt x="114" y="204"/>
                    <a:pt x="114" y="204"/>
                  </a:cubicBezTo>
                  <a:cubicBezTo>
                    <a:pt x="115" y="200"/>
                    <a:pt x="115" y="200"/>
                    <a:pt x="115" y="200"/>
                  </a:cubicBezTo>
                  <a:cubicBezTo>
                    <a:pt x="116" y="196"/>
                    <a:pt x="116" y="196"/>
                    <a:pt x="116" y="196"/>
                  </a:cubicBezTo>
                  <a:cubicBezTo>
                    <a:pt x="116" y="194"/>
                    <a:pt x="116" y="194"/>
                    <a:pt x="116" y="194"/>
                  </a:cubicBezTo>
                  <a:cubicBezTo>
                    <a:pt x="117" y="189"/>
                    <a:pt x="120" y="189"/>
                    <a:pt x="122" y="191"/>
                  </a:cubicBezTo>
                  <a:cubicBezTo>
                    <a:pt x="123" y="192"/>
                    <a:pt x="123" y="193"/>
                    <a:pt x="123" y="194"/>
                  </a:cubicBezTo>
                  <a:cubicBezTo>
                    <a:pt x="123" y="195"/>
                    <a:pt x="123" y="196"/>
                    <a:pt x="123" y="197"/>
                  </a:cubicBezTo>
                  <a:cubicBezTo>
                    <a:pt x="123" y="199"/>
                    <a:pt x="123" y="199"/>
                    <a:pt x="123" y="199"/>
                  </a:cubicBezTo>
                  <a:cubicBezTo>
                    <a:pt x="122" y="203"/>
                    <a:pt x="121" y="206"/>
                    <a:pt x="121" y="210"/>
                  </a:cubicBezTo>
                  <a:cubicBezTo>
                    <a:pt x="120" y="212"/>
                    <a:pt x="120" y="212"/>
                    <a:pt x="120" y="212"/>
                  </a:cubicBezTo>
                  <a:cubicBezTo>
                    <a:pt x="120" y="214"/>
                    <a:pt x="119" y="217"/>
                    <a:pt x="119" y="219"/>
                  </a:cubicBezTo>
                  <a:cubicBezTo>
                    <a:pt x="118" y="225"/>
                    <a:pt x="118" y="225"/>
                    <a:pt x="118" y="225"/>
                  </a:cubicBezTo>
                  <a:cubicBezTo>
                    <a:pt x="117" y="228"/>
                    <a:pt x="117" y="228"/>
                    <a:pt x="117" y="228"/>
                  </a:cubicBezTo>
                  <a:cubicBezTo>
                    <a:pt x="116" y="228"/>
                    <a:pt x="116" y="227"/>
                    <a:pt x="115" y="227"/>
                  </a:cubicBezTo>
                  <a:cubicBezTo>
                    <a:pt x="113" y="226"/>
                    <a:pt x="112" y="226"/>
                    <a:pt x="110" y="225"/>
                  </a:cubicBezTo>
                  <a:close/>
                  <a:moveTo>
                    <a:pt x="121" y="223"/>
                  </a:moveTo>
                  <a:cubicBezTo>
                    <a:pt x="122" y="217"/>
                    <a:pt x="122" y="217"/>
                    <a:pt x="122" y="217"/>
                  </a:cubicBezTo>
                  <a:cubicBezTo>
                    <a:pt x="123" y="213"/>
                    <a:pt x="123" y="213"/>
                    <a:pt x="123" y="213"/>
                  </a:cubicBezTo>
                  <a:cubicBezTo>
                    <a:pt x="124" y="208"/>
                    <a:pt x="124" y="208"/>
                    <a:pt x="124" y="208"/>
                  </a:cubicBezTo>
                  <a:cubicBezTo>
                    <a:pt x="124" y="205"/>
                    <a:pt x="125" y="201"/>
                    <a:pt x="126" y="198"/>
                  </a:cubicBezTo>
                  <a:cubicBezTo>
                    <a:pt x="126" y="197"/>
                    <a:pt x="126" y="197"/>
                    <a:pt x="126" y="197"/>
                  </a:cubicBezTo>
                  <a:cubicBezTo>
                    <a:pt x="127" y="194"/>
                    <a:pt x="128" y="194"/>
                    <a:pt x="129" y="194"/>
                  </a:cubicBezTo>
                  <a:cubicBezTo>
                    <a:pt x="131" y="195"/>
                    <a:pt x="132" y="197"/>
                    <a:pt x="131" y="201"/>
                  </a:cubicBezTo>
                  <a:cubicBezTo>
                    <a:pt x="131" y="204"/>
                    <a:pt x="131" y="204"/>
                    <a:pt x="131" y="204"/>
                  </a:cubicBezTo>
                  <a:cubicBezTo>
                    <a:pt x="130" y="206"/>
                    <a:pt x="130" y="209"/>
                    <a:pt x="129" y="212"/>
                  </a:cubicBezTo>
                  <a:cubicBezTo>
                    <a:pt x="129" y="216"/>
                    <a:pt x="129" y="216"/>
                    <a:pt x="129" y="216"/>
                  </a:cubicBezTo>
                  <a:cubicBezTo>
                    <a:pt x="128" y="218"/>
                    <a:pt x="128" y="218"/>
                    <a:pt x="128" y="218"/>
                  </a:cubicBezTo>
                  <a:cubicBezTo>
                    <a:pt x="127" y="225"/>
                    <a:pt x="127" y="225"/>
                    <a:pt x="127" y="225"/>
                  </a:cubicBezTo>
                  <a:cubicBezTo>
                    <a:pt x="126" y="232"/>
                    <a:pt x="126" y="232"/>
                    <a:pt x="126" y="232"/>
                  </a:cubicBezTo>
                  <a:cubicBezTo>
                    <a:pt x="124" y="231"/>
                    <a:pt x="122" y="230"/>
                    <a:pt x="121" y="229"/>
                  </a:cubicBezTo>
                  <a:cubicBezTo>
                    <a:pt x="120" y="229"/>
                    <a:pt x="120" y="229"/>
                    <a:pt x="120" y="229"/>
                  </a:cubicBezTo>
                  <a:lnTo>
                    <a:pt x="121" y="223"/>
                  </a:lnTo>
                  <a:close/>
                  <a:moveTo>
                    <a:pt x="126" y="183"/>
                  </a:moveTo>
                  <a:cubicBezTo>
                    <a:pt x="125" y="184"/>
                    <a:pt x="125" y="184"/>
                    <a:pt x="125" y="184"/>
                  </a:cubicBezTo>
                  <a:cubicBezTo>
                    <a:pt x="125" y="184"/>
                    <a:pt x="125" y="184"/>
                    <a:pt x="124" y="184"/>
                  </a:cubicBezTo>
                  <a:cubicBezTo>
                    <a:pt x="122" y="183"/>
                    <a:pt x="120" y="182"/>
                    <a:pt x="118" y="181"/>
                  </a:cubicBezTo>
                  <a:cubicBezTo>
                    <a:pt x="120" y="175"/>
                    <a:pt x="120" y="175"/>
                    <a:pt x="120" y="175"/>
                  </a:cubicBezTo>
                  <a:cubicBezTo>
                    <a:pt x="120" y="171"/>
                    <a:pt x="120" y="171"/>
                    <a:pt x="120" y="171"/>
                  </a:cubicBezTo>
                  <a:cubicBezTo>
                    <a:pt x="121" y="167"/>
                    <a:pt x="121" y="167"/>
                    <a:pt x="121" y="167"/>
                  </a:cubicBezTo>
                  <a:cubicBezTo>
                    <a:pt x="121" y="166"/>
                    <a:pt x="121" y="166"/>
                    <a:pt x="121" y="166"/>
                  </a:cubicBezTo>
                  <a:cubicBezTo>
                    <a:pt x="122" y="162"/>
                    <a:pt x="122" y="162"/>
                    <a:pt x="122" y="162"/>
                  </a:cubicBezTo>
                  <a:cubicBezTo>
                    <a:pt x="123" y="160"/>
                    <a:pt x="123" y="160"/>
                    <a:pt x="123" y="160"/>
                  </a:cubicBezTo>
                  <a:cubicBezTo>
                    <a:pt x="124" y="151"/>
                    <a:pt x="124" y="151"/>
                    <a:pt x="124" y="151"/>
                  </a:cubicBezTo>
                  <a:cubicBezTo>
                    <a:pt x="126" y="145"/>
                    <a:pt x="132" y="148"/>
                    <a:pt x="131" y="154"/>
                  </a:cubicBezTo>
                  <a:cubicBezTo>
                    <a:pt x="131" y="154"/>
                    <a:pt x="131" y="154"/>
                    <a:pt x="131" y="154"/>
                  </a:cubicBezTo>
                  <a:cubicBezTo>
                    <a:pt x="131" y="157"/>
                    <a:pt x="131" y="157"/>
                    <a:pt x="131" y="157"/>
                  </a:cubicBezTo>
                  <a:cubicBezTo>
                    <a:pt x="130" y="161"/>
                    <a:pt x="130" y="161"/>
                    <a:pt x="130" y="161"/>
                  </a:cubicBezTo>
                  <a:cubicBezTo>
                    <a:pt x="129" y="166"/>
                    <a:pt x="129" y="166"/>
                    <a:pt x="129" y="166"/>
                  </a:cubicBezTo>
                  <a:cubicBezTo>
                    <a:pt x="128" y="169"/>
                    <a:pt x="128" y="169"/>
                    <a:pt x="128" y="169"/>
                  </a:cubicBezTo>
                  <a:cubicBezTo>
                    <a:pt x="128" y="169"/>
                    <a:pt x="128" y="169"/>
                    <a:pt x="128" y="169"/>
                  </a:cubicBezTo>
                  <a:lnTo>
                    <a:pt x="126" y="183"/>
                  </a:lnTo>
                  <a:close/>
                  <a:moveTo>
                    <a:pt x="125" y="132"/>
                  </a:moveTo>
                  <a:cubicBezTo>
                    <a:pt x="124" y="139"/>
                    <a:pt x="124" y="139"/>
                    <a:pt x="124" y="139"/>
                  </a:cubicBezTo>
                  <a:cubicBezTo>
                    <a:pt x="123" y="140"/>
                    <a:pt x="123" y="140"/>
                    <a:pt x="123" y="140"/>
                  </a:cubicBezTo>
                  <a:cubicBezTo>
                    <a:pt x="123" y="140"/>
                    <a:pt x="123" y="140"/>
                    <a:pt x="123" y="140"/>
                  </a:cubicBezTo>
                  <a:cubicBezTo>
                    <a:pt x="121" y="139"/>
                    <a:pt x="119" y="138"/>
                    <a:pt x="117" y="137"/>
                  </a:cubicBezTo>
                  <a:cubicBezTo>
                    <a:pt x="115" y="137"/>
                    <a:pt x="115" y="137"/>
                    <a:pt x="115" y="137"/>
                  </a:cubicBezTo>
                  <a:cubicBezTo>
                    <a:pt x="117" y="131"/>
                    <a:pt x="117" y="131"/>
                    <a:pt x="117" y="131"/>
                  </a:cubicBezTo>
                  <a:cubicBezTo>
                    <a:pt x="117" y="131"/>
                    <a:pt x="117" y="131"/>
                    <a:pt x="117" y="131"/>
                  </a:cubicBezTo>
                  <a:cubicBezTo>
                    <a:pt x="117" y="128"/>
                    <a:pt x="117" y="128"/>
                    <a:pt x="117" y="128"/>
                  </a:cubicBezTo>
                  <a:cubicBezTo>
                    <a:pt x="119" y="123"/>
                    <a:pt x="119" y="123"/>
                    <a:pt x="119" y="123"/>
                  </a:cubicBezTo>
                  <a:cubicBezTo>
                    <a:pt x="120" y="118"/>
                    <a:pt x="120" y="118"/>
                    <a:pt x="120" y="118"/>
                  </a:cubicBezTo>
                  <a:cubicBezTo>
                    <a:pt x="121" y="112"/>
                    <a:pt x="121" y="112"/>
                    <a:pt x="121" y="112"/>
                  </a:cubicBezTo>
                  <a:cubicBezTo>
                    <a:pt x="122" y="109"/>
                    <a:pt x="122" y="109"/>
                    <a:pt x="122" y="109"/>
                  </a:cubicBezTo>
                  <a:cubicBezTo>
                    <a:pt x="122" y="108"/>
                    <a:pt x="122" y="108"/>
                    <a:pt x="122" y="108"/>
                  </a:cubicBezTo>
                  <a:cubicBezTo>
                    <a:pt x="123" y="105"/>
                    <a:pt x="124" y="105"/>
                    <a:pt x="126" y="105"/>
                  </a:cubicBezTo>
                  <a:cubicBezTo>
                    <a:pt x="127" y="105"/>
                    <a:pt x="128" y="106"/>
                    <a:pt x="129" y="107"/>
                  </a:cubicBezTo>
                  <a:cubicBezTo>
                    <a:pt x="129" y="108"/>
                    <a:pt x="130" y="109"/>
                    <a:pt x="129" y="111"/>
                  </a:cubicBezTo>
                  <a:cubicBezTo>
                    <a:pt x="129" y="112"/>
                    <a:pt x="129" y="112"/>
                    <a:pt x="129" y="112"/>
                  </a:cubicBezTo>
                  <a:cubicBezTo>
                    <a:pt x="129" y="115"/>
                    <a:pt x="128" y="118"/>
                    <a:pt x="127" y="122"/>
                  </a:cubicBezTo>
                  <a:cubicBezTo>
                    <a:pt x="127" y="125"/>
                    <a:pt x="127" y="125"/>
                    <a:pt x="127" y="125"/>
                  </a:cubicBezTo>
                  <a:cubicBezTo>
                    <a:pt x="126" y="125"/>
                    <a:pt x="126" y="125"/>
                    <a:pt x="126" y="125"/>
                  </a:cubicBezTo>
                  <a:cubicBezTo>
                    <a:pt x="126" y="126"/>
                    <a:pt x="126" y="126"/>
                    <a:pt x="126" y="126"/>
                  </a:cubicBezTo>
                  <a:lnTo>
                    <a:pt x="125" y="132"/>
                  </a:lnTo>
                  <a:close/>
                  <a:moveTo>
                    <a:pt x="125" y="73"/>
                  </a:moveTo>
                  <a:cubicBezTo>
                    <a:pt x="124" y="76"/>
                    <a:pt x="124" y="76"/>
                    <a:pt x="124" y="76"/>
                  </a:cubicBezTo>
                  <a:cubicBezTo>
                    <a:pt x="122" y="85"/>
                    <a:pt x="122" y="85"/>
                    <a:pt x="122" y="85"/>
                  </a:cubicBezTo>
                  <a:cubicBezTo>
                    <a:pt x="122" y="86"/>
                    <a:pt x="122" y="86"/>
                    <a:pt x="122" y="86"/>
                  </a:cubicBezTo>
                  <a:cubicBezTo>
                    <a:pt x="122" y="87"/>
                    <a:pt x="122" y="87"/>
                    <a:pt x="122" y="87"/>
                  </a:cubicBezTo>
                  <a:cubicBezTo>
                    <a:pt x="121" y="89"/>
                    <a:pt x="120" y="92"/>
                    <a:pt x="120" y="95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9" y="99"/>
                    <a:pt x="119" y="99"/>
                    <a:pt x="119" y="99"/>
                  </a:cubicBezTo>
                  <a:cubicBezTo>
                    <a:pt x="119" y="99"/>
                    <a:pt x="119" y="99"/>
                    <a:pt x="119" y="99"/>
                  </a:cubicBezTo>
                  <a:cubicBezTo>
                    <a:pt x="119" y="99"/>
                    <a:pt x="119" y="99"/>
                    <a:pt x="119" y="99"/>
                  </a:cubicBezTo>
                  <a:cubicBezTo>
                    <a:pt x="119" y="99"/>
                    <a:pt x="118" y="98"/>
                    <a:pt x="118" y="98"/>
                  </a:cubicBezTo>
                  <a:cubicBezTo>
                    <a:pt x="117" y="98"/>
                    <a:pt x="116" y="98"/>
                    <a:pt x="115" y="98"/>
                  </a:cubicBezTo>
                  <a:cubicBezTo>
                    <a:pt x="114" y="97"/>
                    <a:pt x="112" y="97"/>
                    <a:pt x="110" y="97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11" y="92"/>
                    <a:pt x="111" y="92"/>
                    <a:pt x="111" y="92"/>
                  </a:cubicBezTo>
                  <a:cubicBezTo>
                    <a:pt x="112" y="89"/>
                    <a:pt x="112" y="87"/>
                    <a:pt x="113" y="84"/>
                  </a:cubicBezTo>
                  <a:cubicBezTo>
                    <a:pt x="113" y="83"/>
                    <a:pt x="113" y="83"/>
                    <a:pt x="113" y="83"/>
                  </a:cubicBezTo>
                  <a:cubicBezTo>
                    <a:pt x="115" y="76"/>
                    <a:pt x="115" y="76"/>
                    <a:pt x="115" y="76"/>
                  </a:cubicBezTo>
                  <a:cubicBezTo>
                    <a:pt x="116" y="71"/>
                    <a:pt x="116" y="71"/>
                    <a:pt x="116" y="71"/>
                  </a:cubicBezTo>
                  <a:cubicBezTo>
                    <a:pt x="116" y="71"/>
                    <a:pt x="116" y="70"/>
                    <a:pt x="117" y="69"/>
                  </a:cubicBezTo>
                  <a:cubicBezTo>
                    <a:pt x="117" y="68"/>
                    <a:pt x="119" y="67"/>
                    <a:pt x="120" y="67"/>
                  </a:cubicBezTo>
                  <a:cubicBezTo>
                    <a:pt x="122" y="67"/>
                    <a:pt x="124" y="68"/>
                    <a:pt x="124" y="70"/>
                  </a:cubicBezTo>
                  <a:cubicBezTo>
                    <a:pt x="125" y="71"/>
                    <a:pt x="125" y="72"/>
                    <a:pt x="125" y="73"/>
                  </a:cubicBezTo>
                  <a:close/>
                  <a:moveTo>
                    <a:pt x="112" y="70"/>
                  </a:moveTo>
                  <a:cubicBezTo>
                    <a:pt x="111" y="71"/>
                    <a:pt x="111" y="71"/>
                    <a:pt x="111" y="71"/>
                  </a:cubicBezTo>
                  <a:cubicBezTo>
                    <a:pt x="111" y="73"/>
                    <a:pt x="111" y="73"/>
                    <a:pt x="111" y="73"/>
                  </a:cubicBezTo>
                  <a:cubicBezTo>
                    <a:pt x="109" y="80"/>
                    <a:pt x="109" y="80"/>
                    <a:pt x="109" y="80"/>
                  </a:cubicBezTo>
                  <a:cubicBezTo>
                    <a:pt x="108" y="83"/>
                    <a:pt x="108" y="83"/>
                    <a:pt x="108" y="83"/>
                  </a:cubicBezTo>
                  <a:cubicBezTo>
                    <a:pt x="108" y="87"/>
                    <a:pt x="108" y="87"/>
                    <a:pt x="108" y="87"/>
                  </a:cubicBezTo>
                  <a:cubicBezTo>
                    <a:pt x="106" y="96"/>
                    <a:pt x="106" y="96"/>
                    <a:pt x="106" y="96"/>
                  </a:cubicBezTo>
                  <a:cubicBezTo>
                    <a:pt x="105" y="96"/>
                    <a:pt x="105" y="96"/>
                    <a:pt x="105" y="96"/>
                  </a:cubicBezTo>
                  <a:cubicBezTo>
                    <a:pt x="105" y="96"/>
                    <a:pt x="105" y="96"/>
                    <a:pt x="105" y="96"/>
                  </a:cubicBezTo>
                  <a:cubicBezTo>
                    <a:pt x="102" y="96"/>
                    <a:pt x="100" y="96"/>
                    <a:pt x="97" y="96"/>
                  </a:cubicBezTo>
                  <a:cubicBezTo>
                    <a:pt x="98" y="93"/>
                    <a:pt x="98" y="93"/>
                    <a:pt x="98" y="93"/>
                  </a:cubicBezTo>
                  <a:cubicBezTo>
                    <a:pt x="99" y="91"/>
                    <a:pt x="99" y="88"/>
                    <a:pt x="100" y="86"/>
                  </a:cubicBezTo>
                  <a:cubicBezTo>
                    <a:pt x="101" y="83"/>
                    <a:pt x="101" y="83"/>
                    <a:pt x="101" y="83"/>
                  </a:cubicBezTo>
                  <a:cubicBezTo>
                    <a:pt x="101" y="79"/>
                    <a:pt x="101" y="79"/>
                    <a:pt x="101" y="79"/>
                  </a:cubicBezTo>
                  <a:cubicBezTo>
                    <a:pt x="102" y="77"/>
                    <a:pt x="102" y="77"/>
                    <a:pt x="102" y="77"/>
                  </a:cubicBezTo>
                  <a:cubicBezTo>
                    <a:pt x="103" y="75"/>
                    <a:pt x="103" y="72"/>
                    <a:pt x="104" y="70"/>
                  </a:cubicBezTo>
                  <a:cubicBezTo>
                    <a:pt x="104" y="68"/>
                    <a:pt x="105" y="67"/>
                    <a:pt x="106" y="67"/>
                  </a:cubicBezTo>
                  <a:cubicBezTo>
                    <a:pt x="106" y="66"/>
                    <a:pt x="106" y="66"/>
                    <a:pt x="107" y="66"/>
                  </a:cubicBezTo>
                  <a:cubicBezTo>
                    <a:pt x="109" y="65"/>
                    <a:pt x="113" y="66"/>
                    <a:pt x="112" y="70"/>
                  </a:cubicBezTo>
                  <a:close/>
                  <a:moveTo>
                    <a:pt x="101" y="69"/>
                  </a:moveTo>
                  <a:cubicBezTo>
                    <a:pt x="101" y="70"/>
                    <a:pt x="101" y="70"/>
                    <a:pt x="101" y="70"/>
                  </a:cubicBezTo>
                  <a:cubicBezTo>
                    <a:pt x="99" y="79"/>
                    <a:pt x="99" y="79"/>
                    <a:pt x="99" y="79"/>
                  </a:cubicBezTo>
                  <a:cubicBezTo>
                    <a:pt x="98" y="81"/>
                    <a:pt x="98" y="81"/>
                    <a:pt x="98" y="81"/>
                  </a:cubicBezTo>
                  <a:cubicBezTo>
                    <a:pt x="98" y="83"/>
                    <a:pt x="98" y="83"/>
                    <a:pt x="98" y="83"/>
                  </a:cubicBezTo>
                  <a:cubicBezTo>
                    <a:pt x="96" y="88"/>
                    <a:pt x="96" y="88"/>
                    <a:pt x="96" y="88"/>
                  </a:cubicBezTo>
                  <a:cubicBezTo>
                    <a:pt x="95" y="95"/>
                    <a:pt x="95" y="95"/>
                    <a:pt x="95" y="95"/>
                  </a:cubicBezTo>
                  <a:cubicBezTo>
                    <a:pt x="94" y="96"/>
                    <a:pt x="94" y="96"/>
                    <a:pt x="94" y="96"/>
                  </a:cubicBezTo>
                  <a:cubicBezTo>
                    <a:pt x="93" y="96"/>
                    <a:pt x="93" y="96"/>
                    <a:pt x="93" y="96"/>
                  </a:cubicBezTo>
                  <a:cubicBezTo>
                    <a:pt x="91" y="96"/>
                    <a:pt x="89" y="96"/>
                    <a:pt x="87" y="96"/>
                  </a:cubicBezTo>
                  <a:cubicBezTo>
                    <a:pt x="88" y="93"/>
                    <a:pt x="88" y="93"/>
                    <a:pt x="88" y="93"/>
                  </a:cubicBezTo>
                  <a:cubicBezTo>
                    <a:pt x="90" y="87"/>
                    <a:pt x="90" y="87"/>
                    <a:pt x="90" y="87"/>
                  </a:cubicBezTo>
                  <a:cubicBezTo>
                    <a:pt x="90" y="84"/>
                    <a:pt x="90" y="84"/>
                    <a:pt x="90" y="84"/>
                  </a:cubicBezTo>
                  <a:cubicBezTo>
                    <a:pt x="91" y="83"/>
                    <a:pt x="91" y="83"/>
                    <a:pt x="91" y="83"/>
                  </a:cubicBezTo>
                  <a:cubicBezTo>
                    <a:pt x="91" y="80"/>
                    <a:pt x="92" y="77"/>
                    <a:pt x="93" y="75"/>
                  </a:cubicBezTo>
                  <a:cubicBezTo>
                    <a:pt x="94" y="70"/>
                    <a:pt x="94" y="70"/>
                    <a:pt x="94" y="70"/>
                  </a:cubicBezTo>
                  <a:cubicBezTo>
                    <a:pt x="94" y="70"/>
                    <a:pt x="94" y="70"/>
                    <a:pt x="94" y="70"/>
                  </a:cubicBezTo>
                  <a:cubicBezTo>
                    <a:pt x="95" y="66"/>
                    <a:pt x="99" y="65"/>
                    <a:pt x="100" y="66"/>
                  </a:cubicBezTo>
                  <a:cubicBezTo>
                    <a:pt x="101" y="67"/>
                    <a:pt x="101" y="68"/>
                    <a:pt x="101" y="69"/>
                  </a:cubicBezTo>
                  <a:close/>
                  <a:moveTo>
                    <a:pt x="92" y="71"/>
                  </a:moveTo>
                  <a:cubicBezTo>
                    <a:pt x="92" y="72"/>
                    <a:pt x="92" y="72"/>
                    <a:pt x="92" y="72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8" y="86"/>
                    <a:pt x="88" y="86"/>
                    <a:pt x="88" y="86"/>
                  </a:cubicBezTo>
                  <a:cubicBezTo>
                    <a:pt x="87" y="88"/>
                    <a:pt x="87" y="88"/>
                    <a:pt x="87" y="88"/>
                  </a:cubicBezTo>
                  <a:cubicBezTo>
                    <a:pt x="86" y="91"/>
                    <a:pt x="86" y="93"/>
                    <a:pt x="85" y="95"/>
                  </a:cubicBezTo>
                  <a:cubicBezTo>
                    <a:pt x="85" y="96"/>
                    <a:pt x="85" y="96"/>
                    <a:pt x="85" y="96"/>
                  </a:cubicBezTo>
                  <a:cubicBezTo>
                    <a:pt x="84" y="97"/>
                    <a:pt x="84" y="97"/>
                    <a:pt x="83" y="97"/>
                  </a:cubicBezTo>
                  <a:cubicBezTo>
                    <a:pt x="82" y="97"/>
                    <a:pt x="80" y="97"/>
                    <a:pt x="79" y="97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3" y="84"/>
                    <a:pt x="83" y="84"/>
                    <a:pt x="83" y="84"/>
                  </a:cubicBezTo>
                  <a:cubicBezTo>
                    <a:pt x="84" y="81"/>
                    <a:pt x="84" y="81"/>
                    <a:pt x="84" y="81"/>
                  </a:cubicBezTo>
                  <a:cubicBezTo>
                    <a:pt x="85" y="76"/>
                    <a:pt x="85" y="76"/>
                    <a:pt x="85" y="76"/>
                  </a:cubicBezTo>
                  <a:cubicBezTo>
                    <a:pt x="86" y="71"/>
                    <a:pt x="86" y="71"/>
                    <a:pt x="86" y="71"/>
                  </a:cubicBezTo>
                  <a:cubicBezTo>
                    <a:pt x="88" y="66"/>
                    <a:pt x="93" y="66"/>
                    <a:pt x="92" y="71"/>
                  </a:cubicBezTo>
                  <a:close/>
                  <a:moveTo>
                    <a:pt x="84" y="72"/>
                  </a:moveTo>
                  <a:cubicBezTo>
                    <a:pt x="82" y="78"/>
                    <a:pt x="82" y="78"/>
                    <a:pt x="82" y="78"/>
                  </a:cubicBezTo>
                  <a:cubicBezTo>
                    <a:pt x="81" y="82"/>
                    <a:pt x="81" y="82"/>
                    <a:pt x="81" y="82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92"/>
                    <a:pt x="78" y="92"/>
                    <a:pt x="78" y="92"/>
                  </a:cubicBezTo>
                  <a:cubicBezTo>
                    <a:pt x="77" y="95"/>
                    <a:pt x="77" y="95"/>
                    <a:pt x="77" y="95"/>
                  </a:cubicBezTo>
                  <a:cubicBezTo>
                    <a:pt x="77" y="98"/>
                    <a:pt x="77" y="98"/>
                    <a:pt x="77" y="98"/>
                  </a:cubicBezTo>
                  <a:cubicBezTo>
                    <a:pt x="75" y="98"/>
                    <a:pt x="73" y="98"/>
                    <a:pt x="72" y="99"/>
                  </a:cubicBezTo>
                  <a:cubicBezTo>
                    <a:pt x="72" y="98"/>
                    <a:pt x="72" y="98"/>
                    <a:pt x="72" y="98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4" y="92"/>
                    <a:pt x="75" y="89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7" y="81"/>
                    <a:pt x="77" y="81"/>
                    <a:pt x="77" y="81"/>
                  </a:cubicBezTo>
                  <a:cubicBezTo>
                    <a:pt x="78" y="78"/>
                    <a:pt x="78" y="76"/>
                    <a:pt x="79" y="73"/>
                  </a:cubicBezTo>
                  <a:cubicBezTo>
                    <a:pt x="81" y="68"/>
                    <a:pt x="85" y="67"/>
                    <a:pt x="84" y="72"/>
                  </a:cubicBezTo>
                  <a:close/>
                  <a:moveTo>
                    <a:pt x="73" y="103"/>
                  </a:moveTo>
                  <a:cubicBezTo>
                    <a:pt x="74" y="103"/>
                    <a:pt x="74" y="104"/>
                    <a:pt x="74" y="107"/>
                  </a:cubicBezTo>
                  <a:cubicBezTo>
                    <a:pt x="73" y="109"/>
                    <a:pt x="73" y="109"/>
                    <a:pt x="73" y="109"/>
                  </a:cubicBezTo>
                  <a:cubicBezTo>
                    <a:pt x="71" y="118"/>
                    <a:pt x="71" y="118"/>
                    <a:pt x="71" y="118"/>
                  </a:cubicBezTo>
                  <a:cubicBezTo>
                    <a:pt x="70" y="120"/>
                    <a:pt x="70" y="120"/>
                    <a:pt x="70" y="120"/>
                  </a:cubicBezTo>
                  <a:cubicBezTo>
                    <a:pt x="70" y="120"/>
                    <a:pt x="70" y="120"/>
                    <a:pt x="70" y="120"/>
                  </a:cubicBezTo>
                  <a:cubicBezTo>
                    <a:pt x="68" y="128"/>
                    <a:pt x="68" y="128"/>
                    <a:pt x="68" y="128"/>
                  </a:cubicBezTo>
                  <a:cubicBezTo>
                    <a:pt x="67" y="131"/>
                    <a:pt x="67" y="131"/>
                    <a:pt x="67" y="131"/>
                  </a:cubicBezTo>
                  <a:cubicBezTo>
                    <a:pt x="67" y="132"/>
                    <a:pt x="67" y="132"/>
                    <a:pt x="67" y="132"/>
                  </a:cubicBezTo>
                  <a:cubicBezTo>
                    <a:pt x="66" y="134"/>
                    <a:pt x="66" y="134"/>
                    <a:pt x="66" y="134"/>
                  </a:cubicBezTo>
                  <a:cubicBezTo>
                    <a:pt x="64" y="134"/>
                    <a:pt x="64" y="134"/>
                    <a:pt x="64" y="134"/>
                  </a:cubicBezTo>
                  <a:cubicBezTo>
                    <a:pt x="62" y="134"/>
                    <a:pt x="62" y="134"/>
                    <a:pt x="62" y="134"/>
                  </a:cubicBezTo>
                  <a:cubicBezTo>
                    <a:pt x="61" y="134"/>
                    <a:pt x="61" y="134"/>
                    <a:pt x="61" y="134"/>
                  </a:cubicBezTo>
                  <a:cubicBezTo>
                    <a:pt x="62" y="132"/>
                    <a:pt x="62" y="132"/>
                    <a:pt x="62" y="132"/>
                  </a:cubicBezTo>
                  <a:cubicBezTo>
                    <a:pt x="63" y="129"/>
                    <a:pt x="64" y="126"/>
                    <a:pt x="65" y="123"/>
                  </a:cubicBezTo>
                  <a:cubicBezTo>
                    <a:pt x="65" y="122"/>
                    <a:pt x="65" y="122"/>
                    <a:pt x="65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6" y="118"/>
                    <a:pt x="67" y="115"/>
                    <a:pt x="68" y="112"/>
                  </a:cubicBezTo>
                  <a:cubicBezTo>
                    <a:pt x="69" y="108"/>
                    <a:pt x="69" y="108"/>
                    <a:pt x="69" y="108"/>
                  </a:cubicBezTo>
                  <a:cubicBezTo>
                    <a:pt x="69" y="106"/>
                    <a:pt x="70" y="105"/>
                    <a:pt x="71" y="105"/>
                  </a:cubicBezTo>
                  <a:cubicBezTo>
                    <a:pt x="71" y="104"/>
                    <a:pt x="72" y="103"/>
                    <a:pt x="73" y="103"/>
                  </a:cubicBezTo>
                  <a:close/>
                  <a:moveTo>
                    <a:pt x="63" y="139"/>
                  </a:moveTo>
                  <a:cubicBezTo>
                    <a:pt x="64" y="140"/>
                    <a:pt x="64" y="141"/>
                    <a:pt x="63" y="143"/>
                  </a:cubicBezTo>
                  <a:cubicBezTo>
                    <a:pt x="63" y="146"/>
                    <a:pt x="63" y="146"/>
                    <a:pt x="63" y="146"/>
                  </a:cubicBezTo>
                  <a:cubicBezTo>
                    <a:pt x="62" y="150"/>
                    <a:pt x="62" y="150"/>
                    <a:pt x="62" y="150"/>
                  </a:cubicBezTo>
                  <a:cubicBezTo>
                    <a:pt x="60" y="156"/>
                    <a:pt x="60" y="156"/>
                    <a:pt x="60" y="156"/>
                  </a:cubicBezTo>
                  <a:cubicBezTo>
                    <a:pt x="59" y="157"/>
                    <a:pt x="59" y="157"/>
                    <a:pt x="59" y="157"/>
                  </a:cubicBezTo>
                  <a:cubicBezTo>
                    <a:pt x="57" y="167"/>
                    <a:pt x="57" y="167"/>
                    <a:pt x="57" y="167"/>
                  </a:cubicBezTo>
                  <a:cubicBezTo>
                    <a:pt x="56" y="170"/>
                    <a:pt x="56" y="170"/>
                    <a:pt x="56" y="170"/>
                  </a:cubicBezTo>
                  <a:cubicBezTo>
                    <a:pt x="56" y="171"/>
                    <a:pt x="56" y="171"/>
                    <a:pt x="56" y="171"/>
                  </a:cubicBezTo>
                  <a:cubicBezTo>
                    <a:pt x="56" y="171"/>
                    <a:pt x="56" y="171"/>
                    <a:pt x="56" y="171"/>
                  </a:cubicBezTo>
                  <a:cubicBezTo>
                    <a:pt x="54" y="172"/>
                    <a:pt x="54" y="172"/>
                    <a:pt x="54" y="172"/>
                  </a:cubicBezTo>
                  <a:cubicBezTo>
                    <a:pt x="53" y="172"/>
                    <a:pt x="53" y="172"/>
                    <a:pt x="53" y="172"/>
                  </a:cubicBezTo>
                  <a:cubicBezTo>
                    <a:pt x="52" y="172"/>
                    <a:pt x="51" y="172"/>
                    <a:pt x="51" y="172"/>
                  </a:cubicBezTo>
                  <a:cubicBezTo>
                    <a:pt x="51" y="171"/>
                    <a:pt x="51" y="171"/>
                    <a:pt x="51" y="171"/>
                  </a:cubicBezTo>
                  <a:cubicBezTo>
                    <a:pt x="52" y="167"/>
                    <a:pt x="53" y="163"/>
                    <a:pt x="54" y="160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6" y="154"/>
                    <a:pt x="56" y="154"/>
                    <a:pt x="56" y="154"/>
                  </a:cubicBezTo>
                  <a:cubicBezTo>
                    <a:pt x="57" y="149"/>
                    <a:pt x="57" y="149"/>
                    <a:pt x="57" y="149"/>
                  </a:cubicBezTo>
                  <a:cubicBezTo>
                    <a:pt x="59" y="144"/>
                    <a:pt x="59" y="144"/>
                    <a:pt x="59" y="144"/>
                  </a:cubicBezTo>
                  <a:cubicBezTo>
                    <a:pt x="59" y="143"/>
                    <a:pt x="59" y="142"/>
                    <a:pt x="59" y="142"/>
                  </a:cubicBezTo>
                  <a:cubicBezTo>
                    <a:pt x="60" y="140"/>
                    <a:pt x="62" y="139"/>
                    <a:pt x="63" y="139"/>
                  </a:cubicBezTo>
                  <a:close/>
                  <a:moveTo>
                    <a:pt x="52" y="184"/>
                  </a:moveTo>
                  <a:cubicBezTo>
                    <a:pt x="52" y="185"/>
                    <a:pt x="52" y="185"/>
                    <a:pt x="52" y="185"/>
                  </a:cubicBezTo>
                  <a:cubicBezTo>
                    <a:pt x="50" y="190"/>
                    <a:pt x="50" y="190"/>
                    <a:pt x="50" y="190"/>
                  </a:cubicBezTo>
                  <a:cubicBezTo>
                    <a:pt x="49" y="196"/>
                    <a:pt x="49" y="196"/>
                    <a:pt x="49" y="196"/>
                  </a:cubicBezTo>
                  <a:cubicBezTo>
                    <a:pt x="48" y="199"/>
                    <a:pt x="48" y="199"/>
                    <a:pt x="48" y="199"/>
                  </a:cubicBezTo>
                  <a:cubicBezTo>
                    <a:pt x="47" y="202"/>
                    <a:pt x="46" y="206"/>
                    <a:pt x="45" y="210"/>
                  </a:cubicBezTo>
                  <a:cubicBezTo>
                    <a:pt x="44" y="212"/>
                    <a:pt x="44" y="212"/>
                    <a:pt x="44" y="212"/>
                  </a:cubicBezTo>
                  <a:cubicBezTo>
                    <a:pt x="44" y="213"/>
                    <a:pt x="44" y="213"/>
                    <a:pt x="44" y="213"/>
                  </a:cubicBezTo>
                  <a:cubicBezTo>
                    <a:pt x="42" y="214"/>
                    <a:pt x="42" y="214"/>
                    <a:pt x="42" y="214"/>
                  </a:cubicBezTo>
                  <a:cubicBezTo>
                    <a:pt x="39" y="214"/>
                    <a:pt x="39" y="214"/>
                    <a:pt x="39" y="214"/>
                  </a:cubicBezTo>
                  <a:cubicBezTo>
                    <a:pt x="39" y="214"/>
                    <a:pt x="39" y="214"/>
                    <a:pt x="39" y="214"/>
                  </a:cubicBezTo>
                  <a:cubicBezTo>
                    <a:pt x="40" y="209"/>
                    <a:pt x="41" y="204"/>
                    <a:pt x="43" y="200"/>
                  </a:cubicBezTo>
                  <a:cubicBezTo>
                    <a:pt x="43" y="199"/>
                    <a:pt x="43" y="199"/>
                    <a:pt x="43" y="199"/>
                  </a:cubicBezTo>
                  <a:cubicBezTo>
                    <a:pt x="44" y="194"/>
                    <a:pt x="44" y="194"/>
                    <a:pt x="44" y="194"/>
                  </a:cubicBezTo>
                  <a:cubicBezTo>
                    <a:pt x="45" y="189"/>
                    <a:pt x="45" y="189"/>
                    <a:pt x="45" y="189"/>
                  </a:cubicBezTo>
                  <a:cubicBezTo>
                    <a:pt x="47" y="184"/>
                    <a:pt x="47" y="184"/>
                    <a:pt x="47" y="184"/>
                  </a:cubicBezTo>
                  <a:cubicBezTo>
                    <a:pt x="47" y="183"/>
                    <a:pt x="48" y="182"/>
                    <a:pt x="49" y="181"/>
                  </a:cubicBezTo>
                  <a:cubicBezTo>
                    <a:pt x="49" y="180"/>
                    <a:pt x="50" y="180"/>
                    <a:pt x="50" y="180"/>
                  </a:cubicBezTo>
                  <a:cubicBezTo>
                    <a:pt x="52" y="179"/>
                    <a:pt x="53" y="181"/>
                    <a:pt x="52" y="184"/>
                  </a:cubicBezTo>
                  <a:close/>
                  <a:moveTo>
                    <a:pt x="40" y="262"/>
                  </a:moveTo>
                  <a:cubicBezTo>
                    <a:pt x="40" y="262"/>
                    <a:pt x="40" y="262"/>
                    <a:pt x="40" y="262"/>
                  </a:cubicBezTo>
                  <a:cubicBezTo>
                    <a:pt x="33" y="261"/>
                    <a:pt x="33" y="261"/>
                    <a:pt x="33" y="261"/>
                  </a:cubicBezTo>
                  <a:cubicBezTo>
                    <a:pt x="35" y="255"/>
                    <a:pt x="35" y="255"/>
                    <a:pt x="35" y="255"/>
                  </a:cubicBezTo>
                  <a:cubicBezTo>
                    <a:pt x="36" y="250"/>
                    <a:pt x="36" y="250"/>
                    <a:pt x="36" y="250"/>
                  </a:cubicBezTo>
                  <a:cubicBezTo>
                    <a:pt x="38" y="246"/>
                    <a:pt x="38" y="246"/>
                    <a:pt x="38" y="246"/>
                  </a:cubicBezTo>
                  <a:cubicBezTo>
                    <a:pt x="38" y="244"/>
                    <a:pt x="38" y="244"/>
                    <a:pt x="38" y="244"/>
                  </a:cubicBezTo>
                  <a:cubicBezTo>
                    <a:pt x="40" y="238"/>
                    <a:pt x="40" y="238"/>
                    <a:pt x="40" y="238"/>
                  </a:cubicBezTo>
                  <a:cubicBezTo>
                    <a:pt x="41" y="234"/>
                    <a:pt x="42" y="231"/>
                    <a:pt x="43" y="227"/>
                  </a:cubicBezTo>
                  <a:cubicBezTo>
                    <a:pt x="45" y="220"/>
                    <a:pt x="51" y="220"/>
                    <a:pt x="49" y="227"/>
                  </a:cubicBezTo>
                  <a:cubicBezTo>
                    <a:pt x="48" y="233"/>
                    <a:pt x="48" y="233"/>
                    <a:pt x="48" y="233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5" y="245"/>
                    <a:pt x="45" y="245"/>
                    <a:pt x="45" y="245"/>
                  </a:cubicBezTo>
                  <a:cubicBezTo>
                    <a:pt x="45" y="245"/>
                    <a:pt x="45" y="245"/>
                    <a:pt x="45" y="245"/>
                  </a:cubicBezTo>
                  <a:cubicBezTo>
                    <a:pt x="43" y="250"/>
                    <a:pt x="43" y="250"/>
                    <a:pt x="43" y="250"/>
                  </a:cubicBezTo>
                  <a:cubicBezTo>
                    <a:pt x="42" y="254"/>
                    <a:pt x="41" y="258"/>
                    <a:pt x="40" y="262"/>
                  </a:cubicBezTo>
                  <a:close/>
                  <a:moveTo>
                    <a:pt x="52" y="262"/>
                  </a:moveTo>
                  <a:cubicBezTo>
                    <a:pt x="51" y="265"/>
                    <a:pt x="51" y="265"/>
                    <a:pt x="51" y="265"/>
                  </a:cubicBezTo>
                  <a:cubicBezTo>
                    <a:pt x="48" y="264"/>
                    <a:pt x="48" y="264"/>
                    <a:pt x="48" y="264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4" y="260"/>
                    <a:pt x="44" y="260"/>
                    <a:pt x="44" y="260"/>
                  </a:cubicBezTo>
                  <a:cubicBezTo>
                    <a:pt x="47" y="247"/>
                    <a:pt x="47" y="247"/>
                    <a:pt x="47" y="247"/>
                  </a:cubicBezTo>
                  <a:cubicBezTo>
                    <a:pt x="47" y="245"/>
                    <a:pt x="47" y="245"/>
                    <a:pt x="47" y="245"/>
                  </a:cubicBezTo>
                  <a:cubicBezTo>
                    <a:pt x="48" y="242"/>
                    <a:pt x="48" y="242"/>
                    <a:pt x="48" y="242"/>
                  </a:cubicBezTo>
                  <a:cubicBezTo>
                    <a:pt x="49" y="238"/>
                    <a:pt x="49" y="238"/>
                    <a:pt x="49" y="238"/>
                  </a:cubicBezTo>
                  <a:cubicBezTo>
                    <a:pt x="51" y="231"/>
                    <a:pt x="51" y="231"/>
                    <a:pt x="51" y="231"/>
                  </a:cubicBezTo>
                  <a:cubicBezTo>
                    <a:pt x="52" y="228"/>
                    <a:pt x="52" y="228"/>
                    <a:pt x="52" y="228"/>
                  </a:cubicBezTo>
                  <a:cubicBezTo>
                    <a:pt x="54" y="221"/>
                    <a:pt x="59" y="221"/>
                    <a:pt x="60" y="225"/>
                  </a:cubicBezTo>
                  <a:cubicBezTo>
                    <a:pt x="61" y="226"/>
                    <a:pt x="61" y="227"/>
                    <a:pt x="60" y="228"/>
                  </a:cubicBezTo>
                  <a:cubicBezTo>
                    <a:pt x="59" y="232"/>
                    <a:pt x="59" y="232"/>
                    <a:pt x="59" y="232"/>
                  </a:cubicBezTo>
                  <a:cubicBezTo>
                    <a:pt x="58" y="236"/>
                    <a:pt x="58" y="236"/>
                    <a:pt x="58" y="236"/>
                  </a:cubicBezTo>
                  <a:cubicBezTo>
                    <a:pt x="57" y="241"/>
                    <a:pt x="57" y="241"/>
                    <a:pt x="57" y="241"/>
                  </a:cubicBezTo>
                  <a:cubicBezTo>
                    <a:pt x="56" y="246"/>
                    <a:pt x="56" y="246"/>
                    <a:pt x="56" y="246"/>
                  </a:cubicBezTo>
                  <a:cubicBezTo>
                    <a:pt x="54" y="253"/>
                    <a:pt x="54" y="253"/>
                    <a:pt x="54" y="253"/>
                  </a:cubicBezTo>
                  <a:lnTo>
                    <a:pt x="52" y="262"/>
                  </a:lnTo>
                  <a:close/>
                  <a:moveTo>
                    <a:pt x="68" y="251"/>
                  </a:moveTo>
                  <a:cubicBezTo>
                    <a:pt x="67" y="254"/>
                    <a:pt x="67" y="256"/>
                    <a:pt x="66" y="258"/>
                  </a:cubicBezTo>
                  <a:cubicBezTo>
                    <a:pt x="65" y="265"/>
                    <a:pt x="65" y="265"/>
                    <a:pt x="65" y="265"/>
                  </a:cubicBezTo>
                  <a:cubicBezTo>
                    <a:pt x="64" y="267"/>
                    <a:pt x="64" y="267"/>
                    <a:pt x="64" y="267"/>
                  </a:cubicBezTo>
                  <a:cubicBezTo>
                    <a:pt x="62" y="267"/>
                    <a:pt x="62" y="267"/>
                    <a:pt x="62" y="267"/>
                  </a:cubicBezTo>
                  <a:cubicBezTo>
                    <a:pt x="60" y="266"/>
                    <a:pt x="57" y="266"/>
                    <a:pt x="55" y="265"/>
                  </a:cubicBezTo>
                  <a:cubicBezTo>
                    <a:pt x="54" y="265"/>
                    <a:pt x="54" y="265"/>
                    <a:pt x="54" y="265"/>
                  </a:cubicBezTo>
                  <a:cubicBezTo>
                    <a:pt x="56" y="259"/>
                    <a:pt x="56" y="259"/>
                    <a:pt x="56" y="259"/>
                  </a:cubicBezTo>
                  <a:cubicBezTo>
                    <a:pt x="58" y="250"/>
                    <a:pt x="58" y="250"/>
                    <a:pt x="58" y="250"/>
                  </a:cubicBezTo>
                  <a:cubicBezTo>
                    <a:pt x="59" y="247"/>
                    <a:pt x="59" y="247"/>
                    <a:pt x="59" y="247"/>
                  </a:cubicBezTo>
                  <a:cubicBezTo>
                    <a:pt x="61" y="238"/>
                    <a:pt x="61" y="238"/>
                    <a:pt x="61" y="238"/>
                  </a:cubicBezTo>
                  <a:cubicBezTo>
                    <a:pt x="63" y="233"/>
                    <a:pt x="63" y="233"/>
                    <a:pt x="63" y="233"/>
                  </a:cubicBezTo>
                  <a:cubicBezTo>
                    <a:pt x="64" y="229"/>
                    <a:pt x="64" y="229"/>
                    <a:pt x="64" y="229"/>
                  </a:cubicBezTo>
                  <a:cubicBezTo>
                    <a:pt x="64" y="229"/>
                    <a:pt x="64" y="229"/>
                    <a:pt x="64" y="229"/>
                  </a:cubicBezTo>
                  <a:cubicBezTo>
                    <a:pt x="65" y="223"/>
                    <a:pt x="69" y="222"/>
                    <a:pt x="72" y="224"/>
                  </a:cubicBezTo>
                  <a:cubicBezTo>
                    <a:pt x="72" y="224"/>
                    <a:pt x="73" y="225"/>
                    <a:pt x="73" y="226"/>
                  </a:cubicBezTo>
                  <a:cubicBezTo>
                    <a:pt x="73" y="227"/>
                    <a:pt x="73" y="229"/>
                    <a:pt x="73" y="230"/>
                  </a:cubicBezTo>
                  <a:cubicBezTo>
                    <a:pt x="73" y="231"/>
                    <a:pt x="73" y="231"/>
                    <a:pt x="73" y="231"/>
                  </a:cubicBezTo>
                  <a:cubicBezTo>
                    <a:pt x="70" y="243"/>
                    <a:pt x="70" y="243"/>
                    <a:pt x="70" y="243"/>
                  </a:cubicBezTo>
                  <a:cubicBezTo>
                    <a:pt x="69" y="249"/>
                    <a:pt x="69" y="249"/>
                    <a:pt x="69" y="249"/>
                  </a:cubicBezTo>
                  <a:lnTo>
                    <a:pt x="68" y="251"/>
                  </a:lnTo>
                  <a:close/>
                  <a:moveTo>
                    <a:pt x="85" y="252"/>
                  </a:moveTo>
                  <a:cubicBezTo>
                    <a:pt x="85" y="253"/>
                    <a:pt x="85" y="253"/>
                    <a:pt x="85" y="253"/>
                  </a:cubicBezTo>
                  <a:cubicBezTo>
                    <a:pt x="84" y="258"/>
                    <a:pt x="83" y="263"/>
                    <a:pt x="82" y="268"/>
                  </a:cubicBezTo>
                  <a:cubicBezTo>
                    <a:pt x="81" y="271"/>
                    <a:pt x="81" y="271"/>
                    <a:pt x="81" y="271"/>
                  </a:cubicBezTo>
                  <a:cubicBezTo>
                    <a:pt x="78" y="271"/>
                    <a:pt x="78" y="271"/>
                    <a:pt x="78" y="271"/>
                  </a:cubicBezTo>
                  <a:cubicBezTo>
                    <a:pt x="75" y="270"/>
                    <a:pt x="72" y="269"/>
                    <a:pt x="70" y="26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54"/>
                    <a:pt x="73" y="254"/>
                    <a:pt x="73" y="254"/>
                  </a:cubicBezTo>
                  <a:cubicBezTo>
                    <a:pt x="74" y="250"/>
                    <a:pt x="74" y="250"/>
                    <a:pt x="74" y="250"/>
                  </a:cubicBezTo>
                  <a:cubicBezTo>
                    <a:pt x="75" y="247"/>
                    <a:pt x="75" y="247"/>
                    <a:pt x="75" y="247"/>
                  </a:cubicBezTo>
                  <a:cubicBezTo>
                    <a:pt x="77" y="238"/>
                    <a:pt x="77" y="238"/>
                    <a:pt x="77" y="238"/>
                  </a:cubicBezTo>
                  <a:cubicBezTo>
                    <a:pt x="78" y="232"/>
                    <a:pt x="78" y="232"/>
                    <a:pt x="78" y="232"/>
                  </a:cubicBezTo>
                  <a:cubicBezTo>
                    <a:pt x="80" y="224"/>
                    <a:pt x="88" y="224"/>
                    <a:pt x="89" y="230"/>
                  </a:cubicBezTo>
                  <a:cubicBezTo>
                    <a:pt x="89" y="231"/>
                    <a:pt x="89" y="233"/>
                    <a:pt x="89" y="234"/>
                  </a:cubicBezTo>
                  <a:cubicBezTo>
                    <a:pt x="88" y="238"/>
                    <a:pt x="88" y="238"/>
                    <a:pt x="88" y="238"/>
                  </a:cubicBezTo>
                  <a:cubicBezTo>
                    <a:pt x="87" y="245"/>
                    <a:pt x="87" y="245"/>
                    <a:pt x="87" y="245"/>
                  </a:cubicBezTo>
                  <a:lnTo>
                    <a:pt x="85" y="252"/>
                  </a:lnTo>
                  <a:close/>
                  <a:moveTo>
                    <a:pt x="97" y="273"/>
                  </a:moveTo>
                  <a:cubicBezTo>
                    <a:pt x="96" y="275"/>
                    <a:pt x="96" y="275"/>
                    <a:pt x="96" y="275"/>
                  </a:cubicBezTo>
                  <a:cubicBezTo>
                    <a:pt x="95" y="274"/>
                    <a:pt x="95" y="274"/>
                    <a:pt x="95" y="274"/>
                  </a:cubicBezTo>
                  <a:cubicBezTo>
                    <a:pt x="93" y="274"/>
                    <a:pt x="91" y="274"/>
                    <a:pt x="90" y="273"/>
                  </a:cubicBezTo>
                  <a:cubicBezTo>
                    <a:pt x="87" y="273"/>
                    <a:pt x="87" y="273"/>
                    <a:pt x="87" y="273"/>
                  </a:cubicBezTo>
                  <a:cubicBezTo>
                    <a:pt x="88" y="264"/>
                    <a:pt x="88" y="264"/>
                    <a:pt x="88" y="264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2" y="248"/>
                    <a:pt x="92" y="248"/>
                    <a:pt x="92" y="248"/>
                  </a:cubicBezTo>
                  <a:cubicBezTo>
                    <a:pt x="93" y="241"/>
                    <a:pt x="93" y="241"/>
                    <a:pt x="93" y="241"/>
                  </a:cubicBezTo>
                  <a:cubicBezTo>
                    <a:pt x="95" y="235"/>
                    <a:pt x="95" y="235"/>
                    <a:pt x="95" y="235"/>
                  </a:cubicBezTo>
                  <a:cubicBezTo>
                    <a:pt x="95" y="235"/>
                    <a:pt x="95" y="234"/>
                    <a:pt x="95" y="234"/>
                  </a:cubicBezTo>
                  <a:cubicBezTo>
                    <a:pt x="96" y="230"/>
                    <a:pt x="99" y="229"/>
                    <a:pt x="101" y="230"/>
                  </a:cubicBezTo>
                  <a:cubicBezTo>
                    <a:pt x="102" y="231"/>
                    <a:pt x="103" y="232"/>
                    <a:pt x="104" y="234"/>
                  </a:cubicBezTo>
                  <a:cubicBezTo>
                    <a:pt x="104" y="235"/>
                    <a:pt x="104" y="236"/>
                    <a:pt x="104" y="238"/>
                  </a:cubicBezTo>
                  <a:cubicBezTo>
                    <a:pt x="103" y="240"/>
                    <a:pt x="103" y="240"/>
                    <a:pt x="103" y="240"/>
                  </a:cubicBezTo>
                  <a:cubicBezTo>
                    <a:pt x="102" y="246"/>
                    <a:pt x="101" y="251"/>
                    <a:pt x="100" y="256"/>
                  </a:cubicBezTo>
                  <a:cubicBezTo>
                    <a:pt x="100" y="256"/>
                    <a:pt x="100" y="256"/>
                    <a:pt x="100" y="256"/>
                  </a:cubicBezTo>
                  <a:cubicBezTo>
                    <a:pt x="98" y="268"/>
                    <a:pt x="98" y="268"/>
                    <a:pt x="98" y="268"/>
                  </a:cubicBezTo>
                  <a:lnTo>
                    <a:pt x="97" y="273"/>
                  </a:lnTo>
                  <a:close/>
                  <a:moveTo>
                    <a:pt x="110" y="269"/>
                  </a:moveTo>
                  <a:cubicBezTo>
                    <a:pt x="109" y="272"/>
                    <a:pt x="108" y="275"/>
                    <a:pt x="108" y="278"/>
                  </a:cubicBezTo>
                  <a:cubicBezTo>
                    <a:pt x="105" y="277"/>
                    <a:pt x="102" y="276"/>
                    <a:pt x="100" y="276"/>
                  </a:cubicBezTo>
                  <a:cubicBezTo>
                    <a:pt x="100" y="275"/>
                    <a:pt x="100" y="275"/>
                    <a:pt x="100" y="275"/>
                  </a:cubicBezTo>
                  <a:cubicBezTo>
                    <a:pt x="101" y="270"/>
                    <a:pt x="101" y="270"/>
                    <a:pt x="101" y="270"/>
                  </a:cubicBezTo>
                  <a:cubicBezTo>
                    <a:pt x="102" y="266"/>
                    <a:pt x="102" y="266"/>
                    <a:pt x="102" y="266"/>
                  </a:cubicBezTo>
                  <a:cubicBezTo>
                    <a:pt x="103" y="257"/>
                    <a:pt x="103" y="257"/>
                    <a:pt x="103" y="257"/>
                  </a:cubicBezTo>
                  <a:cubicBezTo>
                    <a:pt x="104" y="254"/>
                    <a:pt x="104" y="254"/>
                    <a:pt x="104" y="254"/>
                  </a:cubicBezTo>
                  <a:cubicBezTo>
                    <a:pt x="107" y="239"/>
                    <a:pt x="107" y="239"/>
                    <a:pt x="107" y="239"/>
                  </a:cubicBezTo>
                  <a:cubicBezTo>
                    <a:pt x="107" y="238"/>
                    <a:pt x="107" y="238"/>
                    <a:pt x="107" y="238"/>
                  </a:cubicBezTo>
                  <a:cubicBezTo>
                    <a:pt x="108" y="234"/>
                    <a:pt x="111" y="233"/>
                    <a:pt x="113" y="234"/>
                  </a:cubicBezTo>
                  <a:cubicBezTo>
                    <a:pt x="114" y="235"/>
                    <a:pt x="115" y="238"/>
                    <a:pt x="115" y="242"/>
                  </a:cubicBezTo>
                  <a:cubicBezTo>
                    <a:pt x="114" y="247"/>
                    <a:pt x="114" y="247"/>
                    <a:pt x="114" y="247"/>
                  </a:cubicBezTo>
                  <a:cubicBezTo>
                    <a:pt x="113" y="251"/>
                    <a:pt x="112" y="256"/>
                    <a:pt x="111" y="260"/>
                  </a:cubicBezTo>
                  <a:cubicBezTo>
                    <a:pt x="111" y="260"/>
                    <a:pt x="111" y="260"/>
                    <a:pt x="111" y="260"/>
                  </a:cubicBezTo>
                  <a:cubicBezTo>
                    <a:pt x="110" y="264"/>
                    <a:pt x="110" y="264"/>
                    <a:pt x="110" y="264"/>
                  </a:cubicBezTo>
                  <a:lnTo>
                    <a:pt x="110" y="269"/>
                  </a:lnTo>
                  <a:close/>
                  <a:moveTo>
                    <a:pt x="111" y="278"/>
                  </a:moveTo>
                  <a:cubicBezTo>
                    <a:pt x="113" y="267"/>
                    <a:pt x="113" y="267"/>
                    <a:pt x="113" y="267"/>
                  </a:cubicBezTo>
                  <a:cubicBezTo>
                    <a:pt x="114" y="262"/>
                    <a:pt x="114" y="262"/>
                    <a:pt x="114" y="262"/>
                  </a:cubicBezTo>
                  <a:cubicBezTo>
                    <a:pt x="114" y="260"/>
                    <a:pt x="114" y="260"/>
                    <a:pt x="114" y="260"/>
                  </a:cubicBezTo>
                  <a:cubicBezTo>
                    <a:pt x="114" y="257"/>
                    <a:pt x="114" y="257"/>
                    <a:pt x="114" y="257"/>
                  </a:cubicBezTo>
                  <a:cubicBezTo>
                    <a:pt x="117" y="245"/>
                    <a:pt x="117" y="245"/>
                    <a:pt x="117" y="245"/>
                  </a:cubicBezTo>
                  <a:cubicBezTo>
                    <a:pt x="117" y="242"/>
                    <a:pt x="117" y="242"/>
                    <a:pt x="117" y="242"/>
                  </a:cubicBezTo>
                  <a:cubicBezTo>
                    <a:pt x="119" y="236"/>
                    <a:pt x="123" y="236"/>
                    <a:pt x="124" y="241"/>
                  </a:cubicBezTo>
                  <a:cubicBezTo>
                    <a:pt x="124" y="242"/>
                    <a:pt x="124" y="243"/>
                    <a:pt x="124" y="244"/>
                  </a:cubicBezTo>
                  <a:cubicBezTo>
                    <a:pt x="122" y="253"/>
                    <a:pt x="122" y="253"/>
                    <a:pt x="122" y="253"/>
                  </a:cubicBezTo>
                  <a:cubicBezTo>
                    <a:pt x="121" y="257"/>
                    <a:pt x="121" y="257"/>
                    <a:pt x="121" y="257"/>
                  </a:cubicBezTo>
                  <a:cubicBezTo>
                    <a:pt x="120" y="262"/>
                    <a:pt x="120" y="262"/>
                    <a:pt x="120" y="262"/>
                  </a:cubicBezTo>
                  <a:cubicBezTo>
                    <a:pt x="120" y="262"/>
                    <a:pt x="120" y="262"/>
                    <a:pt x="120" y="262"/>
                  </a:cubicBezTo>
                  <a:cubicBezTo>
                    <a:pt x="119" y="268"/>
                    <a:pt x="118" y="274"/>
                    <a:pt x="117" y="280"/>
                  </a:cubicBezTo>
                  <a:cubicBezTo>
                    <a:pt x="115" y="279"/>
                    <a:pt x="113" y="279"/>
                    <a:pt x="111" y="278"/>
                  </a:cubicBezTo>
                  <a:close/>
                  <a:moveTo>
                    <a:pt x="125" y="280"/>
                  </a:moveTo>
                  <a:cubicBezTo>
                    <a:pt x="125" y="282"/>
                    <a:pt x="125" y="282"/>
                    <a:pt x="125" y="282"/>
                  </a:cubicBezTo>
                  <a:cubicBezTo>
                    <a:pt x="123" y="281"/>
                    <a:pt x="123" y="281"/>
                    <a:pt x="123" y="281"/>
                  </a:cubicBezTo>
                  <a:cubicBezTo>
                    <a:pt x="120" y="280"/>
                    <a:pt x="120" y="280"/>
                    <a:pt x="120" y="280"/>
                  </a:cubicBezTo>
                  <a:cubicBezTo>
                    <a:pt x="121" y="275"/>
                    <a:pt x="122" y="269"/>
                    <a:pt x="123" y="264"/>
                  </a:cubicBezTo>
                  <a:cubicBezTo>
                    <a:pt x="124" y="260"/>
                    <a:pt x="124" y="260"/>
                    <a:pt x="124" y="260"/>
                  </a:cubicBezTo>
                  <a:cubicBezTo>
                    <a:pt x="124" y="255"/>
                    <a:pt x="124" y="255"/>
                    <a:pt x="124" y="255"/>
                  </a:cubicBezTo>
                  <a:cubicBezTo>
                    <a:pt x="125" y="251"/>
                    <a:pt x="125" y="251"/>
                    <a:pt x="125" y="251"/>
                  </a:cubicBezTo>
                  <a:cubicBezTo>
                    <a:pt x="126" y="247"/>
                    <a:pt x="126" y="247"/>
                    <a:pt x="126" y="247"/>
                  </a:cubicBezTo>
                  <a:cubicBezTo>
                    <a:pt x="127" y="242"/>
                    <a:pt x="130" y="243"/>
                    <a:pt x="131" y="247"/>
                  </a:cubicBezTo>
                  <a:cubicBezTo>
                    <a:pt x="131" y="248"/>
                    <a:pt x="131" y="249"/>
                    <a:pt x="130" y="249"/>
                  </a:cubicBezTo>
                  <a:cubicBezTo>
                    <a:pt x="130" y="252"/>
                    <a:pt x="130" y="252"/>
                    <a:pt x="130" y="252"/>
                  </a:cubicBezTo>
                  <a:cubicBezTo>
                    <a:pt x="129" y="256"/>
                    <a:pt x="129" y="256"/>
                    <a:pt x="129" y="256"/>
                  </a:cubicBezTo>
                  <a:cubicBezTo>
                    <a:pt x="129" y="259"/>
                    <a:pt x="128" y="262"/>
                    <a:pt x="128" y="266"/>
                  </a:cubicBezTo>
                  <a:cubicBezTo>
                    <a:pt x="127" y="270"/>
                    <a:pt x="126" y="275"/>
                    <a:pt x="125" y="280"/>
                  </a:cubicBezTo>
                  <a:close/>
                  <a:moveTo>
                    <a:pt x="131" y="283"/>
                  </a:moveTo>
                  <a:cubicBezTo>
                    <a:pt x="130" y="283"/>
                    <a:pt x="129" y="283"/>
                    <a:pt x="128" y="283"/>
                  </a:cubicBezTo>
                  <a:cubicBezTo>
                    <a:pt x="129" y="277"/>
                    <a:pt x="129" y="277"/>
                    <a:pt x="129" y="277"/>
                  </a:cubicBezTo>
                  <a:cubicBezTo>
                    <a:pt x="130" y="274"/>
                    <a:pt x="130" y="270"/>
                    <a:pt x="131" y="266"/>
                  </a:cubicBezTo>
                  <a:cubicBezTo>
                    <a:pt x="131" y="265"/>
                    <a:pt x="131" y="264"/>
                    <a:pt x="131" y="262"/>
                  </a:cubicBezTo>
                  <a:lnTo>
                    <a:pt x="131" y="283"/>
                  </a:lnTo>
                  <a:close/>
                  <a:moveTo>
                    <a:pt x="136" y="215"/>
                  </a:moveTo>
                  <a:cubicBezTo>
                    <a:pt x="136" y="220"/>
                    <a:pt x="136" y="220"/>
                    <a:pt x="136" y="220"/>
                  </a:cubicBezTo>
                  <a:cubicBezTo>
                    <a:pt x="136" y="220"/>
                    <a:pt x="136" y="220"/>
                    <a:pt x="136" y="220"/>
                  </a:cubicBezTo>
                  <a:cubicBezTo>
                    <a:pt x="135" y="223"/>
                    <a:pt x="134" y="226"/>
                    <a:pt x="134" y="229"/>
                  </a:cubicBezTo>
                  <a:cubicBezTo>
                    <a:pt x="134" y="229"/>
                    <a:pt x="134" y="229"/>
                    <a:pt x="134" y="229"/>
                  </a:cubicBezTo>
                  <a:cubicBezTo>
                    <a:pt x="132" y="229"/>
                    <a:pt x="132" y="229"/>
                    <a:pt x="132" y="229"/>
                  </a:cubicBezTo>
                  <a:cubicBezTo>
                    <a:pt x="132" y="235"/>
                    <a:pt x="132" y="235"/>
                    <a:pt x="132" y="235"/>
                  </a:cubicBezTo>
                  <a:cubicBezTo>
                    <a:pt x="130" y="234"/>
                    <a:pt x="129" y="233"/>
                    <a:pt x="128" y="233"/>
                  </a:cubicBezTo>
                  <a:cubicBezTo>
                    <a:pt x="129" y="230"/>
                    <a:pt x="129" y="227"/>
                    <a:pt x="130" y="223"/>
                  </a:cubicBezTo>
                  <a:cubicBezTo>
                    <a:pt x="131" y="218"/>
                    <a:pt x="131" y="218"/>
                    <a:pt x="131" y="218"/>
                  </a:cubicBezTo>
                  <a:cubicBezTo>
                    <a:pt x="131" y="217"/>
                    <a:pt x="131" y="217"/>
                    <a:pt x="131" y="217"/>
                  </a:cubicBezTo>
                  <a:cubicBezTo>
                    <a:pt x="132" y="210"/>
                    <a:pt x="132" y="210"/>
                    <a:pt x="132" y="210"/>
                  </a:cubicBezTo>
                  <a:cubicBezTo>
                    <a:pt x="134" y="202"/>
                    <a:pt x="134" y="202"/>
                    <a:pt x="134" y="202"/>
                  </a:cubicBezTo>
                  <a:cubicBezTo>
                    <a:pt x="134" y="202"/>
                    <a:pt x="134" y="202"/>
                    <a:pt x="134" y="202"/>
                  </a:cubicBezTo>
                  <a:cubicBezTo>
                    <a:pt x="134" y="200"/>
                    <a:pt x="135" y="199"/>
                    <a:pt x="136" y="199"/>
                  </a:cubicBezTo>
                  <a:lnTo>
                    <a:pt x="136" y="215"/>
                  </a:lnTo>
                  <a:close/>
                  <a:moveTo>
                    <a:pt x="137" y="168"/>
                  </a:moveTo>
                  <a:cubicBezTo>
                    <a:pt x="137" y="170"/>
                    <a:pt x="136" y="172"/>
                    <a:pt x="136" y="174"/>
                  </a:cubicBezTo>
                  <a:cubicBezTo>
                    <a:pt x="136" y="176"/>
                    <a:pt x="136" y="176"/>
                    <a:pt x="136" y="176"/>
                  </a:cubicBezTo>
                  <a:cubicBezTo>
                    <a:pt x="135" y="183"/>
                    <a:pt x="135" y="183"/>
                    <a:pt x="135" y="183"/>
                  </a:cubicBezTo>
                  <a:cubicBezTo>
                    <a:pt x="133" y="183"/>
                    <a:pt x="132" y="184"/>
                    <a:pt x="132" y="185"/>
                  </a:cubicBezTo>
                  <a:cubicBezTo>
                    <a:pt x="132" y="188"/>
                    <a:pt x="132" y="188"/>
                    <a:pt x="132" y="188"/>
                  </a:cubicBezTo>
                  <a:cubicBezTo>
                    <a:pt x="133" y="188"/>
                    <a:pt x="133" y="188"/>
                    <a:pt x="133" y="188"/>
                  </a:cubicBezTo>
                  <a:cubicBezTo>
                    <a:pt x="133" y="189"/>
                    <a:pt x="133" y="189"/>
                    <a:pt x="133" y="189"/>
                  </a:cubicBezTo>
                  <a:cubicBezTo>
                    <a:pt x="133" y="188"/>
                    <a:pt x="133" y="188"/>
                    <a:pt x="133" y="188"/>
                  </a:cubicBezTo>
                  <a:cubicBezTo>
                    <a:pt x="132" y="188"/>
                    <a:pt x="131" y="187"/>
                    <a:pt x="130" y="187"/>
                  </a:cubicBezTo>
                  <a:cubicBezTo>
                    <a:pt x="129" y="186"/>
                    <a:pt x="128" y="186"/>
                    <a:pt x="128" y="186"/>
                  </a:cubicBezTo>
                  <a:cubicBezTo>
                    <a:pt x="129" y="181"/>
                    <a:pt x="129" y="181"/>
                    <a:pt x="129" y="181"/>
                  </a:cubicBezTo>
                  <a:cubicBezTo>
                    <a:pt x="131" y="171"/>
                    <a:pt x="131" y="171"/>
                    <a:pt x="131" y="171"/>
                  </a:cubicBezTo>
                  <a:cubicBezTo>
                    <a:pt x="131" y="167"/>
                    <a:pt x="131" y="167"/>
                    <a:pt x="131" y="167"/>
                  </a:cubicBezTo>
                  <a:cubicBezTo>
                    <a:pt x="132" y="164"/>
                    <a:pt x="132" y="164"/>
                    <a:pt x="132" y="164"/>
                  </a:cubicBezTo>
                  <a:cubicBezTo>
                    <a:pt x="133" y="160"/>
                    <a:pt x="133" y="160"/>
                    <a:pt x="133" y="160"/>
                  </a:cubicBezTo>
                  <a:cubicBezTo>
                    <a:pt x="133" y="156"/>
                    <a:pt x="133" y="156"/>
                    <a:pt x="133" y="156"/>
                  </a:cubicBezTo>
                  <a:cubicBezTo>
                    <a:pt x="133" y="156"/>
                    <a:pt x="134" y="155"/>
                    <a:pt x="134" y="155"/>
                  </a:cubicBezTo>
                  <a:cubicBezTo>
                    <a:pt x="134" y="153"/>
                    <a:pt x="135" y="153"/>
                    <a:pt x="136" y="153"/>
                  </a:cubicBezTo>
                  <a:cubicBezTo>
                    <a:pt x="137" y="153"/>
                    <a:pt x="137" y="153"/>
                    <a:pt x="138" y="154"/>
                  </a:cubicBezTo>
                  <a:lnTo>
                    <a:pt x="137" y="168"/>
                  </a:lnTo>
                  <a:close/>
                  <a:moveTo>
                    <a:pt x="138" y="147"/>
                  </a:moveTo>
                  <a:cubicBezTo>
                    <a:pt x="137" y="147"/>
                    <a:pt x="136" y="146"/>
                    <a:pt x="135" y="146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7" y="145"/>
                    <a:pt x="137" y="145"/>
                    <a:pt x="137" y="145"/>
                  </a:cubicBezTo>
                  <a:cubicBezTo>
                    <a:pt x="138" y="146"/>
                    <a:pt x="138" y="146"/>
                    <a:pt x="138" y="146"/>
                  </a:cubicBezTo>
                  <a:lnTo>
                    <a:pt x="138" y="147"/>
                  </a:lnTo>
                  <a:close/>
                  <a:moveTo>
                    <a:pt x="138" y="134"/>
                  </a:moveTo>
                  <a:cubicBezTo>
                    <a:pt x="138" y="137"/>
                    <a:pt x="138" y="137"/>
                    <a:pt x="138" y="137"/>
                  </a:cubicBezTo>
                  <a:cubicBezTo>
                    <a:pt x="138" y="138"/>
                    <a:pt x="138" y="138"/>
                    <a:pt x="138" y="138"/>
                  </a:cubicBezTo>
                  <a:cubicBezTo>
                    <a:pt x="137" y="138"/>
                    <a:pt x="137" y="138"/>
                    <a:pt x="136" y="138"/>
                  </a:cubicBezTo>
                  <a:cubicBezTo>
                    <a:pt x="137" y="135"/>
                    <a:pt x="137" y="135"/>
                    <a:pt x="137" y="135"/>
                  </a:cubicBezTo>
                  <a:cubicBezTo>
                    <a:pt x="138" y="132"/>
                    <a:pt x="138" y="132"/>
                    <a:pt x="138" y="132"/>
                  </a:cubicBezTo>
                  <a:cubicBezTo>
                    <a:pt x="138" y="130"/>
                    <a:pt x="138" y="130"/>
                    <a:pt x="138" y="130"/>
                  </a:cubicBezTo>
                  <a:cubicBezTo>
                    <a:pt x="138" y="129"/>
                    <a:pt x="138" y="129"/>
                    <a:pt x="138" y="129"/>
                  </a:cubicBezTo>
                  <a:lnTo>
                    <a:pt x="138" y="134"/>
                  </a:lnTo>
                  <a:close/>
                  <a:moveTo>
                    <a:pt x="138" y="116"/>
                  </a:moveTo>
                  <a:cubicBezTo>
                    <a:pt x="138" y="117"/>
                    <a:pt x="138" y="117"/>
                    <a:pt x="138" y="117"/>
                  </a:cubicBezTo>
                  <a:cubicBezTo>
                    <a:pt x="138" y="118"/>
                    <a:pt x="138" y="118"/>
                    <a:pt x="138" y="118"/>
                  </a:cubicBezTo>
                  <a:cubicBezTo>
                    <a:pt x="138" y="120"/>
                    <a:pt x="137" y="122"/>
                    <a:pt x="137" y="124"/>
                  </a:cubicBezTo>
                  <a:cubicBezTo>
                    <a:pt x="136" y="130"/>
                    <a:pt x="136" y="130"/>
                    <a:pt x="136" y="130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4" y="136"/>
                    <a:pt x="134" y="136"/>
                    <a:pt x="134" y="136"/>
                  </a:cubicBezTo>
                  <a:cubicBezTo>
                    <a:pt x="134" y="141"/>
                    <a:pt x="134" y="141"/>
                    <a:pt x="134" y="141"/>
                  </a:cubicBezTo>
                  <a:cubicBezTo>
                    <a:pt x="133" y="144"/>
                    <a:pt x="133" y="144"/>
                    <a:pt x="133" y="144"/>
                  </a:cubicBezTo>
                  <a:cubicBezTo>
                    <a:pt x="132" y="144"/>
                    <a:pt x="131" y="144"/>
                    <a:pt x="130" y="143"/>
                  </a:cubicBezTo>
                  <a:cubicBezTo>
                    <a:pt x="129" y="143"/>
                    <a:pt x="128" y="142"/>
                    <a:pt x="127" y="141"/>
                  </a:cubicBezTo>
                  <a:cubicBezTo>
                    <a:pt x="126" y="141"/>
                    <a:pt x="126" y="141"/>
                    <a:pt x="126" y="141"/>
                  </a:cubicBezTo>
                  <a:cubicBezTo>
                    <a:pt x="127" y="137"/>
                    <a:pt x="127" y="137"/>
                    <a:pt x="127" y="137"/>
                  </a:cubicBezTo>
                  <a:cubicBezTo>
                    <a:pt x="128" y="134"/>
                    <a:pt x="128" y="132"/>
                    <a:pt x="129" y="130"/>
                  </a:cubicBezTo>
                  <a:cubicBezTo>
                    <a:pt x="129" y="127"/>
                    <a:pt x="129" y="127"/>
                    <a:pt x="129" y="127"/>
                  </a:cubicBezTo>
                  <a:cubicBezTo>
                    <a:pt x="130" y="123"/>
                    <a:pt x="130" y="123"/>
                    <a:pt x="130" y="123"/>
                  </a:cubicBezTo>
                  <a:cubicBezTo>
                    <a:pt x="130" y="122"/>
                    <a:pt x="130" y="122"/>
                    <a:pt x="130" y="122"/>
                  </a:cubicBezTo>
                  <a:cubicBezTo>
                    <a:pt x="131" y="119"/>
                    <a:pt x="131" y="119"/>
                    <a:pt x="131" y="119"/>
                  </a:cubicBezTo>
                  <a:cubicBezTo>
                    <a:pt x="132" y="113"/>
                    <a:pt x="132" y="113"/>
                    <a:pt x="132" y="113"/>
                  </a:cubicBezTo>
                  <a:cubicBezTo>
                    <a:pt x="133" y="108"/>
                    <a:pt x="138" y="110"/>
                    <a:pt x="138" y="114"/>
                  </a:cubicBezTo>
                  <a:cubicBezTo>
                    <a:pt x="138" y="115"/>
                    <a:pt x="138" y="116"/>
                    <a:pt x="138" y="116"/>
                  </a:cubicBezTo>
                  <a:close/>
                  <a:moveTo>
                    <a:pt x="139" y="98"/>
                  </a:moveTo>
                  <a:cubicBezTo>
                    <a:pt x="139" y="107"/>
                    <a:pt x="139" y="107"/>
                    <a:pt x="139" y="107"/>
                  </a:cubicBezTo>
                  <a:cubicBezTo>
                    <a:pt x="138" y="107"/>
                    <a:pt x="138" y="107"/>
                    <a:pt x="137" y="106"/>
                  </a:cubicBezTo>
                  <a:cubicBezTo>
                    <a:pt x="136" y="106"/>
                    <a:pt x="135" y="105"/>
                    <a:pt x="134" y="104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4" y="99"/>
                    <a:pt x="134" y="99"/>
                    <a:pt x="134" y="99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9" y="97"/>
                    <a:pt x="139" y="97"/>
                    <a:pt x="139" y="97"/>
                  </a:cubicBezTo>
                  <a:lnTo>
                    <a:pt x="139" y="98"/>
                  </a:lnTo>
                  <a:close/>
                  <a:moveTo>
                    <a:pt x="139" y="87"/>
                  </a:moveTo>
                  <a:cubicBezTo>
                    <a:pt x="138" y="88"/>
                    <a:pt x="137" y="88"/>
                    <a:pt x="137" y="89"/>
                  </a:cubicBezTo>
                  <a:cubicBezTo>
                    <a:pt x="137" y="87"/>
                    <a:pt x="137" y="87"/>
                    <a:pt x="137" y="87"/>
                  </a:cubicBezTo>
                  <a:cubicBezTo>
                    <a:pt x="137" y="86"/>
                    <a:pt x="137" y="86"/>
                    <a:pt x="137" y="86"/>
                  </a:cubicBezTo>
                  <a:cubicBezTo>
                    <a:pt x="138" y="84"/>
                    <a:pt x="138" y="84"/>
                    <a:pt x="138" y="84"/>
                  </a:cubicBezTo>
                  <a:cubicBezTo>
                    <a:pt x="139" y="78"/>
                    <a:pt x="139" y="78"/>
                    <a:pt x="139" y="78"/>
                  </a:cubicBezTo>
                  <a:cubicBezTo>
                    <a:pt x="139" y="78"/>
                    <a:pt x="139" y="78"/>
                    <a:pt x="139" y="77"/>
                  </a:cubicBezTo>
                  <a:cubicBezTo>
                    <a:pt x="140" y="78"/>
                    <a:pt x="140" y="78"/>
                    <a:pt x="140" y="78"/>
                  </a:cubicBezTo>
                  <a:lnTo>
                    <a:pt x="139" y="87"/>
                  </a:lnTo>
                  <a:close/>
                  <a:moveTo>
                    <a:pt x="142" y="86"/>
                  </a:moveTo>
                  <a:cubicBezTo>
                    <a:pt x="142" y="87"/>
                    <a:pt x="142" y="87"/>
                    <a:pt x="142" y="87"/>
                  </a:cubicBezTo>
                  <a:cubicBezTo>
                    <a:pt x="142" y="87"/>
                    <a:pt x="142" y="87"/>
                    <a:pt x="142" y="87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1" y="80"/>
                    <a:pt x="141" y="80"/>
                    <a:pt x="141" y="80"/>
                  </a:cubicBezTo>
                  <a:cubicBezTo>
                    <a:pt x="141" y="78"/>
                    <a:pt x="141" y="77"/>
                    <a:pt x="141" y="77"/>
                  </a:cubicBezTo>
                  <a:cubicBezTo>
                    <a:pt x="141" y="77"/>
                    <a:pt x="142" y="78"/>
                    <a:pt x="142" y="79"/>
                  </a:cubicBezTo>
                  <a:cubicBezTo>
                    <a:pt x="142" y="79"/>
                    <a:pt x="142" y="79"/>
                    <a:pt x="142" y="80"/>
                  </a:cubicBezTo>
                  <a:lnTo>
                    <a:pt x="142" y="86"/>
                  </a:lnTo>
                  <a:close/>
                  <a:moveTo>
                    <a:pt x="145" y="81"/>
                  </a:moveTo>
                  <a:cubicBezTo>
                    <a:pt x="145" y="81"/>
                    <a:pt x="145" y="81"/>
                    <a:pt x="145" y="81"/>
                  </a:cubicBezTo>
                  <a:cubicBezTo>
                    <a:pt x="145" y="82"/>
                    <a:pt x="145" y="82"/>
                    <a:pt x="145" y="82"/>
                  </a:cubicBezTo>
                  <a:cubicBezTo>
                    <a:pt x="144" y="87"/>
                    <a:pt x="144" y="87"/>
                    <a:pt x="144" y="87"/>
                  </a:cubicBezTo>
                  <a:cubicBezTo>
                    <a:pt x="143" y="87"/>
                    <a:pt x="143" y="87"/>
                    <a:pt x="143" y="87"/>
                  </a:cubicBezTo>
                  <a:cubicBezTo>
                    <a:pt x="143" y="80"/>
                    <a:pt x="143" y="80"/>
                    <a:pt x="143" y="80"/>
                  </a:cubicBezTo>
                  <a:cubicBezTo>
                    <a:pt x="143" y="79"/>
                    <a:pt x="143" y="79"/>
                    <a:pt x="143" y="79"/>
                  </a:cubicBezTo>
                  <a:cubicBezTo>
                    <a:pt x="143" y="78"/>
                    <a:pt x="143" y="78"/>
                    <a:pt x="143" y="78"/>
                  </a:cubicBezTo>
                  <a:cubicBezTo>
                    <a:pt x="143" y="77"/>
                    <a:pt x="144" y="77"/>
                    <a:pt x="144" y="77"/>
                  </a:cubicBezTo>
                  <a:cubicBezTo>
                    <a:pt x="145" y="77"/>
                    <a:pt x="145" y="78"/>
                    <a:pt x="145" y="79"/>
                  </a:cubicBezTo>
                  <a:cubicBezTo>
                    <a:pt x="145" y="79"/>
                    <a:pt x="145" y="80"/>
                    <a:pt x="145" y="81"/>
                  </a:cubicBezTo>
                  <a:close/>
                  <a:moveTo>
                    <a:pt x="147" y="86"/>
                  </a:moveTo>
                  <a:cubicBezTo>
                    <a:pt x="147" y="86"/>
                    <a:pt x="146" y="86"/>
                    <a:pt x="146" y="86"/>
                  </a:cubicBezTo>
                  <a:cubicBezTo>
                    <a:pt x="146" y="86"/>
                    <a:pt x="146" y="86"/>
                    <a:pt x="146" y="86"/>
                  </a:cubicBezTo>
                  <a:cubicBezTo>
                    <a:pt x="147" y="83"/>
                    <a:pt x="147" y="83"/>
                    <a:pt x="147" y="83"/>
                  </a:cubicBezTo>
                  <a:cubicBezTo>
                    <a:pt x="147" y="82"/>
                    <a:pt x="147" y="81"/>
                    <a:pt x="147" y="81"/>
                  </a:cubicBezTo>
                  <a:lnTo>
                    <a:pt x="147" y="86"/>
                  </a:lnTo>
                  <a:close/>
                  <a:moveTo>
                    <a:pt x="151" y="85"/>
                  </a:moveTo>
                  <a:cubicBezTo>
                    <a:pt x="151" y="87"/>
                    <a:pt x="151" y="87"/>
                    <a:pt x="151" y="87"/>
                  </a:cubicBezTo>
                  <a:cubicBezTo>
                    <a:pt x="151" y="86"/>
                    <a:pt x="151" y="86"/>
                    <a:pt x="150" y="86"/>
                  </a:cubicBezTo>
                  <a:cubicBezTo>
                    <a:pt x="150" y="86"/>
                    <a:pt x="149" y="86"/>
                    <a:pt x="148" y="86"/>
                  </a:cubicBezTo>
                  <a:cubicBezTo>
                    <a:pt x="148" y="80"/>
                    <a:pt x="148" y="80"/>
                    <a:pt x="148" y="80"/>
                  </a:cubicBezTo>
                  <a:cubicBezTo>
                    <a:pt x="150" y="79"/>
                    <a:pt x="151" y="81"/>
                    <a:pt x="151" y="83"/>
                  </a:cubicBezTo>
                  <a:cubicBezTo>
                    <a:pt x="152" y="83"/>
                    <a:pt x="152" y="84"/>
                    <a:pt x="151" y="85"/>
                  </a:cubicBezTo>
                  <a:close/>
                  <a:moveTo>
                    <a:pt x="155" y="87"/>
                  </a:moveTo>
                  <a:cubicBezTo>
                    <a:pt x="155" y="87"/>
                    <a:pt x="154" y="87"/>
                    <a:pt x="154" y="87"/>
                  </a:cubicBezTo>
                  <a:cubicBezTo>
                    <a:pt x="154" y="87"/>
                    <a:pt x="154" y="87"/>
                    <a:pt x="154" y="87"/>
                  </a:cubicBezTo>
                  <a:cubicBezTo>
                    <a:pt x="154" y="85"/>
                    <a:pt x="154" y="85"/>
                    <a:pt x="154" y="85"/>
                  </a:cubicBezTo>
                  <a:cubicBezTo>
                    <a:pt x="154" y="85"/>
                    <a:pt x="155" y="84"/>
                    <a:pt x="155" y="84"/>
                  </a:cubicBezTo>
                  <a:lnTo>
                    <a:pt x="155" y="87"/>
                  </a:lnTo>
                  <a:close/>
                  <a:moveTo>
                    <a:pt x="155" y="65"/>
                  </a:moveTo>
                  <a:cubicBezTo>
                    <a:pt x="155" y="65"/>
                    <a:pt x="155" y="65"/>
                    <a:pt x="155" y="65"/>
                  </a:cubicBezTo>
                  <a:cubicBezTo>
                    <a:pt x="155" y="67"/>
                    <a:pt x="155" y="67"/>
                    <a:pt x="155" y="67"/>
                  </a:cubicBezTo>
                  <a:cubicBezTo>
                    <a:pt x="154" y="66"/>
                    <a:pt x="154" y="65"/>
                    <a:pt x="153" y="65"/>
                  </a:cubicBezTo>
                  <a:cubicBezTo>
                    <a:pt x="152" y="64"/>
                    <a:pt x="152" y="64"/>
                    <a:pt x="151" y="63"/>
                  </a:cubicBezTo>
                  <a:cubicBezTo>
                    <a:pt x="151" y="63"/>
                    <a:pt x="151" y="63"/>
                    <a:pt x="150" y="63"/>
                  </a:cubicBezTo>
                  <a:cubicBezTo>
                    <a:pt x="151" y="62"/>
                    <a:pt x="151" y="62"/>
                    <a:pt x="151" y="62"/>
                  </a:cubicBezTo>
                  <a:cubicBezTo>
                    <a:pt x="151" y="59"/>
                    <a:pt x="151" y="59"/>
                    <a:pt x="151" y="59"/>
                  </a:cubicBezTo>
                  <a:cubicBezTo>
                    <a:pt x="152" y="52"/>
                    <a:pt x="152" y="52"/>
                    <a:pt x="152" y="52"/>
                  </a:cubicBezTo>
                  <a:cubicBezTo>
                    <a:pt x="153" y="50"/>
                    <a:pt x="153" y="50"/>
                    <a:pt x="153" y="50"/>
                  </a:cubicBezTo>
                  <a:cubicBezTo>
                    <a:pt x="153" y="47"/>
                    <a:pt x="156" y="47"/>
                    <a:pt x="157" y="49"/>
                  </a:cubicBezTo>
                  <a:cubicBezTo>
                    <a:pt x="157" y="50"/>
                    <a:pt x="158" y="52"/>
                    <a:pt x="157" y="53"/>
                  </a:cubicBezTo>
                  <a:cubicBezTo>
                    <a:pt x="157" y="55"/>
                    <a:pt x="157" y="55"/>
                    <a:pt x="157" y="55"/>
                  </a:cubicBezTo>
                  <a:cubicBezTo>
                    <a:pt x="156" y="58"/>
                    <a:pt x="156" y="61"/>
                    <a:pt x="155" y="64"/>
                  </a:cubicBezTo>
                  <a:lnTo>
                    <a:pt x="155" y="65"/>
                  </a:lnTo>
                  <a:close/>
                  <a:moveTo>
                    <a:pt x="156" y="78"/>
                  </a:moveTo>
                  <a:cubicBezTo>
                    <a:pt x="158" y="77"/>
                    <a:pt x="158" y="77"/>
                    <a:pt x="158" y="77"/>
                  </a:cubicBezTo>
                  <a:cubicBezTo>
                    <a:pt x="159" y="76"/>
                    <a:pt x="159" y="76"/>
                    <a:pt x="159" y="76"/>
                  </a:cubicBezTo>
                  <a:cubicBezTo>
                    <a:pt x="159" y="78"/>
                    <a:pt x="159" y="78"/>
                    <a:pt x="159" y="78"/>
                  </a:cubicBezTo>
                  <a:cubicBezTo>
                    <a:pt x="158" y="82"/>
                    <a:pt x="158" y="82"/>
                    <a:pt x="158" y="82"/>
                  </a:cubicBezTo>
                  <a:cubicBezTo>
                    <a:pt x="158" y="81"/>
                    <a:pt x="157" y="80"/>
                    <a:pt x="156" y="80"/>
                  </a:cubicBezTo>
                  <a:cubicBezTo>
                    <a:pt x="156" y="79"/>
                    <a:pt x="156" y="79"/>
                    <a:pt x="156" y="79"/>
                  </a:cubicBezTo>
                  <a:lnTo>
                    <a:pt x="156" y="78"/>
                  </a:lnTo>
                  <a:close/>
                  <a:moveTo>
                    <a:pt x="156" y="85"/>
                  </a:moveTo>
                  <a:cubicBezTo>
                    <a:pt x="156" y="85"/>
                    <a:pt x="156" y="85"/>
                    <a:pt x="156" y="85"/>
                  </a:cubicBezTo>
                  <a:cubicBezTo>
                    <a:pt x="157" y="86"/>
                    <a:pt x="157" y="87"/>
                    <a:pt x="157" y="88"/>
                  </a:cubicBezTo>
                  <a:cubicBezTo>
                    <a:pt x="157" y="88"/>
                    <a:pt x="156" y="88"/>
                    <a:pt x="156" y="87"/>
                  </a:cubicBezTo>
                  <a:lnTo>
                    <a:pt x="156" y="85"/>
                  </a:lnTo>
                  <a:close/>
                  <a:moveTo>
                    <a:pt x="162" y="95"/>
                  </a:moveTo>
                  <a:cubicBezTo>
                    <a:pt x="161" y="100"/>
                    <a:pt x="161" y="100"/>
                    <a:pt x="161" y="100"/>
                  </a:cubicBezTo>
                  <a:cubicBezTo>
                    <a:pt x="160" y="103"/>
                    <a:pt x="160" y="103"/>
                    <a:pt x="160" y="103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9" y="110"/>
                    <a:pt x="159" y="110"/>
                    <a:pt x="159" y="110"/>
                  </a:cubicBezTo>
                  <a:cubicBezTo>
                    <a:pt x="158" y="117"/>
                    <a:pt x="158" y="117"/>
                    <a:pt x="158" y="117"/>
                  </a:cubicBezTo>
                  <a:cubicBezTo>
                    <a:pt x="157" y="121"/>
                    <a:pt x="157" y="121"/>
                    <a:pt x="157" y="121"/>
                  </a:cubicBezTo>
                  <a:cubicBezTo>
                    <a:pt x="157" y="121"/>
                    <a:pt x="157" y="121"/>
                    <a:pt x="157" y="121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7" y="106"/>
                    <a:pt x="157" y="106"/>
                    <a:pt x="157" y="106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7" y="102"/>
                    <a:pt x="157" y="102"/>
                    <a:pt x="157" y="102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61" y="94"/>
                    <a:pt x="161" y="94"/>
                    <a:pt x="161" y="94"/>
                  </a:cubicBezTo>
                  <a:cubicBezTo>
                    <a:pt x="161" y="91"/>
                    <a:pt x="161" y="91"/>
                    <a:pt x="161" y="91"/>
                  </a:cubicBezTo>
                  <a:cubicBezTo>
                    <a:pt x="161" y="91"/>
                    <a:pt x="161" y="91"/>
                    <a:pt x="160" y="91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0"/>
                    <a:pt x="160" y="90"/>
                    <a:pt x="160" y="90"/>
                  </a:cubicBezTo>
                  <a:cubicBezTo>
                    <a:pt x="161" y="89"/>
                    <a:pt x="161" y="90"/>
                    <a:pt x="161" y="91"/>
                  </a:cubicBezTo>
                  <a:cubicBezTo>
                    <a:pt x="162" y="92"/>
                    <a:pt x="162" y="93"/>
                    <a:pt x="162" y="95"/>
                  </a:cubicBezTo>
                  <a:close/>
                  <a:moveTo>
                    <a:pt x="163" y="70"/>
                  </a:moveTo>
                  <a:cubicBezTo>
                    <a:pt x="163" y="69"/>
                    <a:pt x="163" y="69"/>
                    <a:pt x="163" y="69"/>
                  </a:cubicBezTo>
                  <a:cubicBezTo>
                    <a:pt x="163" y="67"/>
                    <a:pt x="163" y="67"/>
                    <a:pt x="163" y="67"/>
                  </a:cubicBezTo>
                  <a:cubicBezTo>
                    <a:pt x="165" y="59"/>
                    <a:pt x="165" y="59"/>
                    <a:pt x="165" y="59"/>
                  </a:cubicBezTo>
                  <a:cubicBezTo>
                    <a:pt x="165" y="59"/>
                    <a:pt x="165" y="59"/>
                    <a:pt x="165" y="59"/>
                  </a:cubicBezTo>
                  <a:cubicBezTo>
                    <a:pt x="165" y="57"/>
                    <a:pt x="166" y="57"/>
                    <a:pt x="167" y="58"/>
                  </a:cubicBezTo>
                  <a:cubicBezTo>
                    <a:pt x="167" y="59"/>
                    <a:pt x="167" y="60"/>
                    <a:pt x="167" y="62"/>
                  </a:cubicBezTo>
                  <a:cubicBezTo>
                    <a:pt x="166" y="65"/>
                    <a:pt x="166" y="65"/>
                    <a:pt x="166" y="65"/>
                  </a:cubicBezTo>
                  <a:cubicBezTo>
                    <a:pt x="166" y="67"/>
                    <a:pt x="166" y="67"/>
                    <a:pt x="166" y="67"/>
                  </a:cubicBezTo>
                  <a:cubicBezTo>
                    <a:pt x="166" y="68"/>
                    <a:pt x="166" y="68"/>
                    <a:pt x="166" y="68"/>
                  </a:cubicBezTo>
                  <a:cubicBezTo>
                    <a:pt x="165" y="74"/>
                    <a:pt x="165" y="74"/>
                    <a:pt x="165" y="74"/>
                  </a:cubicBezTo>
                  <a:cubicBezTo>
                    <a:pt x="165" y="74"/>
                    <a:pt x="165" y="74"/>
                    <a:pt x="165" y="74"/>
                  </a:cubicBezTo>
                  <a:cubicBezTo>
                    <a:pt x="164" y="81"/>
                    <a:pt x="164" y="81"/>
                    <a:pt x="164" y="81"/>
                  </a:cubicBezTo>
                  <a:cubicBezTo>
                    <a:pt x="163" y="84"/>
                    <a:pt x="163" y="84"/>
                    <a:pt x="163" y="84"/>
                  </a:cubicBezTo>
                  <a:cubicBezTo>
                    <a:pt x="163" y="87"/>
                    <a:pt x="163" y="87"/>
                    <a:pt x="163" y="87"/>
                  </a:cubicBezTo>
                  <a:cubicBezTo>
                    <a:pt x="163" y="86"/>
                    <a:pt x="162" y="86"/>
                    <a:pt x="162" y="85"/>
                  </a:cubicBezTo>
                  <a:cubicBezTo>
                    <a:pt x="161" y="85"/>
                    <a:pt x="161" y="84"/>
                    <a:pt x="161" y="84"/>
                  </a:cubicBezTo>
                  <a:cubicBezTo>
                    <a:pt x="161" y="83"/>
                    <a:pt x="161" y="83"/>
                    <a:pt x="161" y="83"/>
                  </a:cubicBezTo>
                  <a:cubicBezTo>
                    <a:pt x="162" y="76"/>
                    <a:pt x="162" y="76"/>
                    <a:pt x="162" y="76"/>
                  </a:cubicBezTo>
                  <a:cubicBezTo>
                    <a:pt x="163" y="72"/>
                    <a:pt x="163" y="72"/>
                    <a:pt x="163" y="72"/>
                  </a:cubicBezTo>
                  <a:lnTo>
                    <a:pt x="163" y="70"/>
                  </a:lnTo>
                  <a:close/>
                  <a:moveTo>
                    <a:pt x="161" y="53"/>
                  </a:moveTo>
                  <a:cubicBezTo>
                    <a:pt x="162" y="53"/>
                    <a:pt x="163" y="55"/>
                    <a:pt x="163" y="58"/>
                  </a:cubicBezTo>
                  <a:cubicBezTo>
                    <a:pt x="162" y="59"/>
                    <a:pt x="162" y="59"/>
                    <a:pt x="162" y="59"/>
                  </a:cubicBezTo>
                  <a:cubicBezTo>
                    <a:pt x="162" y="61"/>
                    <a:pt x="162" y="61"/>
                    <a:pt x="162" y="61"/>
                  </a:cubicBezTo>
                  <a:cubicBezTo>
                    <a:pt x="162" y="63"/>
                    <a:pt x="161" y="66"/>
                    <a:pt x="161" y="69"/>
                  </a:cubicBezTo>
                  <a:cubicBezTo>
                    <a:pt x="161" y="70"/>
                    <a:pt x="161" y="70"/>
                    <a:pt x="161" y="70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0" y="72"/>
                    <a:pt x="160" y="72"/>
                    <a:pt x="160" y="72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3"/>
                    <a:pt x="157" y="73"/>
                    <a:pt x="157" y="73"/>
                  </a:cubicBezTo>
                  <a:cubicBezTo>
                    <a:pt x="157" y="71"/>
                    <a:pt x="157" y="71"/>
                    <a:pt x="157" y="71"/>
                  </a:cubicBezTo>
                  <a:cubicBezTo>
                    <a:pt x="156" y="70"/>
                    <a:pt x="156" y="70"/>
                    <a:pt x="156" y="70"/>
                  </a:cubicBezTo>
                  <a:cubicBezTo>
                    <a:pt x="157" y="67"/>
                    <a:pt x="157" y="67"/>
                    <a:pt x="157" y="67"/>
                  </a:cubicBezTo>
                  <a:cubicBezTo>
                    <a:pt x="158" y="64"/>
                    <a:pt x="158" y="64"/>
                    <a:pt x="158" y="64"/>
                  </a:cubicBezTo>
                  <a:cubicBezTo>
                    <a:pt x="158" y="62"/>
                    <a:pt x="158" y="62"/>
                    <a:pt x="158" y="62"/>
                  </a:cubicBezTo>
                  <a:cubicBezTo>
                    <a:pt x="158" y="60"/>
                    <a:pt x="159" y="57"/>
                    <a:pt x="159" y="55"/>
                  </a:cubicBezTo>
                  <a:cubicBezTo>
                    <a:pt x="159" y="54"/>
                    <a:pt x="159" y="54"/>
                    <a:pt x="160" y="53"/>
                  </a:cubicBezTo>
                  <a:cubicBezTo>
                    <a:pt x="160" y="53"/>
                    <a:pt x="160" y="52"/>
                    <a:pt x="161" y="53"/>
                  </a:cubicBezTo>
                  <a:close/>
                  <a:moveTo>
                    <a:pt x="159" y="40"/>
                  </a:moveTo>
                  <a:cubicBezTo>
                    <a:pt x="159" y="41"/>
                    <a:pt x="159" y="41"/>
                    <a:pt x="160" y="42"/>
                  </a:cubicBezTo>
                  <a:cubicBezTo>
                    <a:pt x="160" y="43"/>
                    <a:pt x="160" y="43"/>
                    <a:pt x="159" y="44"/>
                  </a:cubicBezTo>
                  <a:cubicBezTo>
                    <a:pt x="159" y="44"/>
                    <a:pt x="158" y="43"/>
                    <a:pt x="158" y="43"/>
                  </a:cubicBezTo>
                  <a:cubicBezTo>
                    <a:pt x="157" y="43"/>
                    <a:pt x="157" y="42"/>
                    <a:pt x="156" y="42"/>
                  </a:cubicBezTo>
                  <a:cubicBezTo>
                    <a:pt x="156" y="41"/>
                    <a:pt x="155" y="41"/>
                    <a:pt x="154" y="40"/>
                  </a:cubicBezTo>
                  <a:cubicBezTo>
                    <a:pt x="155" y="37"/>
                    <a:pt x="158" y="38"/>
                    <a:pt x="159" y="40"/>
                  </a:cubicBezTo>
                  <a:close/>
                  <a:moveTo>
                    <a:pt x="152" y="33"/>
                  </a:moveTo>
                  <a:cubicBezTo>
                    <a:pt x="152" y="31"/>
                    <a:pt x="152" y="31"/>
                    <a:pt x="152" y="31"/>
                  </a:cubicBezTo>
                  <a:cubicBezTo>
                    <a:pt x="153" y="30"/>
                    <a:pt x="153" y="28"/>
                    <a:pt x="153" y="26"/>
                  </a:cubicBezTo>
                  <a:cubicBezTo>
                    <a:pt x="154" y="24"/>
                    <a:pt x="157" y="25"/>
                    <a:pt x="156" y="28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5" y="33"/>
                    <a:pt x="155" y="33"/>
                    <a:pt x="155" y="33"/>
                  </a:cubicBezTo>
                  <a:cubicBezTo>
                    <a:pt x="154" y="35"/>
                    <a:pt x="154" y="35"/>
                    <a:pt x="154" y="35"/>
                  </a:cubicBezTo>
                  <a:cubicBezTo>
                    <a:pt x="154" y="38"/>
                    <a:pt x="154" y="38"/>
                    <a:pt x="154" y="38"/>
                  </a:cubicBezTo>
                  <a:cubicBezTo>
                    <a:pt x="153" y="38"/>
                    <a:pt x="152" y="37"/>
                    <a:pt x="152" y="37"/>
                  </a:cubicBezTo>
                  <a:cubicBezTo>
                    <a:pt x="151" y="37"/>
                    <a:pt x="151" y="37"/>
                    <a:pt x="151" y="37"/>
                  </a:cubicBezTo>
                  <a:cubicBezTo>
                    <a:pt x="151" y="35"/>
                    <a:pt x="152" y="34"/>
                    <a:pt x="152" y="33"/>
                  </a:cubicBezTo>
                  <a:close/>
                  <a:moveTo>
                    <a:pt x="144" y="50"/>
                  </a:moveTo>
                  <a:cubicBezTo>
                    <a:pt x="145" y="46"/>
                    <a:pt x="145" y="46"/>
                    <a:pt x="145" y="46"/>
                  </a:cubicBezTo>
                  <a:cubicBezTo>
                    <a:pt x="146" y="42"/>
                    <a:pt x="150" y="43"/>
                    <a:pt x="151" y="46"/>
                  </a:cubicBezTo>
                  <a:cubicBezTo>
                    <a:pt x="151" y="46"/>
                    <a:pt x="151" y="47"/>
                    <a:pt x="151" y="47"/>
                  </a:cubicBezTo>
                  <a:cubicBezTo>
                    <a:pt x="151" y="48"/>
                    <a:pt x="151" y="48"/>
                    <a:pt x="151" y="49"/>
                  </a:cubicBezTo>
                  <a:cubicBezTo>
                    <a:pt x="150" y="54"/>
                    <a:pt x="150" y="54"/>
                    <a:pt x="150" y="54"/>
                  </a:cubicBezTo>
                  <a:cubicBezTo>
                    <a:pt x="149" y="60"/>
                    <a:pt x="149" y="60"/>
                    <a:pt x="149" y="60"/>
                  </a:cubicBezTo>
                  <a:cubicBezTo>
                    <a:pt x="149" y="59"/>
                    <a:pt x="148" y="59"/>
                    <a:pt x="148" y="59"/>
                  </a:cubicBezTo>
                  <a:cubicBezTo>
                    <a:pt x="148" y="59"/>
                    <a:pt x="148" y="59"/>
                    <a:pt x="148" y="59"/>
                  </a:cubicBezTo>
                  <a:cubicBezTo>
                    <a:pt x="147" y="59"/>
                    <a:pt x="147" y="59"/>
                    <a:pt x="147" y="60"/>
                  </a:cubicBezTo>
                  <a:cubicBezTo>
                    <a:pt x="147" y="60"/>
                    <a:pt x="147" y="61"/>
                    <a:pt x="148" y="61"/>
                  </a:cubicBezTo>
                  <a:cubicBezTo>
                    <a:pt x="148" y="61"/>
                    <a:pt x="148" y="61"/>
                    <a:pt x="148" y="61"/>
                  </a:cubicBezTo>
                  <a:cubicBezTo>
                    <a:pt x="148" y="61"/>
                    <a:pt x="148" y="61"/>
                    <a:pt x="148" y="61"/>
                  </a:cubicBezTo>
                  <a:cubicBezTo>
                    <a:pt x="148" y="61"/>
                    <a:pt x="148" y="61"/>
                    <a:pt x="148" y="61"/>
                  </a:cubicBezTo>
                  <a:cubicBezTo>
                    <a:pt x="148" y="61"/>
                    <a:pt x="148" y="61"/>
                    <a:pt x="148" y="61"/>
                  </a:cubicBezTo>
                  <a:cubicBezTo>
                    <a:pt x="148" y="61"/>
                    <a:pt x="148" y="61"/>
                    <a:pt x="148" y="61"/>
                  </a:cubicBezTo>
                  <a:cubicBezTo>
                    <a:pt x="148" y="61"/>
                    <a:pt x="149" y="60"/>
                    <a:pt x="149" y="60"/>
                  </a:cubicBezTo>
                  <a:cubicBezTo>
                    <a:pt x="149" y="60"/>
                    <a:pt x="149" y="60"/>
                    <a:pt x="149" y="60"/>
                  </a:cubicBezTo>
                  <a:cubicBezTo>
                    <a:pt x="149" y="60"/>
                    <a:pt x="149" y="60"/>
                    <a:pt x="149" y="60"/>
                  </a:cubicBezTo>
                  <a:cubicBezTo>
                    <a:pt x="148" y="61"/>
                    <a:pt x="148" y="61"/>
                    <a:pt x="148" y="61"/>
                  </a:cubicBezTo>
                  <a:cubicBezTo>
                    <a:pt x="148" y="61"/>
                    <a:pt x="148" y="61"/>
                    <a:pt x="148" y="61"/>
                  </a:cubicBezTo>
                  <a:cubicBezTo>
                    <a:pt x="148" y="61"/>
                    <a:pt x="148" y="61"/>
                    <a:pt x="148" y="61"/>
                  </a:cubicBezTo>
                  <a:cubicBezTo>
                    <a:pt x="147" y="61"/>
                    <a:pt x="147" y="62"/>
                    <a:pt x="147" y="62"/>
                  </a:cubicBezTo>
                  <a:cubicBezTo>
                    <a:pt x="147" y="62"/>
                    <a:pt x="147" y="62"/>
                    <a:pt x="147" y="62"/>
                  </a:cubicBezTo>
                  <a:cubicBezTo>
                    <a:pt x="146" y="62"/>
                    <a:pt x="145" y="63"/>
                    <a:pt x="145" y="63"/>
                  </a:cubicBezTo>
                  <a:cubicBezTo>
                    <a:pt x="145" y="63"/>
                    <a:pt x="145" y="63"/>
                    <a:pt x="145" y="63"/>
                  </a:cubicBezTo>
                  <a:cubicBezTo>
                    <a:pt x="144" y="64"/>
                    <a:pt x="144" y="64"/>
                    <a:pt x="144" y="64"/>
                  </a:cubicBezTo>
                  <a:cubicBezTo>
                    <a:pt x="143" y="65"/>
                    <a:pt x="142" y="66"/>
                    <a:pt x="141" y="67"/>
                  </a:cubicBezTo>
                  <a:cubicBezTo>
                    <a:pt x="141" y="65"/>
                    <a:pt x="141" y="65"/>
                    <a:pt x="141" y="65"/>
                  </a:cubicBezTo>
                  <a:cubicBezTo>
                    <a:pt x="143" y="58"/>
                    <a:pt x="143" y="58"/>
                    <a:pt x="143" y="58"/>
                  </a:cubicBezTo>
                  <a:cubicBezTo>
                    <a:pt x="143" y="57"/>
                    <a:pt x="143" y="57"/>
                    <a:pt x="143" y="57"/>
                  </a:cubicBezTo>
                  <a:cubicBezTo>
                    <a:pt x="144" y="52"/>
                    <a:pt x="144" y="52"/>
                    <a:pt x="144" y="52"/>
                  </a:cubicBezTo>
                  <a:lnTo>
                    <a:pt x="144" y="50"/>
                  </a:lnTo>
                  <a:close/>
                  <a:moveTo>
                    <a:pt x="134" y="28"/>
                  </a:moveTo>
                  <a:cubicBezTo>
                    <a:pt x="135" y="24"/>
                    <a:pt x="141" y="24"/>
                    <a:pt x="142" y="27"/>
                  </a:cubicBezTo>
                  <a:cubicBezTo>
                    <a:pt x="142" y="28"/>
                    <a:pt x="142" y="29"/>
                    <a:pt x="142" y="30"/>
                  </a:cubicBezTo>
                  <a:cubicBezTo>
                    <a:pt x="141" y="34"/>
                    <a:pt x="141" y="34"/>
                    <a:pt x="141" y="34"/>
                  </a:cubicBezTo>
                  <a:cubicBezTo>
                    <a:pt x="139" y="33"/>
                    <a:pt x="137" y="32"/>
                    <a:pt x="135" y="32"/>
                  </a:cubicBezTo>
                  <a:cubicBezTo>
                    <a:pt x="134" y="32"/>
                    <a:pt x="134" y="31"/>
                    <a:pt x="133" y="31"/>
                  </a:cubicBezTo>
                  <a:lnTo>
                    <a:pt x="134" y="28"/>
                  </a:lnTo>
                  <a:close/>
                  <a:moveTo>
                    <a:pt x="132" y="57"/>
                  </a:moveTo>
                  <a:cubicBezTo>
                    <a:pt x="133" y="53"/>
                    <a:pt x="133" y="53"/>
                    <a:pt x="133" y="53"/>
                  </a:cubicBezTo>
                  <a:cubicBezTo>
                    <a:pt x="134" y="48"/>
                    <a:pt x="134" y="48"/>
                    <a:pt x="134" y="48"/>
                  </a:cubicBezTo>
                  <a:cubicBezTo>
                    <a:pt x="135" y="43"/>
                    <a:pt x="135" y="43"/>
                    <a:pt x="135" y="43"/>
                  </a:cubicBezTo>
                  <a:cubicBezTo>
                    <a:pt x="136" y="42"/>
                    <a:pt x="136" y="42"/>
                    <a:pt x="136" y="42"/>
                  </a:cubicBezTo>
                  <a:cubicBezTo>
                    <a:pt x="137" y="38"/>
                    <a:pt x="140" y="38"/>
                    <a:pt x="142" y="39"/>
                  </a:cubicBezTo>
                  <a:cubicBezTo>
                    <a:pt x="142" y="40"/>
                    <a:pt x="143" y="41"/>
                    <a:pt x="143" y="42"/>
                  </a:cubicBezTo>
                  <a:cubicBezTo>
                    <a:pt x="143" y="43"/>
                    <a:pt x="143" y="43"/>
                    <a:pt x="143" y="44"/>
                  </a:cubicBezTo>
                  <a:cubicBezTo>
                    <a:pt x="141" y="52"/>
                    <a:pt x="141" y="52"/>
                    <a:pt x="141" y="52"/>
                  </a:cubicBezTo>
                  <a:cubicBezTo>
                    <a:pt x="141" y="54"/>
                    <a:pt x="141" y="54"/>
                    <a:pt x="141" y="54"/>
                  </a:cubicBezTo>
                  <a:cubicBezTo>
                    <a:pt x="140" y="56"/>
                    <a:pt x="140" y="56"/>
                    <a:pt x="140" y="56"/>
                  </a:cubicBezTo>
                  <a:cubicBezTo>
                    <a:pt x="140" y="60"/>
                    <a:pt x="140" y="60"/>
                    <a:pt x="140" y="60"/>
                  </a:cubicBezTo>
                  <a:cubicBezTo>
                    <a:pt x="139" y="63"/>
                    <a:pt x="139" y="65"/>
                    <a:pt x="138" y="67"/>
                  </a:cubicBezTo>
                  <a:cubicBezTo>
                    <a:pt x="138" y="67"/>
                    <a:pt x="138" y="67"/>
                    <a:pt x="138" y="67"/>
                  </a:cubicBezTo>
                  <a:cubicBezTo>
                    <a:pt x="138" y="67"/>
                    <a:pt x="138" y="67"/>
                    <a:pt x="138" y="67"/>
                  </a:cubicBezTo>
                  <a:cubicBezTo>
                    <a:pt x="136" y="66"/>
                    <a:pt x="134" y="66"/>
                    <a:pt x="132" y="65"/>
                  </a:cubicBezTo>
                  <a:cubicBezTo>
                    <a:pt x="131" y="65"/>
                    <a:pt x="131" y="65"/>
                    <a:pt x="131" y="65"/>
                  </a:cubicBezTo>
                  <a:cubicBezTo>
                    <a:pt x="132" y="59"/>
                    <a:pt x="132" y="59"/>
                    <a:pt x="132" y="59"/>
                  </a:cubicBezTo>
                  <a:lnTo>
                    <a:pt x="132" y="57"/>
                  </a:lnTo>
                  <a:close/>
                  <a:moveTo>
                    <a:pt x="121" y="20"/>
                  </a:moveTo>
                  <a:cubicBezTo>
                    <a:pt x="122" y="19"/>
                    <a:pt x="122" y="19"/>
                    <a:pt x="122" y="19"/>
                  </a:cubicBezTo>
                  <a:cubicBezTo>
                    <a:pt x="122" y="16"/>
                    <a:pt x="122" y="16"/>
                    <a:pt x="122" y="16"/>
                  </a:cubicBezTo>
                  <a:cubicBezTo>
                    <a:pt x="123" y="14"/>
                    <a:pt x="126" y="14"/>
                    <a:pt x="126" y="16"/>
                  </a:cubicBezTo>
                  <a:cubicBezTo>
                    <a:pt x="126" y="16"/>
                    <a:pt x="126" y="16"/>
                    <a:pt x="126" y="16"/>
                  </a:cubicBezTo>
                  <a:cubicBezTo>
                    <a:pt x="126" y="18"/>
                    <a:pt x="126" y="19"/>
                    <a:pt x="125" y="21"/>
                  </a:cubicBezTo>
                  <a:cubicBezTo>
                    <a:pt x="125" y="22"/>
                    <a:pt x="125" y="24"/>
                    <a:pt x="124" y="25"/>
                  </a:cubicBezTo>
                  <a:cubicBezTo>
                    <a:pt x="123" y="25"/>
                    <a:pt x="122" y="25"/>
                    <a:pt x="120" y="25"/>
                  </a:cubicBezTo>
                  <a:cubicBezTo>
                    <a:pt x="121" y="23"/>
                    <a:pt x="121" y="22"/>
                    <a:pt x="121" y="20"/>
                  </a:cubicBezTo>
                  <a:close/>
                  <a:moveTo>
                    <a:pt x="121" y="50"/>
                  </a:moveTo>
                  <a:cubicBezTo>
                    <a:pt x="122" y="47"/>
                    <a:pt x="122" y="43"/>
                    <a:pt x="123" y="39"/>
                  </a:cubicBezTo>
                  <a:cubicBezTo>
                    <a:pt x="123" y="39"/>
                    <a:pt x="123" y="39"/>
                    <a:pt x="123" y="39"/>
                  </a:cubicBezTo>
                  <a:cubicBezTo>
                    <a:pt x="124" y="36"/>
                    <a:pt x="127" y="35"/>
                    <a:pt x="129" y="36"/>
                  </a:cubicBezTo>
                  <a:cubicBezTo>
                    <a:pt x="131" y="36"/>
                    <a:pt x="132" y="38"/>
                    <a:pt x="132" y="41"/>
                  </a:cubicBezTo>
                  <a:cubicBezTo>
                    <a:pt x="130" y="47"/>
                    <a:pt x="130" y="47"/>
                    <a:pt x="130" y="47"/>
                  </a:cubicBezTo>
                  <a:cubicBezTo>
                    <a:pt x="129" y="51"/>
                    <a:pt x="129" y="51"/>
                    <a:pt x="129" y="51"/>
                  </a:cubicBezTo>
                  <a:cubicBezTo>
                    <a:pt x="129" y="52"/>
                    <a:pt x="129" y="52"/>
                    <a:pt x="129" y="52"/>
                  </a:cubicBezTo>
                  <a:cubicBezTo>
                    <a:pt x="129" y="55"/>
                    <a:pt x="128" y="58"/>
                    <a:pt x="127" y="61"/>
                  </a:cubicBezTo>
                  <a:cubicBezTo>
                    <a:pt x="127" y="63"/>
                    <a:pt x="127" y="63"/>
                    <a:pt x="127" y="63"/>
                  </a:cubicBezTo>
                  <a:cubicBezTo>
                    <a:pt x="127" y="63"/>
                    <a:pt x="127" y="63"/>
                    <a:pt x="127" y="63"/>
                  </a:cubicBezTo>
                  <a:cubicBezTo>
                    <a:pt x="126" y="63"/>
                    <a:pt x="126" y="63"/>
                    <a:pt x="126" y="63"/>
                  </a:cubicBezTo>
                  <a:cubicBezTo>
                    <a:pt x="125" y="63"/>
                    <a:pt x="125" y="63"/>
                    <a:pt x="124" y="63"/>
                  </a:cubicBezTo>
                  <a:cubicBezTo>
                    <a:pt x="122" y="62"/>
                    <a:pt x="120" y="62"/>
                    <a:pt x="118" y="62"/>
                  </a:cubicBezTo>
                  <a:cubicBezTo>
                    <a:pt x="119" y="58"/>
                    <a:pt x="119" y="58"/>
                    <a:pt x="119" y="58"/>
                  </a:cubicBezTo>
                  <a:cubicBezTo>
                    <a:pt x="120" y="53"/>
                    <a:pt x="120" y="53"/>
                    <a:pt x="120" y="53"/>
                  </a:cubicBezTo>
                  <a:lnTo>
                    <a:pt x="121" y="50"/>
                  </a:lnTo>
                  <a:close/>
                  <a:moveTo>
                    <a:pt x="118" y="34"/>
                  </a:moveTo>
                  <a:cubicBezTo>
                    <a:pt x="119" y="35"/>
                    <a:pt x="120" y="36"/>
                    <a:pt x="119" y="38"/>
                  </a:cubicBezTo>
                  <a:cubicBezTo>
                    <a:pt x="118" y="43"/>
                    <a:pt x="118" y="43"/>
                    <a:pt x="118" y="43"/>
                  </a:cubicBezTo>
                  <a:cubicBezTo>
                    <a:pt x="118" y="45"/>
                    <a:pt x="117" y="47"/>
                    <a:pt x="116" y="50"/>
                  </a:cubicBezTo>
                  <a:cubicBezTo>
                    <a:pt x="116" y="52"/>
                    <a:pt x="115" y="54"/>
                    <a:pt x="115" y="57"/>
                  </a:cubicBezTo>
                  <a:cubicBezTo>
                    <a:pt x="114" y="61"/>
                    <a:pt x="114" y="61"/>
                    <a:pt x="114" y="61"/>
                  </a:cubicBezTo>
                  <a:cubicBezTo>
                    <a:pt x="114" y="61"/>
                    <a:pt x="114" y="61"/>
                    <a:pt x="114" y="61"/>
                  </a:cubicBezTo>
                  <a:cubicBezTo>
                    <a:pt x="114" y="61"/>
                    <a:pt x="114" y="61"/>
                    <a:pt x="114" y="61"/>
                  </a:cubicBezTo>
                  <a:cubicBezTo>
                    <a:pt x="112" y="61"/>
                    <a:pt x="110" y="61"/>
                    <a:pt x="108" y="61"/>
                  </a:cubicBezTo>
                  <a:cubicBezTo>
                    <a:pt x="106" y="61"/>
                    <a:pt x="106" y="61"/>
                    <a:pt x="106" y="61"/>
                  </a:cubicBezTo>
                  <a:cubicBezTo>
                    <a:pt x="107" y="57"/>
                    <a:pt x="108" y="53"/>
                    <a:pt x="109" y="49"/>
                  </a:cubicBezTo>
                  <a:cubicBezTo>
                    <a:pt x="109" y="48"/>
                    <a:pt x="109" y="48"/>
                    <a:pt x="109" y="48"/>
                  </a:cubicBezTo>
                  <a:cubicBezTo>
                    <a:pt x="110" y="45"/>
                    <a:pt x="111" y="41"/>
                    <a:pt x="112" y="38"/>
                  </a:cubicBezTo>
                  <a:cubicBezTo>
                    <a:pt x="112" y="38"/>
                    <a:pt x="112" y="38"/>
                    <a:pt x="112" y="38"/>
                  </a:cubicBezTo>
                  <a:cubicBezTo>
                    <a:pt x="113" y="34"/>
                    <a:pt x="116" y="33"/>
                    <a:pt x="118" y="34"/>
                  </a:cubicBezTo>
                  <a:close/>
                  <a:moveTo>
                    <a:pt x="103" y="28"/>
                  </a:moveTo>
                  <a:cubicBezTo>
                    <a:pt x="104" y="24"/>
                    <a:pt x="110" y="23"/>
                    <a:pt x="112" y="25"/>
                  </a:cubicBezTo>
                  <a:cubicBezTo>
                    <a:pt x="112" y="26"/>
                    <a:pt x="112" y="27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09" y="29"/>
                    <a:pt x="107" y="30"/>
                    <a:pt x="104" y="30"/>
                  </a:cubicBezTo>
                  <a:cubicBezTo>
                    <a:pt x="104" y="30"/>
                    <a:pt x="103" y="30"/>
                    <a:pt x="103" y="30"/>
                  </a:cubicBezTo>
                  <a:lnTo>
                    <a:pt x="103" y="28"/>
                  </a:lnTo>
                  <a:close/>
                  <a:moveTo>
                    <a:pt x="101" y="45"/>
                  </a:moveTo>
                  <a:cubicBezTo>
                    <a:pt x="102" y="39"/>
                    <a:pt x="102" y="39"/>
                    <a:pt x="102" y="39"/>
                  </a:cubicBezTo>
                  <a:cubicBezTo>
                    <a:pt x="104" y="33"/>
                    <a:pt x="110" y="33"/>
                    <a:pt x="109" y="38"/>
                  </a:cubicBezTo>
                  <a:cubicBezTo>
                    <a:pt x="109" y="40"/>
                    <a:pt x="109" y="40"/>
                    <a:pt x="109" y="40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61"/>
                    <a:pt x="103" y="61"/>
                    <a:pt x="103" y="61"/>
                  </a:cubicBezTo>
                  <a:cubicBezTo>
                    <a:pt x="101" y="61"/>
                    <a:pt x="99" y="62"/>
                    <a:pt x="96" y="62"/>
                  </a:cubicBezTo>
                  <a:cubicBezTo>
                    <a:pt x="98" y="56"/>
                    <a:pt x="98" y="56"/>
                    <a:pt x="98" y="56"/>
                  </a:cubicBezTo>
                  <a:cubicBezTo>
                    <a:pt x="99" y="50"/>
                    <a:pt x="99" y="50"/>
                    <a:pt x="99" y="50"/>
                  </a:cubicBezTo>
                  <a:lnTo>
                    <a:pt x="101" y="45"/>
                  </a:lnTo>
                  <a:close/>
                  <a:moveTo>
                    <a:pt x="100" y="39"/>
                  </a:moveTo>
                  <a:cubicBezTo>
                    <a:pt x="98" y="46"/>
                    <a:pt x="98" y="46"/>
                    <a:pt x="98" y="46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5" y="57"/>
                    <a:pt x="95" y="57"/>
                    <a:pt x="95" y="57"/>
                  </a:cubicBezTo>
                  <a:cubicBezTo>
                    <a:pt x="94" y="62"/>
                    <a:pt x="94" y="62"/>
                    <a:pt x="94" y="62"/>
                  </a:cubicBezTo>
                  <a:cubicBezTo>
                    <a:pt x="92" y="63"/>
                    <a:pt x="90" y="63"/>
                    <a:pt x="88" y="63"/>
                  </a:cubicBezTo>
                  <a:cubicBezTo>
                    <a:pt x="89" y="61"/>
                    <a:pt x="89" y="61"/>
                    <a:pt x="89" y="61"/>
                  </a:cubicBezTo>
                  <a:cubicBezTo>
                    <a:pt x="90" y="58"/>
                    <a:pt x="91" y="55"/>
                    <a:pt x="92" y="52"/>
                  </a:cubicBezTo>
                  <a:cubicBezTo>
                    <a:pt x="92" y="51"/>
                    <a:pt x="92" y="51"/>
                    <a:pt x="92" y="51"/>
                  </a:cubicBezTo>
                  <a:cubicBezTo>
                    <a:pt x="93" y="47"/>
                    <a:pt x="94" y="43"/>
                    <a:pt x="95" y="40"/>
                  </a:cubicBezTo>
                  <a:cubicBezTo>
                    <a:pt x="96" y="35"/>
                    <a:pt x="101" y="34"/>
                    <a:pt x="100" y="39"/>
                  </a:cubicBezTo>
                  <a:close/>
                  <a:moveTo>
                    <a:pt x="89" y="40"/>
                  </a:moveTo>
                  <a:cubicBezTo>
                    <a:pt x="90" y="38"/>
                    <a:pt x="91" y="38"/>
                    <a:pt x="92" y="38"/>
                  </a:cubicBezTo>
                  <a:cubicBezTo>
                    <a:pt x="93" y="38"/>
                    <a:pt x="93" y="39"/>
                    <a:pt x="92" y="41"/>
                  </a:cubicBezTo>
                  <a:cubicBezTo>
                    <a:pt x="91" y="45"/>
                    <a:pt x="90" y="48"/>
                    <a:pt x="89" y="52"/>
                  </a:cubicBezTo>
                  <a:cubicBezTo>
                    <a:pt x="89" y="52"/>
                    <a:pt x="89" y="52"/>
                    <a:pt x="89" y="52"/>
                  </a:cubicBezTo>
                  <a:cubicBezTo>
                    <a:pt x="88" y="56"/>
                    <a:pt x="87" y="60"/>
                    <a:pt x="86" y="63"/>
                  </a:cubicBezTo>
                  <a:cubicBezTo>
                    <a:pt x="86" y="64"/>
                    <a:pt x="86" y="64"/>
                    <a:pt x="86" y="64"/>
                  </a:cubicBezTo>
                  <a:cubicBezTo>
                    <a:pt x="84" y="64"/>
                    <a:pt x="84" y="64"/>
                    <a:pt x="84" y="64"/>
                  </a:cubicBezTo>
                  <a:cubicBezTo>
                    <a:pt x="83" y="65"/>
                    <a:pt x="82" y="65"/>
                    <a:pt x="81" y="65"/>
                  </a:cubicBezTo>
                  <a:cubicBezTo>
                    <a:pt x="82" y="62"/>
                    <a:pt x="83" y="59"/>
                    <a:pt x="84" y="55"/>
                  </a:cubicBezTo>
                  <a:cubicBezTo>
                    <a:pt x="85" y="53"/>
                    <a:pt x="85" y="53"/>
                    <a:pt x="85" y="53"/>
                  </a:cubicBezTo>
                  <a:cubicBezTo>
                    <a:pt x="86" y="49"/>
                    <a:pt x="87" y="46"/>
                    <a:pt x="88" y="42"/>
                  </a:cubicBezTo>
                  <a:cubicBezTo>
                    <a:pt x="88" y="41"/>
                    <a:pt x="89" y="40"/>
                    <a:pt x="89" y="40"/>
                  </a:cubicBezTo>
                  <a:close/>
                  <a:moveTo>
                    <a:pt x="77" y="60"/>
                  </a:moveTo>
                  <a:cubicBezTo>
                    <a:pt x="79" y="55"/>
                    <a:pt x="79" y="55"/>
                    <a:pt x="79" y="55"/>
                  </a:cubicBezTo>
                  <a:cubicBezTo>
                    <a:pt x="80" y="52"/>
                    <a:pt x="81" y="48"/>
                    <a:pt x="82" y="44"/>
                  </a:cubicBezTo>
                  <a:cubicBezTo>
                    <a:pt x="82" y="43"/>
                    <a:pt x="82" y="43"/>
                    <a:pt x="82" y="43"/>
                  </a:cubicBezTo>
                  <a:cubicBezTo>
                    <a:pt x="83" y="39"/>
                    <a:pt x="87" y="38"/>
                    <a:pt x="85" y="42"/>
                  </a:cubicBezTo>
                  <a:cubicBezTo>
                    <a:pt x="85" y="42"/>
                    <a:pt x="85" y="42"/>
                    <a:pt x="85" y="42"/>
                  </a:cubicBezTo>
                  <a:cubicBezTo>
                    <a:pt x="84" y="46"/>
                    <a:pt x="83" y="50"/>
                    <a:pt x="82" y="54"/>
                  </a:cubicBezTo>
                  <a:cubicBezTo>
                    <a:pt x="81" y="57"/>
                    <a:pt x="81" y="57"/>
                    <a:pt x="81" y="57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7" y="66"/>
                    <a:pt x="76" y="67"/>
                    <a:pt x="75" y="67"/>
                  </a:cubicBezTo>
                  <a:cubicBezTo>
                    <a:pt x="76" y="65"/>
                    <a:pt x="77" y="62"/>
                    <a:pt x="77" y="60"/>
                  </a:cubicBezTo>
                  <a:close/>
                  <a:moveTo>
                    <a:pt x="66" y="100"/>
                  </a:moveTo>
                  <a:cubicBezTo>
                    <a:pt x="69" y="90"/>
                    <a:pt x="69" y="90"/>
                    <a:pt x="69" y="90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70" y="85"/>
                    <a:pt x="70" y="85"/>
                    <a:pt x="70" y="85"/>
                  </a:cubicBezTo>
                  <a:cubicBezTo>
                    <a:pt x="71" y="82"/>
                    <a:pt x="72" y="79"/>
                    <a:pt x="73" y="75"/>
                  </a:cubicBezTo>
                  <a:cubicBezTo>
                    <a:pt x="74" y="71"/>
                    <a:pt x="78" y="69"/>
                    <a:pt x="76" y="74"/>
                  </a:cubicBezTo>
                  <a:cubicBezTo>
                    <a:pt x="74" y="83"/>
                    <a:pt x="74" y="83"/>
                    <a:pt x="74" y="83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72" y="88"/>
                    <a:pt x="72" y="88"/>
                    <a:pt x="72" y="88"/>
                  </a:cubicBezTo>
                  <a:cubicBezTo>
                    <a:pt x="69" y="98"/>
                    <a:pt x="69" y="98"/>
                    <a:pt x="69" y="98"/>
                  </a:cubicBezTo>
                  <a:cubicBezTo>
                    <a:pt x="69" y="100"/>
                    <a:pt x="69" y="100"/>
                    <a:pt x="69" y="100"/>
                  </a:cubicBezTo>
                  <a:cubicBezTo>
                    <a:pt x="68" y="100"/>
                    <a:pt x="67" y="100"/>
                    <a:pt x="66" y="101"/>
                  </a:cubicBezTo>
                  <a:lnTo>
                    <a:pt x="66" y="100"/>
                  </a:lnTo>
                  <a:close/>
                  <a:moveTo>
                    <a:pt x="57" y="128"/>
                  </a:moveTo>
                  <a:cubicBezTo>
                    <a:pt x="58" y="126"/>
                    <a:pt x="58" y="126"/>
                    <a:pt x="58" y="126"/>
                  </a:cubicBezTo>
                  <a:cubicBezTo>
                    <a:pt x="59" y="123"/>
                    <a:pt x="59" y="123"/>
                    <a:pt x="59" y="123"/>
                  </a:cubicBezTo>
                  <a:cubicBezTo>
                    <a:pt x="61" y="117"/>
                    <a:pt x="61" y="117"/>
                    <a:pt x="61" y="117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09"/>
                    <a:pt x="63" y="109"/>
                    <a:pt x="63" y="109"/>
                  </a:cubicBezTo>
                  <a:cubicBezTo>
                    <a:pt x="64" y="105"/>
                    <a:pt x="67" y="104"/>
                    <a:pt x="66" y="107"/>
                  </a:cubicBezTo>
                  <a:cubicBezTo>
                    <a:pt x="66" y="108"/>
                    <a:pt x="66" y="108"/>
                    <a:pt x="66" y="108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2" y="122"/>
                    <a:pt x="62" y="122"/>
                    <a:pt x="62" y="122"/>
                  </a:cubicBezTo>
                  <a:cubicBezTo>
                    <a:pt x="62" y="124"/>
                    <a:pt x="62" y="124"/>
                    <a:pt x="62" y="124"/>
                  </a:cubicBezTo>
                  <a:cubicBezTo>
                    <a:pt x="61" y="125"/>
                    <a:pt x="61" y="125"/>
                    <a:pt x="61" y="125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8" y="135"/>
                    <a:pt x="58" y="135"/>
                    <a:pt x="58" y="135"/>
                  </a:cubicBezTo>
                  <a:cubicBezTo>
                    <a:pt x="57" y="135"/>
                    <a:pt x="57" y="135"/>
                    <a:pt x="57" y="135"/>
                  </a:cubicBezTo>
                  <a:cubicBezTo>
                    <a:pt x="56" y="136"/>
                    <a:pt x="56" y="136"/>
                    <a:pt x="55" y="136"/>
                  </a:cubicBezTo>
                  <a:cubicBezTo>
                    <a:pt x="56" y="133"/>
                    <a:pt x="56" y="131"/>
                    <a:pt x="57" y="128"/>
                  </a:cubicBezTo>
                  <a:close/>
                  <a:moveTo>
                    <a:pt x="46" y="165"/>
                  </a:moveTo>
                  <a:cubicBezTo>
                    <a:pt x="48" y="159"/>
                    <a:pt x="48" y="159"/>
                    <a:pt x="48" y="159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9" y="154"/>
                    <a:pt x="49" y="154"/>
                    <a:pt x="49" y="154"/>
                  </a:cubicBezTo>
                  <a:cubicBezTo>
                    <a:pt x="50" y="152"/>
                    <a:pt x="51" y="149"/>
                    <a:pt x="51" y="147"/>
                  </a:cubicBezTo>
                  <a:cubicBezTo>
                    <a:pt x="52" y="145"/>
                    <a:pt x="52" y="145"/>
                    <a:pt x="52" y="145"/>
                  </a:cubicBezTo>
                  <a:cubicBezTo>
                    <a:pt x="53" y="140"/>
                    <a:pt x="57" y="139"/>
                    <a:pt x="56" y="144"/>
                  </a:cubicBezTo>
                  <a:cubicBezTo>
                    <a:pt x="56" y="144"/>
                    <a:pt x="56" y="144"/>
                    <a:pt x="56" y="144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1" y="158"/>
                    <a:pt x="51" y="158"/>
                    <a:pt x="51" y="158"/>
                  </a:cubicBezTo>
                  <a:cubicBezTo>
                    <a:pt x="50" y="162"/>
                    <a:pt x="50" y="162"/>
                    <a:pt x="50" y="162"/>
                  </a:cubicBezTo>
                  <a:cubicBezTo>
                    <a:pt x="47" y="172"/>
                    <a:pt x="47" y="172"/>
                    <a:pt x="47" y="172"/>
                  </a:cubicBezTo>
                  <a:cubicBezTo>
                    <a:pt x="46" y="172"/>
                    <a:pt x="45" y="173"/>
                    <a:pt x="44" y="173"/>
                  </a:cubicBezTo>
                  <a:lnTo>
                    <a:pt x="46" y="165"/>
                  </a:lnTo>
                  <a:close/>
                  <a:moveTo>
                    <a:pt x="34" y="205"/>
                  </a:moveTo>
                  <a:cubicBezTo>
                    <a:pt x="36" y="200"/>
                    <a:pt x="36" y="200"/>
                    <a:pt x="36" y="200"/>
                  </a:cubicBezTo>
                  <a:cubicBezTo>
                    <a:pt x="36" y="200"/>
                    <a:pt x="36" y="200"/>
                    <a:pt x="36" y="200"/>
                  </a:cubicBezTo>
                  <a:cubicBezTo>
                    <a:pt x="37" y="194"/>
                    <a:pt x="37" y="194"/>
                    <a:pt x="37" y="194"/>
                  </a:cubicBezTo>
                  <a:cubicBezTo>
                    <a:pt x="38" y="192"/>
                    <a:pt x="39" y="189"/>
                    <a:pt x="40" y="187"/>
                  </a:cubicBezTo>
                  <a:cubicBezTo>
                    <a:pt x="40" y="185"/>
                    <a:pt x="40" y="185"/>
                    <a:pt x="40" y="185"/>
                  </a:cubicBezTo>
                  <a:cubicBezTo>
                    <a:pt x="42" y="180"/>
                    <a:pt x="45" y="180"/>
                    <a:pt x="44" y="184"/>
                  </a:cubicBezTo>
                  <a:cubicBezTo>
                    <a:pt x="44" y="184"/>
                    <a:pt x="44" y="184"/>
                    <a:pt x="44" y="185"/>
                  </a:cubicBezTo>
                  <a:cubicBezTo>
                    <a:pt x="42" y="192"/>
                    <a:pt x="42" y="192"/>
                    <a:pt x="42" y="192"/>
                  </a:cubicBezTo>
                  <a:cubicBezTo>
                    <a:pt x="40" y="197"/>
                    <a:pt x="40" y="197"/>
                    <a:pt x="40" y="197"/>
                  </a:cubicBezTo>
                  <a:cubicBezTo>
                    <a:pt x="40" y="199"/>
                    <a:pt x="40" y="199"/>
                    <a:pt x="40" y="199"/>
                  </a:cubicBezTo>
                  <a:cubicBezTo>
                    <a:pt x="39" y="202"/>
                    <a:pt x="39" y="202"/>
                    <a:pt x="39" y="202"/>
                  </a:cubicBezTo>
                  <a:cubicBezTo>
                    <a:pt x="35" y="214"/>
                    <a:pt x="35" y="214"/>
                    <a:pt x="35" y="214"/>
                  </a:cubicBezTo>
                  <a:cubicBezTo>
                    <a:pt x="34" y="214"/>
                    <a:pt x="33" y="214"/>
                    <a:pt x="32" y="214"/>
                  </a:cubicBezTo>
                  <a:lnTo>
                    <a:pt x="34" y="205"/>
                  </a:lnTo>
                  <a:close/>
                  <a:moveTo>
                    <a:pt x="19" y="258"/>
                  </a:moveTo>
                  <a:cubicBezTo>
                    <a:pt x="21" y="250"/>
                    <a:pt x="21" y="250"/>
                    <a:pt x="21" y="250"/>
                  </a:cubicBezTo>
                  <a:cubicBezTo>
                    <a:pt x="23" y="243"/>
                    <a:pt x="23" y="243"/>
                    <a:pt x="23" y="243"/>
                  </a:cubicBezTo>
                  <a:cubicBezTo>
                    <a:pt x="24" y="240"/>
                    <a:pt x="25" y="238"/>
                    <a:pt x="26" y="235"/>
                  </a:cubicBezTo>
                  <a:cubicBezTo>
                    <a:pt x="27" y="231"/>
                    <a:pt x="27" y="231"/>
                    <a:pt x="27" y="231"/>
                  </a:cubicBezTo>
                  <a:cubicBezTo>
                    <a:pt x="28" y="228"/>
                    <a:pt x="28" y="228"/>
                    <a:pt x="28" y="228"/>
                  </a:cubicBezTo>
                  <a:cubicBezTo>
                    <a:pt x="28" y="227"/>
                    <a:pt x="28" y="227"/>
                    <a:pt x="28" y="227"/>
                  </a:cubicBezTo>
                  <a:cubicBezTo>
                    <a:pt x="29" y="223"/>
                    <a:pt x="31" y="223"/>
                    <a:pt x="32" y="224"/>
                  </a:cubicBezTo>
                  <a:cubicBezTo>
                    <a:pt x="32" y="225"/>
                    <a:pt x="32" y="226"/>
                    <a:pt x="31" y="227"/>
                  </a:cubicBezTo>
                  <a:cubicBezTo>
                    <a:pt x="31" y="229"/>
                    <a:pt x="31" y="229"/>
                    <a:pt x="31" y="229"/>
                  </a:cubicBezTo>
                  <a:cubicBezTo>
                    <a:pt x="30" y="232"/>
                    <a:pt x="30" y="232"/>
                    <a:pt x="30" y="232"/>
                  </a:cubicBezTo>
                  <a:cubicBezTo>
                    <a:pt x="29" y="236"/>
                    <a:pt x="28" y="239"/>
                    <a:pt x="27" y="243"/>
                  </a:cubicBezTo>
                  <a:cubicBezTo>
                    <a:pt x="26" y="247"/>
                    <a:pt x="26" y="247"/>
                    <a:pt x="26" y="247"/>
                  </a:cubicBezTo>
                  <a:cubicBezTo>
                    <a:pt x="23" y="255"/>
                    <a:pt x="23" y="255"/>
                    <a:pt x="23" y="255"/>
                  </a:cubicBezTo>
                  <a:cubicBezTo>
                    <a:pt x="22" y="259"/>
                    <a:pt x="22" y="259"/>
                    <a:pt x="22" y="259"/>
                  </a:cubicBezTo>
                  <a:cubicBezTo>
                    <a:pt x="21" y="258"/>
                    <a:pt x="20" y="258"/>
                    <a:pt x="19" y="25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/>
            </a:bodyPr>
            <a:lstStyle/>
            <a:p>
              <a:endParaRPr lang="en-US"/>
            </a:p>
          </p:txBody>
        </p:sp>
        <p:sp>
          <p:nvSpPr>
            <p:cNvPr id="165" name="iśľîḋé">
              <a:extLst>
                <a:ext uri="{FF2B5EF4-FFF2-40B4-BE49-F238E27FC236}">
                  <a16:creationId xmlns:a16="http://schemas.microsoft.com/office/drawing/2014/main" id="{A10A26A0-71CB-4F92-B323-6CF5CC4190BA}"/>
                </a:ext>
              </a:extLst>
            </p:cNvPr>
            <p:cNvSpPr/>
            <p:nvPr/>
          </p:nvSpPr>
          <p:spPr bwMode="auto">
            <a:xfrm>
              <a:off x="11023052" y="3268879"/>
              <a:ext cx="930602" cy="2700059"/>
            </a:xfrm>
            <a:custGeom>
              <a:gdLst>
                <a:gd fmla="*/ 95 w 131" name="T0"/>
                <a:gd fmla="*/ 378 h 378" name="T1"/>
                <a:gd fmla="*/ 95 w 131" name="T2"/>
                <a:gd fmla="*/ 289 h 378" name="T3"/>
                <a:gd fmla="*/ 84 w 131" name="T4"/>
                <a:gd fmla="*/ 231 h 378" name="T5"/>
                <a:gd fmla="*/ 74 w 131" name="T6"/>
                <a:gd fmla="*/ 132 h 378" name="T7"/>
                <a:gd fmla="*/ 69 w 131" name="T8"/>
                <a:gd fmla="*/ 71 h 378" name="T9"/>
                <a:gd fmla="*/ 50 w 131" name="T10"/>
                <a:gd fmla="*/ 38 h 378" name="T11"/>
                <a:gd fmla="*/ 50 w 131" name="T12"/>
                <a:gd fmla="*/ 108 h 378" name="T13"/>
                <a:gd fmla="*/ 32 w 131" name="T14"/>
                <a:gd fmla="*/ 261 h 378" name="T15"/>
                <a:gd fmla="*/ 31 w 131" name="T16"/>
                <a:gd fmla="*/ 298 h 378" name="T17"/>
                <a:gd fmla="*/ 8 w 131" name="T18"/>
                <a:gd fmla="*/ 344 h 378" name="T19"/>
                <a:gd fmla="*/ 23 w 131" name="T20"/>
                <a:gd fmla="*/ 349 h 378" name="T21"/>
                <a:gd fmla="*/ 33 w 131" name="T22"/>
                <a:gd fmla="*/ 353 h 378" name="T23"/>
                <a:gd fmla="*/ 32 w 131" name="T24"/>
                <a:gd fmla="*/ 342 h 378" name="T25"/>
                <a:gd fmla="*/ 42 w 131" name="T26"/>
                <a:gd fmla="*/ 273 h 378" name="T27"/>
                <a:gd fmla="*/ 47 w 131" name="T28"/>
                <a:gd fmla="*/ 361 h 378" name="T29"/>
                <a:gd fmla="*/ 51 w 131" name="T30"/>
                <a:gd fmla="*/ 310 h 378" name="T31"/>
                <a:gd fmla="*/ 30 w 131" name="T32"/>
                <a:gd fmla="*/ 322 h 378" name="T33"/>
                <a:gd fmla="*/ 44 w 131" name="T34"/>
                <a:gd fmla="*/ 358 h 378" name="T35"/>
                <a:gd fmla="*/ 53 w 131" name="T36"/>
                <a:gd fmla="*/ 289 h 378" name="T37"/>
                <a:gd fmla="*/ 59 w 131" name="T38"/>
                <a:gd fmla="*/ 366 h 378" name="T39"/>
                <a:gd fmla="*/ 65 w 131" name="T40"/>
                <a:gd fmla="*/ 79 h 378" name="T41"/>
                <a:gd fmla="*/ 68 w 131" name="T42"/>
                <a:gd fmla="*/ 187 h 378" name="T43"/>
                <a:gd fmla="*/ 67 w 131" name="T44"/>
                <a:gd fmla="*/ 278 h 378" name="T45"/>
                <a:gd fmla="*/ 66 w 131" name="T46"/>
                <a:gd fmla="*/ 184 h 378" name="T47"/>
                <a:gd fmla="*/ 66 w 131" name="T48"/>
                <a:gd fmla="*/ 146 h 378" name="T49"/>
                <a:gd fmla="*/ 62 w 131" name="T50"/>
                <a:gd fmla="*/ 161 h 378" name="T51"/>
                <a:gd fmla="*/ 65 w 131" name="T52"/>
                <a:gd fmla="*/ 204 h 378" name="T53"/>
                <a:gd fmla="*/ 57 w 131" name="T54"/>
                <a:gd fmla="*/ 268 h 378" name="T55"/>
                <a:gd fmla="*/ 77 w 131" name="T56"/>
                <a:gd fmla="*/ 255 h 378" name="T57"/>
                <a:gd fmla="*/ 73 w 131" name="T58"/>
                <a:gd fmla="*/ 203 h 378" name="T59"/>
                <a:gd fmla="*/ 73 w 131" name="T60"/>
                <a:gd fmla="*/ 159 h 378" name="T61"/>
                <a:gd fmla="*/ 67 w 131" name="T62"/>
                <a:gd fmla="*/ 117 h 378" name="T63"/>
                <a:gd fmla="*/ 63 w 131" name="T64"/>
                <a:gd fmla="*/ 122 h 378" name="T65"/>
                <a:gd fmla="*/ 61 w 131" name="T66"/>
                <a:gd fmla="*/ 52 h 378" name="T67"/>
                <a:gd fmla="*/ 58 w 131" name="T68"/>
                <a:gd fmla="*/ 246 h 378" name="T69"/>
                <a:gd fmla="*/ 53 w 131" name="T70"/>
                <a:gd fmla="*/ 86 h 378" name="T71"/>
                <a:gd fmla="*/ 54 w 131" name="T72"/>
                <a:gd fmla="*/ 141 h 378" name="T73"/>
                <a:gd fmla="*/ 50 w 131" name="T74"/>
                <a:gd fmla="*/ 182 h 378" name="T75"/>
                <a:gd fmla="*/ 50 w 131" name="T76"/>
                <a:gd fmla="*/ 239 h 378" name="T77"/>
                <a:gd fmla="*/ 86 w 131" name="T78"/>
                <a:gd fmla="*/ 338 h 378" name="T79"/>
                <a:gd fmla="*/ 81 w 131" name="T80"/>
                <a:gd fmla="*/ 358 h 378" name="T81"/>
                <a:gd fmla="*/ 83 w 131" name="T82"/>
                <a:gd fmla="*/ 317 h 378" name="T83"/>
                <a:gd fmla="*/ 74 w 131" name="T84"/>
                <a:gd fmla="*/ 357 h 378" name="T85"/>
                <a:gd fmla="*/ 84 w 131" name="T86"/>
                <a:gd fmla="*/ 270 h 378" name="T87"/>
                <a:gd fmla="*/ 62 w 131" name="T88"/>
                <a:gd fmla="*/ 367 h 378" name="T89"/>
                <a:gd fmla="*/ 76 w 131" name="T90"/>
                <a:gd fmla="*/ 366 h 378" name="T91"/>
                <a:gd fmla="*/ 84 w 131" name="T92"/>
                <a:gd fmla="*/ 367 h 378" name="T93"/>
                <a:gd fmla="*/ 97 w 131" name="T94"/>
                <a:gd fmla="*/ 350 h 378" name="T95"/>
                <a:gd fmla="*/ 106 w 131" name="T96"/>
                <a:gd fmla="*/ 368 h 378" name="T97"/>
                <a:gd fmla="*/ 115 w 131" name="T98"/>
                <a:gd fmla="*/ 360 h 378" name="T99"/>
                <a:gd fmla="*/ 105 w 131" name="T100"/>
                <a:gd fmla="*/ 341 h 378" name="T101"/>
                <a:gd fmla="*/ 90 w 131" name="T102"/>
                <a:gd fmla="*/ 266 h 378" name="T103"/>
                <a:gd fmla="*/ 78 w 131" name="T104"/>
                <a:gd fmla="*/ 197 h 378" name="T105"/>
                <a:gd fmla="*/ 70 w 131" name="T106"/>
                <a:gd fmla="*/ 103 h 378" name="T107"/>
                <a:gd fmla="*/ 71 w 131" name="T108"/>
                <a:gd fmla="*/ 42 h 378" name="T109"/>
                <a:gd fmla="*/ 52 w 131" name="T110"/>
                <a:gd fmla="*/ 37 h 378" name="T111"/>
                <a:gd fmla="*/ 53 w 131" name="T112"/>
                <a:gd fmla="*/ 116 h 378" name="T113"/>
                <a:gd fmla="*/ 46 w 131" name="T114"/>
                <a:gd fmla="*/ 210 h 378" name="T115"/>
                <a:gd fmla="*/ 43 w 131" name="T116"/>
                <a:gd fmla="*/ 269 h 378" name="T117"/>
                <a:gd fmla="*/ 32 w 131" name="T118"/>
                <a:gd fmla="*/ 300 h 378" name="T119"/>
                <a:gd fmla="*/ 21 w 131" name="T120"/>
                <a:gd fmla="*/ 331 h 378" name="T121"/>
                <a:gd fmla="*/ 15 w 131" name="T122"/>
                <a:gd fmla="*/ 347 h 378" name="T123"/>
                <a:gd fmla="*/ 19 w 131" name="T124"/>
                <a:gd fmla="*/ 359 h 378" name="T1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b="b" l="0" r="r" t="0"/>
              <a:pathLst>
                <a:path h="378" w="131">
                  <a:moveTo>
                    <a:pt x="26" y="378"/>
                  </a:moveTo>
                  <a:cubicBezTo>
                    <a:pt x="26" y="378"/>
                    <a:pt x="26" y="378"/>
                    <a:pt x="26" y="378"/>
                  </a:cubicBezTo>
                  <a:cubicBezTo>
                    <a:pt x="26" y="377"/>
                    <a:pt x="26" y="377"/>
                    <a:pt x="26" y="377"/>
                  </a:cubicBezTo>
                  <a:cubicBezTo>
                    <a:pt x="27" y="378"/>
                    <a:pt x="27" y="378"/>
                    <a:pt x="27" y="378"/>
                  </a:cubicBezTo>
                  <a:cubicBezTo>
                    <a:pt x="28" y="378"/>
                    <a:pt x="28" y="378"/>
                    <a:pt x="29" y="378"/>
                  </a:cubicBezTo>
                  <a:cubicBezTo>
                    <a:pt x="28" y="377"/>
                    <a:pt x="28" y="377"/>
                    <a:pt x="28" y="377"/>
                  </a:cubicBezTo>
                  <a:cubicBezTo>
                    <a:pt x="28" y="376"/>
                    <a:pt x="28" y="376"/>
                    <a:pt x="28" y="376"/>
                  </a:cubicBezTo>
                  <a:cubicBezTo>
                    <a:pt x="29" y="376"/>
                    <a:pt x="29" y="376"/>
                    <a:pt x="29" y="376"/>
                  </a:cubicBezTo>
                  <a:cubicBezTo>
                    <a:pt x="32" y="376"/>
                    <a:pt x="32" y="376"/>
                    <a:pt x="32" y="376"/>
                  </a:cubicBezTo>
                  <a:cubicBezTo>
                    <a:pt x="34" y="376"/>
                    <a:pt x="34" y="376"/>
                    <a:pt x="34" y="376"/>
                  </a:cubicBezTo>
                  <a:cubicBezTo>
                    <a:pt x="35" y="378"/>
                    <a:pt x="35" y="378"/>
                    <a:pt x="35" y="378"/>
                  </a:cubicBezTo>
                  <a:cubicBezTo>
                    <a:pt x="37" y="378"/>
                    <a:pt x="37" y="378"/>
                    <a:pt x="37" y="378"/>
                  </a:cubicBezTo>
                  <a:cubicBezTo>
                    <a:pt x="36" y="376"/>
                    <a:pt x="36" y="376"/>
                    <a:pt x="36" y="376"/>
                  </a:cubicBezTo>
                  <a:cubicBezTo>
                    <a:pt x="39" y="376"/>
                    <a:pt x="39" y="376"/>
                    <a:pt x="39" y="376"/>
                  </a:cubicBezTo>
                  <a:cubicBezTo>
                    <a:pt x="40" y="376"/>
                    <a:pt x="40" y="376"/>
                    <a:pt x="40" y="376"/>
                  </a:cubicBezTo>
                  <a:cubicBezTo>
                    <a:pt x="42" y="376"/>
                    <a:pt x="42" y="376"/>
                    <a:pt x="42" y="376"/>
                  </a:cubicBezTo>
                  <a:cubicBezTo>
                    <a:pt x="43" y="376"/>
                    <a:pt x="43" y="376"/>
                    <a:pt x="43" y="376"/>
                  </a:cubicBezTo>
                  <a:cubicBezTo>
                    <a:pt x="43" y="376"/>
                    <a:pt x="43" y="376"/>
                    <a:pt x="43" y="376"/>
                  </a:cubicBezTo>
                  <a:cubicBezTo>
                    <a:pt x="43" y="377"/>
                    <a:pt x="43" y="377"/>
                    <a:pt x="43" y="377"/>
                  </a:cubicBezTo>
                  <a:cubicBezTo>
                    <a:pt x="43" y="377"/>
                    <a:pt x="42" y="378"/>
                    <a:pt x="42" y="378"/>
                  </a:cubicBezTo>
                  <a:cubicBezTo>
                    <a:pt x="49" y="378"/>
                    <a:pt x="49" y="378"/>
                    <a:pt x="49" y="378"/>
                  </a:cubicBezTo>
                  <a:cubicBezTo>
                    <a:pt x="49" y="378"/>
                    <a:pt x="49" y="378"/>
                    <a:pt x="49" y="378"/>
                  </a:cubicBezTo>
                  <a:cubicBezTo>
                    <a:pt x="49" y="378"/>
                    <a:pt x="49" y="378"/>
                    <a:pt x="49" y="378"/>
                  </a:cubicBezTo>
                  <a:cubicBezTo>
                    <a:pt x="50" y="377"/>
                    <a:pt x="50" y="377"/>
                    <a:pt x="51" y="377"/>
                  </a:cubicBezTo>
                  <a:cubicBezTo>
                    <a:pt x="51" y="377"/>
                    <a:pt x="51" y="377"/>
                    <a:pt x="52" y="377"/>
                  </a:cubicBezTo>
                  <a:cubicBezTo>
                    <a:pt x="52" y="378"/>
                    <a:pt x="52" y="378"/>
                    <a:pt x="52" y="378"/>
                  </a:cubicBezTo>
                  <a:cubicBezTo>
                    <a:pt x="70" y="378"/>
                    <a:pt x="70" y="378"/>
                    <a:pt x="70" y="378"/>
                  </a:cubicBezTo>
                  <a:cubicBezTo>
                    <a:pt x="70" y="378"/>
                    <a:pt x="70" y="378"/>
                    <a:pt x="70" y="378"/>
                  </a:cubicBezTo>
                  <a:cubicBezTo>
                    <a:pt x="70" y="377"/>
                    <a:pt x="70" y="377"/>
                    <a:pt x="70" y="377"/>
                  </a:cubicBezTo>
                  <a:cubicBezTo>
                    <a:pt x="71" y="376"/>
                    <a:pt x="71" y="376"/>
                    <a:pt x="71" y="376"/>
                  </a:cubicBezTo>
                  <a:cubicBezTo>
                    <a:pt x="71" y="376"/>
                    <a:pt x="71" y="376"/>
                    <a:pt x="71" y="376"/>
                  </a:cubicBezTo>
                  <a:cubicBezTo>
                    <a:pt x="71" y="376"/>
                    <a:pt x="71" y="376"/>
                    <a:pt x="72" y="376"/>
                  </a:cubicBezTo>
                  <a:cubicBezTo>
                    <a:pt x="72" y="376"/>
                    <a:pt x="72" y="376"/>
                    <a:pt x="72" y="376"/>
                  </a:cubicBezTo>
                  <a:cubicBezTo>
                    <a:pt x="73" y="376"/>
                    <a:pt x="74" y="376"/>
                    <a:pt x="75" y="376"/>
                  </a:cubicBezTo>
                  <a:cubicBezTo>
                    <a:pt x="75" y="376"/>
                    <a:pt x="76" y="376"/>
                    <a:pt x="77" y="376"/>
                  </a:cubicBezTo>
                  <a:cubicBezTo>
                    <a:pt x="77" y="376"/>
                    <a:pt x="77" y="376"/>
                    <a:pt x="77" y="376"/>
                  </a:cubicBezTo>
                  <a:cubicBezTo>
                    <a:pt x="77" y="376"/>
                    <a:pt x="77" y="376"/>
                    <a:pt x="77" y="376"/>
                  </a:cubicBezTo>
                  <a:cubicBezTo>
                    <a:pt x="77" y="378"/>
                    <a:pt x="77" y="378"/>
                    <a:pt x="77" y="378"/>
                  </a:cubicBezTo>
                  <a:cubicBezTo>
                    <a:pt x="79" y="378"/>
                    <a:pt x="79" y="378"/>
                    <a:pt x="79" y="378"/>
                  </a:cubicBezTo>
                  <a:cubicBezTo>
                    <a:pt x="79" y="377"/>
                    <a:pt x="79" y="377"/>
                    <a:pt x="79" y="377"/>
                  </a:cubicBezTo>
                  <a:cubicBezTo>
                    <a:pt x="79" y="377"/>
                    <a:pt x="79" y="377"/>
                    <a:pt x="79" y="377"/>
                  </a:cubicBezTo>
                  <a:cubicBezTo>
                    <a:pt x="79" y="377"/>
                    <a:pt x="80" y="377"/>
                    <a:pt x="81" y="377"/>
                  </a:cubicBezTo>
                  <a:cubicBezTo>
                    <a:pt x="81" y="377"/>
                    <a:pt x="81" y="377"/>
                    <a:pt x="82" y="377"/>
                  </a:cubicBezTo>
                  <a:cubicBezTo>
                    <a:pt x="82" y="377"/>
                    <a:pt x="83" y="377"/>
                    <a:pt x="83" y="378"/>
                  </a:cubicBezTo>
                  <a:cubicBezTo>
                    <a:pt x="83" y="378"/>
                    <a:pt x="84" y="378"/>
                    <a:pt x="84" y="378"/>
                  </a:cubicBezTo>
                  <a:cubicBezTo>
                    <a:pt x="90" y="378"/>
                    <a:pt x="90" y="378"/>
                    <a:pt x="90" y="378"/>
                  </a:cubicBezTo>
                  <a:cubicBezTo>
                    <a:pt x="90" y="378"/>
                    <a:pt x="90" y="378"/>
                    <a:pt x="90" y="378"/>
                  </a:cubicBezTo>
                  <a:cubicBezTo>
                    <a:pt x="89" y="377"/>
                    <a:pt x="89" y="377"/>
                    <a:pt x="88" y="377"/>
                  </a:cubicBezTo>
                  <a:cubicBezTo>
                    <a:pt x="87" y="377"/>
                    <a:pt x="87" y="377"/>
                    <a:pt x="87" y="377"/>
                  </a:cubicBezTo>
                  <a:cubicBezTo>
                    <a:pt x="88" y="376"/>
                    <a:pt x="88" y="376"/>
                    <a:pt x="88" y="376"/>
                  </a:cubicBezTo>
                  <a:cubicBezTo>
                    <a:pt x="88" y="375"/>
                    <a:pt x="88" y="375"/>
                    <a:pt x="88" y="375"/>
                  </a:cubicBezTo>
                  <a:cubicBezTo>
                    <a:pt x="88" y="375"/>
                    <a:pt x="88" y="375"/>
                    <a:pt x="88" y="375"/>
                  </a:cubicBezTo>
                  <a:cubicBezTo>
                    <a:pt x="88" y="375"/>
                    <a:pt x="88" y="375"/>
                    <a:pt x="88" y="375"/>
                  </a:cubicBezTo>
                  <a:cubicBezTo>
                    <a:pt x="91" y="375"/>
                    <a:pt x="91" y="375"/>
                    <a:pt x="91" y="375"/>
                  </a:cubicBezTo>
                  <a:cubicBezTo>
                    <a:pt x="92" y="375"/>
                    <a:pt x="92" y="375"/>
                    <a:pt x="92" y="375"/>
                  </a:cubicBezTo>
                  <a:cubicBezTo>
                    <a:pt x="94" y="375"/>
                    <a:pt x="94" y="375"/>
                    <a:pt x="94" y="375"/>
                  </a:cubicBezTo>
                  <a:cubicBezTo>
                    <a:pt x="94" y="375"/>
                    <a:pt x="94" y="375"/>
                    <a:pt x="94" y="375"/>
                  </a:cubicBezTo>
                  <a:cubicBezTo>
                    <a:pt x="94" y="376"/>
                    <a:pt x="94" y="376"/>
                    <a:pt x="94" y="376"/>
                  </a:cubicBezTo>
                  <a:cubicBezTo>
                    <a:pt x="94" y="376"/>
                    <a:pt x="94" y="376"/>
                    <a:pt x="94" y="376"/>
                  </a:cubicBezTo>
                  <a:cubicBezTo>
                    <a:pt x="93" y="377"/>
                    <a:pt x="93" y="377"/>
                    <a:pt x="93" y="377"/>
                  </a:cubicBezTo>
                  <a:cubicBezTo>
                    <a:pt x="93" y="378"/>
                    <a:pt x="93" y="378"/>
                    <a:pt x="93" y="378"/>
                  </a:cubicBezTo>
                  <a:cubicBezTo>
                    <a:pt x="95" y="378"/>
                    <a:pt x="95" y="378"/>
                    <a:pt x="95" y="378"/>
                  </a:cubicBezTo>
                  <a:cubicBezTo>
                    <a:pt x="95" y="378"/>
                    <a:pt x="95" y="378"/>
                    <a:pt x="95" y="378"/>
                  </a:cubicBezTo>
                  <a:cubicBezTo>
                    <a:pt x="96" y="377"/>
                    <a:pt x="96" y="377"/>
                    <a:pt x="96" y="377"/>
                  </a:cubicBezTo>
                  <a:cubicBezTo>
                    <a:pt x="96" y="376"/>
                    <a:pt x="96" y="376"/>
                    <a:pt x="96" y="376"/>
                  </a:cubicBezTo>
                  <a:cubicBezTo>
                    <a:pt x="97" y="375"/>
                    <a:pt x="97" y="375"/>
                    <a:pt x="97" y="375"/>
                  </a:cubicBezTo>
                  <a:cubicBezTo>
                    <a:pt x="98" y="375"/>
                    <a:pt x="98" y="375"/>
                    <a:pt x="98" y="375"/>
                  </a:cubicBezTo>
                  <a:cubicBezTo>
                    <a:pt x="99" y="375"/>
                    <a:pt x="99" y="375"/>
                    <a:pt x="99" y="375"/>
                  </a:cubicBezTo>
                  <a:cubicBezTo>
                    <a:pt x="100" y="375"/>
                    <a:pt x="100" y="375"/>
                    <a:pt x="100" y="375"/>
                  </a:cubicBezTo>
                  <a:cubicBezTo>
                    <a:pt x="101" y="375"/>
                    <a:pt x="101" y="375"/>
                    <a:pt x="101" y="375"/>
                  </a:cubicBezTo>
                  <a:cubicBezTo>
                    <a:pt x="103" y="375"/>
                    <a:pt x="103" y="375"/>
                    <a:pt x="103" y="375"/>
                  </a:cubicBezTo>
                  <a:cubicBezTo>
                    <a:pt x="102" y="376"/>
                    <a:pt x="102" y="376"/>
                    <a:pt x="102" y="376"/>
                  </a:cubicBezTo>
                  <a:cubicBezTo>
                    <a:pt x="102" y="376"/>
                    <a:pt x="102" y="376"/>
                    <a:pt x="102" y="376"/>
                  </a:cubicBezTo>
                  <a:cubicBezTo>
                    <a:pt x="101" y="377"/>
                    <a:pt x="101" y="377"/>
                    <a:pt x="101" y="377"/>
                  </a:cubicBezTo>
                  <a:cubicBezTo>
                    <a:pt x="101" y="378"/>
                    <a:pt x="101" y="378"/>
                    <a:pt x="101" y="378"/>
                  </a:cubicBezTo>
                  <a:cubicBezTo>
                    <a:pt x="103" y="378"/>
                    <a:pt x="103" y="378"/>
                    <a:pt x="103" y="378"/>
                  </a:cubicBezTo>
                  <a:cubicBezTo>
                    <a:pt x="103" y="378"/>
                    <a:pt x="103" y="378"/>
                    <a:pt x="103" y="378"/>
                  </a:cubicBezTo>
                  <a:cubicBezTo>
                    <a:pt x="103" y="377"/>
                    <a:pt x="103" y="377"/>
                    <a:pt x="103" y="377"/>
                  </a:cubicBezTo>
                  <a:cubicBezTo>
                    <a:pt x="104" y="376"/>
                    <a:pt x="104" y="376"/>
                    <a:pt x="104" y="376"/>
                  </a:cubicBezTo>
                  <a:cubicBezTo>
                    <a:pt x="105" y="378"/>
                    <a:pt x="105" y="378"/>
                    <a:pt x="105" y="378"/>
                  </a:cubicBezTo>
                  <a:cubicBezTo>
                    <a:pt x="131" y="378"/>
                    <a:pt x="131" y="378"/>
                    <a:pt x="131" y="378"/>
                  </a:cubicBezTo>
                  <a:cubicBezTo>
                    <a:pt x="131" y="378"/>
                    <a:pt x="131" y="378"/>
                    <a:pt x="131" y="378"/>
                  </a:cubicBezTo>
                  <a:cubicBezTo>
                    <a:pt x="131" y="378"/>
                    <a:pt x="131" y="377"/>
                    <a:pt x="131" y="377"/>
                  </a:cubicBezTo>
                  <a:cubicBezTo>
                    <a:pt x="131" y="377"/>
                    <a:pt x="131" y="377"/>
                    <a:pt x="131" y="377"/>
                  </a:cubicBezTo>
                  <a:cubicBezTo>
                    <a:pt x="130" y="376"/>
                    <a:pt x="130" y="376"/>
                    <a:pt x="130" y="376"/>
                  </a:cubicBezTo>
                  <a:cubicBezTo>
                    <a:pt x="129" y="373"/>
                    <a:pt x="129" y="373"/>
                    <a:pt x="129" y="373"/>
                  </a:cubicBezTo>
                  <a:cubicBezTo>
                    <a:pt x="129" y="373"/>
                    <a:pt x="129" y="373"/>
                    <a:pt x="129" y="373"/>
                  </a:cubicBezTo>
                  <a:cubicBezTo>
                    <a:pt x="127" y="371"/>
                    <a:pt x="127" y="371"/>
                    <a:pt x="127" y="371"/>
                  </a:cubicBezTo>
                  <a:cubicBezTo>
                    <a:pt x="124" y="366"/>
                    <a:pt x="124" y="366"/>
                    <a:pt x="124" y="366"/>
                  </a:cubicBezTo>
                  <a:cubicBezTo>
                    <a:pt x="122" y="363"/>
                    <a:pt x="122" y="363"/>
                    <a:pt x="122" y="363"/>
                  </a:cubicBezTo>
                  <a:cubicBezTo>
                    <a:pt x="122" y="362"/>
                    <a:pt x="122" y="362"/>
                    <a:pt x="122" y="362"/>
                  </a:cubicBezTo>
                  <a:cubicBezTo>
                    <a:pt x="122" y="361"/>
                    <a:pt x="122" y="361"/>
                    <a:pt x="122" y="361"/>
                  </a:cubicBezTo>
                  <a:cubicBezTo>
                    <a:pt x="122" y="359"/>
                    <a:pt x="122" y="359"/>
                    <a:pt x="122" y="359"/>
                  </a:cubicBezTo>
                  <a:cubicBezTo>
                    <a:pt x="122" y="357"/>
                    <a:pt x="122" y="357"/>
                    <a:pt x="122" y="357"/>
                  </a:cubicBezTo>
                  <a:cubicBezTo>
                    <a:pt x="122" y="355"/>
                    <a:pt x="122" y="355"/>
                    <a:pt x="122" y="355"/>
                  </a:cubicBezTo>
                  <a:cubicBezTo>
                    <a:pt x="122" y="354"/>
                    <a:pt x="122" y="354"/>
                    <a:pt x="122" y="354"/>
                  </a:cubicBezTo>
                  <a:cubicBezTo>
                    <a:pt x="122" y="353"/>
                    <a:pt x="122" y="353"/>
                    <a:pt x="122" y="353"/>
                  </a:cubicBezTo>
                  <a:cubicBezTo>
                    <a:pt x="122" y="352"/>
                    <a:pt x="122" y="352"/>
                    <a:pt x="122" y="352"/>
                  </a:cubicBezTo>
                  <a:cubicBezTo>
                    <a:pt x="122" y="352"/>
                    <a:pt x="122" y="352"/>
                    <a:pt x="122" y="352"/>
                  </a:cubicBezTo>
                  <a:cubicBezTo>
                    <a:pt x="122" y="352"/>
                    <a:pt x="122" y="352"/>
                    <a:pt x="122" y="352"/>
                  </a:cubicBezTo>
                  <a:cubicBezTo>
                    <a:pt x="122" y="352"/>
                    <a:pt x="122" y="352"/>
                    <a:pt x="122" y="352"/>
                  </a:cubicBezTo>
                  <a:cubicBezTo>
                    <a:pt x="122" y="349"/>
                    <a:pt x="122" y="349"/>
                    <a:pt x="122" y="349"/>
                  </a:cubicBezTo>
                  <a:cubicBezTo>
                    <a:pt x="122" y="347"/>
                    <a:pt x="122" y="347"/>
                    <a:pt x="122" y="347"/>
                  </a:cubicBezTo>
                  <a:cubicBezTo>
                    <a:pt x="122" y="343"/>
                    <a:pt x="122" y="343"/>
                    <a:pt x="122" y="343"/>
                  </a:cubicBezTo>
                  <a:cubicBezTo>
                    <a:pt x="122" y="342"/>
                    <a:pt x="122" y="342"/>
                    <a:pt x="122" y="342"/>
                  </a:cubicBezTo>
                  <a:cubicBezTo>
                    <a:pt x="122" y="342"/>
                    <a:pt x="122" y="342"/>
                    <a:pt x="122" y="342"/>
                  </a:cubicBezTo>
                  <a:cubicBezTo>
                    <a:pt x="122" y="342"/>
                    <a:pt x="122" y="342"/>
                    <a:pt x="122" y="342"/>
                  </a:cubicBezTo>
                  <a:cubicBezTo>
                    <a:pt x="122" y="341"/>
                    <a:pt x="121" y="341"/>
                    <a:pt x="121" y="341"/>
                  </a:cubicBezTo>
                  <a:cubicBezTo>
                    <a:pt x="121" y="341"/>
                    <a:pt x="121" y="341"/>
                    <a:pt x="121" y="341"/>
                  </a:cubicBezTo>
                  <a:cubicBezTo>
                    <a:pt x="120" y="341"/>
                    <a:pt x="120" y="341"/>
                    <a:pt x="120" y="341"/>
                  </a:cubicBezTo>
                  <a:cubicBezTo>
                    <a:pt x="119" y="341"/>
                    <a:pt x="119" y="341"/>
                    <a:pt x="119" y="341"/>
                  </a:cubicBezTo>
                  <a:cubicBezTo>
                    <a:pt x="116" y="341"/>
                    <a:pt x="116" y="341"/>
                    <a:pt x="116" y="341"/>
                  </a:cubicBezTo>
                  <a:cubicBezTo>
                    <a:pt x="115" y="339"/>
                    <a:pt x="114" y="337"/>
                    <a:pt x="113" y="335"/>
                  </a:cubicBezTo>
                  <a:cubicBezTo>
                    <a:pt x="112" y="334"/>
                    <a:pt x="112" y="333"/>
                    <a:pt x="112" y="333"/>
                  </a:cubicBezTo>
                  <a:cubicBezTo>
                    <a:pt x="111" y="332"/>
                    <a:pt x="111" y="330"/>
                    <a:pt x="110" y="329"/>
                  </a:cubicBezTo>
                  <a:cubicBezTo>
                    <a:pt x="109" y="328"/>
                    <a:pt x="109" y="327"/>
                    <a:pt x="108" y="326"/>
                  </a:cubicBezTo>
                  <a:cubicBezTo>
                    <a:pt x="108" y="325"/>
                    <a:pt x="107" y="323"/>
                    <a:pt x="107" y="322"/>
                  </a:cubicBezTo>
                  <a:cubicBezTo>
                    <a:pt x="106" y="321"/>
                    <a:pt x="105" y="319"/>
                    <a:pt x="105" y="318"/>
                  </a:cubicBezTo>
                  <a:cubicBezTo>
                    <a:pt x="104" y="316"/>
                    <a:pt x="104" y="315"/>
                    <a:pt x="103" y="314"/>
                  </a:cubicBezTo>
                  <a:cubicBezTo>
                    <a:pt x="103" y="313"/>
                    <a:pt x="102" y="312"/>
                    <a:pt x="102" y="311"/>
                  </a:cubicBezTo>
                  <a:cubicBezTo>
                    <a:pt x="102" y="311"/>
                    <a:pt x="102" y="311"/>
                    <a:pt x="102" y="311"/>
                  </a:cubicBezTo>
                  <a:cubicBezTo>
                    <a:pt x="102" y="310"/>
                    <a:pt x="102" y="310"/>
                    <a:pt x="102" y="310"/>
                  </a:cubicBezTo>
                  <a:cubicBezTo>
                    <a:pt x="102" y="310"/>
                    <a:pt x="101" y="309"/>
                    <a:pt x="101" y="309"/>
                  </a:cubicBezTo>
                  <a:cubicBezTo>
                    <a:pt x="101" y="308"/>
                    <a:pt x="101" y="307"/>
                    <a:pt x="100" y="306"/>
                  </a:cubicBezTo>
                  <a:cubicBezTo>
                    <a:pt x="99" y="303"/>
                    <a:pt x="98" y="301"/>
                    <a:pt x="98" y="298"/>
                  </a:cubicBezTo>
                  <a:cubicBezTo>
                    <a:pt x="97" y="295"/>
                    <a:pt x="96" y="292"/>
                    <a:pt x="95" y="289"/>
                  </a:cubicBezTo>
                  <a:cubicBezTo>
                    <a:pt x="94" y="285"/>
                    <a:pt x="93" y="282"/>
                    <a:pt x="92" y="278"/>
                  </a:cubicBezTo>
                  <a:cubicBezTo>
                    <a:pt x="92" y="277"/>
                    <a:pt x="92" y="277"/>
                    <a:pt x="92" y="277"/>
                  </a:cubicBezTo>
                  <a:cubicBezTo>
                    <a:pt x="93" y="275"/>
                    <a:pt x="93" y="275"/>
                    <a:pt x="93" y="275"/>
                  </a:cubicBezTo>
                  <a:cubicBezTo>
                    <a:pt x="94" y="270"/>
                    <a:pt x="94" y="270"/>
                    <a:pt x="94" y="270"/>
                  </a:cubicBezTo>
                  <a:cubicBezTo>
                    <a:pt x="95" y="266"/>
                    <a:pt x="95" y="266"/>
                    <a:pt x="95" y="266"/>
                  </a:cubicBezTo>
                  <a:cubicBezTo>
                    <a:pt x="96" y="265"/>
                    <a:pt x="96" y="265"/>
                    <a:pt x="96" y="265"/>
                  </a:cubicBezTo>
                  <a:cubicBezTo>
                    <a:pt x="96" y="263"/>
                    <a:pt x="96" y="263"/>
                    <a:pt x="96" y="263"/>
                  </a:cubicBezTo>
                  <a:cubicBezTo>
                    <a:pt x="96" y="263"/>
                    <a:pt x="96" y="263"/>
                    <a:pt x="96" y="263"/>
                  </a:cubicBezTo>
                  <a:cubicBezTo>
                    <a:pt x="96" y="263"/>
                    <a:pt x="96" y="263"/>
                    <a:pt x="96" y="263"/>
                  </a:cubicBezTo>
                  <a:cubicBezTo>
                    <a:pt x="96" y="263"/>
                    <a:pt x="96" y="263"/>
                    <a:pt x="96" y="263"/>
                  </a:cubicBezTo>
                  <a:cubicBezTo>
                    <a:pt x="96" y="263"/>
                    <a:pt x="96" y="263"/>
                    <a:pt x="96" y="263"/>
                  </a:cubicBezTo>
                  <a:cubicBezTo>
                    <a:pt x="96" y="263"/>
                    <a:pt x="96" y="263"/>
                    <a:pt x="96" y="263"/>
                  </a:cubicBezTo>
                  <a:cubicBezTo>
                    <a:pt x="96" y="263"/>
                    <a:pt x="96" y="263"/>
                    <a:pt x="96" y="263"/>
                  </a:cubicBezTo>
                  <a:cubicBezTo>
                    <a:pt x="96" y="263"/>
                    <a:pt x="96" y="263"/>
                    <a:pt x="96" y="263"/>
                  </a:cubicBezTo>
                  <a:cubicBezTo>
                    <a:pt x="96" y="263"/>
                    <a:pt x="96" y="263"/>
                    <a:pt x="96" y="263"/>
                  </a:cubicBezTo>
                  <a:cubicBezTo>
                    <a:pt x="96" y="263"/>
                    <a:pt x="96" y="263"/>
                    <a:pt x="96" y="263"/>
                  </a:cubicBezTo>
                  <a:cubicBezTo>
                    <a:pt x="96" y="263"/>
                    <a:pt x="96" y="263"/>
                    <a:pt x="96" y="263"/>
                  </a:cubicBezTo>
                  <a:cubicBezTo>
                    <a:pt x="96" y="263"/>
                    <a:pt x="96" y="263"/>
                    <a:pt x="96" y="263"/>
                  </a:cubicBezTo>
                  <a:cubicBezTo>
                    <a:pt x="96" y="263"/>
                    <a:pt x="96" y="263"/>
                    <a:pt x="96" y="263"/>
                  </a:cubicBezTo>
                  <a:cubicBezTo>
                    <a:pt x="96" y="263"/>
                    <a:pt x="96" y="263"/>
                    <a:pt x="96" y="263"/>
                  </a:cubicBezTo>
                  <a:cubicBezTo>
                    <a:pt x="96" y="263"/>
                    <a:pt x="96" y="263"/>
                    <a:pt x="96" y="263"/>
                  </a:cubicBezTo>
                  <a:cubicBezTo>
                    <a:pt x="96" y="263"/>
                    <a:pt x="96" y="263"/>
                    <a:pt x="96" y="263"/>
                  </a:cubicBezTo>
                  <a:cubicBezTo>
                    <a:pt x="96" y="263"/>
                    <a:pt x="96" y="263"/>
                    <a:pt x="96" y="263"/>
                  </a:cubicBezTo>
                  <a:cubicBezTo>
                    <a:pt x="96" y="263"/>
                    <a:pt x="96" y="263"/>
                    <a:pt x="96" y="263"/>
                  </a:cubicBezTo>
                  <a:cubicBezTo>
                    <a:pt x="96" y="263"/>
                    <a:pt x="96" y="263"/>
                    <a:pt x="96" y="263"/>
                  </a:cubicBezTo>
                  <a:cubicBezTo>
                    <a:pt x="96" y="263"/>
                    <a:pt x="96" y="263"/>
                    <a:pt x="96" y="263"/>
                  </a:cubicBezTo>
                  <a:cubicBezTo>
                    <a:pt x="96" y="263"/>
                    <a:pt x="96" y="263"/>
                    <a:pt x="96" y="263"/>
                  </a:cubicBezTo>
                  <a:cubicBezTo>
                    <a:pt x="96" y="263"/>
                    <a:pt x="96" y="263"/>
                    <a:pt x="96" y="263"/>
                  </a:cubicBezTo>
                  <a:cubicBezTo>
                    <a:pt x="96" y="263"/>
                    <a:pt x="96" y="263"/>
                    <a:pt x="96" y="263"/>
                  </a:cubicBezTo>
                  <a:cubicBezTo>
                    <a:pt x="96" y="263"/>
                    <a:pt x="96" y="263"/>
                    <a:pt x="96" y="263"/>
                  </a:cubicBezTo>
                  <a:cubicBezTo>
                    <a:pt x="96" y="263"/>
                    <a:pt x="96" y="263"/>
                    <a:pt x="96" y="263"/>
                  </a:cubicBezTo>
                  <a:cubicBezTo>
                    <a:pt x="96" y="263"/>
                    <a:pt x="96" y="263"/>
                    <a:pt x="96" y="263"/>
                  </a:cubicBezTo>
                  <a:cubicBezTo>
                    <a:pt x="96" y="263"/>
                    <a:pt x="96" y="263"/>
                    <a:pt x="96" y="263"/>
                  </a:cubicBezTo>
                  <a:cubicBezTo>
                    <a:pt x="96" y="263"/>
                    <a:pt x="96" y="263"/>
                    <a:pt x="96" y="263"/>
                  </a:cubicBezTo>
                  <a:cubicBezTo>
                    <a:pt x="96" y="263"/>
                    <a:pt x="96" y="263"/>
                    <a:pt x="96" y="263"/>
                  </a:cubicBezTo>
                  <a:cubicBezTo>
                    <a:pt x="96" y="263"/>
                    <a:pt x="96" y="263"/>
                    <a:pt x="96" y="263"/>
                  </a:cubicBezTo>
                  <a:cubicBezTo>
                    <a:pt x="96" y="263"/>
                    <a:pt x="96" y="263"/>
                    <a:pt x="96" y="263"/>
                  </a:cubicBezTo>
                  <a:cubicBezTo>
                    <a:pt x="96" y="263"/>
                    <a:pt x="96" y="263"/>
                    <a:pt x="96" y="263"/>
                  </a:cubicBezTo>
                  <a:cubicBezTo>
                    <a:pt x="96" y="263"/>
                    <a:pt x="96" y="263"/>
                    <a:pt x="96" y="263"/>
                  </a:cubicBezTo>
                  <a:cubicBezTo>
                    <a:pt x="96" y="263"/>
                    <a:pt x="96" y="263"/>
                    <a:pt x="96" y="263"/>
                  </a:cubicBezTo>
                  <a:cubicBezTo>
                    <a:pt x="96" y="263"/>
                    <a:pt x="96" y="263"/>
                    <a:pt x="96" y="263"/>
                  </a:cubicBezTo>
                  <a:cubicBezTo>
                    <a:pt x="96" y="261"/>
                    <a:pt x="96" y="261"/>
                    <a:pt x="96" y="261"/>
                  </a:cubicBezTo>
                  <a:cubicBezTo>
                    <a:pt x="96" y="261"/>
                    <a:pt x="96" y="261"/>
                    <a:pt x="96" y="261"/>
                  </a:cubicBezTo>
                  <a:cubicBezTo>
                    <a:pt x="96" y="260"/>
                    <a:pt x="96" y="260"/>
                    <a:pt x="95" y="260"/>
                  </a:cubicBezTo>
                  <a:cubicBezTo>
                    <a:pt x="95" y="260"/>
                    <a:pt x="95" y="260"/>
                    <a:pt x="95" y="260"/>
                  </a:cubicBezTo>
                  <a:cubicBezTo>
                    <a:pt x="90" y="260"/>
                    <a:pt x="90" y="260"/>
                    <a:pt x="90" y="260"/>
                  </a:cubicBezTo>
                  <a:cubicBezTo>
                    <a:pt x="88" y="260"/>
                    <a:pt x="88" y="260"/>
                    <a:pt x="88" y="260"/>
                  </a:cubicBezTo>
                  <a:cubicBezTo>
                    <a:pt x="88" y="258"/>
                    <a:pt x="88" y="258"/>
                    <a:pt x="88" y="258"/>
                  </a:cubicBezTo>
                  <a:cubicBezTo>
                    <a:pt x="88" y="255"/>
                    <a:pt x="87" y="252"/>
                    <a:pt x="86" y="248"/>
                  </a:cubicBezTo>
                  <a:cubicBezTo>
                    <a:pt x="86" y="248"/>
                    <a:pt x="86" y="248"/>
                    <a:pt x="86" y="248"/>
                  </a:cubicBezTo>
                  <a:cubicBezTo>
                    <a:pt x="86" y="248"/>
                    <a:pt x="86" y="248"/>
                    <a:pt x="86" y="248"/>
                  </a:cubicBezTo>
                  <a:cubicBezTo>
                    <a:pt x="86" y="248"/>
                    <a:pt x="86" y="248"/>
                    <a:pt x="86" y="248"/>
                  </a:cubicBezTo>
                  <a:cubicBezTo>
                    <a:pt x="86" y="247"/>
                    <a:pt x="86" y="247"/>
                    <a:pt x="86" y="247"/>
                  </a:cubicBezTo>
                  <a:cubicBezTo>
                    <a:pt x="86" y="245"/>
                    <a:pt x="86" y="243"/>
                    <a:pt x="85" y="241"/>
                  </a:cubicBezTo>
                  <a:cubicBezTo>
                    <a:pt x="85" y="239"/>
                    <a:pt x="85" y="238"/>
                    <a:pt x="85" y="237"/>
                  </a:cubicBezTo>
                  <a:cubicBezTo>
                    <a:pt x="84" y="235"/>
                    <a:pt x="84" y="233"/>
                    <a:pt x="84" y="232"/>
                  </a:cubicBezTo>
                  <a:cubicBezTo>
                    <a:pt x="84" y="232"/>
                    <a:pt x="84" y="232"/>
                    <a:pt x="84" y="232"/>
                  </a:cubicBezTo>
                  <a:cubicBezTo>
                    <a:pt x="84" y="232"/>
                    <a:pt x="84" y="232"/>
                    <a:pt x="84" y="232"/>
                  </a:cubicBezTo>
                  <a:cubicBezTo>
                    <a:pt x="84" y="232"/>
                    <a:pt x="84" y="232"/>
                    <a:pt x="84" y="232"/>
                  </a:cubicBezTo>
                  <a:cubicBezTo>
                    <a:pt x="84" y="232"/>
                    <a:pt x="84" y="232"/>
                    <a:pt x="84" y="232"/>
                  </a:cubicBezTo>
                  <a:cubicBezTo>
                    <a:pt x="84" y="232"/>
                    <a:pt x="84" y="232"/>
                    <a:pt x="84" y="232"/>
                  </a:cubicBezTo>
                  <a:cubicBezTo>
                    <a:pt x="84" y="231"/>
                    <a:pt x="84" y="231"/>
                    <a:pt x="84" y="231"/>
                  </a:cubicBezTo>
                  <a:cubicBezTo>
                    <a:pt x="84" y="231"/>
                    <a:pt x="84" y="231"/>
                    <a:pt x="84" y="231"/>
                  </a:cubicBezTo>
                  <a:cubicBezTo>
                    <a:pt x="83" y="229"/>
                    <a:pt x="83" y="227"/>
                    <a:pt x="83" y="224"/>
                  </a:cubicBezTo>
                  <a:cubicBezTo>
                    <a:pt x="83" y="223"/>
                    <a:pt x="83" y="222"/>
                    <a:pt x="82" y="221"/>
                  </a:cubicBezTo>
                  <a:cubicBezTo>
                    <a:pt x="82" y="220"/>
                    <a:pt x="82" y="219"/>
                    <a:pt x="82" y="218"/>
                  </a:cubicBezTo>
                  <a:cubicBezTo>
                    <a:pt x="82" y="216"/>
                    <a:pt x="82" y="216"/>
                    <a:pt x="82" y="216"/>
                  </a:cubicBezTo>
                  <a:cubicBezTo>
                    <a:pt x="82" y="216"/>
                    <a:pt x="82" y="216"/>
                    <a:pt x="82" y="216"/>
                  </a:cubicBezTo>
                  <a:cubicBezTo>
                    <a:pt x="82" y="216"/>
                    <a:pt x="82" y="216"/>
                    <a:pt x="82" y="216"/>
                  </a:cubicBezTo>
                  <a:cubicBezTo>
                    <a:pt x="82" y="216"/>
                    <a:pt x="82" y="216"/>
                    <a:pt x="82" y="216"/>
                  </a:cubicBezTo>
                  <a:cubicBezTo>
                    <a:pt x="82" y="215"/>
                    <a:pt x="81" y="213"/>
                    <a:pt x="81" y="211"/>
                  </a:cubicBezTo>
                  <a:cubicBezTo>
                    <a:pt x="81" y="210"/>
                    <a:pt x="81" y="208"/>
                    <a:pt x="81" y="207"/>
                  </a:cubicBezTo>
                  <a:cubicBezTo>
                    <a:pt x="80" y="204"/>
                    <a:pt x="80" y="204"/>
                    <a:pt x="80" y="204"/>
                  </a:cubicBezTo>
                  <a:cubicBezTo>
                    <a:pt x="80" y="202"/>
                    <a:pt x="80" y="202"/>
                    <a:pt x="80" y="202"/>
                  </a:cubicBezTo>
                  <a:cubicBezTo>
                    <a:pt x="80" y="202"/>
                    <a:pt x="80" y="202"/>
                    <a:pt x="80" y="202"/>
                  </a:cubicBezTo>
                  <a:cubicBezTo>
                    <a:pt x="80" y="202"/>
                    <a:pt x="80" y="202"/>
                    <a:pt x="80" y="202"/>
                  </a:cubicBezTo>
                  <a:cubicBezTo>
                    <a:pt x="80" y="199"/>
                    <a:pt x="80" y="199"/>
                    <a:pt x="80" y="199"/>
                  </a:cubicBezTo>
                  <a:cubicBezTo>
                    <a:pt x="80" y="197"/>
                    <a:pt x="80" y="197"/>
                    <a:pt x="80" y="197"/>
                  </a:cubicBezTo>
                  <a:cubicBezTo>
                    <a:pt x="79" y="194"/>
                    <a:pt x="79" y="194"/>
                    <a:pt x="79" y="194"/>
                  </a:cubicBezTo>
                  <a:cubicBezTo>
                    <a:pt x="79" y="192"/>
                    <a:pt x="79" y="192"/>
                    <a:pt x="79" y="192"/>
                  </a:cubicBezTo>
                  <a:cubicBezTo>
                    <a:pt x="79" y="191"/>
                    <a:pt x="79" y="191"/>
                    <a:pt x="79" y="191"/>
                  </a:cubicBezTo>
                  <a:cubicBezTo>
                    <a:pt x="79" y="191"/>
                    <a:pt x="79" y="191"/>
                    <a:pt x="79" y="191"/>
                  </a:cubicBezTo>
                  <a:cubicBezTo>
                    <a:pt x="79" y="191"/>
                    <a:pt x="79" y="190"/>
                    <a:pt x="79" y="190"/>
                  </a:cubicBezTo>
                  <a:cubicBezTo>
                    <a:pt x="79" y="187"/>
                    <a:pt x="79" y="187"/>
                    <a:pt x="79" y="187"/>
                  </a:cubicBezTo>
                  <a:cubicBezTo>
                    <a:pt x="78" y="184"/>
                    <a:pt x="78" y="184"/>
                    <a:pt x="78" y="184"/>
                  </a:cubicBezTo>
                  <a:cubicBezTo>
                    <a:pt x="78" y="182"/>
                    <a:pt x="78" y="182"/>
                    <a:pt x="78" y="182"/>
                  </a:cubicBezTo>
                  <a:cubicBezTo>
                    <a:pt x="78" y="181"/>
                    <a:pt x="78" y="181"/>
                    <a:pt x="78" y="181"/>
                  </a:cubicBezTo>
                  <a:cubicBezTo>
                    <a:pt x="78" y="181"/>
                    <a:pt x="78" y="181"/>
                    <a:pt x="78" y="181"/>
                  </a:cubicBezTo>
                  <a:cubicBezTo>
                    <a:pt x="78" y="180"/>
                    <a:pt x="78" y="180"/>
                    <a:pt x="78" y="180"/>
                  </a:cubicBezTo>
                  <a:cubicBezTo>
                    <a:pt x="78" y="180"/>
                    <a:pt x="78" y="180"/>
                    <a:pt x="78" y="180"/>
                  </a:cubicBezTo>
                  <a:cubicBezTo>
                    <a:pt x="78" y="179"/>
                    <a:pt x="78" y="179"/>
                    <a:pt x="78" y="179"/>
                  </a:cubicBezTo>
                  <a:cubicBezTo>
                    <a:pt x="77" y="175"/>
                    <a:pt x="77" y="175"/>
                    <a:pt x="77" y="175"/>
                  </a:cubicBezTo>
                  <a:cubicBezTo>
                    <a:pt x="77" y="171"/>
                    <a:pt x="77" y="171"/>
                    <a:pt x="77" y="171"/>
                  </a:cubicBezTo>
                  <a:cubicBezTo>
                    <a:pt x="77" y="169"/>
                    <a:pt x="77" y="169"/>
                    <a:pt x="77" y="169"/>
                  </a:cubicBezTo>
                  <a:cubicBezTo>
                    <a:pt x="77" y="169"/>
                    <a:pt x="77" y="169"/>
                    <a:pt x="77" y="169"/>
                  </a:cubicBezTo>
                  <a:cubicBezTo>
                    <a:pt x="77" y="169"/>
                    <a:pt x="77" y="169"/>
                    <a:pt x="77" y="169"/>
                  </a:cubicBezTo>
                  <a:cubicBezTo>
                    <a:pt x="76" y="165"/>
                    <a:pt x="76" y="165"/>
                    <a:pt x="76" y="165"/>
                  </a:cubicBezTo>
                  <a:cubicBezTo>
                    <a:pt x="76" y="163"/>
                    <a:pt x="76" y="163"/>
                    <a:pt x="76" y="163"/>
                  </a:cubicBezTo>
                  <a:cubicBezTo>
                    <a:pt x="76" y="162"/>
                    <a:pt x="76" y="162"/>
                    <a:pt x="76" y="162"/>
                  </a:cubicBezTo>
                  <a:cubicBezTo>
                    <a:pt x="76" y="161"/>
                    <a:pt x="76" y="161"/>
                    <a:pt x="76" y="161"/>
                  </a:cubicBezTo>
                  <a:cubicBezTo>
                    <a:pt x="76" y="159"/>
                    <a:pt x="76" y="159"/>
                    <a:pt x="76" y="159"/>
                  </a:cubicBezTo>
                  <a:cubicBezTo>
                    <a:pt x="76" y="157"/>
                    <a:pt x="76" y="157"/>
                    <a:pt x="76" y="157"/>
                  </a:cubicBezTo>
                  <a:cubicBezTo>
                    <a:pt x="76" y="157"/>
                    <a:pt x="76" y="157"/>
                    <a:pt x="76" y="157"/>
                  </a:cubicBezTo>
                  <a:cubicBezTo>
                    <a:pt x="76" y="157"/>
                    <a:pt x="76" y="157"/>
                    <a:pt x="76" y="157"/>
                  </a:cubicBezTo>
                  <a:cubicBezTo>
                    <a:pt x="76" y="157"/>
                    <a:pt x="76" y="157"/>
                    <a:pt x="76" y="157"/>
                  </a:cubicBezTo>
                  <a:cubicBezTo>
                    <a:pt x="76" y="157"/>
                    <a:pt x="76" y="157"/>
                    <a:pt x="76" y="157"/>
                  </a:cubicBezTo>
                  <a:cubicBezTo>
                    <a:pt x="76" y="155"/>
                    <a:pt x="76" y="155"/>
                    <a:pt x="76" y="155"/>
                  </a:cubicBezTo>
                  <a:cubicBezTo>
                    <a:pt x="75" y="153"/>
                    <a:pt x="75" y="153"/>
                    <a:pt x="75" y="153"/>
                  </a:cubicBezTo>
                  <a:cubicBezTo>
                    <a:pt x="75" y="151"/>
                    <a:pt x="75" y="151"/>
                    <a:pt x="75" y="151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5" y="146"/>
                    <a:pt x="75" y="146"/>
                    <a:pt x="75" y="146"/>
                  </a:cubicBezTo>
                  <a:cubicBezTo>
                    <a:pt x="75" y="144"/>
                    <a:pt x="75" y="144"/>
                    <a:pt x="75" y="144"/>
                  </a:cubicBezTo>
                  <a:cubicBezTo>
                    <a:pt x="75" y="142"/>
                    <a:pt x="75" y="142"/>
                    <a:pt x="75" y="142"/>
                  </a:cubicBezTo>
                  <a:cubicBezTo>
                    <a:pt x="74" y="140"/>
                    <a:pt x="74" y="140"/>
                    <a:pt x="74" y="140"/>
                  </a:cubicBezTo>
                  <a:cubicBezTo>
                    <a:pt x="74" y="140"/>
                    <a:pt x="74" y="140"/>
                    <a:pt x="74" y="140"/>
                  </a:cubicBezTo>
                  <a:cubicBezTo>
                    <a:pt x="74" y="140"/>
                    <a:pt x="74" y="140"/>
                    <a:pt x="74" y="140"/>
                  </a:cubicBezTo>
                  <a:cubicBezTo>
                    <a:pt x="74" y="140"/>
                    <a:pt x="74" y="140"/>
                    <a:pt x="74" y="140"/>
                  </a:cubicBezTo>
                  <a:cubicBezTo>
                    <a:pt x="74" y="136"/>
                    <a:pt x="74" y="136"/>
                    <a:pt x="74" y="136"/>
                  </a:cubicBezTo>
                  <a:cubicBezTo>
                    <a:pt x="74" y="134"/>
                    <a:pt x="74" y="134"/>
                    <a:pt x="74" y="134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4" y="132"/>
                    <a:pt x="74" y="131"/>
                    <a:pt x="74" y="131"/>
                  </a:cubicBezTo>
                  <a:cubicBezTo>
                    <a:pt x="74" y="131"/>
                    <a:pt x="74" y="131"/>
                    <a:pt x="74" y="131"/>
                  </a:cubicBezTo>
                  <a:cubicBezTo>
                    <a:pt x="74" y="130"/>
                    <a:pt x="74" y="130"/>
                    <a:pt x="74" y="130"/>
                  </a:cubicBezTo>
                  <a:cubicBezTo>
                    <a:pt x="73" y="129"/>
                    <a:pt x="73" y="129"/>
                    <a:pt x="73" y="129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5"/>
                    <a:pt x="73" y="125"/>
                    <a:pt x="73" y="125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3" y="121"/>
                    <a:pt x="73" y="121"/>
                    <a:pt x="73" y="120"/>
                  </a:cubicBezTo>
                  <a:cubicBezTo>
                    <a:pt x="73" y="120"/>
                    <a:pt x="73" y="120"/>
                    <a:pt x="73" y="120"/>
                  </a:cubicBezTo>
                  <a:cubicBezTo>
                    <a:pt x="73" y="119"/>
                    <a:pt x="73" y="119"/>
                    <a:pt x="73" y="119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2" y="114"/>
                    <a:pt x="72" y="114"/>
                    <a:pt x="72" y="114"/>
                  </a:cubicBezTo>
                  <a:cubicBezTo>
                    <a:pt x="72" y="112"/>
                    <a:pt x="72" y="112"/>
                    <a:pt x="72" y="112"/>
                  </a:cubicBezTo>
                  <a:cubicBezTo>
                    <a:pt x="72" y="111"/>
                    <a:pt x="72" y="111"/>
                    <a:pt x="72" y="111"/>
                  </a:cubicBezTo>
                  <a:cubicBezTo>
                    <a:pt x="72" y="110"/>
                    <a:pt x="72" y="110"/>
                    <a:pt x="72" y="110"/>
                  </a:cubicBezTo>
                  <a:cubicBezTo>
                    <a:pt x="72" y="110"/>
                    <a:pt x="72" y="110"/>
                    <a:pt x="72" y="110"/>
                  </a:cubicBezTo>
                  <a:cubicBezTo>
                    <a:pt x="72" y="110"/>
                    <a:pt x="72" y="110"/>
                    <a:pt x="72" y="110"/>
                  </a:cubicBezTo>
                  <a:cubicBezTo>
                    <a:pt x="72" y="110"/>
                    <a:pt x="72" y="110"/>
                    <a:pt x="72" y="110"/>
                  </a:cubicBezTo>
                  <a:cubicBezTo>
                    <a:pt x="72" y="109"/>
                    <a:pt x="72" y="109"/>
                    <a:pt x="72" y="109"/>
                  </a:cubicBezTo>
                  <a:cubicBezTo>
                    <a:pt x="72" y="108"/>
                    <a:pt x="72" y="108"/>
                    <a:pt x="72" y="108"/>
                  </a:cubicBezTo>
                  <a:cubicBezTo>
                    <a:pt x="72" y="107"/>
                    <a:pt x="72" y="107"/>
                    <a:pt x="72" y="107"/>
                  </a:cubicBezTo>
                  <a:cubicBezTo>
                    <a:pt x="72" y="106"/>
                    <a:pt x="72" y="106"/>
                    <a:pt x="72" y="106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2" y="103"/>
                    <a:pt x="72" y="103"/>
                    <a:pt x="72" y="103"/>
                  </a:cubicBezTo>
                  <a:cubicBezTo>
                    <a:pt x="71" y="100"/>
                    <a:pt x="71" y="100"/>
                    <a:pt x="71" y="100"/>
                  </a:cubicBezTo>
                  <a:cubicBezTo>
                    <a:pt x="71" y="100"/>
                    <a:pt x="71" y="100"/>
                    <a:pt x="71" y="100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5"/>
                    <a:pt x="71" y="95"/>
                    <a:pt x="71" y="95"/>
                  </a:cubicBezTo>
                  <a:cubicBezTo>
                    <a:pt x="71" y="95"/>
                    <a:pt x="71" y="95"/>
                    <a:pt x="71" y="95"/>
                  </a:cubicBezTo>
                  <a:cubicBezTo>
                    <a:pt x="71" y="94"/>
                    <a:pt x="71" y="94"/>
                    <a:pt x="71" y="94"/>
                  </a:cubicBezTo>
                  <a:cubicBezTo>
                    <a:pt x="71" y="93"/>
                    <a:pt x="71" y="93"/>
                    <a:pt x="71" y="93"/>
                  </a:cubicBezTo>
                  <a:cubicBezTo>
                    <a:pt x="71" y="92"/>
                    <a:pt x="71" y="92"/>
                    <a:pt x="71" y="92"/>
                  </a:cubicBezTo>
                  <a:cubicBezTo>
                    <a:pt x="71" y="91"/>
                    <a:pt x="71" y="91"/>
                    <a:pt x="71" y="91"/>
                  </a:cubicBezTo>
                  <a:cubicBezTo>
                    <a:pt x="71" y="91"/>
                    <a:pt x="71" y="91"/>
                    <a:pt x="71" y="91"/>
                  </a:cubicBezTo>
                  <a:cubicBezTo>
                    <a:pt x="71" y="91"/>
                    <a:pt x="71" y="91"/>
                    <a:pt x="71" y="91"/>
                  </a:cubicBezTo>
                  <a:cubicBezTo>
                    <a:pt x="70" y="88"/>
                    <a:pt x="70" y="88"/>
                    <a:pt x="70" y="88"/>
                  </a:cubicBezTo>
                  <a:cubicBezTo>
                    <a:pt x="70" y="87"/>
                    <a:pt x="70" y="87"/>
                    <a:pt x="70" y="87"/>
                  </a:cubicBezTo>
                  <a:cubicBezTo>
                    <a:pt x="70" y="86"/>
                    <a:pt x="70" y="86"/>
                    <a:pt x="70" y="86"/>
                  </a:cubicBezTo>
                  <a:cubicBezTo>
                    <a:pt x="70" y="85"/>
                    <a:pt x="70" y="85"/>
                    <a:pt x="70" y="85"/>
                  </a:cubicBezTo>
                  <a:cubicBezTo>
                    <a:pt x="70" y="85"/>
                    <a:pt x="70" y="85"/>
                    <a:pt x="70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0" y="83"/>
                    <a:pt x="70" y="83"/>
                    <a:pt x="70" y="83"/>
                  </a:cubicBezTo>
                  <a:cubicBezTo>
                    <a:pt x="70" y="83"/>
                    <a:pt x="70" y="83"/>
                    <a:pt x="70" y="83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8"/>
                    <a:pt x="70" y="78"/>
                    <a:pt x="70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69" y="71"/>
                    <a:pt x="69" y="71"/>
                    <a:pt x="69" y="71"/>
                  </a:cubicBezTo>
                  <a:cubicBezTo>
                    <a:pt x="69" y="71"/>
                    <a:pt x="69" y="71"/>
                    <a:pt x="69" y="71"/>
                  </a:cubicBezTo>
                  <a:cubicBezTo>
                    <a:pt x="69" y="71"/>
                    <a:pt x="69" y="71"/>
                    <a:pt x="69" y="71"/>
                  </a:cubicBezTo>
                  <a:cubicBezTo>
                    <a:pt x="69" y="71"/>
                    <a:pt x="69" y="71"/>
                    <a:pt x="69" y="71"/>
                  </a:cubicBezTo>
                  <a:cubicBezTo>
                    <a:pt x="69" y="71"/>
                    <a:pt x="69" y="71"/>
                    <a:pt x="69" y="71"/>
                  </a:cubicBezTo>
                  <a:cubicBezTo>
                    <a:pt x="69" y="71"/>
                    <a:pt x="69" y="71"/>
                    <a:pt x="69" y="71"/>
                  </a:cubicBezTo>
                  <a:cubicBezTo>
                    <a:pt x="69" y="71"/>
                    <a:pt x="69" y="71"/>
                    <a:pt x="69" y="71"/>
                  </a:cubicBezTo>
                  <a:cubicBezTo>
                    <a:pt x="69" y="69"/>
                    <a:pt x="69" y="69"/>
                    <a:pt x="69" y="69"/>
                  </a:cubicBezTo>
                  <a:cubicBezTo>
                    <a:pt x="69" y="68"/>
                    <a:pt x="69" y="68"/>
                    <a:pt x="69" y="68"/>
                  </a:cubicBezTo>
                  <a:cubicBezTo>
                    <a:pt x="69" y="68"/>
                    <a:pt x="69" y="68"/>
                    <a:pt x="69" y="68"/>
                  </a:cubicBezTo>
                  <a:cubicBezTo>
                    <a:pt x="69" y="66"/>
                    <a:pt x="69" y="66"/>
                    <a:pt x="69" y="66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69" y="59"/>
                    <a:pt x="69" y="59"/>
                    <a:pt x="69" y="59"/>
                  </a:cubicBezTo>
                  <a:cubicBezTo>
                    <a:pt x="68" y="57"/>
                    <a:pt x="68" y="57"/>
                    <a:pt x="68" y="57"/>
                  </a:cubicBezTo>
                  <a:cubicBezTo>
                    <a:pt x="68" y="55"/>
                    <a:pt x="68" y="55"/>
                    <a:pt x="68" y="55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9" y="53"/>
                    <a:pt x="69" y="53"/>
                    <a:pt x="69" y="53"/>
                  </a:cubicBezTo>
                  <a:cubicBezTo>
                    <a:pt x="69" y="53"/>
                    <a:pt x="69" y="53"/>
                    <a:pt x="69" y="53"/>
                  </a:cubicBezTo>
                  <a:cubicBezTo>
                    <a:pt x="69" y="52"/>
                    <a:pt x="70" y="52"/>
                    <a:pt x="70" y="52"/>
                  </a:cubicBezTo>
                  <a:cubicBezTo>
                    <a:pt x="70" y="51"/>
                    <a:pt x="71" y="51"/>
                    <a:pt x="71" y="51"/>
                  </a:cubicBezTo>
                  <a:cubicBezTo>
                    <a:pt x="71" y="50"/>
                    <a:pt x="72" y="50"/>
                    <a:pt x="72" y="49"/>
                  </a:cubicBezTo>
                  <a:cubicBezTo>
                    <a:pt x="73" y="48"/>
                    <a:pt x="73" y="46"/>
                    <a:pt x="73" y="44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1"/>
                    <a:pt x="73" y="41"/>
                    <a:pt x="73" y="41"/>
                  </a:cubicBezTo>
                  <a:cubicBezTo>
                    <a:pt x="73" y="41"/>
                    <a:pt x="73" y="41"/>
                    <a:pt x="73" y="41"/>
                  </a:cubicBezTo>
                  <a:cubicBezTo>
                    <a:pt x="73" y="41"/>
                    <a:pt x="73" y="41"/>
                    <a:pt x="73" y="41"/>
                  </a:cubicBezTo>
                  <a:cubicBezTo>
                    <a:pt x="73" y="40"/>
                    <a:pt x="73" y="40"/>
                    <a:pt x="73" y="40"/>
                  </a:cubicBezTo>
                  <a:cubicBezTo>
                    <a:pt x="73" y="39"/>
                    <a:pt x="72" y="38"/>
                    <a:pt x="70" y="37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3" y="31"/>
                    <a:pt x="73" y="31"/>
                    <a:pt x="73" y="31"/>
                  </a:cubicBezTo>
                  <a:cubicBezTo>
                    <a:pt x="73" y="31"/>
                    <a:pt x="74" y="31"/>
                    <a:pt x="74" y="30"/>
                  </a:cubicBezTo>
                  <a:cubicBezTo>
                    <a:pt x="74" y="30"/>
                    <a:pt x="74" y="30"/>
                    <a:pt x="74" y="30"/>
                  </a:cubicBezTo>
                  <a:cubicBezTo>
                    <a:pt x="74" y="26"/>
                    <a:pt x="74" y="26"/>
                    <a:pt x="74" y="26"/>
                  </a:cubicBezTo>
                  <a:cubicBezTo>
                    <a:pt x="74" y="26"/>
                    <a:pt x="74" y="26"/>
                    <a:pt x="74" y="26"/>
                  </a:cubicBezTo>
                  <a:cubicBezTo>
                    <a:pt x="74" y="25"/>
                    <a:pt x="73" y="25"/>
                    <a:pt x="73" y="25"/>
                  </a:cubicBezTo>
                  <a:cubicBezTo>
                    <a:pt x="70" y="25"/>
                    <a:pt x="67" y="24"/>
                    <a:pt x="65" y="20"/>
                  </a:cubicBezTo>
                  <a:cubicBezTo>
                    <a:pt x="63" y="17"/>
                    <a:pt x="62" y="12"/>
                    <a:pt x="62" y="5"/>
                  </a:cubicBezTo>
                  <a:cubicBezTo>
                    <a:pt x="62" y="5"/>
                    <a:pt x="62" y="5"/>
                    <a:pt x="62" y="5"/>
                  </a:cubicBezTo>
                  <a:cubicBezTo>
                    <a:pt x="62" y="4"/>
                    <a:pt x="62" y="3"/>
                    <a:pt x="62" y="2"/>
                  </a:cubicBezTo>
                  <a:cubicBezTo>
                    <a:pt x="61" y="1"/>
                    <a:pt x="60" y="0"/>
                    <a:pt x="60" y="0"/>
                  </a:cubicBezTo>
                  <a:cubicBezTo>
                    <a:pt x="59" y="0"/>
                    <a:pt x="58" y="1"/>
                    <a:pt x="58" y="2"/>
                  </a:cubicBezTo>
                  <a:cubicBezTo>
                    <a:pt x="57" y="3"/>
                    <a:pt x="57" y="4"/>
                    <a:pt x="57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12"/>
                    <a:pt x="56" y="17"/>
                    <a:pt x="54" y="20"/>
                  </a:cubicBezTo>
                  <a:cubicBezTo>
                    <a:pt x="54" y="21"/>
                    <a:pt x="53" y="22"/>
                    <a:pt x="52" y="23"/>
                  </a:cubicBezTo>
                  <a:cubicBezTo>
                    <a:pt x="52" y="23"/>
                    <a:pt x="52" y="23"/>
                    <a:pt x="51" y="24"/>
                  </a:cubicBezTo>
                  <a:cubicBezTo>
                    <a:pt x="50" y="25"/>
                    <a:pt x="48" y="25"/>
                    <a:pt x="47" y="25"/>
                  </a:cubicBezTo>
                  <a:cubicBezTo>
                    <a:pt x="47" y="25"/>
                    <a:pt x="47" y="25"/>
                    <a:pt x="46" y="26"/>
                  </a:cubicBezTo>
                  <a:cubicBezTo>
                    <a:pt x="46" y="26"/>
                    <a:pt x="46" y="26"/>
                    <a:pt x="46" y="26"/>
                  </a:cubicBezTo>
                  <a:cubicBezTo>
                    <a:pt x="46" y="26"/>
                    <a:pt x="46" y="26"/>
                    <a:pt x="46" y="26"/>
                  </a:cubicBezTo>
                  <a:cubicBezTo>
                    <a:pt x="46" y="28"/>
                    <a:pt x="46" y="28"/>
                    <a:pt x="46" y="28"/>
                  </a:cubicBezTo>
                  <a:cubicBezTo>
                    <a:pt x="46" y="30"/>
                    <a:pt x="46" y="30"/>
                    <a:pt x="46" y="30"/>
                  </a:cubicBezTo>
                  <a:cubicBezTo>
                    <a:pt x="46" y="31"/>
                    <a:pt x="46" y="31"/>
                    <a:pt x="46" y="31"/>
                  </a:cubicBezTo>
                  <a:cubicBezTo>
                    <a:pt x="46" y="31"/>
                    <a:pt x="47" y="32"/>
                    <a:pt x="47" y="32"/>
                  </a:cubicBezTo>
                  <a:cubicBezTo>
                    <a:pt x="47" y="32"/>
                    <a:pt x="47" y="32"/>
                    <a:pt x="47" y="32"/>
                  </a:cubicBezTo>
                  <a:cubicBezTo>
                    <a:pt x="48" y="32"/>
                    <a:pt x="48" y="32"/>
                    <a:pt x="48" y="32"/>
                  </a:cubicBezTo>
                  <a:cubicBezTo>
                    <a:pt x="50" y="32"/>
                    <a:pt x="50" y="32"/>
                    <a:pt x="50" y="32"/>
                  </a:cubicBezTo>
                  <a:cubicBezTo>
                    <a:pt x="50" y="33"/>
                    <a:pt x="50" y="33"/>
                    <a:pt x="50" y="33"/>
                  </a:cubicBezTo>
                  <a:cubicBezTo>
                    <a:pt x="50" y="35"/>
                    <a:pt x="50" y="35"/>
                    <a:pt x="50" y="35"/>
                  </a:cubicBezTo>
                  <a:cubicBezTo>
                    <a:pt x="50" y="38"/>
                    <a:pt x="50" y="38"/>
                    <a:pt x="50" y="38"/>
                  </a:cubicBezTo>
                  <a:cubicBezTo>
                    <a:pt x="50" y="38"/>
                    <a:pt x="50" y="38"/>
                    <a:pt x="50" y="38"/>
                  </a:cubicBezTo>
                  <a:cubicBezTo>
                    <a:pt x="49" y="38"/>
                    <a:pt x="49" y="38"/>
                    <a:pt x="49" y="38"/>
                  </a:cubicBezTo>
                  <a:cubicBezTo>
                    <a:pt x="48" y="39"/>
                    <a:pt x="48" y="39"/>
                    <a:pt x="47" y="39"/>
                  </a:cubicBezTo>
                  <a:cubicBezTo>
                    <a:pt x="47" y="40"/>
                    <a:pt x="47" y="40"/>
                    <a:pt x="47" y="40"/>
                  </a:cubicBezTo>
                  <a:cubicBezTo>
                    <a:pt x="47" y="41"/>
                    <a:pt x="47" y="41"/>
                    <a:pt x="47" y="41"/>
                  </a:cubicBezTo>
                  <a:cubicBezTo>
                    <a:pt x="47" y="41"/>
                    <a:pt x="47" y="41"/>
                    <a:pt x="47" y="41"/>
                  </a:cubicBezTo>
                  <a:cubicBezTo>
                    <a:pt x="47" y="41"/>
                    <a:pt x="47" y="41"/>
                    <a:pt x="47" y="41"/>
                  </a:cubicBezTo>
                  <a:cubicBezTo>
                    <a:pt x="47" y="41"/>
                    <a:pt x="47" y="41"/>
                    <a:pt x="47" y="41"/>
                  </a:cubicBezTo>
                  <a:cubicBezTo>
                    <a:pt x="47" y="44"/>
                    <a:pt x="47" y="44"/>
                    <a:pt x="47" y="44"/>
                  </a:cubicBezTo>
                  <a:cubicBezTo>
                    <a:pt x="47" y="44"/>
                    <a:pt x="47" y="44"/>
                    <a:pt x="47" y="44"/>
                  </a:cubicBezTo>
                  <a:cubicBezTo>
                    <a:pt x="47" y="45"/>
                    <a:pt x="47" y="45"/>
                    <a:pt x="47" y="46"/>
                  </a:cubicBezTo>
                  <a:cubicBezTo>
                    <a:pt x="47" y="47"/>
                    <a:pt x="48" y="48"/>
                    <a:pt x="48" y="48"/>
                  </a:cubicBezTo>
                  <a:cubicBezTo>
                    <a:pt x="48" y="48"/>
                    <a:pt x="48" y="48"/>
                    <a:pt x="48" y="49"/>
                  </a:cubicBezTo>
                  <a:cubicBezTo>
                    <a:pt x="49" y="51"/>
                    <a:pt x="50" y="52"/>
                    <a:pt x="52" y="53"/>
                  </a:cubicBezTo>
                  <a:cubicBezTo>
                    <a:pt x="52" y="54"/>
                    <a:pt x="52" y="54"/>
                    <a:pt x="52" y="54"/>
                  </a:cubicBezTo>
                  <a:cubicBezTo>
                    <a:pt x="52" y="55"/>
                    <a:pt x="52" y="55"/>
                    <a:pt x="52" y="55"/>
                  </a:cubicBezTo>
                  <a:cubicBezTo>
                    <a:pt x="52" y="55"/>
                    <a:pt x="52" y="55"/>
                    <a:pt x="52" y="55"/>
                  </a:cubicBezTo>
                  <a:cubicBezTo>
                    <a:pt x="52" y="58"/>
                    <a:pt x="52" y="58"/>
                    <a:pt x="52" y="58"/>
                  </a:cubicBezTo>
                  <a:cubicBezTo>
                    <a:pt x="52" y="59"/>
                    <a:pt x="52" y="59"/>
                    <a:pt x="52" y="59"/>
                  </a:cubicBezTo>
                  <a:cubicBezTo>
                    <a:pt x="52" y="59"/>
                    <a:pt x="52" y="59"/>
                    <a:pt x="52" y="59"/>
                  </a:cubicBezTo>
                  <a:cubicBezTo>
                    <a:pt x="52" y="61"/>
                    <a:pt x="52" y="61"/>
                    <a:pt x="52" y="61"/>
                  </a:cubicBezTo>
                  <a:cubicBezTo>
                    <a:pt x="52" y="61"/>
                    <a:pt x="52" y="61"/>
                    <a:pt x="52" y="61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5"/>
                    <a:pt x="52" y="65"/>
                    <a:pt x="52" y="65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7"/>
                    <a:pt x="52" y="67"/>
                    <a:pt x="52" y="67"/>
                  </a:cubicBezTo>
                  <a:cubicBezTo>
                    <a:pt x="52" y="68"/>
                    <a:pt x="52" y="68"/>
                    <a:pt x="52" y="68"/>
                  </a:cubicBezTo>
                  <a:cubicBezTo>
                    <a:pt x="52" y="68"/>
                    <a:pt x="52" y="68"/>
                    <a:pt x="52" y="68"/>
                  </a:cubicBezTo>
                  <a:cubicBezTo>
                    <a:pt x="52" y="69"/>
                    <a:pt x="52" y="69"/>
                    <a:pt x="52" y="69"/>
                  </a:cubicBezTo>
                  <a:cubicBezTo>
                    <a:pt x="52" y="69"/>
                    <a:pt x="52" y="69"/>
                    <a:pt x="52" y="69"/>
                  </a:cubicBezTo>
                  <a:cubicBezTo>
                    <a:pt x="52" y="70"/>
                    <a:pt x="52" y="70"/>
                    <a:pt x="52" y="70"/>
                  </a:cubicBezTo>
                  <a:cubicBezTo>
                    <a:pt x="52" y="71"/>
                    <a:pt x="52" y="71"/>
                    <a:pt x="52" y="71"/>
                  </a:cubicBezTo>
                  <a:cubicBezTo>
                    <a:pt x="52" y="71"/>
                    <a:pt x="52" y="71"/>
                    <a:pt x="52" y="71"/>
                  </a:cubicBezTo>
                  <a:cubicBezTo>
                    <a:pt x="52" y="72"/>
                    <a:pt x="52" y="72"/>
                    <a:pt x="52" y="72"/>
                  </a:cubicBezTo>
                  <a:cubicBezTo>
                    <a:pt x="52" y="74"/>
                    <a:pt x="52" y="74"/>
                    <a:pt x="52" y="74"/>
                  </a:cubicBezTo>
                  <a:cubicBezTo>
                    <a:pt x="52" y="76"/>
                    <a:pt x="52" y="76"/>
                    <a:pt x="52" y="76"/>
                  </a:cubicBezTo>
                  <a:cubicBezTo>
                    <a:pt x="52" y="76"/>
                    <a:pt x="52" y="76"/>
                    <a:pt x="52" y="76"/>
                  </a:cubicBezTo>
                  <a:cubicBezTo>
                    <a:pt x="52" y="77"/>
                    <a:pt x="52" y="77"/>
                    <a:pt x="52" y="77"/>
                  </a:cubicBezTo>
                  <a:cubicBezTo>
                    <a:pt x="52" y="77"/>
                    <a:pt x="52" y="77"/>
                    <a:pt x="52" y="77"/>
                  </a:cubicBezTo>
                  <a:cubicBezTo>
                    <a:pt x="52" y="79"/>
                    <a:pt x="52" y="79"/>
                    <a:pt x="52" y="79"/>
                  </a:cubicBezTo>
                  <a:cubicBezTo>
                    <a:pt x="52" y="81"/>
                    <a:pt x="52" y="81"/>
                    <a:pt x="52" y="81"/>
                  </a:cubicBezTo>
                  <a:cubicBezTo>
                    <a:pt x="51" y="84"/>
                    <a:pt x="51" y="84"/>
                    <a:pt x="51" y="84"/>
                  </a:cubicBezTo>
                  <a:cubicBezTo>
                    <a:pt x="51" y="85"/>
                    <a:pt x="51" y="85"/>
                    <a:pt x="51" y="85"/>
                  </a:cubicBezTo>
                  <a:cubicBezTo>
                    <a:pt x="51" y="86"/>
                    <a:pt x="51" y="86"/>
                    <a:pt x="51" y="86"/>
                  </a:cubicBezTo>
                  <a:cubicBezTo>
                    <a:pt x="51" y="87"/>
                    <a:pt x="51" y="87"/>
                    <a:pt x="51" y="87"/>
                  </a:cubicBezTo>
                  <a:cubicBezTo>
                    <a:pt x="51" y="88"/>
                    <a:pt x="51" y="88"/>
                    <a:pt x="51" y="88"/>
                  </a:cubicBezTo>
                  <a:cubicBezTo>
                    <a:pt x="51" y="88"/>
                    <a:pt x="51" y="88"/>
                    <a:pt x="51" y="88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3"/>
                    <a:pt x="51" y="93"/>
                    <a:pt x="51" y="93"/>
                  </a:cubicBezTo>
                  <a:cubicBezTo>
                    <a:pt x="51" y="94"/>
                    <a:pt x="51" y="94"/>
                    <a:pt x="51" y="94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1" y="98"/>
                    <a:pt x="51" y="98"/>
                    <a:pt x="51" y="98"/>
                  </a:cubicBezTo>
                  <a:cubicBezTo>
                    <a:pt x="51" y="99"/>
                    <a:pt x="51" y="99"/>
                    <a:pt x="51" y="99"/>
                  </a:cubicBezTo>
                  <a:cubicBezTo>
                    <a:pt x="51" y="100"/>
                    <a:pt x="51" y="100"/>
                    <a:pt x="51" y="100"/>
                  </a:cubicBezTo>
                  <a:cubicBezTo>
                    <a:pt x="51" y="101"/>
                    <a:pt x="51" y="101"/>
                    <a:pt x="51" y="101"/>
                  </a:cubicBezTo>
                  <a:cubicBezTo>
                    <a:pt x="51" y="101"/>
                    <a:pt x="51" y="101"/>
                    <a:pt x="51" y="101"/>
                  </a:cubicBezTo>
                  <a:cubicBezTo>
                    <a:pt x="51" y="101"/>
                    <a:pt x="51" y="101"/>
                    <a:pt x="51" y="101"/>
                  </a:cubicBezTo>
                  <a:cubicBezTo>
                    <a:pt x="51" y="102"/>
                    <a:pt x="51" y="102"/>
                    <a:pt x="51" y="102"/>
                  </a:cubicBezTo>
                  <a:cubicBezTo>
                    <a:pt x="51" y="104"/>
                    <a:pt x="51" y="104"/>
                    <a:pt x="51" y="104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50" y="109"/>
                  </a:cubicBezTo>
                  <a:cubicBezTo>
                    <a:pt x="50" y="111"/>
                    <a:pt x="50" y="111"/>
                    <a:pt x="50" y="111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4"/>
                    <a:pt x="50" y="114"/>
                    <a:pt x="50" y="114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50" y="119"/>
                    <a:pt x="50" y="119"/>
                    <a:pt x="50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3"/>
                    <a:pt x="50" y="123"/>
                    <a:pt x="50" y="123"/>
                  </a:cubicBezTo>
                  <a:cubicBezTo>
                    <a:pt x="50" y="125"/>
                    <a:pt x="50" y="125"/>
                    <a:pt x="50" y="125"/>
                  </a:cubicBezTo>
                  <a:cubicBezTo>
                    <a:pt x="50" y="127"/>
                    <a:pt x="50" y="127"/>
                    <a:pt x="50" y="127"/>
                  </a:cubicBezTo>
                  <a:cubicBezTo>
                    <a:pt x="50" y="129"/>
                    <a:pt x="50" y="129"/>
                    <a:pt x="50" y="129"/>
                  </a:cubicBezTo>
                  <a:cubicBezTo>
                    <a:pt x="49" y="130"/>
                    <a:pt x="49" y="130"/>
                    <a:pt x="49" y="130"/>
                  </a:cubicBezTo>
                  <a:cubicBezTo>
                    <a:pt x="49" y="134"/>
                    <a:pt x="49" y="134"/>
                    <a:pt x="49" y="134"/>
                  </a:cubicBezTo>
                  <a:cubicBezTo>
                    <a:pt x="49" y="136"/>
                    <a:pt x="49" y="136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43"/>
                    <a:pt x="49" y="143"/>
                    <a:pt x="49" y="143"/>
                  </a:cubicBezTo>
                  <a:cubicBezTo>
                    <a:pt x="49" y="145"/>
                    <a:pt x="49" y="145"/>
                    <a:pt x="49" y="145"/>
                  </a:cubicBezTo>
                  <a:cubicBezTo>
                    <a:pt x="49" y="148"/>
                    <a:pt x="49" y="148"/>
                    <a:pt x="49" y="148"/>
                  </a:cubicBezTo>
                  <a:cubicBezTo>
                    <a:pt x="48" y="151"/>
                    <a:pt x="48" y="151"/>
                    <a:pt x="48" y="151"/>
                  </a:cubicBezTo>
                  <a:cubicBezTo>
                    <a:pt x="48" y="155"/>
                    <a:pt x="48" y="155"/>
                    <a:pt x="48" y="155"/>
                  </a:cubicBezTo>
                  <a:cubicBezTo>
                    <a:pt x="48" y="156"/>
                    <a:pt x="48" y="156"/>
                    <a:pt x="48" y="156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5"/>
                    <a:pt x="48" y="165"/>
                    <a:pt x="48" y="165"/>
                  </a:cubicBezTo>
                  <a:cubicBezTo>
                    <a:pt x="48" y="167"/>
                    <a:pt x="48" y="167"/>
                    <a:pt x="48" y="167"/>
                  </a:cubicBezTo>
                  <a:cubicBezTo>
                    <a:pt x="47" y="168"/>
                    <a:pt x="47" y="168"/>
                    <a:pt x="47" y="168"/>
                  </a:cubicBezTo>
                  <a:cubicBezTo>
                    <a:pt x="47" y="170"/>
                    <a:pt x="47" y="172"/>
                    <a:pt x="47" y="173"/>
                  </a:cubicBezTo>
                  <a:cubicBezTo>
                    <a:pt x="47" y="176"/>
                    <a:pt x="47" y="176"/>
                    <a:pt x="47" y="176"/>
                  </a:cubicBezTo>
                  <a:cubicBezTo>
                    <a:pt x="47" y="179"/>
                    <a:pt x="47" y="179"/>
                    <a:pt x="47" y="179"/>
                  </a:cubicBezTo>
                  <a:cubicBezTo>
                    <a:pt x="47" y="181"/>
                    <a:pt x="47" y="183"/>
                    <a:pt x="46" y="185"/>
                  </a:cubicBezTo>
                  <a:cubicBezTo>
                    <a:pt x="46" y="187"/>
                    <a:pt x="46" y="187"/>
                    <a:pt x="46" y="187"/>
                  </a:cubicBezTo>
                  <a:cubicBezTo>
                    <a:pt x="46" y="190"/>
                    <a:pt x="46" y="190"/>
                    <a:pt x="46" y="190"/>
                  </a:cubicBezTo>
                  <a:cubicBezTo>
                    <a:pt x="46" y="191"/>
                    <a:pt x="46" y="191"/>
                    <a:pt x="46" y="191"/>
                  </a:cubicBezTo>
                  <a:cubicBezTo>
                    <a:pt x="46" y="191"/>
                    <a:pt x="46" y="191"/>
                    <a:pt x="46" y="192"/>
                  </a:cubicBezTo>
                  <a:cubicBezTo>
                    <a:pt x="46" y="192"/>
                    <a:pt x="46" y="192"/>
                    <a:pt x="46" y="192"/>
                  </a:cubicBezTo>
                  <a:cubicBezTo>
                    <a:pt x="46" y="195"/>
                    <a:pt x="46" y="195"/>
                    <a:pt x="46" y="195"/>
                  </a:cubicBezTo>
                  <a:cubicBezTo>
                    <a:pt x="45" y="197"/>
                    <a:pt x="45" y="199"/>
                    <a:pt x="45" y="200"/>
                  </a:cubicBezTo>
                  <a:cubicBezTo>
                    <a:pt x="45" y="203"/>
                    <a:pt x="45" y="203"/>
                    <a:pt x="45" y="203"/>
                  </a:cubicBezTo>
                  <a:cubicBezTo>
                    <a:pt x="45" y="205"/>
                    <a:pt x="45" y="206"/>
                    <a:pt x="45" y="208"/>
                  </a:cubicBezTo>
                  <a:cubicBezTo>
                    <a:pt x="44" y="211"/>
                    <a:pt x="44" y="214"/>
                    <a:pt x="44" y="217"/>
                  </a:cubicBezTo>
                  <a:cubicBezTo>
                    <a:pt x="44" y="218"/>
                    <a:pt x="44" y="218"/>
                    <a:pt x="44" y="218"/>
                  </a:cubicBezTo>
                  <a:cubicBezTo>
                    <a:pt x="44" y="220"/>
                    <a:pt x="43" y="221"/>
                    <a:pt x="43" y="223"/>
                  </a:cubicBezTo>
                  <a:cubicBezTo>
                    <a:pt x="43" y="225"/>
                    <a:pt x="43" y="227"/>
                    <a:pt x="43" y="229"/>
                  </a:cubicBezTo>
                  <a:cubicBezTo>
                    <a:pt x="42" y="231"/>
                    <a:pt x="42" y="231"/>
                    <a:pt x="42" y="231"/>
                  </a:cubicBezTo>
                  <a:cubicBezTo>
                    <a:pt x="42" y="234"/>
                    <a:pt x="42" y="236"/>
                    <a:pt x="42" y="239"/>
                  </a:cubicBezTo>
                  <a:cubicBezTo>
                    <a:pt x="41" y="241"/>
                    <a:pt x="41" y="243"/>
                    <a:pt x="41" y="245"/>
                  </a:cubicBezTo>
                  <a:cubicBezTo>
                    <a:pt x="41" y="247"/>
                    <a:pt x="40" y="248"/>
                    <a:pt x="40" y="250"/>
                  </a:cubicBezTo>
                  <a:cubicBezTo>
                    <a:pt x="40" y="251"/>
                    <a:pt x="40" y="251"/>
                    <a:pt x="40" y="251"/>
                  </a:cubicBezTo>
                  <a:cubicBezTo>
                    <a:pt x="40" y="252"/>
                    <a:pt x="40" y="252"/>
                    <a:pt x="40" y="252"/>
                  </a:cubicBezTo>
                  <a:cubicBezTo>
                    <a:pt x="40" y="253"/>
                    <a:pt x="40" y="253"/>
                    <a:pt x="40" y="253"/>
                  </a:cubicBezTo>
                  <a:cubicBezTo>
                    <a:pt x="40" y="253"/>
                    <a:pt x="40" y="253"/>
                    <a:pt x="40" y="253"/>
                  </a:cubicBezTo>
                  <a:cubicBezTo>
                    <a:pt x="40" y="254"/>
                    <a:pt x="40" y="254"/>
                    <a:pt x="40" y="254"/>
                  </a:cubicBezTo>
                  <a:cubicBezTo>
                    <a:pt x="39" y="256"/>
                    <a:pt x="39" y="256"/>
                    <a:pt x="39" y="256"/>
                  </a:cubicBezTo>
                  <a:cubicBezTo>
                    <a:pt x="39" y="257"/>
                    <a:pt x="39" y="258"/>
                    <a:pt x="39" y="259"/>
                  </a:cubicBezTo>
                  <a:cubicBezTo>
                    <a:pt x="39" y="261"/>
                    <a:pt x="39" y="261"/>
                    <a:pt x="39" y="261"/>
                  </a:cubicBezTo>
                  <a:cubicBezTo>
                    <a:pt x="39" y="261"/>
                    <a:pt x="39" y="261"/>
                    <a:pt x="39" y="261"/>
                  </a:cubicBezTo>
                  <a:cubicBezTo>
                    <a:pt x="36" y="261"/>
                    <a:pt x="36" y="261"/>
                    <a:pt x="36" y="261"/>
                  </a:cubicBezTo>
                  <a:cubicBezTo>
                    <a:pt x="34" y="261"/>
                    <a:pt x="34" y="261"/>
                    <a:pt x="34" y="261"/>
                  </a:cubicBezTo>
                  <a:cubicBezTo>
                    <a:pt x="33" y="261"/>
                    <a:pt x="33" y="261"/>
                    <a:pt x="33" y="261"/>
                  </a:cubicBezTo>
                  <a:cubicBezTo>
                    <a:pt x="32" y="261"/>
                    <a:pt x="32" y="261"/>
                    <a:pt x="32" y="261"/>
                  </a:cubicBezTo>
                  <a:cubicBezTo>
                    <a:pt x="32" y="261"/>
                    <a:pt x="32" y="261"/>
                    <a:pt x="32" y="261"/>
                  </a:cubicBezTo>
                  <a:cubicBezTo>
                    <a:pt x="31" y="261"/>
                    <a:pt x="31" y="261"/>
                    <a:pt x="31" y="262"/>
                  </a:cubicBezTo>
                  <a:cubicBezTo>
                    <a:pt x="31" y="262"/>
                    <a:pt x="31" y="262"/>
                    <a:pt x="31" y="262"/>
                  </a:cubicBezTo>
                  <a:cubicBezTo>
                    <a:pt x="31" y="262"/>
                    <a:pt x="31" y="262"/>
                    <a:pt x="31" y="262"/>
                  </a:cubicBezTo>
                  <a:cubicBezTo>
                    <a:pt x="31" y="264"/>
                    <a:pt x="31" y="264"/>
                    <a:pt x="31" y="264"/>
                  </a:cubicBezTo>
                  <a:cubicBezTo>
                    <a:pt x="31" y="264"/>
                    <a:pt x="31" y="264"/>
                    <a:pt x="31" y="264"/>
                  </a:cubicBezTo>
                  <a:cubicBezTo>
                    <a:pt x="31" y="264"/>
                    <a:pt x="31" y="264"/>
                    <a:pt x="31" y="264"/>
                  </a:cubicBezTo>
                  <a:cubicBezTo>
                    <a:pt x="31" y="264"/>
                    <a:pt x="31" y="264"/>
                    <a:pt x="31" y="264"/>
                  </a:cubicBezTo>
                  <a:cubicBezTo>
                    <a:pt x="31" y="264"/>
                    <a:pt x="31" y="264"/>
                    <a:pt x="31" y="264"/>
                  </a:cubicBezTo>
                  <a:cubicBezTo>
                    <a:pt x="31" y="264"/>
                    <a:pt x="31" y="264"/>
                    <a:pt x="31" y="264"/>
                  </a:cubicBezTo>
                  <a:cubicBezTo>
                    <a:pt x="31" y="264"/>
                    <a:pt x="31" y="264"/>
                    <a:pt x="31" y="264"/>
                  </a:cubicBezTo>
                  <a:cubicBezTo>
                    <a:pt x="31" y="264"/>
                    <a:pt x="31" y="264"/>
                    <a:pt x="31" y="264"/>
                  </a:cubicBezTo>
                  <a:cubicBezTo>
                    <a:pt x="31" y="264"/>
                    <a:pt x="31" y="264"/>
                    <a:pt x="31" y="264"/>
                  </a:cubicBezTo>
                  <a:cubicBezTo>
                    <a:pt x="31" y="264"/>
                    <a:pt x="31" y="264"/>
                    <a:pt x="31" y="264"/>
                  </a:cubicBezTo>
                  <a:cubicBezTo>
                    <a:pt x="31" y="264"/>
                    <a:pt x="31" y="264"/>
                    <a:pt x="31" y="264"/>
                  </a:cubicBezTo>
                  <a:cubicBezTo>
                    <a:pt x="31" y="264"/>
                    <a:pt x="31" y="264"/>
                    <a:pt x="31" y="264"/>
                  </a:cubicBezTo>
                  <a:cubicBezTo>
                    <a:pt x="31" y="264"/>
                    <a:pt x="31" y="264"/>
                    <a:pt x="31" y="264"/>
                  </a:cubicBezTo>
                  <a:cubicBezTo>
                    <a:pt x="31" y="264"/>
                    <a:pt x="31" y="264"/>
                    <a:pt x="31" y="264"/>
                  </a:cubicBezTo>
                  <a:cubicBezTo>
                    <a:pt x="31" y="264"/>
                    <a:pt x="31" y="264"/>
                    <a:pt x="31" y="264"/>
                  </a:cubicBezTo>
                  <a:cubicBezTo>
                    <a:pt x="31" y="264"/>
                    <a:pt x="31" y="264"/>
                    <a:pt x="31" y="264"/>
                  </a:cubicBezTo>
                  <a:cubicBezTo>
                    <a:pt x="31" y="264"/>
                    <a:pt x="31" y="264"/>
                    <a:pt x="31" y="264"/>
                  </a:cubicBezTo>
                  <a:cubicBezTo>
                    <a:pt x="31" y="264"/>
                    <a:pt x="31" y="264"/>
                    <a:pt x="31" y="264"/>
                  </a:cubicBezTo>
                  <a:cubicBezTo>
                    <a:pt x="31" y="264"/>
                    <a:pt x="31" y="264"/>
                    <a:pt x="31" y="264"/>
                  </a:cubicBezTo>
                  <a:cubicBezTo>
                    <a:pt x="31" y="264"/>
                    <a:pt x="31" y="264"/>
                    <a:pt x="31" y="264"/>
                  </a:cubicBezTo>
                  <a:cubicBezTo>
                    <a:pt x="31" y="264"/>
                    <a:pt x="31" y="264"/>
                    <a:pt x="31" y="264"/>
                  </a:cubicBezTo>
                  <a:cubicBezTo>
                    <a:pt x="31" y="264"/>
                    <a:pt x="31" y="264"/>
                    <a:pt x="31" y="264"/>
                  </a:cubicBezTo>
                  <a:cubicBezTo>
                    <a:pt x="31" y="264"/>
                    <a:pt x="31" y="264"/>
                    <a:pt x="31" y="264"/>
                  </a:cubicBezTo>
                  <a:cubicBezTo>
                    <a:pt x="31" y="264"/>
                    <a:pt x="31" y="264"/>
                    <a:pt x="31" y="264"/>
                  </a:cubicBezTo>
                  <a:cubicBezTo>
                    <a:pt x="31" y="264"/>
                    <a:pt x="31" y="264"/>
                    <a:pt x="31" y="264"/>
                  </a:cubicBezTo>
                  <a:cubicBezTo>
                    <a:pt x="31" y="264"/>
                    <a:pt x="31" y="264"/>
                    <a:pt x="31" y="264"/>
                  </a:cubicBezTo>
                  <a:cubicBezTo>
                    <a:pt x="31" y="264"/>
                    <a:pt x="31" y="264"/>
                    <a:pt x="31" y="264"/>
                  </a:cubicBezTo>
                  <a:cubicBezTo>
                    <a:pt x="31" y="264"/>
                    <a:pt x="31" y="264"/>
                    <a:pt x="31" y="264"/>
                  </a:cubicBezTo>
                  <a:cubicBezTo>
                    <a:pt x="31" y="264"/>
                    <a:pt x="31" y="264"/>
                    <a:pt x="31" y="264"/>
                  </a:cubicBezTo>
                  <a:cubicBezTo>
                    <a:pt x="31" y="264"/>
                    <a:pt x="31" y="264"/>
                    <a:pt x="31" y="264"/>
                  </a:cubicBezTo>
                  <a:cubicBezTo>
                    <a:pt x="31" y="264"/>
                    <a:pt x="31" y="264"/>
                    <a:pt x="31" y="264"/>
                  </a:cubicBezTo>
                  <a:cubicBezTo>
                    <a:pt x="31" y="264"/>
                    <a:pt x="31" y="264"/>
                    <a:pt x="31" y="264"/>
                  </a:cubicBezTo>
                  <a:cubicBezTo>
                    <a:pt x="31" y="264"/>
                    <a:pt x="31" y="264"/>
                    <a:pt x="31" y="264"/>
                  </a:cubicBezTo>
                  <a:cubicBezTo>
                    <a:pt x="32" y="268"/>
                    <a:pt x="32" y="268"/>
                    <a:pt x="32" y="268"/>
                  </a:cubicBezTo>
                  <a:cubicBezTo>
                    <a:pt x="33" y="270"/>
                    <a:pt x="33" y="270"/>
                    <a:pt x="33" y="270"/>
                  </a:cubicBezTo>
                  <a:cubicBezTo>
                    <a:pt x="33" y="271"/>
                    <a:pt x="33" y="271"/>
                    <a:pt x="33" y="271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4" y="276"/>
                    <a:pt x="34" y="276"/>
                    <a:pt x="34" y="276"/>
                  </a:cubicBezTo>
                  <a:cubicBezTo>
                    <a:pt x="35" y="277"/>
                    <a:pt x="35" y="277"/>
                    <a:pt x="35" y="277"/>
                  </a:cubicBezTo>
                  <a:cubicBezTo>
                    <a:pt x="35" y="279"/>
                    <a:pt x="35" y="279"/>
                    <a:pt x="35" y="279"/>
                  </a:cubicBezTo>
                  <a:cubicBezTo>
                    <a:pt x="35" y="280"/>
                    <a:pt x="35" y="280"/>
                    <a:pt x="35" y="280"/>
                  </a:cubicBezTo>
                  <a:cubicBezTo>
                    <a:pt x="35" y="281"/>
                    <a:pt x="35" y="281"/>
                    <a:pt x="35" y="281"/>
                  </a:cubicBezTo>
                  <a:cubicBezTo>
                    <a:pt x="35" y="283"/>
                    <a:pt x="35" y="283"/>
                    <a:pt x="35" y="283"/>
                  </a:cubicBezTo>
                  <a:cubicBezTo>
                    <a:pt x="34" y="283"/>
                    <a:pt x="34" y="284"/>
                    <a:pt x="34" y="284"/>
                  </a:cubicBezTo>
                  <a:cubicBezTo>
                    <a:pt x="34" y="286"/>
                    <a:pt x="34" y="286"/>
                    <a:pt x="34" y="286"/>
                  </a:cubicBezTo>
                  <a:cubicBezTo>
                    <a:pt x="34" y="287"/>
                    <a:pt x="34" y="287"/>
                    <a:pt x="34" y="287"/>
                  </a:cubicBezTo>
                  <a:cubicBezTo>
                    <a:pt x="34" y="287"/>
                    <a:pt x="34" y="287"/>
                    <a:pt x="34" y="287"/>
                  </a:cubicBezTo>
                  <a:cubicBezTo>
                    <a:pt x="34" y="287"/>
                    <a:pt x="34" y="287"/>
                    <a:pt x="34" y="287"/>
                  </a:cubicBezTo>
                  <a:cubicBezTo>
                    <a:pt x="33" y="288"/>
                    <a:pt x="33" y="288"/>
                    <a:pt x="33" y="288"/>
                  </a:cubicBezTo>
                  <a:cubicBezTo>
                    <a:pt x="33" y="289"/>
                    <a:pt x="33" y="289"/>
                    <a:pt x="33" y="289"/>
                  </a:cubicBezTo>
                  <a:cubicBezTo>
                    <a:pt x="33" y="290"/>
                    <a:pt x="33" y="290"/>
                    <a:pt x="33" y="290"/>
                  </a:cubicBezTo>
                  <a:cubicBezTo>
                    <a:pt x="33" y="291"/>
                    <a:pt x="33" y="291"/>
                    <a:pt x="33" y="291"/>
                  </a:cubicBezTo>
                  <a:cubicBezTo>
                    <a:pt x="33" y="291"/>
                    <a:pt x="33" y="291"/>
                    <a:pt x="33" y="291"/>
                  </a:cubicBezTo>
                  <a:cubicBezTo>
                    <a:pt x="32" y="292"/>
                    <a:pt x="32" y="292"/>
                    <a:pt x="32" y="292"/>
                  </a:cubicBezTo>
                  <a:cubicBezTo>
                    <a:pt x="32" y="293"/>
                    <a:pt x="32" y="293"/>
                    <a:pt x="32" y="293"/>
                  </a:cubicBezTo>
                  <a:cubicBezTo>
                    <a:pt x="32" y="293"/>
                    <a:pt x="32" y="294"/>
                    <a:pt x="32" y="294"/>
                  </a:cubicBezTo>
                  <a:cubicBezTo>
                    <a:pt x="32" y="295"/>
                    <a:pt x="32" y="295"/>
                    <a:pt x="31" y="296"/>
                  </a:cubicBezTo>
                  <a:cubicBezTo>
                    <a:pt x="31" y="296"/>
                    <a:pt x="31" y="296"/>
                    <a:pt x="31" y="296"/>
                  </a:cubicBezTo>
                  <a:cubicBezTo>
                    <a:pt x="31" y="297"/>
                    <a:pt x="31" y="297"/>
                    <a:pt x="31" y="297"/>
                  </a:cubicBezTo>
                  <a:cubicBezTo>
                    <a:pt x="31" y="298"/>
                    <a:pt x="31" y="298"/>
                    <a:pt x="31" y="298"/>
                  </a:cubicBezTo>
                  <a:cubicBezTo>
                    <a:pt x="31" y="299"/>
                    <a:pt x="31" y="299"/>
                    <a:pt x="31" y="299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30" y="301"/>
                    <a:pt x="30" y="301"/>
                    <a:pt x="30" y="301"/>
                  </a:cubicBezTo>
                  <a:cubicBezTo>
                    <a:pt x="30" y="302"/>
                    <a:pt x="30" y="302"/>
                    <a:pt x="30" y="302"/>
                  </a:cubicBezTo>
                  <a:cubicBezTo>
                    <a:pt x="30" y="302"/>
                    <a:pt x="30" y="302"/>
                    <a:pt x="30" y="302"/>
                  </a:cubicBezTo>
                  <a:cubicBezTo>
                    <a:pt x="30" y="303"/>
                    <a:pt x="30" y="303"/>
                    <a:pt x="30" y="303"/>
                  </a:cubicBezTo>
                  <a:cubicBezTo>
                    <a:pt x="29" y="304"/>
                    <a:pt x="29" y="304"/>
                    <a:pt x="29" y="304"/>
                  </a:cubicBezTo>
                  <a:cubicBezTo>
                    <a:pt x="29" y="304"/>
                    <a:pt x="29" y="305"/>
                    <a:pt x="29" y="305"/>
                  </a:cubicBezTo>
                  <a:cubicBezTo>
                    <a:pt x="28" y="307"/>
                    <a:pt x="28" y="307"/>
                    <a:pt x="28" y="307"/>
                  </a:cubicBezTo>
                  <a:cubicBezTo>
                    <a:pt x="28" y="308"/>
                    <a:pt x="28" y="308"/>
                    <a:pt x="28" y="308"/>
                  </a:cubicBezTo>
                  <a:cubicBezTo>
                    <a:pt x="28" y="308"/>
                    <a:pt x="28" y="308"/>
                    <a:pt x="28" y="308"/>
                  </a:cubicBezTo>
                  <a:cubicBezTo>
                    <a:pt x="27" y="310"/>
                    <a:pt x="27" y="310"/>
                    <a:pt x="27" y="310"/>
                  </a:cubicBezTo>
                  <a:cubicBezTo>
                    <a:pt x="27" y="311"/>
                    <a:pt x="27" y="311"/>
                    <a:pt x="27" y="311"/>
                  </a:cubicBezTo>
                  <a:cubicBezTo>
                    <a:pt x="27" y="311"/>
                    <a:pt x="27" y="312"/>
                    <a:pt x="26" y="312"/>
                  </a:cubicBezTo>
                  <a:cubicBezTo>
                    <a:pt x="26" y="313"/>
                    <a:pt x="26" y="313"/>
                    <a:pt x="26" y="313"/>
                  </a:cubicBezTo>
                  <a:cubicBezTo>
                    <a:pt x="26" y="314"/>
                    <a:pt x="26" y="314"/>
                    <a:pt x="26" y="314"/>
                  </a:cubicBezTo>
                  <a:cubicBezTo>
                    <a:pt x="26" y="315"/>
                    <a:pt x="25" y="316"/>
                    <a:pt x="25" y="316"/>
                  </a:cubicBezTo>
                  <a:cubicBezTo>
                    <a:pt x="25" y="317"/>
                    <a:pt x="25" y="317"/>
                    <a:pt x="25" y="317"/>
                  </a:cubicBezTo>
                  <a:cubicBezTo>
                    <a:pt x="24" y="318"/>
                    <a:pt x="24" y="318"/>
                    <a:pt x="24" y="318"/>
                  </a:cubicBezTo>
                  <a:cubicBezTo>
                    <a:pt x="24" y="319"/>
                    <a:pt x="24" y="319"/>
                    <a:pt x="24" y="319"/>
                  </a:cubicBezTo>
                  <a:cubicBezTo>
                    <a:pt x="24" y="319"/>
                    <a:pt x="24" y="319"/>
                    <a:pt x="24" y="319"/>
                  </a:cubicBezTo>
                  <a:cubicBezTo>
                    <a:pt x="23" y="321"/>
                    <a:pt x="23" y="321"/>
                    <a:pt x="23" y="321"/>
                  </a:cubicBezTo>
                  <a:cubicBezTo>
                    <a:pt x="23" y="321"/>
                    <a:pt x="23" y="321"/>
                    <a:pt x="23" y="321"/>
                  </a:cubicBezTo>
                  <a:cubicBezTo>
                    <a:pt x="23" y="321"/>
                    <a:pt x="23" y="321"/>
                    <a:pt x="23" y="321"/>
                  </a:cubicBezTo>
                  <a:cubicBezTo>
                    <a:pt x="23" y="322"/>
                    <a:pt x="23" y="322"/>
                    <a:pt x="23" y="322"/>
                  </a:cubicBezTo>
                  <a:cubicBezTo>
                    <a:pt x="22" y="323"/>
                    <a:pt x="22" y="323"/>
                    <a:pt x="22" y="323"/>
                  </a:cubicBezTo>
                  <a:cubicBezTo>
                    <a:pt x="22" y="324"/>
                    <a:pt x="22" y="324"/>
                    <a:pt x="22" y="324"/>
                  </a:cubicBezTo>
                  <a:cubicBezTo>
                    <a:pt x="22" y="325"/>
                    <a:pt x="22" y="325"/>
                    <a:pt x="22" y="325"/>
                  </a:cubicBezTo>
                  <a:cubicBezTo>
                    <a:pt x="21" y="326"/>
                    <a:pt x="21" y="326"/>
                    <a:pt x="21" y="326"/>
                  </a:cubicBezTo>
                  <a:cubicBezTo>
                    <a:pt x="21" y="328"/>
                    <a:pt x="21" y="328"/>
                    <a:pt x="21" y="328"/>
                  </a:cubicBezTo>
                  <a:cubicBezTo>
                    <a:pt x="20" y="328"/>
                    <a:pt x="20" y="328"/>
                    <a:pt x="20" y="328"/>
                  </a:cubicBezTo>
                  <a:cubicBezTo>
                    <a:pt x="20" y="329"/>
                    <a:pt x="20" y="329"/>
                    <a:pt x="20" y="329"/>
                  </a:cubicBezTo>
                  <a:cubicBezTo>
                    <a:pt x="20" y="330"/>
                    <a:pt x="20" y="330"/>
                    <a:pt x="20" y="330"/>
                  </a:cubicBezTo>
                  <a:cubicBezTo>
                    <a:pt x="19" y="330"/>
                    <a:pt x="19" y="330"/>
                    <a:pt x="19" y="330"/>
                  </a:cubicBezTo>
                  <a:cubicBezTo>
                    <a:pt x="19" y="331"/>
                    <a:pt x="19" y="332"/>
                    <a:pt x="18" y="333"/>
                  </a:cubicBezTo>
                  <a:cubicBezTo>
                    <a:pt x="18" y="334"/>
                    <a:pt x="18" y="334"/>
                    <a:pt x="18" y="334"/>
                  </a:cubicBezTo>
                  <a:cubicBezTo>
                    <a:pt x="18" y="334"/>
                    <a:pt x="18" y="334"/>
                    <a:pt x="18" y="334"/>
                  </a:cubicBezTo>
                  <a:cubicBezTo>
                    <a:pt x="17" y="335"/>
                    <a:pt x="17" y="335"/>
                    <a:pt x="17" y="335"/>
                  </a:cubicBezTo>
                  <a:cubicBezTo>
                    <a:pt x="17" y="335"/>
                    <a:pt x="17" y="335"/>
                    <a:pt x="17" y="335"/>
                  </a:cubicBezTo>
                  <a:cubicBezTo>
                    <a:pt x="17" y="335"/>
                    <a:pt x="17" y="335"/>
                    <a:pt x="17" y="335"/>
                  </a:cubicBezTo>
                  <a:cubicBezTo>
                    <a:pt x="17" y="335"/>
                    <a:pt x="17" y="335"/>
                    <a:pt x="17" y="335"/>
                  </a:cubicBezTo>
                  <a:cubicBezTo>
                    <a:pt x="17" y="336"/>
                    <a:pt x="17" y="336"/>
                    <a:pt x="17" y="336"/>
                  </a:cubicBezTo>
                  <a:cubicBezTo>
                    <a:pt x="16" y="337"/>
                    <a:pt x="16" y="337"/>
                    <a:pt x="16" y="337"/>
                  </a:cubicBezTo>
                  <a:cubicBezTo>
                    <a:pt x="16" y="337"/>
                    <a:pt x="16" y="337"/>
                    <a:pt x="16" y="337"/>
                  </a:cubicBezTo>
                  <a:cubicBezTo>
                    <a:pt x="16" y="338"/>
                    <a:pt x="16" y="338"/>
                    <a:pt x="16" y="338"/>
                  </a:cubicBezTo>
                  <a:cubicBezTo>
                    <a:pt x="15" y="339"/>
                    <a:pt x="15" y="339"/>
                    <a:pt x="15" y="339"/>
                  </a:cubicBezTo>
                  <a:cubicBezTo>
                    <a:pt x="15" y="340"/>
                    <a:pt x="15" y="340"/>
                    <a:pt x="15" y="340"/>
                  </a:cubicBezTo>
                  <a:cubicBezTo>
                    <a:pt x="15" y="340"/>
                    <a:pt x="15" y="340"/>
                    <a:pt x="15" y="340"/>
                  </a:cubicBezTo>
                  <a:cubicBezTo>
                    <a:pt x="14" y="341"/>
                    <a:pt x="14" y="341"/>
                    <a:pt x="14" y="341"/>
                  </a:cubicBezTo>
                  <a:cubicBezTo>
                    <a:pt x="14" y="341"/>
                    <a:pt x="14" y="341"/>
                    <a:pt x="14" y="341"/>
                  </a:cubicBezTo>
                  <a:cubicBezTo>
                    <a:pt x="14" y="343"/>
                    <a:pt x="14" y="343"/>
                    <a:pt x="14" y="343"/>
                  </a:cubicBezTo>
                  <a:cubicBezTo>
                    <a:pt x="13" y="343"/>
                    <a:pt x="13" y="343"/>
                    <a:pt x="13" y="343"/>
                  </a:cubicBezTo>
                  <a:cubicBezTo>
                    <a:pt x="12" y="343"/>
                    <a:pt x="12" y="343"/>
                    <a:pt x="12" y="343"/>
                  </a:cubicBezTo>
                  <a:cubicBezTo>
                    <a:pt x="11" y="343"/>
                    <a:pt x="11" y="343"/>
                    <a:pt x="11" y="343"/>
                  </a:cubicBezTo>
                  <a:cubicBezTo>
                    <a:pt x="11" y="343"/>
                    <a:pt x="11" y="343"/>
                    <a:pt x="11" y="343"/>
                  </a:cubicBezTo>
                  <a:cubicBezTo>
                    <a:pt x="9" y="343"/>
                    <a:pt x="9" y="343"/>
                    <a:pt x="9" y="343"/>
                  </a:cubicBezTo>
                  <a:cubicBezTo>
                    <a:pt x="9" y="343"/>
                    <a:pt x="9" y="343"/>
                    <a:pt x="9" y="343"/>
                  </a:cubicBezTo>
                  <a:cubicBezTo>
                    <a:pt x="9" y="343"/>
                    <a:pt x="9" y="343"/>
                    <a:pt x="9" y="343"/>
                  </a:cubicBezTo>
                  <a:cubicBezTo>
                    <a:pt x="9" y="343"/>
                    <a:pt x="8" y="343"/>
                    <a:pt x="8" y="343"/>
                  </a:cubicBezTo>
                  <a:cubicBezTo>
                    <a:pt x="8" y="343"/>
                    <a:pt x="8" y="343"/>
                    <a:pt x="8" y="343"/>
                  </a:cubicBezTo>
                  <a:cubicBezTo>
                    <a:pt x="8" y="343"/>
                    <a:pt x="8" y="343"/>
                    <a:pt x="8" y="344"/>
                  </a:cubicBezTo>
                  <a:cubicBezTo>
                    <a:pt x="8" y="344"/>
                    <a:pt x="8" y="344"/>
                    <a:pt x="8" y="344"/>
                  </a:cubicBezTo>
                  <a:cubicBezTo>
                    <a:pt x="8" y="344"/>
                    <a:pt x="8" y="344"/>
                    <a:pt x="8" y="344"/>
                  </a:cubicBezTo>
                  <a:cubicBezTo>
                    <a:pt x="8" y="344"/>
                    <a:pt x="8" y="344"/>
                    <a:pt x="8" y="344"/>
                  </a:cubicBezTo>
                  <a:cubicBezTo>
                    <a:pt x="8" y="346"/>
                    <a:pt x="8" y="346"/>
                    <a:pt x="8" y="346"/>
                  </a:cubicBezTo>
                  <a:cubicBezTo>
                    <a:pt x="8" y="347"/>
                    <a:pt x="8" y="347"/>
                    <a:pt x="8" y="347"/>
                  </a:cubicBezTo>
                  <a:cubicBezTo>
                    <a:pt x="8" y="352"/>
                    <a:pt x="8" y="352"/>
                    <a:pt x="8" y="352"/>
                  </a:cubicBezTo>
                  <a:cubicBezTo>
                    <a:pt x="8" y="353"/>
                    <a:pt x="8" y="353"/>
                    <a:pt x="8" y="353"/>
                  </a:cubicBezTo>
                  <a:cubicBezTo>
                    <a:pt x="8" y="354"/>
                    <a:pt x="8" y="354"/>
                    <a:pt x="8" y="354"/>
                  </a:cubicBezTo>
                  <a:cubicBezTo>
                    <a:pt x="8" y="354"/>
                    <a:pt x="8" y="354"/>
                    <a:pt x="8" y="354"/>
                  </a:cubicBezTo>
                  <a:cubicBezTo>
                    <a:pt x="8" y="354"/>
                    <a:pt x="8" y="354"/>
                    <a:pt x="8" y="354"/>
                  </a:cubicBezTo>
                  <a:cubicBezTo>
                    <a:pt x="8" y="354"/>
                    <a:pt x="8" y="354"/>
                    <a:pt x="8" y="354"/>
                  </a:cubicBezTo>
                  <a:cubicBezTo>
                    <a:pt x="8" y="354"/>
                    <a:pt x="8" y="354"/>
                    <a:pt x="8" y="354"/>
                  </a:cubicBezTo>
                  <a:cubicBezTo>
                    <a:pt x="8" y="356"/>
                    <a:pt x="8" y="356"/>
                    <a:pt x="8" y="356"/>
                  </a:cubicBezTo>
                  <a:cubicBezTo>
                    <a:pt x="8" y="358"/>
                    <a:pt x="8" y="358"/>
                    <a:pt x="8" y="358"/>
                  </a:cubicBezTo>
                  <a:cubicBezTo>
                    <a:pt x="8" y="361"/>
                    <a:pt x="8" y="361"/>
                    <a:pt x="8" y="361"/>
                  </a:cubicBezTo>
                  <a:cubicBezTo>
                    <a:pt x="8" y="363"/>
                    <a:pt x="8" y="363"/>
                    <a:pt x="8" y="363"/>
                  </a:cubicBezTo>
                  <a:cubicBezTo>
                    <a:pt x="8" y="365"/>
                    <a:pt x="8" y="365"/>
                    <a:pt x="8" y="365"/>
                  </a:cubicBezTo>
                  <a:cubicBezTo>
                    <a:pt x="7" y="366"/>
                    <a:pt x="7" y="366"/>
                    <a:pt x="7" y="366"/>
                  </a:cubicBezTo>
                  <a:cubicBezTo>
                    <a:pt x="7" y="367"/>
                    <a:pt x="7" y="367"/>
                    <a:pt x="7" y="367"/>
                  </a:cubicBezTo>
                  <a:cubicBezTo>
                    <a:pt x="6" y="368"/>
                    <a:pt x="6" y="368"/>
                    <a:pt x="6" y="368"/>
                  </a:cubicBezTo>
                  <a:cubicBezTo>
                    <a:pt x="5" y="370"/>
                    <a:pt x="5" y="370"/>
                    <a:pt x="5" y="370"/>
                  </a:cubicBezTo>
                  <a:cubicBezTo>
                    <a:pt x="4" y="371"/>
                    <a:pt x="4" y="371"/>
                    <a:pt x="4" y="371"/>
                  </a:cubicBezTo>
                  <a:cubicBezTo>
                    <a:pt x="4" y="371"/>
                    <a:pt x="4" y="371"/>
                    <a:pt x="4" y="371"/>
                  </a:cubicBezTo>
                  <a:cubicBezTo>
                    <a:pt x="3" y="373"/>
                    <a:pt x="3" y="373"/>
                    <a:pt x="3" y="373"/>
                  </a:cubicBezTo>
                  <a:cubicBezTo>
                    <a:pt x="2" y="375"/>
                    <a:pt x="2" y="375"/>
                    <a:pt x="2" y="375"/>
                  </a:cubicBezTo>
                  <a:cubicBezTo>
                    <a:pt x="2" y="375"/>
                    <a:pt x="2" y="375"/>
                    <a:pt x="2" y="375"/>
                  </a:cubicBezTo>
                  <a:cubicBezTo>
                    <a:pt x="1" y="376"/>
                    <a:pt x="1" y="376"/>
                    <a:pt x="1" y="376"/>
                  </a:cubicBezTo>
                  <a:cubicBezTo>
                    <a:pt x="0" y="378"/>
                    <a:pt x="0" y="378"/>
                    <a:pt x="0" y="378"/>
                  </a:cubicBezTo>
                  <a:cubicBezTo>
                    <a:pt x="7" y="378"/>
                    <a:pt x="14" y="378"/>
                    <a:pt x="22" y="378"/>
                  </a:cubicBezTo>
                  <a:cubicBezTo>
                    <a:pt x="23" y="378"/>
                    <a:pt x="24" y="378"/>
                    <a:pt x="26" y="378"/>
                  </a:cubicBezTo>
                  <a:close/>
                  <a:moveTo>
                    <a:pt x="23" y="374"/>
                  </a:moveTo>
                  <a:cubicBezTo>
                    <a:pt x="21" y="374"/>
                    <a:pt x="21" y="374"/>
                    <a:pt x="21" y="374"/>
                  </a:cubicBezTo>
                  <a:cubicBezTo>
                    <a:pt x="22" y="374"/>
                    <a:pt x="22" y="374"/>
                    <a:pt x="22" y="374"/>
                  </a:cubicBezTo>
                  <a:cubicBezTo>
                    <a:pt x="24" y="372"/>
                    <a:pt x="24" y="372"/>
                    <a:pt x="24" y="372"/>
                  </a:cubicBezTo>
                  <a:cubicBezTo>
                    <a:pt x="24" y="372"/>
                    <a:pt x="24" y="372"/>
                    <a:pt x="24" y="372"/>
                  </a:cubicBezTo>
                  <a:cubicBezTo>
                    <a:pt x="25" y="373"/>
                    <a:pt x="25" y="373"/>
                    <a:pt x="25" y="373"/>
                  </a:cubicBezTo>
                  <a:cubicBezTo>
                    <a:pt x="25" y="374"/>
                    <a:pt x="25" y="374"/>
                    <a:pt x="25" y="374"/>
                  </a:cubicBezTo>
                  <a:lnTo>
                    <a:pt x="23" y="374"/>
                  </a:lnTo>
                  <a:close/>
                  <a:moveTo>
                    <a:pt x="20" y="355"/>
                  </a:moveTo>
                  <a:cubicBezTo>
                    <a:pt x="21" y="355"/>
                    <a:pt x="21" y="355"/>
                    <a:pt x="21" y="355"/>
                  </a:cubicBezTo>
                  <a:cubicBezTo>
                    <a:pt x="22" y="355"/>
                    <a:pt x="22" y="355"/>
                    <a:pt x="22" y="355"/>
                  </a:cubicBezTo>
                  <a:cubicBezTo>
                    <a:pt x="22" y="355"/>
                    <a:pt x="22" y="355"/>
                    <a:pt x="22" y="355"/>
                  </a:cubicBezTo>
                  <a:cubicBezTo>
                    <a:pt x="22" y="355"/>
                    <a:pt x="22" y="355"/>
                    <a:pt x="22" y="355"/>
                  </a:cubicBezTo>
                  <a:cubicBezTo>
                    <a:pt x="22" y="355"/>
                    <a:pt x="22" y="355"/>
                    <a:pt x="22" y="355"/>
                  </a:cubicBezTo>
                  <a:cubicBezTo>
                    <a:pt x="21" y="356"/>
                    <a:pt x="21" y="356"/>
                    <a:pt x="21" y="356"/>
                  </a:cubicBezTo>
                  <a:cubicBezTo>
                    <a:pt x="20" y="358"/>
                    <a:pt x="20" y="358"/>
                    <a:pt x="20" y="358"/>
                  </a:cubicBezTo>
                  <a:cubicBezTo>
                    <a:pt x="20" y="358"/>
                    <a:pt x="20" y="358"/>
                    <a:pt x="20" y="358"/>
                  </a:cubicBezTo>
                  <a:cubicBezTo>
                    <a:pt x="20" y="357"/>
                    <a:pt x="20" y="357"/>
                    <a:pt x="20" y="357"/>
                  </a:cubicBezTo>
                  <a:cubicBezTo>
                    <a:pt x="18" y="355"/>
                    <a:pt x="18" y="355"/>
                    <a:pt x="18" y="355"/>
                  </a:cubicBezTo>
                  <a:lnTo>
                    <a:pt x="20" y="355"/>
                  </a:lnTo>
                  <a:close/>
                  <a:moveTo>
                    <a:pt x="18" y="349"/>
                  </a:moveTo>
                  <a:cubicBezTo>
                    <a:pt x="18" y="349"/>
                    <a:pt x="18" y="349"/>
                    <a:pt x="18" y="349"/>
                  </a:cubicBezTo>
                  <a:cubicBezTo>
                    <a:pt x="17" y="349"/>
                    <a:pt x="17" y="349"/>
                    <a:pt x="17" y="349"/>
                  </a:cubicBezTo>
                  <a:cubicBezTo>
                    <a:pt x="17" y="349"/>
                    <a:pt x="17" y="349"/>
                    <a:pt x="17" y="349"/>
                  </a:cubicBezTo>
                  <a:cubicBezTo>
                    <a:pt x="17" y="348"/>
                    <a:pt x="17" y="348"/>
                    <a:pt x="17" y="348"/>
                  </a:cubicBezTo>
                  <a:cubicBezTo>
                    <a:pt x="17" y="348"/>
                    <a:pt x="17" y="348"/>
                    <a:pt x="17" y="348"/>
                  </a:cubicBezTo>
                  <a:cubicBezTo>
                    <a:pt x="17" y="346"/>
                    <a:pt x="17" y="346"/>
                    <a:pt x="17" y="346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8" y="348"/>
                    <a:pt x="18" y="348"/>
                    <a:pt x="18" y="348"/>
                  </a:cubicBezTo>
                  <a:lnTo>
                    <a:pt x="18" y="349"/>
                  </a:lnTo>
                  <a:close/>
                  <a:moveTo>
                    <a:pt x="21" y="349"/>
                  </a:moveTo>
                  <a:cubicBezTo>
                    <a:pt x="22" y="349"/>
                    <a:pt x="22" y="349"/>
                    <a:pt x="22" y="349"/>
                  </a:cubicBezTo>
                  <a:cubicBezTo>
                    <a:pt x="23" y="348"/>
                    <a:pt x="23" y="348"/>
                    <a:pt x="23" y="348"/>
                  </a:cubicBezTo>
                  <a:cubicBezTo>
                    <a:pt x="23" y="348"/>
                    <a:pt x="23" y="348"/>
                    <a:pt x="23" y="348"/>
                  </a:cubicBezTo>
                  <a:cubicBezTo>
                    <a:pt x="23" y="349"/>
                    <a:pt x="23" y="349"/>
                    <a:pt x="23" y="349"/>
                  </a:cubicBezTo>
                  <a:cubicBezTo>
                    <a:pt x="23" y="349"/>
                    <a:pt x="23" y="349"/>
                    <a:pt x="23" y="349"/>
                  </a:cubicBezTo>
                  <a:cubicBezTo>
                    <a:pt x="23" y="351"/>
                    <a:pt x="23" y="351"/>
                    <a:pt x="23" y="351"/>
                  </a:cubicBezTo>
                  <a:lnTo>
                    <a:pt x="21" y="349"/>
                  </a:lnTo>
                  <a:close/>
                  <a:moveTo>
                    <a:pt x="23" y="368"/>
                  </a:moveTo>
                  <a:cubicBezTo>
                    <a:pt x="24" y="367"/>
                    <a:pt x="24" y="367"/>
                    <a:pt x="24" y="367"/>
                  </a:cubicBezTo>
                  <a:cubicBezTo>
                    <a:pt x="24" y="368"/>
                    <a:pt x="24" y="368"/>
                    <a:pt x="24" y="368"/>
                  </a:cubicBezTo>
                  <a:cubicBezTo>
                    <a:pt x="24" y="370"/>
                    <a:pt x="24" y="370"/>
                    <a:pt x="24" y="370"/>
                  </a:cubicBezTo>
                  <a:cubicBezTo>
                    <a:pt x="23" y="370"/>
                    <a:pt x="23" y="370"/>
                    <a:pt x="23" y="370"/>
                  </a:cubicBezTo>
                  <a:cubicBezTo>
                    <a:pt x="22" y="371"/>
                    <a:pt x="22" y="371"/>
                    <a:pt x="22" y="371"/>
                  </a:cubicBezTo>
                  <a:cubicBezTo>
                    <a:pt x="21" y="372"/>
                    <a:pt x="21" y="372"/>
                    <a:pt x="21" y="372"/>
                  </a:cubicBezTo>
                  <a:cubicBezTo>
                    <a:pt x="22" y="371"/>
                    <a:pt x="22" y="371"/>
                    <a:pt x="22" y="371"/>
                  </a:cubicBezTo>
                  <a:cubicBezTo>
                    <a:pt x="22" y="370"/>
                    <a:pt x="22" y="370"/>
                    <a:pt x="22" y="370"/>
                  </a:cubicBezTo>
                  <a:lnTo>
                    <a:pt x="23" y="368"/>
                  </a:lnTo>
                  <a:close/>
                  <a:moveTo>
                    <a:pt x="25" y="357"/>
                  </a:moveTo>
                  <a:cubicBezTo>
                    <a:pt x="26" y="358"/>
                    <a:pt x="26" y="358"/>
                    <a:pt x="26" y="358"/>
                  </a:cubicBezTo>
                  <a:cubicBezTo>
                    <a:pt x="27" y="359"/>
                    <a:pt x="27" y="359"/>
                    <a:pt x="27" y="359"/>
                  </a:cubicBezTo>
                  <a:cubicBezTo>
                    <a:pt x="26" y="359"/>
                    <a:pt x="26" y="359"/>
                    <a:pt x="26" y="359"/>
                  </a:cubicBezTo>
                  <a:cubicBezTo>
                    <a:pt x="26" y="360"/>
                    <a:pt x="26" y="360"/>
                    <a:pt x="26" y="360"/>
                  </a:cubicBezTo>
                  <a:cubicBezTo>
                    <a:pt x="26" y="361"/>
                    <a:pt x="26" y="361"/>
                    <a:pt x="26" y="361"/>
                  </a:cubicBezTo>
                  <a:cubicBezTo>
                    <a:pt x="25" y="362"/>
                    <a:pt x="25" y="362"/>
                    <a:pt x="25" y="362"/>
                  </a:cubicBezTo>
                  <a:cubicBezTo>
                    <a:pt x="25" y="360"/>
                    <a:pt x="25" y="360"/>
                    <a:pt x="25" y="360"/>
                  </a:cubicBezTo>
                  <a:cubicBezTo>
                    <a:pt x="25" y="358"/>
                    <a:pt x="25" y="358"/>
                    <a:pt x="25" y="358"/>
                  </a:cubicBezTo>
                  <a:cubicBezTo>
                    <a:pt x="25" y="358"/>
                    <a:pt x="25" y="358"/>
                    <a:pt x="25" y="358"/>
                  </a:cubicBezTo>
                  <a:cubicBezTo>
                    <a:pt x="25" y="357"/>
                    <a:pt x="25" y="357"/>
                    <a:pt x="25" y="357"/>
                  </a:cubicBezTo>
                  <a:close/>
                  <a:moveTo>
                    <a:pt x="26" y="368"/>
                  </a:moveTo>
                  <a:cubicBezTo>
                    <a:pt x="25" y="366"/>
                    <a:pt x="25" y="366"/>
                    <a:pt x="25" y="366"/>
                  </a:cubicBezTo>
                  <a:cubicBezTo>
                    <a:pt x="28" y="365"/>
                    <a:pt x="28" y="365"/>
                    <a:pt x="28" y="365"/>
                  </a:cubicBezTo>
                  <a:cubicBezTo>
                    <a:pt x="29" y="365"/>
                    <a:pt x="29" y="365"/>
                    <a:pt x="29" y="365"/>
                  </a:cubicBezTo>
                  <a:cubicBezTo>
                    <a:pt x="29" y="365"/>
                    <a:pt x="29" y="365"/>
                    <a:pt x="29" y="365"/>
                  </a:cubicBezTo>
                  <a:cubicBezTo>
                    <a:pt x="29" y="365"/>
                    <a:pt x="29" y="365"/>
                    <a:pt x="29" y="365"/>
                  </a:cubicBezTo>
                  <a:cubicBezTo>
                    <a:pt x="28" y="366"/>
                    <a:pt x="28" y="366"/>
                    <a:pt x="28" y="366"/>
                  </a:cubicBezTo>
                  <a:lnTo>
                    <a:pt x="26" y="368"/>
                  </a:lnTo>
                  <a:close/>
                  <a:moveTo>
                    <a:pt x="29" y="359"/>
                  </a:moveTo>
                  <a:cubicBezTo>
                    <a:pt x="29" y="359"/>
                    <a:pt x="29" y="359"/>
                    <a:pt x="29" y="359"/>
                  </a:cubicBezTo>
                  <a:cubicBezTo>
                    <a:pt x="29" y="359"/>
                    <a:pt x="29" y="359"/>
                    <a:pt x="29" y="359"/>
                  </a:cubicBezTo>
                  <a:cubicBezTo>
                    <a:pt x="30" y="358"/>
                    <a:pt x="30" y="358"/>
                    <a:pt x="30" y="358"/>
                  </a:cubicBezTo>
                  <a:cubicBezTo>
                    <a:pt x="30" y="357"/>
                    <a:pt x="30" y="357"/>
                    <a:pt x="30" y="357"/>
                  </a:cubicBezTo>
                  <a:cubicBezTo>
                    <a:pt x="31" y="359"/>
                    <a:pt x="31" y="359"/>
                    <a:pt x="31" y="359"/>
                  </a:cubicBezTo>
                  <a:cubicBezTo>
                    <a:pt x="31" y="360"/>
                    <a:pt x="31" y="360"/>
                    <a:pt x="31" y="360"/>
                  </a:cubicBezTo>
                  <a:cubicBezTo>
                    <a:pt x="31" y="360"/>
                    <a:pt x="31" y="360"/>
                    <a:pt x="31" y="360"/>
                  </a:cubicBezTo>
                  <a:cubicBezTo>
                    <a:pt x="31" y="361"/>
                    <a:pt x="31" y="361"/>
                    <a:pt x="31" y="361"/>
                  </a:cubicBezTo>
                  <a:cubicBezTo>
                    <a:pt x="31" y="362"/>
                    <a:pt x="31" y="362"/>
                    <a:pt x="31" y="362"/>
                  </a:cubicBezTo>
                  <a:cubicBezTo>
                    <a:pt x="29" y="360"/>
                    <a:pt x="29" y="360"/>
                    <a:pt x="29" y="360"/>
                  </a:cubicBezTo>
                  <a:lnTo>
                    <a:pt x="29" y="359"/>
                  </a:lnTo>
                  <a:close/>
                  <a:moveTo>
                    <a:pt x="28" y="370"/>
                  </a:moveTo>
                  <a:cubicBezTo>
                    <a:pt x="27" y="371"/>
                    <a:pt x="27" y="371"/>
                    <a:pt x="27" y="371"/>
                  </a:cubicBezTo>
                  <a:cubicBezTo>
                    <a:pt x="27" y="372"/>
                    <a:pt x="27" y="372"/>
                    <a:pt x="27" y="372"/>
                  </a:cubicBezTo>
                  <a:cubicBezTo>
                    <a:pt x="26" y="370"/>
                    <a:pt x="26" y="370"/>
                    <a:pt x="26" y="370"/>
                  </a:cubicBezTo>
                  <a:cubicBezTo>
                    <a:pt x="26" y="370"/>
                    <a:pt x="26" y="370"/>
                    <a:pt x="26" y="370"/>
                  </a:cubicBezTo>
                  <a:cubicBezTo>
                    <a:pt x="27" y="370"/>
                    <a:pt x="27" y="370"/>
                    <a:pt x="27" y="370"/>
                  </a:cubicBezTo>
                  <a:cubicBezTo>
                    <a:pt x="29" y="368"/>
                    <a:pt x="29" y="368"/>
                    <a:pt x="29" y="368"/>
                  </a:cubicBezTo>
                  <a:lnTo>
                    <a:pt x="28" y="370"/>
                  </a:lnTo>
                  <a:close/>
                  <a:moveTo>
                    <a:pt x="32" y="374"/>
                  </a:moveTo>
                  <a:cubicBezTo>
                    <a:pt x="30" y="374"/>
                    <a:pt x="30" y="374"/>
                    <a:pt x="30" y="374"/>
                  </a:cubicBezTo>
                  <a:cubicBezTo>
                    <a:pt x="29" y="374"/>
                    <a:pt x="29" y="374"/>
                    <a:pt x="29" y="374"/>
                  </a:cubicBezTo>
                  <a:cubicBezTo>
                    <a:pt x="30" y="374"/>
                    <a:pt x="30" y="374"/>
                    <a:pt x="30" y="374"/>
                  </a:cubicBezTo>
                  <a:cubicBezTo>
                    <a:pt x="31" y="373"/>
                    <a:pt x="31" y="373"/>
                    <a:pt x="31" y="373"/>
                  </a:cubicBezTo>
                  <a:cubicBezTo>
                    <a:pt x="32" y="371"/>
                    <a:pt x="32" y="371"/>
                    <a:pt x="32" y="371"/>
                  </a:cubicBezTo>
                  <a:cubicBezTo>
                    <a:pt x="33" y="374"/>
                    <a:pt x="33" y="374"/>
                    <a:pt x="33" y="374"/>
                  </a:cubicBezTo>
                  <a:lnTo>
                    <a:pt x="32" y="374"/>
                  </a:lnTo>
                  <a:close/>
                  <a:moveTo>
                    <a:pt x="36" y="353"/>
                  </a:moveTo>
                  <a:cubicBezTo>
                    <a:pt x="34" y="353"/>
                    <a:pt x="34" y="353"/>
                    <a:pt x="34" y="353"/>
                  </a:cubicBezTo>
                  <a:cubicBezTo>
                    <a:pt x="33" y="353"/>
                    <a:pt x="33" y="353"/>
                    <a:pt x="33" y="353"/>
                  </a:cubicBezTo>
                  <a:cubicBezTo>
                    <a:pt x="33" y="353"/>
                    <a:pt x="33" y="353"/>
                    <a:pt x="33" y="353"/>
                  </a:cubicBezTo>
                  <a:cubicBezTo>
                    <a:pt x="33" y="353"/>
                    <a:pt x="33" y="353"/>
                    <a:pt x="33" y="353"/>
                  </a:cubicBezTo>
                  <a:cubicBezTo>
                    <a:pt x="34" y="352"/>
                    <a:pt x="34" y="352"/>
                    <a:pt x="34" y="352"/>
                  </a:cubicBezTo>
                  <a:cubicBezTo>
                    <a:pt x="34" y="351"/>
                    <a:pt x="34" y="351"/>
                    <a:pt x="34" y="351"/>
                  </a:cubicBezTo>
                  <a:cubicBezTo>
                    <a:pt x="35" y="350"/>
                    <a:pt x="35" y="350"/>
                    <a:pt x="35" y="350"/>
                  </a:cubicBezTo>
                  <a:cubicBezTo>
                    <a:pt x="35" y="350"/>
                    <a:pt x="35" y="350"/>
                    <a:pt x="35" y="350"/>
                  </a:cubicBezTo>
                  <a:cubicBezTo>
                    <a:pt x="36" y="351"/>
                    <a:pt x="36" y="351"/>
                    <a:pt x="36" y="351"/>
                  </a:cubicBezTo>
                  <a:cubicBezTo>
                    <a:pt x="37" y="353"/>
                    <a:pt x="37" y="353"/>
                    <a:pt x="37" y="353"/>
                  </a:cubicBezTo>
                  <a:lnTo>
                    <a:pt x="36" y="353"/>
                  </a:lnTo>
                  <a:close/>
                  <a:moveTo>
                    <a:pt x="37" y="355"/>
                  </a:moveTo>
                  <a:cubicBezTo>
                    <a:pt x="37" y="355"/>
                    <a:pt x="37" y="355"/>
                    <a:pt x="37" y="355"/>
                  </a:cubicBezTo>
                  <a:cubicBezTo>
                    <a:pt x="36" y="356"/>
                    <a:pt x="36" y="356"/>
                    <a:pt x="36" y="356"/>
                  </a:cubicBezTo>
                  <a:cubicBezTo>
                    <a:pt x="36" y="356"/>
                    <a:pt x="36" y="356"/>
                    <a:pt x="36" y="356"/>
                  </a:cubicBezTo>
                  <a:cubicBezTo>
                    <a:pt x="36" y="357"/>
                    <a:pt x="36" y="357"/>
                    <a:pt x="36" y="357"/>
                  </a:cubicBezTo>
                  <a:cubicBezTo>
                    <a:pt x="35" y="357"/>
                    <a:pt x="35" y="357"/>
                    <a:pt x="35" y="357"/>
                  </a:cubicBezTo>
                  <a:cubicBezTo>
                    <a:pt x="33" y="355"/>
                    <a:pt x="33" y="355"/>
                    <a:pt x="33" y="355"/>
                  </a:cubicBezTo>
                  <a:cubicBezTo>
                    <a:pt x="34" y="355"/>
                    <a:pt x="34" y="355"/>
                    <a:pt x="34" y="355"/>
                  </a:cubicBezTo>
                  <a:cubicBezTo>
                    <a:pt x="35" y="355"/>
                    <a:pt x="35" y="355"/>
                    <a:pt x="35" y="355"/>
                  </a:cubicBezTo>
                  <a:cubicBezTo>
                    <a:pt x="35" y="355"/>
                    <a:pt x="35" y="355"/>
                    <a:pt x="35" y="355"/>
                  </a:cubicBezTo>
                  <a:cubicBezTo>
                    <a:pt x="36" y="355"/>
                    <a:pt x="36" y="355"/>
                    <a:pt x="36" y="355"/>
                  </a:cubicBezTo>
                  <a:lnTo>
                    <a:pt x="37" y="355"/>
                  </a:lnTo>
                  <a:close/>
                  <a:moveTo>
                    <a:pt x="36" y="345"/>
                  </a:moveTo>
                  <a:cubicBezTo>
                    <a:pt x="36" y="345"/>
                    <a:pt x="36" y="345"/>
                    <a:pt x="36" y="345"/>
                  </a:cubicBezTo>
                  <a:cubicBezTo>
                    <a:pt x="35" y="347"/>
                    <a:pt x="35" y="347"/>
                    <a:pt x="35" y="347"/>
                  </a:cubicBezTo>
                  <a:cubicBezTo>
                    <a:pt x="35" y="347"/>
                    <a:pt x="35" y="347"/>
                    <a:pt x="35" y="347"/>
                  </a:cubicBezTo>
                  <a:cubicBezTo>
                    <a:pt x="33" y="344"/>
                    <a:pt x="33" y="344"/>
                    <a:pt x="33" y="344"/>
                  </a:cubicBezTo>
                  <a:cubicBezTo>
                    <a:pt x="34" y="344"/>
                    <a:pt x="34" y="344"/>
                    <a:pt x="34" y="344"/>
                  </a:cubicBezTo>
                  <a:cubicBezTo>
                    <a:pt x="35" y="344"/>
                    <a:pt x="35" y="344"/>
                    <a:pt x="35" y="344"/>
                  </a:cubicBezTo>
                  <a:cubicBezTo>
                    <a:pt x="36" y="344"/>
                    <a:pt x="36" y="344"/>
                    <a:pt x="36" y="344"/>
                  </a:cubicBezTo>
                  <a:cubicBezTo>
                    <a:pt x="37" y="344"/>
                    <a:pt x="37" y="344"/>
                    <a:pt x="37" y="344"/>
                  </a:cubicBezTo>
                  <a:cubicBezTo>
                    <a:pt x="37" y="345"/>
                    <a:pt x="37" y="345"/>
                    <a:pt x="37" y="345"/>
                  </a:cubicBezTo>
                  <a:lnTo>
                    <a:pt x="36" y="345"/>
                  </a:lnTo>
                  <a:close/>
                  <a:moveTo>
                    <a:pt x="36" y="363"/>
                  </a:moveTo>
                  <a:cubicBezTo>
                    <a:pt x="34" y="364"/>
                    <a:pt x="34" y="364"/>
                    <a:pt x="34" y="364"/>
                  </a:cubicBezTo>
                  <a:cubicBezTo>
                    <a:pt x="34" y="364"/>
                    <a:pt x="34" y="364"/>
                    <a:pt x="34" y="364"/>
                  </a:cubicBezTo>
                  <a:cubicBezTo>
                    <a:pt x="33" y="364"/>
                    <a:pt x="33" y="364"/>
                    <a:pt x="33" y="364"/>
                  </a:cubicBezTo>
                  <a:cubicBezTo>
                    <a:pt x="33" y="364"/>
                    <a:pt x="33" y="364"/>
                    <a:pt x="33" y="364"/>
                  </a:cubicBezTo>
                  <a:cubicBezTo>
                    <a:pt x="33" y="363"/>
                    <a:pt x="33" y="363"/>
                    <a:pt x="33" y="363"/>
                  </a:cubicBezTo>
                  <a:cubicBezTo>
                    <a:pt x="34" y="363"/>
                    <a:pt x="34" y="363"/>
                    <a:pt x="34" y="363"/>
                  </a:cubicBezTo>
                  <a:cubicBezTo>
                    <a:pt x="34" y="363"/>
                    <a:pt x="34" y="363"/>
                    <a:pt x="34" y="363"/>
                  </a:cubicBezTo>
                  <a:cubicBezTo>
                    <a:pt x="34" y="362"/>
                    <a:pt x="34" y="362"/>
                    <a:pt x="34" y="362"/>
                  </a:cubicBezTo>
                  <a:cubicBezTo>
                    <a:pt x="35" y="361"/>
                    <a:pt x="35" y="361"/>
                    <a:pt x="35" y="361"/>
                  </a:cubicBezTo>
                  <a:cubicBezTo>
                    <a:pt x="35" y="361"/>
                    <a:pt x="35" y="361"/>
                    <a:pt x="35" y="361"/>
                  </a:cubicBezTo>
                  <a:cubicBezTo>
                    <a:pt x="36" y="361"/>
                    <a:pt x="36" y="361"/>
                    <a:pt x="36" y="361"/>
                  </a:cubicBezTo>
                  <a:cubicBezTo>
                    <a:pt x="37" y="363"/>
                    <a:pt x="37" y="363"/>
                    <a:pt x="37" y="363"/>
                  </a:cubicBezTo>
                  <a:lnTo>
                    <a:pt x="36" y="363"/>
                  </a:lnTo>
                  <a:close/>
                  <a:moveTo>
                    <a:pt x="37" y="348"/>
                  </a:moveTo>
                  <a:cubicBezTo>
                    <a:pt x="37" y="347"/>
                    <a:pt x="37" y="347"/>
                    <a:pt x="37" y="347"/>
                  </a:cubicBezTo>
                  <a:cubicBezTo>
                    <a:pt x="38" y="346"/>
                    <a:pt x="38" y="346"/>
                    <a:pt x="38" y="346"/>
                  </a:cubicBezTo>
                  <a:cubicBezTo>
                    <a:pt x="38" y="346"/>
                    <a:pt x="38" y="346"/>
                    <a:pt x="38" y="346"/>
                  </a:cubicBezTo>
                  <a:cubicBezTo>
                    <a:pt x="38" y="346"/>
                    <a:pt x="38" y="346"/>
                    <a:pt x="38" y="346"/>
                  </a:cubicBezTo>
                  <a:cubicBezTo>
                    <a:pt x="38" y="347"/>
                    <a:pt x="38" y="347"/>
                    <a:pt x="38" y="347"/>
                  </a:cubicBezTo>
                  <a:cubicBezTo>
                    <a:pt x="38" y="349"/>
                    <a:pt x="38" y="349"/>
                    <a:pt x="38" y="349"/>
                  </a:cubicBezTo>
                  <a:lnTo>
                    <a:pt x="37" y="348"/>
                  </a:lnTo>
                  <a:close/>
                  <a:moveTo>
                    <a:pt x="39" y="338"/>
                  </a:moveTo>
                  <a:cubicBezTo>
                    <a:pt x="38" y="339"/>
                    <a:pt x="38" y="339"/>
                    <a:pt x="38" y="339"/>
                  </a:cubicBezTo>
                  <a:cubicBezTo>
                    <a:pt x="37" y="339"/>
                    <a:pt x="37" y="339"/>
                    <a:pt x="37" y="339"/>
                  </a:cubicBezTo>
                  <a:cubicBezTo>
                    <a:pt x="36" y="340"/>
                    <a:pt x="36" y="340"/>
                    <a:pt x="36" y="340"/>
                  </a:cubicBezTo>
                  <a:cubicBezTo>
                    <a:pt x="35" y="341"/>
                    <a:pt x="35" y="341"/>
                    <a:pt x="35" y="341"/>
                  </a:cubicBezTo>
                  <a:cubicBezTo>
                    <a:pt x="34" y="341"/>
                    <a:pt x="34" y="341"/>
                    <a:pt x="34" y="341"/>
                  </a:cubicBezTo>
                  <a:cubicBezTo>
                    <a:pt x="33" y="341"/>
                    <a:pt x="33" y="341"/>
                    <a:pt x="33" y="341"/>
                  </a:cubicBezTo>
                  <a:cubicBezTo>
                    <a:pt x="32" y="342"/>
                    <a:pt x="32" y="342"/>
                    <a:pt x="32" y="342"/>
                  </a:cubicBezTo>
                  <a:cubicBezTo>
                    <a:pt x="32" y="342"/>
                    <a:pt x="32" y="342"/>
                    <a:pt x="32" y="342"/>
                  </a:cubicBezTo>
                  <a:cubicBezTo>
                    <a:pt x="31" y="342"/>
                    <a:pt x="31" y="342"/>
                    <a:pt x="31" y="342"/>
                  </a:cubicBezTo>
                  <a:cubicBezTo>
                    <a:pt x="29" y="342"/>
                    <a:pt x="29" y="342"/>
                    <a:pt x="29" y="342"/>
                  </a:cubicBezTo>
                  <a:cubicBezTo>
                    <a:pt x="26" y="340"/>
                    <a:pt x="26" y="340"/>
                    <a:pt x="26" y="340"/>
                  </a:cubicBezTo>
                  <a:cubicBezTo>
                    <a:pt x="22" y="337"/>
                    <a:pt x="22" y="337"/>
                    <a:pt x="22" y="337"/>
                  </a:cubicBezTo>
                  <a:cubicBezTo>
                    <a:pt x="21" y="337"/>
                    <a:pt x="21" y="337"/>
                    <a:pt x="21" y="337"/>
                  </a:cubicBezTo>
                  <a:cubicBezTo>
                    <a:pt x="21" y="337"/>
                    <a:pt x="21" y="337"/>
                    <a:pt x="21" y="337"/>
                  </a:cubicBezTo>
                  <a:cubicBezTo>
                    <a:pt x="22" y="337"/>
                    <a:pt x="22" y="337"/>
                    <a:pt x="22" y="337"/>
                  </a:cubicBezTo>
                  <a:cubicBezTo>
                    <a:pt x="26" y="337"/>
                    <a:pt x="26" y="337"/>
                    <a:pt x="26" y="337"/>
                  </a:cubicBezTo>
                  <a:cubicBezTo>
                    <a:pt x="27" y="337"/>
                    <a:pt x="27" y="337"/>
                    <a:pt x="27" y="337"/>
                  </a:cubicBezTo>
                  <a:cubicBezTo>
                    <a:pt x="28" y="337"/>
                    <a:pt x="28" y="337"/>
                    <a:pt x="28" y="337"/>
                  </a:cubicBezTo>
                  <a:cubicBezTo>
                    <a:pt x="29" y="336"/>
                    <a:pt x="29" y="336"/>
                    <a:pt x="29" y="336"/>
                  </a:cubicBezTo>
                  <a:cubicBezTo>
                    <a:pt x="30" y="336"/>
                    <a:pt x="30" y="336"/>
                    <a:pt x="30" y="336"/>
                  </a:cubicBezTo>
                  <a:cubicBezTo>
                    <a:pt x="32" y="336"/>
                    <a:pt x="32" y="336"/>
                    <a:pt x="32" y="336"/>
                  </a:cubicBezTo>
                  <a:cubicBezTo>
                    <a:pt x="34" y="336"/>
                    <a:pt x="34" y="336"/>
                    <a:pt x="34" y="336"/>
                  </a:cubicBezTo>
                  <a:cubicBezTo>
                    <a:pt x="35" y="336"/>
                    <a:pt x="35" y="336"/>
                    <a:pt x="35" y="336"/>
                  </a:cubicBezTo>
                  <a:cubicBezTo>
                    <a:pt x="37" y="336"/>
                    <a:pt x="37" y="336"/>
                    <a:pt x="37" y="336"/>
                  </a:cubicBezTo>
                  <a:cubicBezTo>
                    <a:pt x="38" y="336"/>
                    <a:pt x="38" y="336"/>
                    <a:pt x="38" y="336"/>
                  </a:cubicBezTo>
                  <a:cubicBezTo>
                    <a:pt x="39" y="336"/>
                    <a:pt x="39" y="336"/>
                    <a:pt x="39" y="336"/>
                  </a:cubicBezTo>
                  <a:cubicBezTo>
                    <a:pt x="40" y="336"/>
                    <a:pt x="40" y="336"/>
                    <a:pt x="40" y="336"/>
                  </a:cubicBezTo>
                  <a:cubicBezTo>
                    <a:pt x="40" y="336"/>
                    <a:pt x="40" y="336"/>
                    <a:pt x="40" y="336"/>
                  </a:cubicBezTo>
                  <a:cubicBezTo>
                    <a:pt x="42" y="336"/>
                    <a:pt x="42" y="336"/>
                    <a:pt x="42" y="336"/>
                  </a:cubicBezTo>
                  <a:cubicBezTo>
                    <a:pt x="43" y="336"/>
                    <a:pt x="43" y="336"/>
                    <a:pt x="43" y="336"/>
                  </a:cubicBezTo>
                  <a:cubicBezTo>
                    <a:pt x="43" y="336"/>
                    <a:pt x="43" y="336"/>
                    <a:pt x="43" y="336"/>
                  </a:cubicBezTo>
                  <a:cubicBezTo>
                    <a:pt x="43" y="336"/>
                    <a:pt x="43" y="336"/>
                    <a:pt x="43" y="336"/>
                  </a:cubicBezTo>
                  <a:cubicBezTo>
                    <a:pt x="42" y="337"/>
                    <a:pt x="42" y="337"/>
                    <a:pt x="42" y="337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0" y="338"/>
                    <a:pt x="40" y="338"/>
                    <a:pt x="40" y="338"/>
                  </a:cubicBezTo>
                  <a:cubicBezTo>
                    <a:pt x="40" y="338"/>
                    <a:pt x="40" y="338"/>
                    <a:pt x="40" y="338"/>
                  </a:cubicBezTo>
                  <a:lnTo>
                    <a:pt x="39" y="338"/>
                  </a:lnTo>
                  <a:close/>
                  <a:moveTo>
                    <a:pt x="50" y="274"/>
                  </a:moveTo>
                  <a:cubicBezTo>
                    <a:pt x="48" y="270"/>
                    <a:pt x="48" y="270"/>
                    <a:pt x="48" y="270"/>
                  </a:cubicBezTo>
                  <a:cubicBezTo>
                    <a:pt x="49" y="270"/>
                    <a:pt x="49" y="270"/>
                    <a:pt x="49" y="270"/>
                  </a:cubicBezTo>
                  <a:cubicBezTo>
                    <a:pt x="51" y="270"/>
                    <a:pt x="51" y="270"/>
                    <a:pt x="51" y="270"/>
                  </a:cubicBezTo>
                  <a:cubicBezTo>
                    <a:pt x="54" y="270"/>
                    <a:pt x="54" y="270"/>
                    <a:pt x="54" y="270"/>
                  </a:cubicBezTo>
                  <a:cubicBezTo>
                    <a:pt x="52" y="272"/>
                    <a:pt x="52" y="272"/>
                    <a:pt x="52" y="272"/>
                  </a:cubicBezTo>
                  <a:cubicBezTo>
                    <a:pt x="51" y="273"/>
                    <a:pt x="51" y="273"/>
                    <a:pt x="51" y="273"/>
                  </a:cubicBezTo>
                  <a:lnTo>
                    <a:pt x="50" y="274"/>
                  </a:lnTo>
                  <a:close/>
                  <a:moveTo>
                    <a:pt x="53" y="281"/>
                  </a:moveTo>
                  <a:cubicBezTo>
                    <a:pt x="51" y="281"/>
                    <a:pt x="51" y="281"/>
                    <a:pt x="51" y="281"/>
                  </a:cubicBezTo>
                  <a:cubicBezTo>
                    <a:pt x="49" y="281"/>
                    <a:pt x="49" y="281"/>
                    <a:pt x="49" y="281"/>
                  </a:cubicBezTo>
                  <a:cubicBezTo>
                    <a:pt x="47" y="281"/>
                    <a:pt x="47" y="281"/>
                    <a:pt x="47" y="281"/>
                  </a:cubicBezTo>
                  <a:cubicBezTo>
                    <a:pt x="48" y="280"/>
                    <a:pt x="48" y="280"/>
                    <a:pt x="48" y="280"/>
                  </a:cubicBezTo>
                  <a:cubicBezTo>
                    <a:pt x="49" y="279"/>
                    <a:pt x="49" y="279"/>
                    <a:pt x="49" y="279"/>
                  </a:cubicBezTo>
                  <a:cubicBezTo>
                    <a:pt x="50" y="277"/>
                    <a:pt x="50" y="277"/>
                    <a:pt x="50" y="277"/>
                  </a:cubicBezTo>
                  <a:lnTo>
                    <a:pt x="53" y="281"/>
                  </a:lnTo>
                  <a:close/>
                  <a:moveTo>
                    <a:pt x="48" y="274"/>
                  </a:moveTo>
                  <a:cubicBezTo>
                    <a:pt x="49" y="275"/>
                    <a:pt x="49" y="275"/>
                    <a:pt x="49" y="275"/>
                  </a:cubicBezTo>
                  <a:cubicBezTo>
                    <a:pt x="49" y="275"/>
                    <a:pt x="49" y="275"/>
                    <a:pt x="49" y="275"/>
                  </a:cubicBezTo>
                  <a:cubicBezTo>
                    <a:pt x="47" y="277"/>
                    <a:pt x="47" y="277"/>
                    <a:pt x="47" y="277"/>
                  </a:cubicBezTo>
                  <a:cubicBezTo>
                    <a:pt x="46" y="278"/>
                    <a:pt x="46" y="278"/>
                    <a:pt x="46" y="278"/>
                  </a:cubicBezTo>
                  <a:cubicBezTo>
                    <a:pt x="45" y="280"/>
                    <a:pt x="45" y="280"/>
                    <a:pt x="45" y="280"/>
                  </a:cubicBezTo>
                  <a:cubicBezTo>
                    <a:pt x="45" y="280"/>
                    <a:pt x="45" y="280"/>
                    <a:pt x="45" y="280"/>
                  </a:cubicBezTo>
                  <a:cubicBezTo>
                    <a:pt x="45" y="280"/>
                    <a:pt x="45" y="280"/>
                    <a:pt x="45" y="280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3" y="275"/>
                    <a:pt x="43" y="275"/>
                    <a:pt x="43" y="275"/>
                  </a:cubicBezTo>
                  <a:cubicBezTo>
                    <a:pt x="44" y="274"/>
                    <a:pt x="44" y="274"/>
                    <a:pt x="44" y="274"/>
                  </a:cubicBezTo>
                  <a:cubicBezTo>
                    <a:pt x="45" y="272"/>
                    <a:pt x="45" y="272"/>
                    <a:pt x="45" y="272"/>
                  </a:cubicBezTo>
                  <a:cubicBezTo>
                    <a:pt x="46" y="271"/>
                    <a:pt x="46" y="271"/>
                    <a:pt x="46" y="271"/>
                  </a:cubicBezTo>
                  <a:cubicBezTo>
                    <a:pt x="46" y="271"/>
                    <a:pt x="46" y="271"/>
                    <a:pt x="46" y="271"/>
                  </a:cubicBezTo>
                  <a:lnTo>
                    <a:pt x="48" y="274"/>
                  </a:lnTo>
                  <a:close/>
                  <a:moveTo>
                    <a:pt x="44" y="271"/>
                  </a:moveTo>
                  <a:cubicBezTo>
                    <a:pt x="42" y="273"/>
                    <a:pt x="42" y="273"/>
                    <a:pt x="42" y="273"/>
                  </a:cubicBezTo>
                  <a:cubicBezTo>
                    <a:pt x="41" y="274"/>
                    <a:pt x="41" y="274"/>
                    <a:pt x="41" y="274"/>
                  </a:cubicBezTo>
                  <a:cubicBezTo>
                    <a:pt x="40" y="270"/>
                    <a:pt x="40" y="270"/>
                    <a:pt x="40" y="270"/>
                  </a:cubicBezTo>
                  <a:cubicBezTo>
                    <a:pt x="40" y="270"/>
                    <a:pt x="40" y="270"/>
                    <a:pt x="40" y="270"/>
                  </a:cubicBezTo>
                  <a:cubicBezTo>
                    <a:pt x="44" y="270"/>
                    <a:pt x="44" y="270"/>
                    <a:pt x="44" y="270"/>
                  </a:cubicBezTo>
                  <a:cubicBezTo>
                    <a:pt x="44" y="270"/>
                    <a:pt x="44" y="270"/>
                    <a:pt x="44" y="270"/>
                  </a:cubicBezTo>
                  <a:lnTo>
                    <a:pt x="44" y="271"/>
                  </a:lnTo>
                  <a:close/>
                  <a:moveTo>
                    <a:pt x="42" y="288"/>
                  </a:moveTo>
                  <a:cubicBezTo>
                    <a:pt x="44" y="288"/>
                    <a:pt x="44" y="288"/>
                    <a:pt x="44" y="288"/>
                  </a:cubicBezTo>
                  <a:cubicBezTo>
                    <a:pt x="46" y="288"/>
                    <a:pt x="46" y="288"/>
                    <a:pt x="46" y="288"/>
                  </a:cubicBezTo>
                  <a:cubicBezTo>
                    <a:pt x="47" y="288"/>
                    <a:pt x="47" y="288"/>
                    <a:pt x="47" y="288"/>
                  </a:cubicBezTo>
                  <a:cubicBezTo>
                    <a:pt x="50" y="288"/>
                    <a:pt x="50" y="288"/>
                    <a:pt x="50" y="288"/>
                  </a:cubicBezTo>
                  <a:cubicBezTo>
                    <a:pt x="51" y="288"/>
                    <a:pt x="51" y="288"/>
                    <a:pt x="51" y="288"/>
                  </a:cubicBezTo>
                  <a:cubicBezTo>
                    <a:pt x="51" y="288"/>
                    <a:pt x="51" y="288"/>
                    <a:pt x="51" y="288"/>
                  </a:cubicBezTo>
                  <a:cubicBezTo>
                    <a:pt x="51" y="288"/>
                    <a:pt x="51" y="288"/>
                    <a:pt x="51" y="288"/>
                  </a:cubicBezTo>
                  <a:cubicBezTo>
                    <a:pt x="50" y="288"/>
                    <a:pt x="50" y="288"/>
                    <a:pt x="50" y="288"/>
                  </a:cubicBezTo>
                  <a:cubicBezTo>
                    <a:pt x="49" y="289"/>
                    <a:pt x="49" y="289"/>
                    <a:pt x="49" y="289"/>
                  </a:cubicBezTo>
                  <a:cubicBezTo>
                    <a:pt x="48" y="290"/>
                    <a:pt x="48" y="290"/>
                    <a:pt x="48" y="290"/>
                  </a:cubicBezTo>
                  <a:cubicBezTo>
                    <a:pt x="47" y="290"/>
                    <a:pt x="47" y="290"/>
                    <a:pt x="47" y="290"/>
                  </a:cubicBezTo>
                  <a:cubicBezTo>
                    <a:pt x="46" y="291"/>
                    <a:pt x="46" y="291"/>
                    <a:pt x="46" y="291"/>
                  </a:cubicBezTo>
                  <a:cubicBezTo>
                    <a:pt x="44" y="292"/>
                    <a:pt x="44" y="292"/>
                    <a:pt x="44" y="292"/>
                  </a:cubicBezTo>
                  <a:cubicBezTo>
                    <a:pt x="43" y="293"/>
                    <a:pt x="43" y="293"/>
                    <a:pt x="43" y="293"/>
                  </a:cubicBezTo>
                  <a:cubicBezTo>
                    <a:pt x="42" y="291"/>
                    <a:pt x="42" y="291"/>
                    <a:pt x="42" y="291"/>
                  </a:cubicBezTo>
                  <a:cubicBezTo>
                    <a:pt x="37" y="288"/>
                    <a:pt x="37" y="288"/>
                    <a:pt x="37" y="288"/>
                  </a:cubicBezTo>
                  <a:cubicBezTo>
                    <a:pt x="38" y="288"/>
                    <a:pt x="38" y="288"/>
                    <a:pt x="38" y="288"/>
                  </a:cubicBezTo>
                  <a:cubicBezTo>
                    <a:pt x="40" y="288"/>
                    <a:pt x="40" y="288"/>
                    <a:pt x="40" y="288"/>
                  </a:cubicBezTo>
                  <a:lnTo>
                    <a:pt x="42" y="288"/>
                  </a:lnTo>
                  <a:close/>
                  <a:moveTo>
                    <a:pt x="43" y="303"/>
                  </a:moveTo>
                  <a:cubicBezTo>
                    <a:pt x="44" y="303"/>
                    <a:pt x="44" y="303"/>
                    <a:pt x="44" y="303"/>
                  </a:cubicBezTo>
                  <a:cubicBezTo>
                    <a:pt x="45" y="303"/>
                    <a:pt x="45" y="303"/>
                    <a:pt x="45" y="303"/>
                  </a:cubicBezTo>
                  <a:cubicBezTo>
                    <a:pt x="46" y="303"/>
                    <a:pt x="46" y="303"/>
                    <a:pt x="46" y="303"/>
                  </a:cubicBezTo>
                  <a:cubicBezTo>
                    <a:pt x="46" y="303"/>
                    <a:pt x="46" y="303"/>
                    <a:pt x="46" y="303"/>
                  </a:cubicBezTo>
                  <a:cubicBezTo>
                    <a:pt x="48" y="303"/>
                    <a:pt x="48" y="303"/>
                    <a:pt x="48" y="303"/>
                  </a:cubicBezTo>
                  <a:cubicBezTo>
                    <a:pt x="49" y="303"/>
                    <a:pt x="49" y="303"/>
                    <a:pt x="49" y="303"/>
                  </a:cubicBezTo>
                  <a:cubicBezTo>
                    <a:pt x="50" y="303"/>
                    <a:pt x="50" y="303"/>
                    <a:pt x="50" y="303"/>
                  </a:cubicBezTo>
                  <a:cubicBezTo>
                    <a:pt x="49" y="303"/>
                    <a:pt x="49" y="303"/>
                    <a:pt x="49" y="303"/>
                  </a:cubicBezTo>
                  <a:cubicBezTo>
                    <a:pt x="49" y="303"/>
                    <a:pt x="49" y="303"/>
                    <a:pt x="49" y="303"/>
                  </a:cubicBezTo>
                  <a:cubicBezTo>
                    <a:pt x="47" y="304"/>
                    <a:pt x="47" y="304"/>
                    <a:pt x="47" y="304"/>
                  </a:cubicBezTo>
                  <a:cubicBezTo>
                    <a:pt x="47" y="304"/>
                    <a:pt x="47" y="304"/>
                    <a:pt x="47" y="304"/>
                  </a:cubicBezTo>
                  <a:cubicBezTo>
                    <a:pt x="47" y="304"/>
                    <a:pt x="47" y="304"/>
                    <a:pt x="47" y="304"/>
                  </a:cubicBezTo>
                  <a:cubicBezTo>
                    <a:pt x="46" y="305"/>
                    <a:pt x="46" y="305"/>
                    <a:pt x="46" y="305"/>
                  </a:cubicBezTo>
                  <a:cubicBezTo>
                    <a:pt x="46" y="305"/>
                    <a:pt x="46" y="305"/>
                    <a:pt x="46" y="305"/>
                  </a:cubicBezTo>
                  <a:cubicBezTo>
                    <a:pt x="44" y="306"/>
                    <a:pt x="44" y="306"/>
                    <a:pt x="44" y="306"/>
                  </a:cubicBezTo>
                  <a:cubicBezTo>
                    <a:pt x="43" y="307"/>
                    <a:pt x="43" y="307"/>
                    <a:pt x="43" y="307"/>
                  </a:cubicBezTo>
                  <a:cubicBezTo>
                    <a:pt x="43" y="307"/>
                    <a:pt x="43" y="307"/>
                    <a:pt x="43" y="307"/>
                  </a:cubicBezTo>
                  <a:cubicBezTo>
                    <a:pt x="42" y="307"/>
                    <a:pt x="42" y="307"/>
                    <a:pt x="42" y="307"/>
                  </a:cubicBezTo>
                  <a:cubicBezTo>
                    <a:pt x="41" y="308"/>
                    <a:pt x="41" y="308"/>
                    <a:pt x="41" y="308"/>
                  </a:cubicBezTo>
                  <a:cubicBezTo>
                    <a:pt x="40" y="308"/>
                    <a:pt x="40" y="308"/>
                    <a:pt x="40" y="308"/>
                  </a:cubicBezTo>
                  <a:cubicBezTo>
                    <a:pt x="40" y="309"/>
                    <a:pt x="40" y="309"/>
                    <a:pt x="40" y="309"/>
                  </a:cubicBezTo>
                  <a:cubicBezTo>
                    <a:pt x="35" y="304"/>
                    <a:pt x="35" y="304"/>
                    <a:pt x="35" y="304"/>
                  </a:cubicBezTo>
                  <a:cubicBezTo>
                    <a:pt x="33" y="303"/>
                    <a:pt x="33" y="303"/>
                    <a:pt x="33" y="303"/>
                  </a:cubicBezTo>
                  <a:cubicBezTo>
                    <a:pt x="33" y="303"/>
                    <a:pt x="33" y="303"/>
                    <a:pt x="33" y="303"/>
                  </a:cubicBezTo>
                  <a:cubicBezTo>
                    <a:pt x="34" y="303"/>
                    <a:pt x="34" y="303"/>
                    <a:pt x="34" y="303"/>
                  </a:cubicBezTo>
                  <a:cubicBezTo>
                    <a:pt x="36" y="303"/>
                    <a:pt x="36" y="303"/>
                    <a:pt x="36" y="303"/>
                  </a:cubicBezTo>
                  <a:cubicBezTo>
                    <a:pt x="37" y="303"/>
                    <a:pt x="37" y="303"/>
                    <a:pt x="37" y="303"/>
                  </a:cubicBezTo>
                  <a:cubicBezTo>
                    <a:pt x="38" y="303"/>
                    <a:pt x="38" y="303"/>
                    <a:pt x="38" y="303"/>
                  </a:cubicBezTo>
                  <a:cubicBezTo>
                    <a:pt x="39" y="303"/>
                    <a:pt x="39" y="303"/>
                    <a:pt x="39" y="303"/>
                  </a:cubicBezTo>
                  <a:cubicBezTo>
                    <a:pt x="41" y="303"/>
                    <a:pt x="41" y="303"/>
                    <a:pt x="41" y="303"/>
                  </a:cubicBezTo>
                  <a:lnTo>
                    <a:pt x="43" y="303"/>
                  </a:lnTo>
                  <a:close/>
                  <a:moveTo>
                    <a:pt x="47" y="360"/>
                  </a:moveTo>
                  <a:cubicBezTo>
                    <a:pt x="47" y="357"/>
                    <a:pt x="47" y="357"/>
                    <a:pt x="47" y="357"/>
                  </a:cubicBezTo>
                  <a:cubicBezTo>
                    <a:pt x="49" y="359"/>
                    <a:pt x="49" y="359"/>
                    <a:pt x="49" y="359"/>
                  </a:cubicBezTo>
                  <a:cubicBezTo>
                    <a:pt x="48" y="361"/>
                    <a:pt x="48" y="361"/>
                    <a:pt x="48" y="361"/>
                  </a:cubicBezTo>
                  <a:cubicBezTo>
                    <a:pt x="47" y="361"/>
                    <a:pt x="47" y="361"/>
                    <a:pt x="47" y="361"/>
                  </a:cubicBezTo>
                  <a:cubicBezTo>
                    <a:pt x="47" y="361"/>
                    <a:pt x="47" y="361"/>
                    <a:pt x="47" y="361"/>
                  </a:cubicBezTo>
                  <a:cubicBezTo>
                    <a:pt x="47" y="361"/>
                    <a:pt x="47" y="361"/>
                    <a:pt x="47" y="361"/>
                  </a:cubicBezTo>
                  <a:lnTo>
                    <a:pt x="47" y="360"/>
                  </a:lnTo>
                  <a:close/>
                  <a:moveTo>
                    <a:pt x="47" y="349"/>
                  </a:moveTo>
                  <a:cubicBezTo>
                    <a:pt x="47" y="347"/>
                    <a:pt x="47" y="347"/>
                    <a:pt x="47" y="347"/>
                  </a:cubicBezTo>
                  <a:cubicBezTo>
                    <a:pt x="47" y="346"/>
                    <a:pt x="47" y="346"/>
                    <a:pt x="47" y="346"/>
                  </a:cubicBezTo>
                  <a:cubicBezTo>
                    <a:pt x="49" y="348"/>
                    <a:pt x="49" y="348"/>
                    <a:pt x="49" y="348"/>
                  </a:cubicBezTo>
                  <a:cubicBezTo>
                    <a:pt x="49" y="349"/>
                    <a:pt x="49" y="349"/>
                    <a:pt x="49" y="349"/>
                  </a:cubicBezTo>
                  <a:cubicBezTo>
                    <a:pt x="48" y="349"/>
                    <a:pt x="48" y="349"/>
                    <a:pt x="48" y="349"/>
                  </a:cubicBezTo>
                  <a:cubicBezTo>
                    <a:pt x="47" y="351"/>
                    <a:pt x="47" y="351"/>
                    <a:pt x="47" y="351"/>
                  </a:cubicBezTo>
                  <a:cubicBezTo>
                    <a:pt x="47" y="351"/>
                    <a:pt x="47" y="351"/>
                    <a:pt x="47" y="351"/>
                  </a:cubicBezTo>
                  <a:cubicBezTo>
                    <a:pt x="47" y="351"/>
                    <a:pt x="47" y="351"/>
                    <a:pt x="47" y="351"/>
                  </a:cubicBezTo>
                  <a:lnTo>
                    <a:pt x="47" y="349"/>
                  </a:lnTo>
                  <a:close/>
                  <a:moveTo>
                    <a:pt x="49" y="324"/>
                  </a:moveTo>
                  <a:cubicBezTo>
                    <a:pt x="48" y="326"/>
                    <a:pt x="48" y="326"/>
                    <a:pt x="48" y="326"/>
                  </a:cubicBezTo>
                  <a:cubicBezTo>
                    <a:pt x="48" y="327"/>
                    <a:pt x="48" y="327"/>
                    <a:pt x="48" y="327"/>
                  </a:cubicBezTo>
                  <a:cubicBezTo>
                    <a:pt x="48" y="327"/>
                    <a:pt x="48" y="327"/>
                    <a:pt x="48" y="327"/>
                  </a:cubicBezTo>
                  <a:cubicBezTo>
                    <a:pt x="48" y="329"/>
                    <a:pt x="48" y="329"/>
                    <a:pt x="48" y="329"/>
                  </a:cubicBezTo>
                  <a:cubicBezTo>
                    <a:pt x="48" y="330"/>
                    <a:pt x="48" y="330"/>
                    <a:pt x="48" y="330"/>
                  </a:cubicBezTo>
                  <a:cubicBezTo>
                    <a:pt x="47" y="332"/>
                    <a:pt x="47" y="332"/>
                    <a:pt x="47" y="332"/>
                  </a:cubicBezTo>
                  <a:cubicBezTo>
                    <a:pt x="47" y="333"/>
                    <a:pt x="47" y="333"/>
                    <a:pt x="47" y="333"/>
                  </a:cubicBezTo>
                  <a:cubicBezTo>
                    <a:pt x="47" y="334"/>
                    <a:pt x="47" y="334"/>
                    <a:pt x="47" y="334"/>
                  </a:cubicBezTo>
                  <a:cubicBezTo>
                    <a:pt x="46" y="333"/>
                    <a:pt x="46" y="333"/>
                    <a:pt x="46" y="333"/>
                  </a:cubicBezTo>
                  <a:cubicBezTo>
                    <a:pt x="37" y="327"/>
                    <a:pt x="37" y="327"/>
                    <a:pt x="37" y="327"/>
                  </a:cubicBezTo>
                  <a:cubicBezTo>
                    <a:pt x="38" y="326"/>
                    <a:pt x="38" y="326"/>
                    <a:pt x="38" y="326"/>
                  </a:cubicBezTo>
                  <a:cubicBezTo>
                    <a:pt x="39" y="326"/>
                    <a:pt x="39" y="326"/>
                    <a:pt x="39" y="326"/>
                  </a:cubicBezTo>
                  <a:cubicBezTo>
                    <a:pt x="40" y="325"/>
                    <a:pt x="40" y="325"/>
                    <a:pt x="40" y="325"/>
                  </a:cubicBezTo>
                  <a:cubicBezTo>
                    <a:pt x="42" y="324"/>
                    <a:pt x="42" y="324"/>
                    <a:pt x="42" y="324"/>
                  </a:cubicBezTo>
                  <a:cubicBezTo>
                    <a:pt x="43" y="324"/>
                    <a:pt x="43" y="324"/>
                    <a:pt x="43" y="324"/>
                  </a:cubicBezTo>
                  <a:cubicBezTo>
                    <a:pt x="44" y="323"/>
                    <a:pt x="44" y="323"/>
                    <a:pt x="44" y="323"/>
                  </a:cubicBezTo>
                  <a:cubicBezTo>
                    <a:pt x="44" y="323"/>
                    <a:pt x="44" y="323"/>
                    <a:pt x="44" y="323"/>
                  </a:cubicBezTo>
                  <a:cubicBezTo>
                    <a:pt x="45" y="323"/>
                    <a:pt x="45" y="323"/>
                    <a:pt x="45" y="323"/>
                  </a:cubicBezTo>
                  <a:cubicBezTo>
                    <a:pt x="48" y="321"/>
                    <a:pt x="48" y="321"/>
                    <a:pt x="48" y="321"/>
                  </a:cubicBezTo>
                  <a:cubicBezTo>
                    <a:pt x="49" y="321"/>
                    <a:pt x="49" y="321"/>
                    <a:pt x="49" y="321"/>
                  </a:cubicBezTo>
                  <a:cubicBezTo>
                    <a:pt x="49" y="320"/>
                    <a:pt x="49" y="320"/>
                    <a:pt x="49" y="320"/>
                  </a:cubicBezTo>
                  <a:cubicBezTo>
                    <a:pt x="49" y="321"/>
                    <a:pt x="49" y="321"/>
                    <a:pt x="49" y="321"/>
                  </a:cubicBezTo>
                  <a:cubicBezTo>
                    <a:pt x="49" y="322"/>
                    <a:pt x="49" y="322"/>
                    <a:pt x="49" y="322"/>
                  </a:cubicBezTo>
                  <a:lnTo>
                    <a:pt x="49" y="324"/>
                  </a:lnTo>
                  <a:close/>
                  <a:moveTo>
                    <a:pt x="47" y="315"/>
                  </a:moveTo>
                  <a:cubicBezTo>
                    <a:pt x="42" y="310"/>
                    <a:pt x="42" y="310"/>
                    <a:pt x="42" y="310"/>
                  </a:cubicBezTo>
                  <a:cubicBezTo>
                    <a:pt x="42" y="310"/>
                    <a:pt x="42" y="310"/>
                    <a:pt x="42" y="310"/>
                  </a:cubicBezTo>
                  <a:cubicBezTo>
                    <a:pt x="42" y="309"/>
                    <a:pt x="42" y="309"/>
                    <a:pt x="42" y="309"/>
                  </a:cubicBezTo>
                  <a:cubicBezTo>
                    <a:pt x="43" y="309"/>
                    <a:pt x="43" y="309"/>
                    <a:pt x="43" y="309"/>
                  </a:cubicBezTo>
                  <a:cubicBezTo>
                    <a:pt x="44" y="308"/>
                    <a:pt x="44" y="308"/>
                    <a:pt x="44" y="308"/>
                  </a:cubicBezTo>
                  <a:cubicBezTo>
                    <a:pt x="44" y="308"/>
                    <a:pt x="44" y="308"/>
                    <a:pt x="44" y="308"/>
                  </a:cubicBezTo>
                  <a:cubicBezTo>
                    <a:pt x="46" y="307"/>
                    <a:pt x="46" y="307"/>
                    <a:pt x="46" y="307"/>
                  </a:cubicBezTo>
                  <a:cubicBezTo>
                    <a:pt x="47" y="306"/>
                    <a:pt x="47" y="306"/>
                    <a:pt x="47" y="306"/>
                  </a:cubicBezTo>
                  <a:cubicBezTo>
                    <a:pt x="47" y="306"/>
                    <a:pt x="47" y="306"/>
                    <a:pt x="47" y="306"/>
                  </a:cubicBezTo>
                  <a:cubicBezTo>
                    <a:pt x="48" y="306"/>
                    <a:pt x="48" y="306"/>
                    <a:pt x="48" y="306"/>
                  </a:cubicBezTo>
                  <a:cubicBezTo>
                    <a:pt x="49" y="305"/>
                    <a:pt x="49" y="305"/>
                    <a:pt x="49" y="305"/>
                  </a:cubicBezTo>
                  <a:cubicBezTo>
                    <a:pt x="49" y="305"/>
                    <a:pt x="49" y="305"/>
                    <a:pt x="49" y="305"/>
                  </a:cubicBezTo>
                  <a:cubicBezTo>
                    <a:pt x="50" y="304"/>
                    <a:pt x="50" y="304"/>
                    <a:pt x="50" y="304"/>
                  </a:cubicBezTo>
                  <a:cubicBezTo>
                    <a:pt x="51" y="304"/>
                    <a:pt x="51" y="304"/>
                    <a:pt x="51" y="304"/>
                  </a:cubicBezTo>
                  <a:cubicBezTo>
                    <a:pt x="52" y="303"/>
                    <a:pt x="52" y="303"/>
                    <a:pt x="52" y="303"/>
                  </a:cubicBezTo>
                  <a:cubicBezTo>
                    <a:pt x="52" y="303"/>
                    <a:pt x="52" y="303"/>
                    <a:pt x="52" y="303"/>
                  </a:cubicBezTo>
                  <a:cubicBezTo>
                    <a:pt x="52" y="304"/>
                    <a:pt x="52" y="304"/>
                    <a:pt x="52" y="304"/>
                  </a:cubicBezTo>
                  <a:cubicBezTo>
                    <a:pt x="52" y="305"/>
                    <a:pt x="52" y="305"/>
                    <a:pt x="52" y="305"/>
                  </a:cubicBezTo>
                  <a:cubicBezTo>
                    <a:pt x="52" y="306"/>
                    <a:pt x="52" y="306"/>
                    <a:pt x="52" y="306"/>
                  </a:cubicBezTo>
                  <a:cubicBezTo>
                    <a:pt x="51" y="307"/>
                    <a:pt x="51" y="307"/>
                    <a:pt x="51" y="307"/>
                  </a:cubicBezTo>
                  <a:cubicBezTo>
                    <a:pt x="51" y="308"/>
                    <a:pt x="51" y="308"/>
                    <a:pt x="51" y="308"/>
                  </a:cubicBezTo>
                  <a:cubicBezTo>
                    <a:pt x="51" y="309"/>
                    <a:pt x="51" y="309"/>
                    <a:pt x="51" y="309"/>
                  </a:cubicBezTo>
                  <a:cubicBezTo>
                    <a:pt x="51" y="309"/>
                    <a:pt x="51" y="309"/>
                    <a:pt x="51" y="309"/>
                  </a:cubicBezTo>
                  <a:cubicBezTo>
                    <a:pt x="51" y="310"/>
                    <a:pt x="51" y="310"/>
                    <a:pt x="51" y="310"/>
                  </a:cubicBezTo>
                  <a:cubicBezTo>
                    <a:pt x="51" y="311"/>
                    <a:pt x="51" y="311"/>
                    <a:pt x="51" y="312"/>
                  </a:cubicBezTo>
                  <a:cubicBezTo>
                    <a:pt x="50" y="314"/>
                    <a:pt x="50" y="314"/>
                    <a:pt x="50" y="314"/>
                  </a:cubicBezTo>
                  <a:cubicBezTo>
                    <a:pt x="50" y="314"/>
                    <a:pt x="50" y="314"/>
                    <a:pt x="50" y="314"/>
                  </a:cubicBezTo>
                  <a:cubicBezTo>
                    <a:pt x="50" y="315"/>
                    <a:pt x="50" y="315"/>
                    <a:pt x="50" y="315"/>
                  </a:cubicBezTo>
                  <a:cubicBezTo>
                    <a:pt x="50" y="316"/>
                    <a:pt x="50" y="316"/>
                    <a:pt x="50" y="316"/>
                  </a:cubicBezTo>
                  <a:cubicBezTo>
                    <a:pt x="50" y="317"/>
                    <a:pt x="50" y="317"/>
                    <a:pt x="50" y="317"/>
                  </a:cubicBezTo>
                  <a:lnTo>
                    <a:pt x="47" y="315"/>
                  </a:lnTo>
                  <a:close/>
                  <a:moveTo>
                    <a:pt x="40" y="311"/>
                  </a:moveTo>
                  <a:cubicBezTo>
                    <a:pt x="40" y="311"/>
                    <a:pt x="40" y="311"/>
                    <a:pt x="40" y="311"/>
                  </a:cubicBezTo>
                  <a:cubicBezTo>
                    <a:pt x="40" y="311"/>
                    <a:pt x="40" y="311"/>
                    <a:pt x="40" y="311"/>
                  </a:cubicBezTo>
                  <a:cubicBezTo>
                    <a:pt x="48" y="318"/>
                    <a:pt x="48" y="318"/>
                    <a:pt x="48" y="318"/>
                  </a:cubicBezTo>
                  <a:cubicBezTo>
                    <a:pt x="47" y="318"/>
                    <a:pt x="47" y="318"/>
                    <a:pt x="47" y="318"/>
                  </a:cubicBezTo>
                  <a:cubicBezTo>
                    <a:pt x="47" y="318"/>
                    <a:pt x="47" y="318"/>
                    <a:pt x="47" y="318"/>
                  </a:cubicBezTo>
                  <a:cubicBezTo>
                    <a:pt x="46" y="318"/>
                    <a:pt x="46" y="318"/>
                    <a:pt x="46" y="318"/>
                  </a:cubicBezTo>
                  <a:cubicBezTo>
                    <a:pt x="44" y="318"/>
                    <a:pt x="44" y="318"/>
                    <a:pt x="44" y="318"/>
                  </a:cubicBezTo>
                  <a:cubicBezTo>
                    <a:pt x="42" y="318"/>
                    <a:pt x="42" y="318"/>
                    <a:pt x="42" y="318"/>
                  </a:cubicBezTo>
                  <a:cubicBezTo>
                    <a:pt x="40" y="318"/>
                    <a:pt x="40" y="318"/>
                    <a:pt x="40" y="318"/>
                  </a:cubicBezTo>
                  <a:cubicBezTo>
                    <a:pt x="39" y="318"/>
                    <a:pt x="39" y="318"/>
                    <a:pt x="39" y="318"/>
                  </a:cubicBezTo>
                  <a:cubicBezTo>
                    <a:pt x="38" y="318"/>
                    <a:pt x="38" y="318"/>
                    <a:pt x="38" y="318"/>
                  </a:cubicBezTo>
                  <a:cubicBezTo>
                    <a:pt x="36" y="318"/>
                    <a:pt x="36" y="318"/>
                    <a:pt x="36" y="318"/>
                  </a:cubicBezTo>
                  <a:cubicBezTo>
                    <a:pt x="35" y="318"/>
                    <a:pt x="35" y="318"/>
                    <a:pt x="35" y="318"/>
                  </a:cubicBezTo>
                  <a:cubicBezTo>
                    <a:pt x="32" y="318"/>
                    <a:pt x="32" y="318"/>
                    <a:pt x="32" y="318"/>
                  </a:cubicBezTo>
                  <a:cubicBezTo>
                    <a:pt x="31" y="318"/>
                    <a:pt x="31" y="318"/>
                    <a:pt x="31" y="318"/>
                  </a:cubicBezTo>
                  <a:cubicBezTo>
                    <a:pt x="30" y="318"/>
                    <a:pt x="30" y="318"/>
                    <a:pt x="30" y="318"/>
                  </a:cubicBezTo>
                  <a:cubicBezTo>
                    <a:pt x="28" y="318"/>
                    <a:pt x="28" y="318"/>
                    <a:pt x="28" y="318"/>
                  </a:cubicBezTo>
                  <a:cubicBezTo>
                    <a:pt x="29" y="317"/>
                    <a:pt x="29" y="317"/>
                    <a:pt x="29" y="317"/>
                  </a:cubicBezTo>
                  <a:cubicBezTo>
                    <a:pt x="30" y="317"/>
                    <a:pt x="30" y="317"/>
                    <a:pt x="30" y="317"/>
                  </a:cubicBezTo>
                  <a:cubicBezTo>
                    <a:pt x="31" y="317"/>
                    <a:pt x="31" y="317"/>
                    <a:pt x="31" y="317"/>
                  </a:cubicBezTo>
                  <a:cubicBezTo>
                    <a:pt x="32" y="316"/>
                    <a:pt x="32" y="316"/>
                    <a:pt x="32" y="316"/>
                  </a:cubicBezTo>
                  <a:cubicBezTo>
                    <a:pt x="33" y="315"/>
                    <a:pt x="33" y="315"/>
                    <a:pt x="33" y="315"/>
                  </a:cubicBezTo>
                  <a:cubicBezTo>
                    <a:pt x="34" y="314"/>
                    <a:pt x="34" y="314"/>
                    <a:pt x="34" y="314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7" y="313"/>
                    <a:pt x="37" y="313"/>
                    <a:pt x="37" y="313"/>
                  </a:cubicBezTo>
                  <a:cubicBezTo>
                    <a:pt x="38" y="312"/>
                    <a:pt x="38" y="312"/>
                    <a:pt x="38" y="312"/>
                  </a:cubicBezTo>
                  <a:cubicBezTo>
                    <a:pt x="39" y="311"/>
                    <a:pt x="39" y="311"/>
                    <a:pt x="39" y="311"/>
                  </a:cubicBezTo>
                  <a:lnTo>
                    <a:pt x="40" y="311"/>
                  </a:lnTo>
                  <a:close/>
                  <a:moveTo>
                    <a:pt x="28" y="320"/>
                  </a:moveTo>
                  <a:cubicBezTo>
                    <a:pt x="29" y="320"/>
                    <a:pt x="29" y="320"/>
                    <a:pt x="29" y="320"/>
                  </a:cubicBezTo>
                  <a:cubicBezTo>
                    <a:pt x="32" y="320"/>
                    <a:pt x="32" y="320"/>
                    <a:pt x="32" y="320"/>
                  </a:cubicBezTo>
                  <a:cubicBezTo>
                    <a:pt x="33" y="320"/>
                    <a:pt x="33" y="320"/>
                    <a:pt x="33" y="320"/>
                  </a:cubicBezTo>
                  <a:cubicBezTo>
                    <a:pt x="34" y="320"/>
                    <a:pt x="34" y="320"/>
                    <a:pt x="34" y="320"/>
                  </a:cubicBezTo>
                  <a:cubicBezTo>
                    <a:pt x="37" y="320"/>
                    <a:pt x="37" y="320"/>
                    <a:pt x="37" y="320"/>
                  </a:cubicBezTo>
                  <a:cubicBezTo>
                    <a:pt x="38" y="320"/>
                    <a:pt x="38" y="320"/>
                    <a:pt x="38" y="320"/>
                  </a:cubicBezTo>
                  <a:cubicBezTo>
                    <a:pt x="40" y="320"/>
                    <a:pt x="40" y="320"/>
                    <a:pt x="40" y="320"/>
                  </a:cubicBezTo>
                  <a:cubicBezTo>
                    <a:pt x="41" y="320"/>
                    <a:pt x="41" y="320"/>
                    <a:pt x="41" y="320"/>
                  </a:cubicBezTo>
                  <a:cubicBezTo>
                    <a:pt x="42" y="320"/>
                    <a:pt x="42" y="320"/>
                    <a:pt x="42" y="320"/>
                  </a:cubicBezTo>
                  <a:cubicBezTo>
                    <a:pt x="44" y="320"/>
                    <a:pt x="44" y="320"/>
                    <a:pt x="44" y="320"/>
                  </a:cubicBezTo>
                  <a:cubicBezTo>
                    <a:pt x="46" y="320"/>
                    <a:pt x="46" y="320"/>
                    <a:pt x="46" y="320"/>
                  </a:cubicBezTo>
                  <a:cubicBezTo>
                    <a:pt x="47" y="320"/>
                    <a:pt x="47" y="320"/>
                    <a:pt x="47" y="320"/>
                  </a:cubicBezTo>
                  <a:cubicBezTo>
                    <a:pt x="46" y="320"/>
                    <a:pt x="46" y="320"/>
                    <a:pt x="46" y="320"/>
                  </a:cubicBezTo>
                  <a:cubicBezTo>
                    <a:pt x="45" y="321"/>
                    <a:pt x="45" y="321"/>
                    <a:pt x="45" y="321"/>
                  </a:cubicBezTo>
                  <a:cubicBezTo>
                    <a:pt x="44" y="321"/>
                    <a:pt x="44" y="321"/>
                    <a:pt x="44" y="321"/>
                  </a:cubicBezTo>
                  <a:cubicBezTo>
                    <a:pt x="43" y="322"/>
                    <a:pt x="43" y="322"/>
                    <a:pt x="43" y="322"/>
                  </a:cubicBezTo>
                  <a:cubicBezTo>
                    <a:pt x="42" y="322"/>
                    <a:pt x="42" y="322"/>
                    <a:pt x="42" y="322"/>
                  </a:cubicBezTo>
                  <a:cubicBezTo>
                    <a:pt x="41" y="323"/>
                    <a:pt x="41" y="323"/>
                    <a:pt x="41" y="323"/>
                  </a:cubicBezTo>
                  <a:cubicBezTo>
                    <a:pt x="40" y="323"/>
                    <a:pt x="40" y="323"/>
                    <a:pt x="40" y="323"/>
                  </a:cubicBezTo>
                  <a:cubicBezTo>
                    <a:pt x="39" y="324"/>
                    <a:pt x="39" y="324"/>
                    <a:pt x="39" y="324"/>
                  </a:cubicBezTo>
                  <a:cubicBezTo>
                    <a:pt x="38" y="324"/>
                    <a:pt x="38" y="324"/>
                    <a:pt x="38" y="324"/>
                  </a:cubicBezTo>
                  <a:cubicBezTo>
                    <a:pt x="37" y="325"/>
                    <a:pt x="37" y="325"/>
                    <a:pt x="37" y="325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4"/>
                    <a:pt x="34" y="324"/>
                    <a:pt x="34" y="324"/>
                  </a:cubicBezTo>
                  <a:cubicBezTo>
                    <a:pt x="30" y="322"/>
                    <a:pt x="30" y="322"/>
                    <a:pt x="30" y="322"/>
                  </a:cubicBezTo>
                  <a:cubicBezTo>
                    <a:pt x="28" y="320"/>
                    <a:pt x="28" y="320"/>
                    <a:pt x="28" y="320"/>
                  </a:cubicBezTo>
                  <a:close/>
                  <a:moveTo>
                    <a:pt x="34" y="328"/>
                  </a:moveTo>
                  <a:cubicBezTo>
                    <a:pt x="35" y="328"/>
                    <a:pt x="35" y="328"/>
                    <a:pt x="35" y="328"/>
                  </a:cubicBezTo>
                  <a:cubicBezTo>
                    <a:pt x="35" y="328"/>
                    <a:pt x="35" y="328"/>
                    <a:pt x="35" y="328"/>
                  </a:cubicBezTo>
                  <a:cubicBezTo>
                    <a:pt x="41" y="332"/>
                    <a:pt x="41" y="332"/>
                    <a:pt x="41" y="332"/>
                  </a:cubicBezTo>
                  <a:cubicBezTo>
                    <a:pt x="44" y="334"/>
                    <a:pt x="44" y="334"/>
                    <a:pt x="44" y="334"/>
                  </a:cubicBezTo>
                  <a:cubicBezTo>
                    <a:pt x="45" y="334"/>
                    <a:pt x="45" y="334"/>
                    <a:pt x="45" y="334"/>
                  </a:cubicBezTo>
                  <a:cubicBezTo>
                    <a:pt x="45" y="334"/>
                    <a:pt x="45" y="334"/>
                    <a:pt x="45" y="334"/>
                  </a:cubicBezTo>
                  <a:cubicBezTo>
                    <a:pt x="44" y="334"/>
                    <a:pt x="44" y="334"/>
                    <a:pt x="44" y="334"/>
                  </a:cubicBezTo>
                  <a:cubicBezTo>
                    <a:pt x="42" y="334"/>
                    <a:pt x="42" y="334"/>
                    <a:pt x="42" y="334"/>
                  </a:cubicBezTo>
                  <a:cubicBezTo>
                    <a:pt x="41" y="334"/>
                    <a:pt x="41" y="334"/>
                    <a:pt x="41" y="334"/>
                  </a:cubicBezTo>
                  <a:cubicBezTo>
                    <a:pt x="40" y="334"/>
                    <a:pt x="40" y="334"/>
                    <a:pt x="40" y="334"/>
                  </a:cubicBezTo>
                  <a:cubicBezTo>
                    <a:pt x="38" y="334"/>
                    <a:pt x="38" y="334"/>
                    <a:pt x="38" y="334"/>
                  </a:cubicBezTo>
                  <a:cubicBezTo>
                    <a:pt x="38" y="334"/>
                    <a:pt x="38" y="334"/>
                    <a:pt x="38" y="334"/>
                  </a:cubicBezTo>
                  <a:cubicBezTo>
                    <a:pt x="37" y="334"/>
                    <a:pt x="37" y="334"/>
                    <a:pt x="37" y="334"/>
                  </a:cubicBezTo>
                  <a:cubicBezTo>
                    <a:pt x="36" y="335"/>
                    <a:pt x="36" y="335"/>
                    <a:pt x="36" y="335"/>
                  </a:cubicBezTo>
                  <a:cubicBezTo>
                    <a:pt x="35" y="335"/>
                    <a:pt x="35" y="335"/>
                    <a:pt x="35" y="335"/>
                  </a:cubicBezTo>
                  <a:cubicBezTo>
                    <a:pt x="33" y="335"/>
                    <a:pt x="33" y="335"/>
                    <a:pt x="33" y="335"/>
                  </a:cubicBezTo>
                  <a:cubicBezTo>
                    <a:pt x="32" y="335"/>
                    <a:pt x="32" y="335"/>
                    <a:pt x="32" y="335"/>
                  </a:cubicBezTo>
                  <a:cubicBezTo>
                    <a:pt x="30" y="335"/>
                    <a:pt x="30" y="335"/>
                    <a:pt x="30" y="335"/>
                  </a:cubicBezTo>
                  <a:cubicBezTo>
                    <a:pt x="28" y="335"/>
                    <a:pt x="28" y="335"/>
                    <a:pt x="28" y="335"/>
                  </a:cubicBezTo>
                  <a:cubicBezTo>
                    <a:pt x="27" y="335"/>
                    <a:pt x="27" y="335"/>
                    <a:pt x="27" y="335"/>
                  </a:cubicBezTo>
                  <a:cubicBezTo>
                    <a:pt x="26" y="335"/>
                    <a:pt x="26" y="335"/>
                    <a:pt x="26" y="335"/>
                  </a:cubicBezTo>
                  <a:cubicBezTo>
                    <a:pt x="25" y="335"/>
                    <a:pt x="25" y="335"/>
                    <a:pt x="25" y="335"/>
                  </a:cubicBezTo>
                  <a:cubicBezTo>
                    <a:pt x="24" y="335"/>
                    <a:pt x="24" y="335"/>
                    <a:pt x="24" y="335"/>
                  </a:cubicBezTo>
                  <a:cubicBezTo>
                    <a:pt x="22" y="335"/>
                    <a:pt x="22" y="335"/>
                    <a:pt x="22" y="335"/>
                  </a:cubicBezTo>
                  <a:cubicBezTo>
                    <a:pt x="23" y="334"/>
                    <a:pt x="23" y="334"/>
                    <a:pt x="23" y="334"/>
                  </a:cubicBezTo>
                  <a:cubicBezTo>
                    <a:pt x="24" y="334"/>
                    <a:pt x="24" y="334"/>
                    <a:pt x="24" y="334"/>
                  </a:cubicBezTo>
                  <a:cubicBezTo>
                    <a:pt x="24" y="333"/>
                    <a:pt x="24" y="333"/>
                    <a:pt x="24" y="333"/>
                  </a:cubicBezTo>
                  <a:cubicBezTo>
                    <a:pt x="25" y="333"/>
                    <a:pt x="25" y="333"/>
                    <a:pt x="25" y="333"/>
                  </a:cubicBezTo>
                  <a:cubicBezTo>
                    <a:pt x="26" y="333"/>
                    <a:pt x="26" y="333"/>
                    <a:pt x="26" y="333"/>
                  </a:cubicBezTo>
                  <a:cubicBezTo>
                    <a:pt x="27" y="332"/>
                    <a:pt x="27" y="332"/>
                    <a:pt x="27" y="332"/>
                  </a:cubicBezTo>
                  <a:cubicBezTo>
                    <a:pt x="29" y="331"/>
                    <a:pt x="29" y="331"/>
                    <a:pt x="29" y="331"/>
                  </a:cubicBezTo>
                  <a:cubicBezTo>
                    <a:pt x="29" y="331"/>
                    <a:pt x="29" y="331"/>
                    <a:pt x="29" y="331"/>
                  </a:cubicBezTo>
                  <a:cubicBezTo>
                    <a:pt x="30" y="330"/>
                    <a:pt x="30" y="330"/>
                    <a:pt x="30" y="330"/>
                  </a:cubicBezTo>
                  <a:cubicBezTo>
                    <a:pt x="31" y="330"/>
                    <a:pt x="31" y="330"/>
                    <a:pt x="31" y="330"/>
                  </a:cubicBezTo>
                  <a:cubicBezTo>
                    <a:pt x="32" y="330"/>
                    <a:pt x="32" y="330"/>
                    <a:pt x="32" y="330"/>
                  </a:cubicBezTo>
                  <a:cubicBezTo>
                    <a:pt x="32" y="329"/>
                    <a:pt x="32" y="329"/>
                    <a:pt x="32" y="329"/>
                  </a:cubicBezTo>
                  <a:cubicBezTo>
                    <a:pt x="34" y="329"/>
                    <a:pt x="34" y="329"/>
                    <a:pt x="34" y="329"/>
                  </a:cubicBezTo>
                  <a:lnTo>
                    <a:pt x="34" y="328"/>
                  </a:lnTo>
                  <a:close/>
                  <a:moveTo>
                    <a:pt x="41" y="359"/>
                  </a:moveTo>
                  <a:cubicBezTo>
                    <a:pt x="41" y="360"/>
                    <a:pt x="41" y="360"/>
                    <a:pt x="41" y="360"/>
                  </a:cubicBezTo>
                  <a:cubicBezTo>
                    <a:pt x="41" y="360"/>
                    <a:pt x="41" y="360"/>
                    <a:pt x="41" y="360"/>
                  </a:cubicBezTo>
                  <a:cubicBezTo>
                    <a:pt x="40" y="361"/>
                    <a:pt x="40" y="361"/>
                    <a:pt x="40" y="361"/>
                  </a:cubicBezTo>
                  <a:cubicBezTo>
                    <a:pt x="40" y="361"/>
                    <a:pt x="40" y="361"/>
                    <a:pt x="40" y="361"/>
                  </a:cubicBezTo>
                  <a:cubicBezTo>
                    <a:pt x="40" y="360"/>
                    <a:pt x="40" y="360"/>
                    <a:pt x="40" y="360"/>
                  </a:cubicBezTo>
                  <a:cubicBezTo>
                    <a:pt x="40" y="359"/>
                    <a:pt x="40" y="359"/>
                    <a:pt x="40" y="359"/>
                  </a:cubicBezTo>
                  <a:cubicBezTo>
                    <a:pt x="40" y="359"/>
                    <a:pt x="40" y="359"/>
                    <a:pt x="40" y="359"/>
                  </a:cubicBezTo>
                  <a:cubicBezTo>
                    <a:pt x="40" y="358"/>
                    <a:pt x="40" y="358"/>
                    <a:pt x="40" y="358"/>
                  </a:cubicBezTo>
                  <a:cubicBezTo>
                    <a:pt x="40" y="357"/>
                    <a:pt x="40" y="357"/>
                    <a:pt x="40" y="357"/>
                  </a:cubicBezTo>
                  <a:cubicBezTo>
                    <a:pt x="41" y="359"/>
                    <a:pt x="41" y="359"/>
                    <a:pt x="41" y="359"/>
                  </a:cubicBezTo>
                  <a:close/>
                  <a:moveTo>
                    <a:pt x="43" y="357"/>
                  </a:moveTo>
                  <a:cubicBezTo>
                    <a:pt x="43" y="357"/>
                    <a:pt x="43" y="357"/>
                    <a:pt x="43" y="357"/>
                  </a:cubicBezTo>
                  <a:cubicBezTo>
                    <a:pt x="41" y="355"/>
                    <a:pt x="41" y="355"/>
                    <a:pt x="41" y="355"/>
                  </a:cubicBezTo>
                  <a:cubicBezTo>
                    <a:pt x="41" y="355"/>
                    <a:pt x="41" y="355"/>
                    <a:pt x="41" y="355"/>
                  </a:cubicBezTo>
                  <a:cubicBezTo>
                    <a:pt x="41" y="355"/>
                    <a:pt x="41" y="355"/>
                    <a:pt x="41" y="355"/>
                  </a:cubicBezTo>
                  <a:cubicBezTo>
                    <a:pt x="43" y="355"/>
                    <a:pt x="43" y="355"/>
                    <a:pt x="43" y="355"/>
                  </a:cubicBezTo>
                  <a:cubicBezTo>
                    <a:pt x="43" y="355"/>
                    <a:pt x="43" y="355"/>
                    <a:pt x="43" y="355"/>
                  </a:cubicBezTo>
                  <a:cubicBezTo>
                    <a:pt x="44" y="355"/>
                    <a:pt x="44" y="355"/>
                    <a:pt x="44" y="355"/>
                  </a:cubicBezTo>
                  <a:cubicBezTo>
                    <a:pt x="43" y="356"/>
                    <a:pt x="43" y="356"/>
                    <a:pt x="43" y="356"/>
                  </a:cubicBezTo>
                  <a:lnTo>
                    <a:pt x="43" y="357"/>
                  </a:lnTo>
                  <a:close/>
                  <a:moveTo>
                    <a:pt x="44" y="359"/>
                  </a:moveTo>
                  <a:cubicBezTo>
                    <a:pt x="44" y="358"/>
                    <a:pt x="44" y="358"/>
                    <a:pt x="44" y="358"/>
                  </a:cubicBezTo>
                  <a:cubicBezTo>
                    <a:pt x="45" y="358"/>
                    <a:pt x="45" y="358"/>
                    <a:pt x="45" y="358"/>
                  </a:cubicBezTo>
                  <a:cubicBezTo>
                    <a:pt x="45" y="357"/>
                    <a:pt x="45" y="357"/>
                    <a:pt x="45" y="357"/>
                  </a:cubicBezTo>
                  <a:cubicBezTo>
                    <a:pt x="45" y="358"/>
                    <a:pt x="45" y="358"/>
                    <a:pt x="45" y="358"/>
                  </a:cubicBezTo>
                  <a:cubicBezTo>
                    <a:pt x="45" y="359"/>
                    <a:pt x="45" y="359"/>
                    <a:pt x="45" y="359"/>
                  </a:cubicBezTo>
                  <a:cubicBezTo>
                    <a:pt x="45" y="360"/>
                    <a:pt x="45" y="360"/>
                    <a:pt x="45" y="360"/>
                  </a:cubicBezTo>
                  <a:cubicBezTo>
                    <a:pt x="45" y="361"/>
                    <a:pt x="45" y="361"/>
                    <a:pt x="45" y="361"/>
                  </a:cubicBezTo>
                  <a:cubicBezTo>
                    <a:pt x="44" y="359"/>
                    <a:pt x="44" y="359"/>
                    <a:pt x="44" y="359"/>
                  </a:cubicBezTo>
                  <a:close/>
                  <a:moveTo>
                    <a:pt x="48" y="369"/>
                  </a:moveTo>
                  <a:cubicBezTo>
                    <a:pt x="47" y="370"/>
                    <a:pt x="47" y="370"/>
                    <a:pt x="47" y="370"/>
                  </a:cubicBezTo>
                  <a:cubicBezTo>
                    <a:pt x="47" y="370"/>
                    <a:pt x="47" y="370"/>
                    <a:pt x="47" y="370"/>
                  </a:cubicBezTo>
                  <a:cubicBezTo>
                    <a:pt x="46" y="371"/>
                    <a:pt x="46" y="371"/>
                    <a:pt x="46" y="371"/>
                  </a:cubicBezTo>
                  <a:cubicBezTo>
                    <a:pt x="46" y="371"/>
                    <a:pt x="46" y="371"/>
                    <a:pt x="46" y="371"/>
                  </a:cubicBezTo>
                  <a:cubicBezTo>
                    <a:pt x="45" y="372"/>
                    <a:pt x="45" y="372"/>
                    <a:pt x="45" y="372"/>
                  </a:cubicBezTo>
                  <a:cubicBezTo>
                    <a:pt x="46" y="371"/>
                    <a:pt x="46" y="371"/>
                    <a:pt x="46" y="371"/>
                  </a:cubicBezTo>
                  <a:cubicBezTo>
                    <a:pt x="46" y="370"/>
                    <a:pt x="46" y="370"/>
                    <a:pt x="46" y="370"/>
                  </a:cubicBezTo>
                  <a:cubicBezTo>
                    <a:pt x="46" y="369"/>
                    <a:pt x="46" y="369"/>
                    <a:pt x="46" y="369"/>
                  </a:cubicBezTo>
                  <a:cubicBezTo>
                    <a:pt x="46" y="369"/>
                    <a:pt x="46" y="369"/>
                    <a:pt x="46" y="369"/>
                  </a:cubicBezTo>
                  <a:cubicBezTo>
                    <a:pt x="46" y="368"/>
                    <a:pt x="46" y="368"/>
                    <a:pt x="46" y="368"/>
                  </a:cubicBezTo>
                  <a:cubicBezTo>
                    <a:pt x="47" y="367"/>
                    <a:pt x="47" y="367"/>
                    <a:pt x="47" y="367"/>
                  </a:cubicBezTo>
                  <a:cubicBezTo>
                    <a:pt x="48" y="369"/>
                    <a:pt x="48" y="369"/>
                    <a:pt x="48" y="369"/>
                  </a:cubicBezTo>
                  <a:close/>
                  <a:moveTo>
                    <a:pt x="51" y="365"/>
                  </a:moveTo>
                  <a:cubicBezTo>
                    <a:pt x="50" y="366"/>
                    <a:pt x="50" y="366"/>
                    <a:pt x="50" y="366"/>
                  </a:cubicBezTo>
                  <a:cubicBezTo>
                    <a:pt x="50" y="367"/>
                    <a:pt x="50" y="367"/>
                    <a:pt x="50" y="367"/>
                  </a:cubicBezTo>
                  <a:cubicBezTo>
                    <a:pt x="49" y="368"/>
                    <a:pt x="49" y="368"/>
                    <a:pt x="49" y="368"/>
                  </a:cubicBezTo>
                  <a:cubicBezTo>
                    <a:pt x="49" y="366"/>
                    <a:pt x="49" y="366"/>
                    <a:pt x="49" y="366"/>
                  </a:cubicBezTo>
                  <a:cubicBezTo>
                    <a:pt x="48" y="365"/>
                    <a:pt x="48" y="365"/>
                    <a:pt x="48" y="365"/>
                  </a:cubicBezTo>
                  <a:cubicBezTo>
                    <a:pt x="49" y="365"/>
                    <a:pt x="49" y="365"/>
                    <a:pt x="49" y="365"/>
                  </a:cubicBezTo>
                  <a:cubicBezTo>
                    <a:pt x="51" y="365"/>
                    <a:pt x="51" y="365"/>
                    <a:pt x="51" y="365"/>
                  </a:cubicBezTo>
                  <a:cubicBezTo>
                    <a:pt x="52" y="365"/>
                    <a:pt x="52" y="365"/>
                    <a:pt x="52" y="365"/>
                  </a:cubicBezTo>
                  <a:lnTo>
                    <a:pt x="51" y="365"/>
                  </a:lnTo>
                  <a:close/>
                  <a:moveTo>
                    <a:pt x="51" y="363"/>
                  </a:moveTo>
                  <a:cubicBezTo>
                    <a:pt x="50" y="363"/>
                    <a:pt x="50" y="363"/>
                    <a:pt x="50" y="363"/>
                  </a:cubicBezTo>
                  <a:cubicBezTo>
                    <a:pt x="49" y="363"/>
                    <a:pt x="49" y="363"/>
                    <a:pt x="49" y="363"/>
                  </a:cubicBezTo>
                  <a:cubicBezTo>
                    <a:pt x="48" y="363"/>
                    <a:pt x="48" y="363"/>
                    <a:pt x="48" y="363"/>
                  </a:cubicBezTo>
                  <a:cubicBezTo>
                    <a:pt x="49" y="363"/>
                    <a:pt x="49" y="363"/>
                    <a:pt x="49" y="363"/>
                  </a:cubicBezTo>
                  <a:cubicBezTo>
                    <a:pt x="49" y="362"/>
                    <a:pt x="49" y="362"/>
                    <a:pt x="49" y="362"/>
                  </a:cubicBezTo>
                  <a:cubicBezTo>
                    <a:pt x="49" y="362"/>
                    <a:pt x="49" y="362"/>
                    <a:pt x="49" y="362"/>
                  </a:cubicBezTo>
                  <a:cubicBezTo>
                    <a:pt x="50" y="361"/>
                    <a:pt x="50" y="361"/>
                    <a:pt x="50" y="361"/>
                  </a:cubicBezTo>
                  <a:cubicBezTo>
                    <a:pt x="52" y="363"/>
                    <a:pt x="52" y="363"/>
                    <a:pt x="52" y="363"/>
                  </a:cubicBezTo>
                  <a:lnTo>
                    <a:pt x="51" y="363"/>
                  </a:lnTo>
                  <a:close/>
                  <a:moveTo>
                    <a:pt x="53" y="289"/>
                  </a:moveTo>
                  <a:cubicBezTo>
                    <a:pt x="53" y="290"/>
                    <a:pt x="53" y="290"/>
                    <a:pt x="53" y="290"/>
                  </a:cubicBezTo>
                  <a:cubicBezTo>
                    <a:pt x="53" y="291"/>
                    <a:pt x="53" y="291"/>
                    <a:pt x="53" y="291"/>
                  </a:cubicBezTo>
                  <a:cubicBezTo>
                    <a:pt x="53" y="293"/>
                    <a:pt x="53" y="293"/>
                    <a:pt x="53" y="293"/>
                  </a:cubicBezTo>
                  <a:cubicBezTo>
                    <a:pt x="53" y="293"/>
                    <a:pt x="53" y="293"/>
                    <a:pt x="53" y="293"/>
                  </a:cubicBezTo>
                  <a:cubicBezTo>
                    <a:pt x="53" y="293"/>
                    <a:pt x="53" y="293"/>
                    <a:pt x="53" y="293"/>
                  </a:cubicBezTo>
                  <a:cubicBezTo>
                    <a:pt x="53" y="293"/>
                    <a:pt x="53" y="293"/>
                    <a:pt x="53" y="293"/>
                  </a:cubicBezTo>
                  <a:cubicBezTo>
                    <a:pt x="53" y="294"/>
                    <a:pt x="53" y="294"/>
                    <a:pt x="53" y="294"/>
                  </a:cubicBezTo>
                  <a:cubicBezTo>
                    <a:pt x="53" y="296"/>
                    <a:pt x="53" y="296"/>
                    <a:pt x="53" y="296"/>
                  </a:cubicBezTo>
                  <a:cubicBezTo>
                    <a:pt x="53" y="297"/>
                    <a:pt x="53" y="297"/>
                    <a:pt x="53" y="297"/>
                  </a:cubicBezTo>
                  <a:cubicBezTo>
                    <a:pt x="53" y="297"/>
                    <a:pt x="53" y="297"/>
                    <a:pt x="53" y="297"/>
                  </a:cubicBezTo>
                  <a:cubicBezTo>
                    <a:pt x="52" y="297"/>
                    <a:pt x="52" y="297"/>
                    <a:pt x="52" y="297"/>
                  </a:cubicBezTo>
                  <a:cubicBezTo>
                    <a:pt x="52" y="299"/>
                    <a:pt x="52" y="299"/>
                    <a:pt x="52" y="299"/>
                  </a:cubicBezTo>
                  <a:cubicBezTo>
                    <a:pt x="52" y="300"/>
                    <a:pt x="52" y="300"/>
                    <a:pt x="52" y="300"/>
                  </a:cubicBezTo>
                  <a:cubicBezTo>
                    <a:pt x="45" y="294"/>
                    <a:pt x="45" y="294"/>
                    <a:pt x="45" y="294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7" y="292"/>
                    <a:pt x="47" y="292"/>
                    <a:pt x="47" y="292"/>
                  </a:cubicBezTo>
                  <a:cubicBezTo>
                    <a:pt x="48" y="292"/>
                    <a:pt x="48" y="292"/>
                    <a:pt x="48" y="292"/>
                  </a:cubicBezTo>
                  <a:cubicBezTo>
                    <a:pt x="49" y="291"/>
                    <a:pt x="49" y="291"/>
                    <a:pt x="49" y="291"/>
                  </a:cubicBezTo>
                  <a:cubicBezTo>
                    <a:pt x="50" y="290"/>
                    <a:pt x="50" y="290"/>
                    <a:pt x="50" y="290"/>
                  </a:cubicBezTo>
                  <a:cubicBezTo>
                    <a:pt x="52" y="289"/>
                    <a:pt x="52" y="289"/>
                    <a:pt x="52" y="289"/>
                  </a:cubicBezTo>
                  <a:cubicBezTo>
                    <a:pt x="52" y="289"/>
                    <a:pt x="52" y="289"/>
                    <a:pt x="52" y="289"/>
                  </a:cubicBezTo>
                  <a:cubicBezTo>
                    <a:pt x="53" y="289"/>
                    <a:pt x="53" y="289"/>
                    <a:pt x="53" y="289"/>
                  </a:cubicBezTo>
                  <a:cubicBezTo>
                    <a:pt x="53" y="288"/>
                    <a:pt x="53" y="288"/>
                    <a:pt x="53" y="288"/>
                  </a:cubicBezTo>
                  <a:lnTo>
                    <a:pt x="53" y="289"/>
                  </a:lnTo>
                  <a:close/>
                  <a:moveTo>
                    <a:pt x="54" y="275"/>
                  </a:moveTo>
                  <a:cubicBezTo>
                    <a:pt x="54" y="277"/>
                    <a:pt x="54" y="277"/>
                    <a:pt x="54" y="277"/>
                  </a:cubicBezTo>
                  <a:cubicBezTo>
                    <a:pt x="54" y="279"/>
                    <a:pt x="54" y="279"/>
                    <a:pt x="54" y="279"/>
                  </a:cubicBezTo>
                  <a:cubicBezTo>
                    <a:pt x="52" y="275"/>
                    <a:pt x="52" y="275"/>
                    <a:pt x="52" y="275"/>
                  </a:cubicBezTo>
                  <a:cubicBezTo>
                    <a:pt x="52" y="275"/>
                    <a:pt x="52" y="275"/>
                    <a:pt x="52" y="275"/>
                  </a:cubicBezTo>
                  <a:cubicBezTo>
                    <a:pt x="53" y="274"/>
                    <a:pt x="53" y="274"/>
                    <a:pt x="53" y="274"/>
                  </a:cubicBezTo>
                  <a:cubicBezTo>
                    <a:pt x="54" y="273"/>
                    <a:pt x="54" y="273"/>
                    <a:pt x="54" y="273"/>
                  </a:cubicBezTo>
                  <a:cubicBezTo>
                    <a:pt x="55" y="272"/>
                    <a:pt x="55" y="272"/>
                    <a:pt x="55" y="272"/>
                  </a:cubicBezTo>
                  <a:cubicBezTo>
                    <a:pt x="54" y="274"/>
                    <a:pt x="54" y="274"/>
                    <a:pt x="54" y="274"/>
                  </a:cubicBezTo>
                  <a:lnTo>
                    <a:pt x="54" y="275"/>
                  </a:lnTo>
                  <a:close/>
                  <a:moveTo>
                    <a:pt x="55" y="361"/>
                  </a:moveTo>
                  <a:cubicBezTo>
                    <a:pt x="55" y="361"/>
                    <a:pt x="55" y="361"/>
                    <a:pt x="55" y="361"/>
                  </a:cubicBezTo>
                  <a:cubicBezTo>
                    <a:pt x="55" y="360"/>
                    <a:pt x="55" y="360"/>
                    <a:pt x="55" y="360"/>
                  </a:cubicBezTo>
                  <a:cubicBezTo>
                    <a:pt x="55" y="359"/>
                    <a:pt x="55" y="359"/>
                    <a:pt x="55" y="359"/>
                  </a:cubicBezTo>
                  <a:cubicBezTo>
                    <a:pt x="55" y="358"/>
                    <a:pt x="55" y="358"/>
                    <a:pt x="55" y="358"/>
                  </a:cubicBezTo>
                  <a:cubicBezTo>
                    <a:pt x="55" y="356"/>
                    <a:pt x="55" y="356"/>
                    <a:pt x="55" y="356"/>
                  </a:cubicBezTo>
                  <a:cubicBezTo>
                    <a:pt x="56" y="359"/>
                    <a:pt x="56" y="359"/>
                    <a:pt x="56" y="359"/>
                  </a:cubicBezTo>
                  <a:cubicBezTo>
                    <a:pt x="56" y="359"/>
                    <a:pt x="56" y="359"/>
                    <a:pt x="56" y="359"/>
                  </a:cubicBezTo>
                  <a:cubicBezTo>
                    <a:pt x="56" y="360"/>
                    <a:pt x="56" y="360"/>
                    <a:pt x="56" y="360"/>
                  </a:cubicBezTo>
                  <a:lnTo>
                    <a:pt x="55" y="361"/>
                  </a:lnTo>
                  <a:close/>
                  <a:moveTo>
                    <a:pt x="59" y="355"/>
                  </a:moveTo>
                  <a:cubicBezTo>
                    <a:pt x="59" y="356"/>
                    <a:pt x="59" y="356"/>
                    <a:pt x="59" y="356"/>
                  </a:cubicBezTo>
                  <a:cubicBezTo>
                    <a:pt x="58" y="356"/>
                    <a:pt x="58" y="356"/>
                    <a:pt x="58" y="356"/>
                  </a:cubicBezTo>
                  <a:cubicBezTo>
                    <a:pt x="58" y="357"/>
                    <a:pt x="58" y="357"/>
                    <a:pt x="58" y="357"/>
                  </a:cubicBezTo>
                  <a:cubicBezTo>
                    <a:pt x="58" y="357"/>
                    <a:pt x="58" y="357"/>
                    <a:pt x="58" y="357"/>
                  </a:cubicBezTo>
                  <a:cubicBezTo>
                    <a:pt x="57" y="357"/>
                    <a:pt x="57" y="357"/>
                    <a:pt x="57" y="357"/>
                  </a:cubicBezTo>
                  <a:cubicBezTo>
                    <a:pt x="56" y="354"/>
                    <a:pt x="56" y="354"/>
                    <a:pt x="56" y="354"/>
                  </a:cubicBezTo>
                  <a:cubicBezTo>
                    <a:pt x="56" y="354"/>
                    <a:pt x="56" y="354"/>
                    <a:pt x="56" y="354"/>
                  </a:cubicBezTo>
                  <a:cubicBezTo>
                    <a:pt x="57" y="354"/>
                    <a:pt x="57" y="354"/>
                    <a:pt x="57" y="354"/>
                  </a:cubicBezTo>
                  <a:cubicBezTo>
                    <a:pt x="58" y="354"/>
                    <a:pt x="58" y="354"/>
                    <a:pt x="58" y="354"/>
                  </a:cubicBezTo>
                  <a:cubicBezTo>
                    <a:pt x="59" y="354"/>
                    <a:pt x="59" y="354"/>
                    <a:pt x="59" y="354"/>
                  </a:cubicBezTo>
                  <a:lnTo>
                    <a:pt x="59" y="355"/>
                  </a:lnTo>
                  <a:close/>
                  <a:moveTo>
                    <a:pt x="60" y="363"/>
                  </a:moveTo>
                  <a:cubicBezTo>
                    <a:pt x="58" y="363"/>
                    <a:pt x="58" y="363"/>
                    <a:pt x="58" y="363"/>
                  </a:cubicBezTo>
                  <a:cubicBezTo>
                    <a:pt x="56" y="363"/>
                    <a:pt x="56" y="363"/>
                    <a:pt x="56" y="363"/>
                  </a:cubicBezTo>
                  <a:cubicBezTo>
                    <a:pt x="56" y="363"/>
                    <a:pt x="56" y="363"/>
                    <a:pt x="56" y="363"/>
                  </a:cubicBezTo>
                  <a:cubicBezTo>
                    <a:pt x="56" y="363"/>
                    <a:pt x="56" y="363"/>
                    <a:pt x="56" y="363"/>
                  </a:cubicBezTo>
                  <a:cubicBezTo>
                    <a:pt x="56" y="363"/>
                    <a:pt x="56" y="363"/>
                    <a:pt x="56" y="363"/>
                  </a:cubicBezTo>
                  <a:cubicBezTo>
                    <a:pt x="57" y="362"/>
                    <a:pt x="57" y="362"/>
                    <a:pt x="57" y="362"/>
                  </a:cubicBezTo>
                  <a:cubicBezTo>
                    <a:pt x="57" y="361"/>
                    <a:pt x="57" y="361"/>
                    <a:pt x="57" y="361"/>
                  </a:cubicBezTo>
                  <a:cubicBezTo>
                    <a:pt x="58" y="360"/>
                    <a:pt x="58" y="360"/>
                    <a:pt x="58" y="360"/>
                  </a:cubicBezTo>
                  <a:lnTo>
                    <a:pt x="60" y="363"/>
                  </a:lnTo>
                  <a:close/>
                  <a:moveTo>
                    <a:pt x="59" y="352"/>
                  </a:moveTo>
                  <a:cubicBezTo>
                    <a:pt x="58" y="353"/>
                    <a:pt x="58" y="353"/>
                    <a:pt x="58" y="353"/>
                  </a:cubicBezTo>
                  <a:cubicBezTo>
                    <a:pt x="58" y="353"/>
                    <a:pt x="58" y="353"/>
                    <a:pt x="58" y="353"/>
                  </a:cubicBezTo>
                  <a:cubicBezTo>
                    <a:pt x="56" y="353"/>
                    <a:pt x="56" y="353"/>
                    <a:pt x="56" y="353"/>
                  </a:cubicBezTo>
                  <a:cubicBezTo>
                    <a:pt x="56" y="353"/>
                    <a:pt x="56" y="353"/>
                    <a:pt x="56" y="353"/>
                  </a:cubicBezTo>
                  <a:cubicBezTo>
                    <a:pt x="56" y="352"/>
                    <a:pt x="56" y="352"/>
                    <a:pt x="56" y="352"/>
                  </a:cubicBezTo>
                  <a:cubicBezTo>
                    <a:pt x="56" y="351"/>
                    <a:pt x="56" y="351"/>
                    <a:pt x="56" y="351"/>
                  </a:cubicBezTo>
                  <a:cubicBezTo>
                    <a:pt x="56" y="351"/>
                    <a:pt x="56" y="351"/>
                    <a:pt x="56" y="351"/>
                  </a:cubicBezTo>
                  <a:cubicBezTo>
                    <a:pt x="57" y="350"/>
                    <a:pt x="57" y="350"/>
                    <a:pt x="57" y="350"/>
                  </a:cubicBezTo>
                  <a:cubicBezTo>
                    <a:pt x="57" y="350"/>
                    <a:pt x="57" y="350"/>
                    <a:pt x="57" y="350"/>
                  </a:cubicBezTo>
                  <a:cubicBezTo>
                    <a:pt x="59" y="352"/>
                    <a:pt x="59" y="352"/>
                    <a:pt x="59" y="352"/>
                  </a:cubicBezTo>
                  <a:close/>
                  <a:moveTo>
                    <a:pt x="57" y="367"/>
                  </a:moveTo>
                  <a:cubicBezTo>
                    <a:pt x="56" y="365"/>
                    <a:pt x="56" y="365"/>
                    <a:pt x="56" y="365"/>
                  </a:cubicBezTo>
                  <a:cubicBezTo>
                    <a:pt x="57" y="365"/>
                    <a:pt x="57" y="365"/>
                    <a:pt x="57" y="365"/>
                  </a:cubicBezTo>
                  <a:cubicBezTo>
                    <a:pt x="58" y="365"/>
                    <a:pt x="58" y="365"/>
                    <a:pt x="58" y="365"/>
                  </a:cubicBezTo>
                  <a:cubicBezTo>
                    <a:pt x="58" y="365"/>
                    <a:pt x="58" y="365"/>
                    <a:pt x="58" y="365"/>
                  </a:cubicBezTo>
                  <a:cubicBezTo>
                    <a:pt x="59" y="365"/>
                    <a:pt x="59" y="365"/>
                    <a:pt x="59" y="365"/>
                  </a:cubicBezTo>
                  <a:cubicBezTo>
                    <a:pt x="59" y="365"/>
                    <a:pt x="59" y="365"/>
                    <a:pt x="59" y="365"/>
                  </a:cubicBezTo>
                  <a:cubicBezTo>
                    <a:pt x="59" y="366"/>
                    <a:pt x="59" y="366"/>
                    <a:pt x="59" y="366"/>
                  </a:cubicBezTo>
                  <a:cubicBezTo>
                    <a:pt x="58" y="366"/>
                    <a:pt x="58" y="366"/>
                    <a:pt x="58" y="366"/>
                  </a:cubicBezTo>
                  <a:lnTo>
                    <a:pt x="57" y="367"/>
                  </a:lnTo>
                  <a:close/>
                  <a:moveTo>
                    <a:pt x="60" y="367"/>
                  </a:moveTo>
                  <a:cubicBezTo>
                    <a:pt x="60" y="368"/>
                    <a:pt x="60" y="368"/>
                    <a:pt x="60" y="368"/>
                  </a:cubicBezTo>
                  <a:cubicBezTo>
                    <a:pt x="60" y="372"/>
                    <a:pt x="60" y="372"/>
                    <a:pt x="60" y="372"/>
                  </a:cubicBezTo>
                  <a:cubicBezTo>
                    <a:pt x="58" y="369"/>
                    <a:pt x="58" y="369"/>
                    <a:pt x="58" y="369"/>
                  </a:cubicBezTo>
                  <a:cubicBezTo>
                    <a:pt x="60" y="368"/>
                    <a:pt x="60" y="368"/>
                    <a:pt x="60" y="368"/>
                  </a:cubicBezTo>
                  <a:cubicBezTo>
                    <a:pt x="60" y="367"/>
                    <a:pt x="60" y="367"/>
                    <a:pt x="60" y="367"/>
                  </a:cubicBezTo>
                  <a:cubicBezTo>
                    <a:pt x="60" y="367"/>
                    <a:pt x="60" y="367"/>
                    <a:pt x="60" y="367"/>
                  </a:cubicBezTo>
                  <a:close/>
                  <a:moveTo>
                    <a:pt x="60" y="296"/>
                  </a:moveTo>
                  <a:cubicBezTo>
                    <a:pt x="60" y="296"/>
                    <a:pt x="60" y="296"/>
                    <a:pt x="60" y="296"/>
                  </a:cubicBezTo>
                  <a:cubicBezTo>
                    <a:pt x="58" y="296"/>
                    <a:pt x="58" y="296"/>
                    <a:pt x="58" y="296"/>
                  </a:cubicBezTo>
                  <a:cubicBezTo>
                    <a:pt x="56" y="296"/>
                    <a:pt x="56" y="296"/>
                    <a:pt x="56" y="296"/>
                  </a:cubicBezTo>
                  <a:cubicBezTo>
                    <a:pt x="55" y="296"/>
                    <a:pt x="55" y="296"/>
                    <a:pt x="55" y="296"/>
                  </a:cubicBezTo>
                  <a:cubicBezTo>
                    <a:pt x="55" y="296"/>
                    <a:pt x="55" y="296"/>
                    <a:pt x="55" y="296"/>
                  </a:cubicBezTo>
                  <a:cubicBezTo>
                    <a:pt x="55" y="296"/>
                    <a:pt x="55" y="296"/>
                    <a:pt x="55" y="296"/>
                  </a:cubicBezTo>
                  <a:cubicBezTo>
                    <a:pt x="55" y="294"/>
                    <a:pt x="55" y="294"/>
                    <a:pt x="55" y="294"/>
                  </a:cubicBezTo>
                  <a:cubicBezTo>
                    <a:pt x="55" y="294"/>
                    <a:pt x="55" y="294"/>
                    <a:pt x="55" y="294"/>
                  </a:cubicBezTo>
                  <a:cubicBezTo>
                    <a:pt x="56" y="294"/>
                    <a:pt x="56" y="294"/>
                    <a:pt x="56" y="294"/>
                  </a:cubicBezTo>
                  <a:cubicBezTo>
                    <a:pt x="57" y="294"/>
                    <a:pt x="57" y="294"/>
                    <a:pt x="57" y="294"/>
                  </a:cubicBezTo>
                  <a:cubicBezTo>
                    <a:pt x="58" y="294"/>
                    <a:pt x="58" y="294"/>
                    <a:pt x="58" y="294"/>
                  </a:cubicBezTo>
                  <a:cubicBezTo>
                    <a:pt x="59" y="294"/>
                    <a:pt x="59" y="294"/>
                    <a:pt x="59" y="294"/>
                  </a:cubicBezTo>
                  <a:cubicBezTo>
                    <a:pt x="62" y="293"/>
                    <a:pt x="62" y="293"/>
                    <a:pt x="62" y="293"/>
                  </a:cubicBezTo>
                  <a:cubicBezTo>
                    <a:pt x="65" y="293"/>
                    <a:pt x="65" y="293"/>
                    <a:pt x="65" y="293"/>
                  </a:cubicBezTo>
                  <a:cubicBezTo>
                    <a:pt x="68" y="293"/>
                    <a:pt x="68" y="293"/>
                    <a:pt x="68" y="293"/>
                  </a:cubicBezTo>
                  <a:cubicBezTo>
                    <a:pt x="69" y="293"/>
                    <a:pt x="69" y="293"/>
                    <a:pt x="69" y="293"/>
                  </a:cubicBezTo>
                  <a:cubicBezTo>
                    <a:pt x="71" y="293"/>
                    <a:pt x="71" y="293"/>
                    <a:pt x="71" y="293"/>
                  </a:cubicBezTo>
                  <a:cubicBezTo>
                    <a:pt x="73" y="293"/>
                    <a:pt x="73" y="293"/>
                    <a:pt x="73" y="293"/>
                  </a:cubicBezTo>
                  <a:cubicBezTo>
                    <a:pt x="74" y="295"/>
                    <a:pt x="74" y="295"/>
                    <a:pt x="74" y="295"/>
                  </a:cubicBezTo>
                  <a:cubicBezTo>
                    <a:pt x="74" y="296"/>
                    <a:pt x="74" y="296"/>
                    <a:pt x="74" y="296"/>
                  </a:cubicBezTo>
                  <a:cubicBezTo>
                    <a:pt x="72" y="296"/>
                    <a:pt x="72" y="296"/>
                    <a:pt x="72" y="296"/>
                  </a:cubicBezTo>
                  <a:cubicBezTo>
                    <a:pt x="71" y="296"/>
                    <a:pt x="71" y="296"/>
                    <a:pt x="71" y="296"/>
                  </a:cubicBezTo>
                  <a:cubicBezTo>
                    <a:pt x="67" y="296"/>
                    <a:pt x="67" y="296"/>
                    <a:pt x="67" y="296"/>
                  </a:cubicBezTo>
                  <a:cubicBezTo>
                    <a:pt x="65" y="296"/>
                    <a:pt x="65" y="296"/>
                    <a:pt x="65" y="296"/>
                  </a:cubicBezTo>
                  <a:cubicBezTo>
                    <a:pt x="62" y="296"/>
                    <a:pt x="62" y="296"/>
                    <a:pt x="62" y="296"/>
                  </a:cubicBezTo>
                  <a:lnTo>
                    <a:pt x="60" y="296"/>
                  </a:lnTo>
                  <a:close/>
                  <a:moveTo>
                    <a:pt x="57" y="47"/>
                  </a:moveTo>
                  <a:cubicBezTo>
                    <a:pt x="57" y="49"/>
                    <a:pt x="57" y="49"/>
                    <a:pt x="57" y="49"/>
                  </a:cubicBezTo>
                  <a:cubicBezTo>
                    <a:pt x="57" y="50"/>
                    <a:pt x="57" y="50"/>
                    <a:pt x="57" y="50"/>
                  </a:cubicBezTo>
                  <a:cubicBezTo>
                    <a:pt x="58" y="53"/>
                    <a:pt x="58" y="53"/>
                    <a:pt x="58" y="53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6" y="53"/>
                    <a:pt x="56" y="53"/>
                    <a:pt x="56" y="53"/>
                  </a:cubicBezTo>
                  <a:cubicBezTo>
                    <a:pt x="55" y="53"/>
                    <a:pt x="55" y="52"/>
                    <a:pt x="54" y="52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47"/>
                    <a:pt x="55" y="47"/>
                    <a:pt x="55" y="47"/>
                  </a:cubicBezTo>
                  <a:cubicBezTo>
                    <a:pt x="55" y="46"/>
                    <a:pt x="55" y="46"/>
                    <a:pt x="55" y="46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5"/>
                    <a:pt x="56" y="45"/>
                    <a:pt x="56" y="45"/>
                  </a:cubicBezTo>
                  <a:cubicBezTo>
                    <a:pt x="57" y="45"/>
                    <a:pt x="57" y="45"/>
                    <a:pt x="57" y="45"/>
                  </a:cubicBezTo>
                  <a:cubicBezTo>
                    <a:pt x="57" y="45"/>
                    <a:pt x="57" y="45"/>
                    <a:pt x="57" y="45"/>
                  </a:cubicBezTo>
                  <a:cubicBezTo>
                    <a:pt x="57" y="45"/>
                    <a:pt x="57" y="45"/>
                    <a:pt x="57" y="45"/>
                  </a:cubicBezTo>
                  <a:lnTo>
                    <a:pt x="57" y="47"/>
                  </a:lnTo>
                  <a:close/>
                  <a:moveTo>
                    <a:pt x="67" y="80"/>
                  </a:moveTo>
                  <a:cubicBezTo>
                    <a:pt x="67" y="80"/>
                    <a:pt x="67" y="80"/>
                    <a:pt x="67" y="80"/>
                  </a:cubicBezTo>
                  <a:cubicBezTo>
                    <a:pt x="67" y="80"/>
                    <a:pt x="67" y="80"/>
                    <a:pt x="67" y="80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5" y="80"/>
                    <a:pt x="65" y="80"/>
                    <a:pt x="65" y="80"/>
                  </a:cubicBezTo>
                  <a:cubicBezTo>
                    <a:pt x="65" y="80"/>
                    <a:pt x="65" y="80"/>
                    <a:pt x="65" y="80"/>
                  </a:cubicBezTo>
                  <a:cubicBezTo>
                    <a:pt x="65" y="80"/>
                    <a:pt x="65" y="80"/>
                    <a:pt x="65" y="80"/>
                  </a:cubicBezTo>
                  <a:cubicBezTo>
                    <a:pt x="65" y="80"/>
                    <a:pt x="65" y="80"/>
                    <a:pt x="65" y="80"/>
                  </a:cubicBezTo>
                  <a:cubicBezTo>
                    <a:pt x="65" y="80"/>
                    <a:pt x="65" y="80"/>
                    <a:pt x="65" y="80"/>
                  </a:cubicBezTo>
                  <a:cubicBezTo>
                    <a:pt x="65" y="79"/>
                    <a:pt x="65" y="79"/>
                    <a:pt x="65" y="79"/>
                  </a:cubicBezTo>
                  <a:cubicBezTo>
                    <a:pt x="65" y="79"/>
                    <a:pt x="65" y="79"/>
                    <a:pt x="65" y="79"/>
                  </a:cubicBezTo>
                  <a:cubicBezTo>
                    <a:pt x="65" y="79"/>
                    <a:pt x="65" y="79"/>
                    <a:pt x="65" y="79"/>
                  </a:cubicBezTo>
                  <a:cubicBezTo>
                    <a:pt x="66" y="78"/>
                    <a:pt x="66" y="78"/>
                    <a:pt x="66" y="78"/>
                  </a:cubicBezTo>
                  <a:lnTo>
                    <a:pt x="67" y="80"/>
                  </a:lnTo>
                  <a:close/>
                  <a:moveTo>
                    <a:pt x="67" y="76"/>
                  </a:moveTo>
                  <a:cubicBezTo>
                    <a:pt x="67" y="75"/>
                    <a:pt x="67" y="75"/>
                    <a:pt x="67" y="75"/>
                  </a:cubicBezTo>
                  <a:cubicBezTo>
                    <a:pt x="67" y="75"/>
                    <a:pt x="67" y="75"/>
                    <a:pt x="67" y="75"/>
                  </a:cubicBezTo>
                  <a:cubicBezTo>
                    <a:pt x="68" y="74"/>
                    <a:pt x="68" y="74"/>
                    <a:pt x="68" y="74"/>
                  </a:cubicBezTo>
                  <a:cubicBezTo>
                    <a:pt x="68" y="76"/>
                    <a:pt x="68" y="76"/>
                    <a:pt x="68" y="76"/>
                  </a:cubicBezTo>
                  <a:cubicBezTo>
                    <a:pt x="68" y="76"/>
                    <a:pt x="68" y="76"/>
                    <a:pt x="68" y="76"/>
                  </a:cubicBezTo>
                  <a:cubicBezTo>
                    <a:pt x="68" y="77"/>
                    <a:pt x="68" y="77"/>
                    <a:pt x="68" y="77"/>
                  </a:cubicBezTo>
                  <a:lnTo>
                    <a:pt x="67" y="76"/>
                  </a:lnTo>
                  <a:close/>
                  <a:moveTo>
                    <a:pt x="55" y="97"/>
                  </a:moveTo>
                  <a:cubicBezTo>
                    <a:pt x="56" y="99"/>
                    <a:pt x="56" y="99"/>
                    <a:pt x="56" y="99"/>
                  </a:cubicBezTo>
                  <a:cubicBezTo>
                    <a:pt x="57" y="100"/>
                    <a:pt x="57" y="100"/>
                    <a:pt x="57" y="100"/>
                  </a:cubicBezTo>
                  <a:cubicBezTo>
                    <a:pt x="54" y="100"/>
                    <a:pt x="54" y="100"/>
                    <a:pt x="54" y="100"/>
                  </a:cubicBezTo>
                  <a:cubicBezTo>
                    <a:pt x="54" y="100"/>
                    <a:pt x="54" y="100"/>
                    <a:pt x="54" y="100"/>
                  </a:cubicBezTo>
                  <a:cubicBezTo>
                    <a:pt x="54" y="99"/>
                    <a:pt x="54" y="99"/>
                    <a:pt x="54" y="99"/>
                  </a:cubicBezTo>
                  <a:cubicBezTo>
                    <a:pt x="55" y="98"/>
                    <a:pt x="55" y="98"/>
                    <a:pt x="55" y="98"/>
                  </a:cubicBezTo>
                  <a:lnTo>
                    <a:pt x="55" y="97"/>
                  </a:lnTo>
                  <a:close/>
                  <a:moveTo>
                    <a:pt x="54" y="82"/>
                  </a:moveTo>
                  <a:cubicBezTo>
                    <a:pt x="55" y="82"/>
                    <a:pt x="55" y="82"/>
                    <a:pt x="55" y="82"/>
                  </a:cubicBezTo>
                  <a:cubicBezTo>
                    <a:pt x="56" y="82"/>
                    <a:pt x="56" y="82"/>
                    <a:pt x="56" y="82"/>
                  </a:cubicBezTo>
                  <a:cubicBezTo>
                    <a:pt x="57" y="82"/>
                    <a:pt x="57" y="82"/>
                    <a:pt x="57" y="82"/>
                  </a:cubicBezTo>
                  <a:cubicBezTo>
                    <a:pt x="57" y="82"/>
                    <a:pt x="57" y="82"/>
                    <a:pt x="57" y="82"/>
                  </a:cubicBezTo>
                  <a:cubicBezTo>
                    <a:pt x="56" y="83"/>
                    <a:pt x="56" y="83"/>
                    <a:pt x="56" y="83"/>
                  </a:cubicBezTo>
                  <a:cubicBezTo>
                    <a:pt x="55" y="84"/>
                    <a:pt x="55" y="84"/>
                    <a:pt x="55" y="84"/>
                  </a:cubicBezTo>
                  <a:lnTo>
                    <a:pt x="54" y="82"/>
                  </a:lnTo>
                  <a:close/>
                  <a:moveTo>
                    <a:pt x="57" y="151"/>
                  </a:moveTo>
                  <a:cubicBezTo>
                    <a:pt x="57" y="151"/>
                    <a:pt x="57" y="151"/>
                    <a:pt x="57" y="151"/>
                  </a:cubicBezTo>
                  <a:cubicBezTo>
                    <a:pt x="57" y="151"/>
                    <a:pt x="57" y="151"/>
                    <a:pt x="57" y="151"/>
                  </a:cubicBezTo>
                  <a:cubicBezTo>
                    <a:pt x="57" y="153"/>
                    <a:pt x="57" y="153"/>
                    <a:pt x="57" y="153"/>
                  </a:cubicBezTo>
                  <a:cubicBezTo>
                    <a:pt x="57" y="155"/>
                    <a:pt x="57" y="155"/>
                    <a:pt x="57" y="155"/>
                  </a:cubicBezTo>
                  <a:cubicBezTo>
                    <a:pt x="55" y="153"/>
                    <a:pt x="55" y="153"/>
                    <a:pt x="55" y="153"/>
                  </a:cubicBezTo>
                  <a:cubicBezTo>
                    <a:pt x="56" y="152"/>
                    <a:pt x="56" y="152"/>
                    <a:pt x="56" y="152"/>
                  </a:cubicBezTo>
                  <a:lnTo>
                    <a:pt x="57" y="151"/>
                  </a:lnTo>
                  <a:close/>
                  <a:moveTo>
                    <a:pt x="55" y="145"/>
                  </a:moveTo>
                  <a:cubicBezTo>
                    <a:pt x="56" y="144"/>
                    <a:pt x="56" y="144"/>
                    <a:pt x="56" y="144"/>
                  </a:cubicBezTo>
                  <a:cubicBezTo>
                    <a:pt x="56" y="144"/>
                    <a:pt x="56" y="144"/>
                    <a:pt x="56" y="144"/>
                  </a:cubicBezTo>
                  <a:cubicBezTo>
                    <a:pt x="57" y="143"/>
                    <a:pt x="57" y="143"/>
                    <a:pt x="57" y="143"/>
                  </a:cubicBezTo>
                  <a:cubicBezTo>
                    <a:pt x="57" y="143"/>
                    <a:pt x="57" y="143"/>
                    <a:pt x="57" y="143"/>
                  </a:cubicBezTo>
                  <a:cubicBezTo>
                    <a:pt x="57" y="143"/>
                    <a:pt x="57" y="143"/>
                    <a:pt x="57" y="143"/>
                  </a:cubicBezTo>
                  <a:cubicBezTo>
                    <a:pt x="57" y="145"/>
                    <a:pt x="57" y="145"/>
                    <a:pt x="57" y="145"/>
                  </a:cubicBezTo>
                  <a:cubicBezTo>
                    <a:pt x="57" y="146"/>
                    <a:pt x="57" y="146"/>
                    <a:pt x="57" y="146"/>
                  </a:cubicBezTo>
                  <a:cubicBezTo>
                    <a:pt x="57" y="147"/>
                    <a:pt x="57" y="147"/>
                    <a:pt x="57" y="147"/>
                  </a:cubicBezTo>
                  <a:lnTo>
                    <a:pt x="55" y="145"/>
                  </a:lnTo>
                  <a:close/>
                  <a:moveTo>
                    <a:pt x="64" y="137"/>
                  </a:moveTo>
                  <a:cubicBezTo>
                    <a:pt x="63" y="136"/>
                    <a:pt x="63" y="136"/>
                    <a:pt x="63" y="136"/>
                  </a:cubicBezTo>
                  <a:cubicBezTo>
                    <a:pt x="63" y="135"/>
                    <a:pt x="63" y="135"/>
                    <a:pt x="63" y="135"/>
                  </a:cubicBezTo>
                  <a:cubicBezTo>
                    <a:pt x="64" y="134"/>
                    <a:pt x="64" y="134"/>
                    <a:pt x="64" y="134"/>
                  </a:cubicBezTo>
                  <a:cubicBezTo>
                    <a:pt x="64" y="136"/>
                    <a:pt x="64" y="136"/>
                    <a:pt x="64" y="136"/>
                  </a:cubicBezTo>
                  <a:lnTo>
                    <a:pt x="64" y="137"/>
                  </a:lnTo>
                  <a:close/>
                  <a:moveTo>
                    <a:pt x="64" y="55"/>
                  </a:moveTo>
                  <a:cubicBezTo>
                    <a:pt x="64" y="55"/>
                    <a:pt x="64" y="55"/>
                    <a:pt x="64" y="55"/>
                  </a:cubicBezTo>
                  <a:cubicBezTo>
                    <a:pt x="66" y="55"/>
                    <a:pt x="66" y="55"/>
                    <a:pt x="66" y="55"/>
                  </a:cubicBezTo>
                  <a:cubicBezTo>
                    <a:pt x="65" y="56"/>
                    <a:pt x="65" y="56"/>
                    <a:pt x="65" y="56"/>
                  </a:cubicBezTo>
                  <a:cubicBezTo>
                    <a:pt x="65" y="57"/>
                    <a:pt x="65" y="57"/>
                    <a:pt x="65" y="57"/>
                  </a:cubicBezTo>
                  <a:lnTo>
                    <a:pt x="64" y="55"/>
                  </a:lnTo>
                  <a:close/>
                  <a:moveTo>
                    <a:pt x="71" y="186"/>
                  </a:moveTo>
                  <a:cubicBezTo>
                    <a:pt x="71" y="186"/>
                    <a:pt x="71" y="186"/>
                    <a:pt x="71" y="186"/>
                  </a:cubicBezTo>
                  <a:cubicBezTo>
                    <a:pt x="69" y="187"/>
                    <a:pt x="69" y="187"/>
                    <a:pt x="69" y="187"/>
                  </a:cubicBezTo>
                  <a:cubicBezTo>
                    <a:pt x="69" y="188"/>
                    <a:pt x="69" y="188"/>
                    <a:pt x="69" y="188"/>
                  </a:cubicBezTo>
                  <a:cubicBezTo>
                    <a:pt x="68" y="189"/>
                    <a:pt x="68" y="189"/>
                    <a:pt x="68" y="189"/>
                  </a:cubicBezTo>
                  <a:cubicBezTo>
                    <a:pt x="68" y="187"/>
                    <a:pt x="68" y="187"/>
                    <a:pt x="68" y="187"/>
                  </a:cubicBezTo>
                  <a:cubicBezTo>
                    <a:pt x="68" y="186"/>
                    <a:pt x="68" y="186"/>
                    <a:pt x="68" y="186"/>
                  </a:cubicBezTo>
                  <a:cubicBezTo>
                    <a:pt x="67" y="183"/>
                    <a:pt x="67" y="183"/>
                    <a:pt x="67" y="183"/>
                  </a:cubicBezTo>
                  <a:cubicBezTo>
                    <a:pt x="67" y="183"/>
                    <a:pt x="67" y="183"/>
                    <a:pt x="67" y="183"/>
                  </a:cubicBezTo>
                  <a:lnTo>
                    <a:pt x="71" y="186"/>
                  </a:lnTo>
                  <a:close/>
                  <a:moveTo>
                    <a:pt x="69" y="182"/>
                  </a:moveTo>
                  <a:cubicBezTo>
                    <a:pt x="69" y="182"/>
                    <a:pt x="69" y="182"/>
                    <a:pt x="69" y="182"/>
                  </a:cubicBezTo>
                  <a:cubicBezTo>
                    <a:pt x="73" y="182"/>
                    <a:pt x="73" y="182"/>
                    <a:pt x="73" y="182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2" y="184"/>
                    <a:pt x="72" y="184"/>
                    <a:pt x="72" y="184"/>
                  </a:cubicBezTo>
                  <a:cubicBezTo>
                    <a:pt x="72" y="184"/>
                    <a:pt x="72" y="184"/>
                    <a:pt x="72" y="184"/>
                  </a:cubicBezTo>
                  <a:lnTo>
                    <a:pt x="69" y="182"/>
                  </a:lnTo>
                  <a:close/>
                  <a:moveTo>
                    <a:pt x="58" y="279"/>
                  </a:moveTo>
                  <a:cubicBezTo>
                    <a:pt x="59" y="278"/>
                    <a:pt x="59" y="278"/>
                    <a:pt x="59" y="278"/>
                  </a:cubicBezTo>
                  <a:cubicBezTo>
                    <a:pt x="59" y="277"/>
                    <a:pt x="59" y="277"/>
                    <a:pt x="59" y="277"/>
                  </a:cubicBezTo>
                  <a:cubicBezTo>
                    <a:pt x="62" y="281"/>
                    <a:pt x="62" y="281"/>
                    <a:pt x="62" y="281"/>
                  </a:cubicBezTo>
                  <a:cubicBezTo>
                    <a:pt x="62" y="281"/>
                    <a:pt x="62" y="281"/>
                    <a:pt x="62" y="281"/>
                  </a:cubicBezTo>
                  <a:cubicBezTo>
                    <a:pt x="60" y="281"/>
                    <a:pt x="60" y="281"/>
                    <a:pt x="60" y="281"/>
                  </a:cubicBezTo>
                  <a:cubicBezTo>
                    <a:pt x="58" y="281"/>
                    <a:pt x="58" y="281"/>
                    <a:pt x="58" y="281"/>
                  </a:cubicBezTo>
                  <a:cubicBezTo>
                    <a:pt x="57" y="281"/>
                    <a:pt x="57" y="281"/>
                    <a:pt x="57" y="281"/>
                  </a:cubicBezTo>
                  <a:cubicBezTo>
                    <a:pt x="57" y="280"/>
                    <a:pt x="57" y="280"/>
                    <a:pt x="57" y="280"/>
                  </a:cubicBezTo>
                  <a:lnTo>
                    <a:pt x="58" y="279"/>
                  </a:lnTo>
                  <a:close/>
                  <a:moveTo>
                    <a:pt x="57" y="270"/>
                  </a:moveTo>
                  <a:cubicBezTo>
                    <a:pt x="58" y="270"/>
                    <a:pt x="58" y="270"/>
                    <a:pt x="58" y="270"/>
                  </a:cubicBezTo>
                  <a:cubicBezTo>
                    <a:pt x="58" y="270"/>
                    <a:pt x="58" y="270"/>
                    <a:pt x="58" y="270"/>
                  </a:cubicBezTo>
                  <a:cubicBezTo>
                    <a:pt x="59" y="270"/>
                    <a:pt x="59" y="270"/>
                    <a:pt x="59" y="270"/>
                  </a:cubicBezTo>
                  <a:cubicBezTo>
                    <a:pt x="60" y="270"/>
                    <a:pt x="60" y="270"/>
                    <a:pt x="60" y="270"/>
                  </a:cubicBezTo>
                  <a:cubicBezTo>
                    <a:pt x="62" y="270"/>
                    <a:pt x="62" y="270"/>
                    <a:pt x="62" y="270"/>
                  </a:cubicBezTo>
                  <a:cubicBezTo>
                    <a:pt x="61" y="271"/>
                    <a:pt x="61" y="271"/>
                    <a:pt x="61" y="271"/>
                  </a:cubicBezTo>
                  <a:cubicBezTo>
                    <a:pt x="61" y="272"/>
                    <a:pt x="61" y="272"/>
                    <a:pt x="61" y="272"/>
                  </a:cubicBezTo>
                  <a:cubicBezTo>
                    <a:pt x="60" y="272"/>
                    <a:pt x="60" y="272"/>
                    <a:pt x="60" y="272"/>
                  </a:cubicBezTo>
                  <a:cubicBezTo>
                    <a:pt x="60" y="272"/>
                    <a:pt x="60" y="272"/>
                    <a:pt x="60" y="272"/>
                  </a:cubicBezTo>
                  <a:cubicBezTo>
                    <a:pt x="60" y="273"/>
                    <a:pt x="60" y="273"/>
                    <a:pt x="60" y="273"/>
                  </a:cubicBezTo>
                  <a:cubicBezTo>
                    <a:pt x="60" y="273"/>
                    <a:pt x="60" y="273"/>
                    <a:pt x="60" y="273"/>
                  </a:cubicBezTo>
                  <a:cubicBezTo>
                    <a:pt x="59" y="272"/>
                    <a:pt x="59" y="272"/>
                    <a:pt x="59" y="272"/>
                  </a:cubicBezTo>
                  <a:lnTo>
                    <a:pt x="57" y="270"/>
                  </a:lnTo>
                  <a:close/>
                  <a:moveTo>
                    <a:pt x="61" y="275"/>
                  </a:moveTo>
                  <a:cubicBezTo>
                    <a:pt x="61" y="274"/>
                    <a:pt x="61" y="274"/>
                    <a:pt x="61" y="274"/>
                  </a:cubicBezTo>
                  <a:cubicBezTo>
                    <a:pt x="62" y="273"/>
                    <a:pt x="62" y="273"/>
                    <a:pt x="62" y="273"/>
                  </a:cubicBezTo>
                  <a:cubicBezTo>
                    <a:pt x="62" y="273"/>
                    <a:pt x="62" y="273"/>
                    <a:pt x="62" y="273"/>
                  </a:cubicBezTo>
                  <a:cubicBezTo>
                    <a:pt x="62" y="273"/>
                    <a:pt x="62" y="273"/>
                    <a:pt x="62" y="273"/>
                  </a:cubicBezTo>
                  <a:cubicBezTo>
                    <a:pt x="62" y="272"/>
                    <a:pt x="62" y="272"/>
                    <a:pt x="62" y="272"/>
                  </a:cubicBezTo>
                  <a:cubicBezTo>
                    <a:pt x="63" y="271"/>
                    <a:pt x="63" y="271"/>
                    <a:pt x="63" y="271"/>
                  </a:cubicBezTo>
                  <a:cubicBezTo>
                    <a:pt x="64" y="271"/>
                    <a:pt x="64" y="271"/>
                    <a:pt x="64" y="271"/>
                  </a:cubicBezTo>
                  <a:cubicBezTo>
                    <a:pt x="66" y="274"/>
                    <a:pt x="66" y="274"/>
                    <a:pt x="66" y="274"/>
                  </a:cubicBezTo>
                  <a:cubicBezTo>
                    <a:pt x="67" y="275"/>
                    <a:pt x="67" y="275"/>
                    <a:pt x="67" y="275"/>
                  </a:cubicBezTo>
                  <a:cubicBezTo>
                    <a:pt x="66" y="276"/>
                    <a:pt x="66" y="276"/>
                    <a:pt x="66" y="276"/>
                  </a:cubicBezTo>
                  <a:cubicBezTo>
                    <a:pt x="66" y="277"/>
                    <a:pt x="66" y="277"/>
                    <a:pt x="66" y="277"/>
                  </a:cubicBezTo>
                  <a:cubicBezTo>
                    <a:pt x="66" y="277"/>
                    <a:pt x="66" y="277"/>
                    <a:pt x="66" y="277"/>
                  </a:cubicBezTo>
                  <a:cubicBezTo>
                    <a:pt x="65" y="277"/>
                    <a:pt x="65" y="277"/>
                    <a:pt x="65" y="277"/>
                  </a:cubicBezTo>
                  <a:cubicBezTo>
                    <a:pt x="65" y="278"/>
                    <a:pt x="65" y="278"/>
                    <a:pt x="65" y="278"/>
                  </a:cubicBezTo>
                  <a:cubicBezTo>
                    <a:pt x="64" y="280"/>
                    <a:pt x="64" y="280"/>
                    <a:pt x="64" y="280"/>
                  </a:cubicBezTo>
                  <a:cubicBezTo>
                    <a:pt x="64" y="280"/>
                    <a:pt x="64" y="280"/>
                    <a:pt x="64" y="280"/>
                  </a:cubicBezTo>
                  <a:cubicBezTo>
                    <a:pt x="63" y="279"/>
                    <a:pt x="63" y="279"/>
                    <a:pt x="63" y="279"/>
                  </a:cubicBezTo>
                  <a:lnTo>
                    <a:pt x="61" y="275"/>
                  </a:lnTo>
                  <a:close/>
                  <a:moveTo>
                    <a:pt x="66" y="270"/>
                  </a:moveTo>
                  <a:cubicBezTo>
                    <a:pt x="68" y="270"/>
                    <a:pt x="68" y="270"/>
                    <a:pt x="68" y="270"/>
                  </a:cubicBezTo>
                  <a:cubicBezTo>
                    <a:pt x="70" y="270"/>
                    <a:pt x="70" y="270"/>
                    <a:pt x="70" y="270"/>
                  </a:cubicBezTo>
                  <a:cubicBezTo>
                    <a:pt x="69" y="271"/>
                    <a:pt x="69" y="271"/>
                    <a:pt x="69" y="271"/>
                  </a:cubicBezTo>
                  <a:cubicBezTo>
                    <a:pt x="68" y="273"/>
                    <a:pt x="68" y="273"/>
                    <a:pt x="68" y="273"/>
                  </a:cubicBezTo>
                  <a:lnTo>
                    <a:pt x="66" y="270"/>
                  </a:lnTo>
                  <a:close/>
                  <a:moveTo>
                    <a:pt x="66" y="279"/>
                  </a:moveTo>
                  <a:cubicBezTo>
                    <a:pt x="67" y="278"/>
                    <a:pt x="67" y="278"/>
                    <a:pt x="67" y="278"/>
                  </a:cubicBezTo>
                  <a:cubicBezTo>
                    <a:pt x="67" y="278"/>
                    <a:pt x="67" y="278"/>
                    <a:pt x="67" y="278"/>
                  </a:cubicBezTo>
                  <a:cubicBezTo>
                    <a:pt x="67" y="278"/>
                    <a:pt x="67" y="278"/>
                    <a:pt x="67" y="278"/>
                  </a:cubicBezTo>
                  <a:cubicBezTo>
                    <a:pt x="68" y="277"/>
                    <a:pt x="68" y="277"/>
                    <a:pt x="68" y="277"/>
                  </a:cubicBezTo>
                  <a:cubicBezTo>
                    <a:pt x="68" y="277"/>
                    <a:pt x="68" y="277"/>
                    <a:pt x="68" y="277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0" y="280"/>
                    <a:pt x="70" y="280"/>
                    <a:pt x="70" y="280"/>
                  </a:cubicBezTo>
                  <a:cubicBezTo>
                    <a:pt x="69" y="280"/>
                    <a:pt x="69" y="280"/>
                    <a:pt x="69" y="280"/>
                  </a:cubicBezTo>
                  <a:cubicBezTo>
                    <a:pt x="69" y="280"/>
                    <a:pt x="69" y="280"/>
                    <a:pt x="69" y="280"/>
                  </a:cubicBezTo>
                  <a:cubicBezTo>
                    <a:pt x="68" y="280"/>
                    <a:pt x="68" y="280"/>
                    <a:pt x="68" y="280"/>
                  </a:cubicBezTo>
                  <a:cubicBezTo>
                    <a:pt x="66" y="280"/>
                    <a:pt x="66" y="280"/>
                    <a:pt x="66" y="280"/>
                  </a:cubicBezTo>
                  <a:lnTo>
                    <a:pt x="66" y="279"/>
                  </a:lnTo>
                  <a:close/>
                  <a:moveTo>
                    <a:pt x="69" y="275"/>
                  </a:moveTo>
                  <a:cubicBezTo>
                    <a:pt x="70" y="273"/>
                    <a:pt x="70" y="273"/>
                    <a:pt x="70" y="273"/>
                  </a:cubicBezTo>
                  <a:cubicBezTo>
                    <a:pt x="71" y="272"/>
                    <a:pt x="71" y="272"/>
                    <a:pt x="71" y="272"/>
                  </a:cubicBezTo>
                  <a:cubicBezTo>
                    <a:pt x="71" y="273"/>
                    <a:pt x="71" y="273"/>
                    <a:pt x="71" y="273"/>
                  </a:cubicBezTo>
                  <a:cubicBezTo>
                    <a:pt x="71" y="275"/>
                    <a:pt x="71" y="276"/>
                    <a:pt x="72" y="278"/>
                  </a:cubicBezTo>
                  <a:lnTo>
                    <a:pt x="69" y="275"/>
                  </a:lnTo>
                  <a:close/>
                  <a:moveTo>
                    <a:pt x="71" y="246"/>
                  </a:moveTo>
                  <a:cubicBezTo>
                    <a:pt x="71" y="243"/>
                    <a:pt x="71" y="243"/>
                    <a:pt x="71" y="243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70" y="239"/>
                    <a:pt x="70" y="237"/>
                    <a:pt x="70" y="234"/>
                  </a:cubicBezTo>
                  <a:cubicBezTo>
                    <a:pt x="76" y="240"/>
                    <a:pt x="76" y="240"/>
                    <a:pt x="76" y="240"/>
                  </a:cubicBezTo>
                  <a:cubicBezTo>
                    <a:pt x="73" y="244"/>
                    <a:pt x="73" y="244"/>
                    <a:pt x="73" y="244"/>
                  </a:cubicBezTo>
                  <a:cubicBezTo>
                    <a:pt x="72" y="245"/>
                    <a:pt x="72" y="245"/>
                    <a:pt x="72" y="245"/>
                  </a:cubicBezTo>
                  <a:lnTo>
                    <a:pt x="71" y="246"/>
                  </a:lnTo>
                  <a:close/>
                  <a:moveTo>
                    <a:pt x="70" y="229"/>
                  </a:moveTo>
                  <a:cubicBezTo>
                    <a:pt x="70" y="226"/>
                    <a:pt x="70" y="226"/>
                    <a:pt x="70" y="226"/>
                  </a:cubicBezTo>
                  <a:cubicBezTo>
                    <a:pt x="69" y="223"/>
                    <a:pt x="69" y="223"/>
                    <a:pt x="69" y="223"/>
                  </a:cubicBezTo>
                  <a:cubicBezTo>
                    <a:pt x="69" y="219"/>
                    <a:pt x="69" y="219"/>
                    <a:pt x="69" y="219"/>
                  </a:cubicBezTo>
                  <a:cubicBezTo>
                    <a:pt x="74" y="224"/>
                    <a:pt x="74" y="224"/>
                    <a:pt x="74" y="224"/>
                  </a:cubicBezTo>
                  <a:cubicBezTo>
                    <a:pt x="73" y="226"/>
                    <a:pt x="73" y="226"/>
                    <a:pt x="73" y="226"/>
                  </a:cubicBezTo>
                  <a:cubicBezTo>
                    <a:pt x="71" y="227"/>
                    <a:pt x="71" y="227"/>
                    <a:pt x="71" y="227"/>
                  </a:cubicBezTo>
                  <a:lnTo>
                    <a:pt x="70" y="229"/>
                  </a:lnTo>
                  <a:close/>
                  <a:moveTo>
                    <a:pt x="70" y="260"/>
                  </a:moveTo>
                  <a:cubicBezTo>
                    <a:pt x="70" y="260"/>
                    <a:pt x="70" y="260"/>
                    <a:pt x="70" y="260"/>
                  </a:cubicBezTo>
                  <a:cubicBezTo>
                    <a:pt x="65" y="255"/>
                    <a:pt x="65" y="255"/>
                    <a:pt x="65" y="255"/>
                  </a:cubicBezTo>
                  <a:cubicBezTo>
                    <a:pt x="67" y="253"/>
                    <a:pt x="67" y="253"/>
                    <a:pt x="67" y="253"/>
                  </a:cubicBezTo>
                  <a:cubicBezTo>
                    <a:pt x="68" y="252"/>
                    <a:pt x="68" y="252"/>
                    <a:pt x="68" y="252"/>
                  </a:cubicBezTo>
                  <a:cubicBezTo>
                    <a:pt x="69" y="251"/>
                    <a:pt x="69" y="251"/>
                    <a:pt x="69" y="251"/>
                  </a:cubicBezTo>
                  <a:cubicBezTo>
                    <a:pt x="69" y="254"/>
                    <a:pt x="69" y="254"/>
                    <a:pt x="69" y="254"/>
                  </a:cubicBezTo>
                  <a:cubicBezTo>
                    <a:pt x="70" y="256"/>
                    <a:pt x="70" y="256"/>
                    <a:pt x="70" y="256"/>
                  </a:cubicBezTo>
                  <a:cubicBezTo>
                    <a:pt x="70" y="258"/>
                    <a:pt x="70" y="259"/>
                    <a:pt x="70" y="260"/>
                  </a:cubicBezTo>
                  <a:close/>
                  <a:moveTo>
                    <a:pt x="69" y="214"/>
                  </a:moveTo>
                  <a:cubicBezTo>
                    <a:pt x="69" y="211"/>
                    <a:pt x="69" y="211"/>
                    <a:pt x="69" y="211"/>
                  </a:cubicBezTo>
                  <a:cubicBezTo>
                    <a:pt x="69" y="208"/>
                    <a:pt x="69" y="208"/>
                    <a:pt x="69" y="208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71" y="207"/>
                    <a:pt x="71" y="207"/>
                    <a:pt x="71" y="207"/>
                  </a:cubicBezTo>
                  <a:cubicBezTo>
                    <a:pt x="73" y="209"/>
                    <a:pt x="73" y="209"/>
                    <a:pt x="73" y="209"/>
                  </a:cubicBezTo>
                  <a:cubicBezTo>
                    <a:pt x="72" y="211"/>
                    <a:pt x="72" y="211"/>
                    <a:pt x="72" y="211"/>
                  </a:cubicBezTo>
                  <a:cubicBezTo>
                    <a:pt x="70" y="212"/>
                    <a:pt x="70" y="212"/>
                    <a:pt x="70" y="212"/>
                  </a:cubicBezTo>
                  <a:lnTo>
                    <a:pt x="69" y="214"/>
                  </a:lnTo>
                  <a:close/>
                  <a:moveTo>
                    <a:pt x="68" y="240"/>
                  </a:moveTo>
                  <a:cubicBezTo>
                    <a:pt x="69" y="242"/>
                    <a:pt x="69" y="242"/>
                    <a:pt x="69" y="242"/>
                  </a:cubicBezTo>
                  <a:cubicBezTo>
                    <a:pt x="69" y="245"/>
                    <a:pt x="69" y="245"/>
                    <a:pt x="69" y="245"/>
                  </a:cubicBezTo>
                  <a:cubicBezTo>
                    <a:pt x="64" y="240"/>
                    <a:pt x="64" y="240"/>
                    <a:pt x="64" y="240"/>
                  </a:cubicBezTo>
                  <a:cubicBezTo>
                    <a:pt x="65" y="238"/>
                    <a:pt x="65" y="238"/>
                    <a:pt x="65" y="238"/>
                  </a:cubicBezTo>
                  <a:cubicBezTo>
                    <a:pt x="66" y="237"/>
                    <a:pt x="66" y="237"/>
                    <a:pt x="66" y="237"/>
                  </a:cubicBezTo>
                  <a:cubicBezTo>
                    <a:pt x="68" y="235"/>
                    <a:pt x="68" y="235"/>
                    <a:pt x="68" y="235"/>
                  </a:cubicBezTo>
                  <a:cubicBezTo>
                    <a:pt x="68" y="236"/>
                    <a:pt x="68" y="238"/>
                    <a:pt x="68" y="240"/>
                  </a:cubicBezTo>
                  <a:close/>
                  <a:moveTo>
                    <a:pt x="66" y="183"/>
                  </a:moveTo>
                  <a:cubicBezTo>
                    <a:pt x="66" y="184"/>
                    <a:pt x="66" y="184"/>
                    <a:pt x="66" y="184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6" y="189"/>
                    <a:pt x="66" y="189"/>
                    <a:pt x="66" y="189"/>
                  </a:cubicBezTo>
                  <a:cubicBezTo>
                    <a:pt x="64" y="186"/>
                    <a:pt x="64" y="186"/>
                    <a:pt x="64" y="186"/>
                  </a:cubicBezTo>
                  <a:cubicBezTo>
                    <a:pt x="65" y="185"/>
                    <a:pt x="65" y="185"/>
                    <a:pt x="65" y="185"/>
                  </a:cubicBezTo>
                  <a:cubicBezTo>
                    <a:pt x="65" y="184"/>
                    <a:pt x="65" y="184"/>
                    <a:pt x="65" y="184"/>
                  </a:cubicBezTo>
                  <a:lnTo>
                    <a:pt x="66" y="183"/>
                  </a:lnTo>
                  <a:close/>
                  <a:moveTo>
                    <a:pt x="63" y="175"/>
                  </a:moveTo>
                  <a:cubicBezTo>
                    <a:pt x="64" y="174"/>
                    <a:pt x="64" y="174"/>
                    <a:pt x="64" y="174"/>
                  </a:cubicBezTo>
                  <a:cubicBezTo>
                    <a:pt x="65" y="172"/>
                    <a:pt x="65" y="172"/>
                    <a:pt x="65" y="172"/>
                  </a:cubicBezTo>
                  <a:cubicBezTo>
                    <a:pt x="65" y="175"/>
                    <a:pt x="65" y="175"/>
                    <a:pt x="65" y="175"/>
                  </a:cubicBezTo>
                  <a:cubicBezTo>
                    <a:pt x="65" y="178"/>
                    <a:pt x="65" y="178"/>
                    <a:pt x="65" y="178"/>
                  </a:cubicBezTo>
                  <a:lnTo>
                    <a:pt x="63" y="175"/>
                  </a:lnTo>
                  <a:close/>
                  <a:moveTo>
                    <a:pt x="67" y="205"/>
                  </a:moveTo>
                  <a:cubicBezTo>
                    <a:pt x="67" y="206"/>
                    <a:pt x="67" y="206"/>
                    <a:pt x="67" y="206"/>
                  </a:cubicBezTo>
                  <a:cubicBezTo>
                    <a:pt x="67" y="209"/>
                    <a:pt x="67" y="209"/>
                    <a:pt x="67" y="209"/>
                  </a:cubicBezTo>
                  <a:cubicBezTo>
                    <a:pt x="67" y="214"/>
                    <a:pt x="67" y="214"/>
                    <a:pt x="67" y="214"/>
                  </a:cubicBezTo>
                  <a:cubicBezTo>
                    <a:pt x="64" y="209"/>
                    <a:pt x="64" y="209"/>
                    <a:pt x="64" y="209"/>
                  </a:cubicBezTo>
                  <a:cubicBezTo>
                    <a:pt x="65" y="208"/>
                    <a:pt x="65" y="208"/>
                    <a:pt x="65" y="208"/>
                  </a:cubicBezTo>
                  <a:cubicBezTo>
                    <a:pt x="66" y="206"/>
                    <a:pt x="66" y="206"/>
                    <a:pt x="66" y="206"/>
                  </a:cubicBezTo>
                  <a:lnTo>
                    <a:pt x="67" y="205"/>
                  </a:lnTo>
                  <a:close/>
                  <a:moveTo>
                    <a:pt x="64" y="197"/>
                  </a:moveTo>
                  <a:cubicBezTo>
                    <a:pt x="65" y="196"/>
                    <a:pt x="65" y="196"/>
                    <a:pt x="65" y="196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6" y="197"/>
                    <a:pt x="66" y="197"/>
                    <a:pt x="66" y="197"/>
                  </a:cubicBezTo>
                  <a:cubicBezTo>
                    <a:pt x="66" y="200"/>
                    <a:pt x="66" y="200"/>
                    <a:pt x="66" y="200"/>
                  </a:cubicBezTo>
                  <a:lnTo>
                    <a:pt x="64" y="197"/>
                  </a:lnTo>
                  <a:close/>
                  <a:moveTo>
                    <a:pt x="67" y="219"/>
                  </a:moveTo>
                  <a:cubicBezTo>
                    <a:pt x="67" y="221"/>
                    <a:pt x="67" y="221"/>
                    <a:pt x="67" y="221"/>
                  </a:cubicBezTo>
                  <a:cubicBezTo>
                    <a:pt x="68" y="224"/>
                    <a:pt x="68" y="224"/>
                    <a:pt x="68" y="224"/>
                  </a:cubicBezTo>
                  <a:cubicBezTo>
                    <a:pt x="68" y="226"/>
                    <a:pt x="68" y="227"/>
                    <a:pt x="68" y="229"/>
                  </a:cubicBezTo>
                  <a:cubicBezTo>
                    <a:pt x="64" y="224"/>
                    <a:pt x="64" y="224"/>
                    <a:pt x="64" y="224"/>
                  </a:cubicBezTo>
                  <a:cubicBezTo>
                    <a:pt x="65" y="222"/>
                    <a:pt x="65" y="222"/>
                    <a:pt x="65" y="222"/>
                  </a:cubicBezTo>
                  <a:cubicBezTo>
                    <a:pt x="67" y="220"/>
                    <a:pt x="67" y="220"/>
                    <a:pt x="67" y="220"/>
                  </a:cubicBezTo>
                  <a:lnTo>
                    <a:pt x="67" y="219"/>
                  </a:lnTo>
                  <a:close/>
                  <a:moveTo>
                    <a:pt x="67" y="178"/>
                  </a:moveTo>
                  <a:cubicBezTo>
                    <a:pt x="67" y="177"/>
                    <a:pt x="67" y="177"/>
                    <a:pt x="67" y="177"/>
                  </a:cubicBezTo>
                  <a:cubicBezTo>
                    <a:pt x="67" y="174"/>
                    <a:pt x="67" y="174"/>
                    <a:pt x="67" y="174"/>
                  </a:cubicBezTo>
                  <a:cubicBezTo>
                    <a:pt x="67" y="172"/>
                    <a:pt x="67" y="172"/>
                    <a:pt x="67" y="172"/>
                  </a:cubicBezTo>
                  <a:cubicBezTo>
                    <a:pt x="67" y="171"/>
                    <a:pt x="67" y="171"/>
                    <a:pt x="67" y="171"/>
                  </a:cubicBezTo>
                  <a:cubicBezTo>
                    <a:pt x="70" y="175"/>
                    <a:pt x="70" y="175"/>
                    <a:pt x="70" y="175"/>
                  </a:cubicBezTo>
                  <a:cubicBezTo>
                    <a:pt x="70" y="175"/>
                    <a:pt x="70" y="175"/>
                    <a:pt x="70" y="175"/>
                  </a:cubicBezTo>
                  <a:cubicBezTo>
                    <a:pt x="69" y="176"/>
                    <a:pt x="69" y="176"/>
                    <a:pt x="69" y="176"/>
                  </a:cubicBezTo>
                  <a:cubicBezTo>
                    <a:pt x="68" y="177"/>
                    <a:pt x="68" y="177"/>
                    <a:pt x="68" y="177"/>
                  </a:cubicBezTo>
                  <a:lnTo>
                    <a:pt x="67" y="178"/>
                  </a:lnTo>
                  <a:close/>
                  <a:moveTo>
                    <a:pt x="67" y="166"/>
                  </a:moveTo>
                  <a:cubicBezTo>
                    <a:pt x="67" y="165"/>
                    <a:pt x="67" y="165"/>
                    <a:pt x="67" y="165"/>
                  </a:cubicBezTo>
                  <a:cubicBezTo>
                    <a:pt x="67" y="162"/>
                    <a:pt x="67" y="162"/>
                    <a:pt x="67" y="162"/>
                  </a:cubicBezTo>
                  <a:cubicBezTo>
                    <a:pt x="67" y="160"/>
                    <a:pt x="67" y="160"/>
                    <a:pt x="67" y="160"/>
                  </a:cubicBezTo>
                  <a:cubicBezTo>
                    <a:pt x="69" y="163"/>
                    <a:pt x="69" y="163"/>
                    <a:pt x="69" y="163"/>
                  </a:cubicBezTo>
                  <a:cubicBezTo>
                    <a:pt x="69" y="164"/>
                    <a:pt x="69" y="164"/>
                    <a:pt x="69" y="164"/>
                  </a:cubicBezTo>
                  <a:cubicBezTo>
                    <a:pt x="67" y="165"/>
                    <a:pt x="67" y="165"/>
                    <a:pt x="67" y="165"/>
                  </a:cubicBezTo>
                  <a:lnTo>
                    <a:pt x="67" y="166"/>
                  </a:lnTo>
                  <a:close/>
                  <a:moveTo>
                    <a:pt x="67" y="155"/>
                  </a:moveTo>
                  <a:cubicBezTo>
                    <a:pt x="66" y="155"/>
                    <a:pt x="66" y="155"/>
                    <a:pt x="66" y="155"/>
                  </a:cubicBezTo>
                  <a:cubicBezTo>
                    <a:pt x="66" y="154"/>
                    <a:pt x="66" y="154"/>
                    <a:pt x="66" y="154"/>
                  </a:cubicBezTo>
                  <a:cubicBezTo>
                    <a:pt x="66" y="153"/>
                    <a:pt x="66" y="153"/>
                    <a:pt x="66" y="153"/>
                  </a:cubicBezTo>
                  <a:cubicBezTo>
                    <a:pt x="66" y="152"/>
                    <a:pt x="66" y="152"/>
                    <a:pt x="66" y="152"/>
                  </a:cubicBezTo>
                  <a:cubicBezTo>
                    <a:pt x="66" y="151"/>
                    <a:pt x="66" y="151"/>
                    <a:pt x="66" y="151"/>
                  </a:cubicBezTo>
                  <a:cubicBezTo>
                    <a:pt x="69" y="153"/>
                    <a:pt x="69" y="153"/>
                    <a:pt x="69" y="153"/>
                  </a:cubicBezTo>
                  <a:cubicBezTo>
                    <a:pt x="68" y="153"/>
                    <a:pt x="68" y="153"/>
                    <a:pt x="68" y="153"/>
                  </a:cubicBezTo>
                  <a:cubicBezTo>
                    <a:pt x="67" y="154"/>
                    <a:pt x="67" y="154"/>
                    <a:pt x="67" y="154"/>
                  </a:cubicBezTo>
                  <a:lnTo>
                    <a:pt x="67" y="155"/>
                  </a:lnTo>
                  <a:close/>
                  <a:moveTo>
                    <a:pt x="66" y="146"/>
                  </a:moveTo>
                  <a:cubicBezTo>
                    <a:pt x="66" y="146"/>
                    <a:pt x="66" y="146"/>
                    <a:pt x="66" y="146"/>
                  </a:cubicBezTo>
                  <a:cubicBezTo>
                    <a:pt x="66" y="146"/>
                    <a:pt x="66" y="146"/>
                    <a:pt x="66" y="146"/>
                  </a:cubicBezTo>
                  <a:cubicBezTo>
                    <a:pt x="66" y="144"/>
                    <a:pt x="66" y="144"/>
                    <a:pt x="66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68" y="144"/>
                    <a:pt x="68" y="144"/>
                    <a:pt x="68" y="144"/>
                  </a:cubicBezTo>
                  <a:cubicBezTo>
                    <a:pt x="67" y="145"/>
                    <a:pt x="67" y="145"/>
                    <a:pt x="67" y="145"/>
                  </a:cubicBezTo>
                  <a:lnTo>
                    <a:pt x="66" y="146"/>
                  </a:lnTo>
                  <a:close/>
                  <a:moveTo>
                    <a:pt x="66" y="138"/>
                  </a:moveTo>
                  <a:cubicBezTo>
                    <a:pt x="66" y="138"/>
                    <a:pt x="66" y="138"/>
                    <a:pt x="66" y="138"/>
                  </a:cubicBezTo>
                  <a:cubicBezTo>
                    <a:pt x="66" y="138"/>
                    <a:pt x="66" y="138"/>
                    <a:pt x="66" y="138"/>
                  </a:cubicBezTo>
                  <a:cubicBezTo>
                    <a:pt x="66" y="136"/>
                    <a:pt x="66" y="136"/>
                    <a:pt x="66" y="136"/>
                  </a:cubicBezTo>
                  <a:cubicBezTo>
                    <a:pt x="66" y="134"/>
                    <a:pt x="66" y="134"/>
                    <a:pt x="66" y="134"/>
                  </a:cubicBezTo>
                  <a:cubicBezTo>
                    <a:pt x="68" y="136"/>
                    <a:pt x="68" y="136"/>
                    <a:pt x="68" y="136"/>
                  </a:cubicBezTo>
                  <a:cubicBezTo>
                    <a:pt x="67" y="137"/>
                    <a:pt x="67" y="137"/>
                    <a:pt x="67" y="137"/>
                  </a:cubicBezTo>
                  <a:lnTo>
                    <a:pt x="66" y="138"/>
                  </a:lnTo>
                  <a:close/>
                  <a:moveTo>
                    <a:pt x="65" y="129"/>
                  </a:moveTo>
                  <a:cubicBezTo>
                    <a:pt x="65" y="128"/>
                    <a:pt x="65" y="128"/>
                    <a:pt x="65" y="128"/>
                  </a:cubicBezTo>
                  <a:cubicBezTo>
                    <a:pt x="65" y="126"/>
                    <a:pt x="65" y="126"/>
                    <a:pt x="65" y="126"/>
                  </a:cubicBezTo>
                  <a:cubicBezTo>
                    <a:pt x="65" y="124"/>
                    <a:pt x="65" y="124"/>
                    <a:pt x="65" y="124"/>
                  </a:cubicBezTo>
                  <a:cubicBezTo>
                    <a:pt x="65" y="124"/>
                    <a:pt x="65" y="124"/>
                    <a:pt x="65" y="124"/>
                  </a:cubicBezTo>
                  <a:cubicBezTo>
                    <a:pt x="67" y="126"/>
                    <a:pt x="67" y="126"/>
                    <a:pt x="67" y="126"/>
                  </a:cubicBezTo>
                  <a:cubicBezTo>
                    <a:pt x="67" y="126"/>
                    <a:pt x="67" y="126"/>
                    <a:pt x="67" y="126"/>
                  </a:cubicBezTo>
                  <a:cubicBezTo>
                    <a:pt x="67" y="127"/>
                    <a:pt x="67" y="127"/>
                    <a:pt x="67" y="127"/>
                  </a:cubicBezTo>
                  <a:cubicBezTo>
                    <a:pt x="66" y="128"/>
                    <a:pt x="66" y="128"/>
                    <a:pt x="66" y="128"/>
                  </a:cubicBezTo>
                  <a:lnTo>
                    <a:pt x="65" y="129"/>
                  </a:lnTo>
                  <a:close/>
                  <a:moveTo>
                    <a:pt x="65" y="97"/>
                  </a:move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6"/>
                    <a:pt x="64" y="96"/>
                    <a:pt x="64" y="96"/>
                  </a:cubicBezTo>
                  <a:cubicBezTo>
                    <a:pt x="64" y="94"/>
                    <a:pt x="64" y="94"/>
                    <a:pt x="64" y="94"/>
                  </a:cubicBezTo>
                  <a:cubicBezTo>
                    <a:pt x="66" y="96"/>
                    <a:pt x="66" y="96"/>
                    <a:pt x="66" y="96"/>
                  </a:cubicBezTo>
                  <a:lnTo>
                    <a:pt x="65" y="97"/>
                  </a:lnTo>
                  <a:close/>
                  <a:moveTo>
                    <a:pt x="65" y="166"/>
                  </a:moveTo>
                  <a:cubicBezTo>
                    <a:pt x="63" y="163"/>
                    <a:pt x="63" y="163"/>
                    <a:pt x="63" y="163"/>
                  </a:cubicBezTo>
                  <a:cubicBezTo>
                    <a:pt x="64" y="162"/>
                    <a:pt x="64" y="162"/>
                    <a:pt x="64" y="162"/>
                  </a:cubicBezTo>
                  <a:cubicBezTo>
                    <a:pt x="65" y="160"/>
                    <a:pt x="65" y="160"/>
                    <a:pt x="65" y="160"/>
                  </a:cubicBezTo>
                  <a:cubicBezTo>
                    <a:pt x="65" y="163"/>
                    <a:pt x="65" y="163"/>
                    <a:pt x="65" y="163"/>
                  </a:cubicBezTo>
                  <a:lnTo>
                    <a:pt x="65" y="166"/>
                  </a:lnTo>
                  <a:close/>
                  <a:moveTo>
                    <a:pt x="65" y="86"/>
                  </a:move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6"/>
                    <a:pt x="64" y="86"/>
                    <a:pt x="64" y="86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5" y="86"/>
                    <a:pt x="65" y="86"/>
                    <a:pt x="65" y="86"/>
                  </a:cubicBezTo>
                  <a:close/>
                  <a:moveTo>
                    <a:pt x="64" y="143"/>
                  </a:moveTo>
                  <a:cubicBezTo>
                    <a:pt x="64" y="144"/>
                    <a:pt x="64" y="144"/>
                    <a:pt x="64" y="144"/>
                  </a:cubicBezTo>
                  <a:cubicBezTo>
                    <a:pt x="64" y="146"/>
                    <a:pt x="64" y="146"/>
                    <a:pt x="64" y="146"/>
                  </a:cubicBezTo>
                  <a:cubicBezTo>
                    <a:pt x="63" y="144"/>
                    <a:pt x="63" y="144"/>
                    <a:pt x="63" y="144"/>
                  </a:cubicBezTo>
                  <a:cubicBezTo>
                    <a:pt x="64" y="144"/>
                    <a:pt x="64" y="144"/>
                    <a:pt x="64" y="144"/>
                  </a:cubicBezTo>
                  <a:lnTo>
                    <a:pt x="64" y="143"/>
                  </a:lnTo>
                  <a:close/>
                  <a:moveTo>
                    <a:pt x="63" y="141"/>
                  </a:moveTo>
                  <a:cubicBezTo>
                    <a:pt x="63" y="141"/>
                    <a:pt x="63" y="141"/>
                    <a:pt x="63" y="141"/>
                  </a:cubicBezTo>
                  <a:cubicBezTo>
                    <a:pt x="62" y="142"/>
                    <a:pt x="62" y="142"/>
                    <a:pt x="62" y="142"/>
                  </a:cubicBezTo>
                  <a:cubicBezTo>
                    <a:pt x="62" y="143"/>
                    <a:pt x="62" y="143"/>
                    <a:pt x="62" y="143"/>
                  </a:cubicBezTo>
                  <a:cubicBezTo>
                    <a:pt x="60" y="141"/>
                    <a:pt x="60" y="141"/>
                    <a:pt x="60" y="141"/>
                  </a:cubicBezTo>
                  <a:cubicBezTo>
                    <a:pt x="61" y="141"/>
                    <a:pt x="61" y="141"/>
                    <a:pt x="61" y="141"/>
                  </a:cubicBezTo>
                  <a:cubicBezTo>
                    <a:pt x="63" y="141"/>
                    <a:pt x="63" y="141"/>
                    <a:pt x="63" y="141"/>
                  </a:cubicBezTo>
                  <a:close/>
                  <a:moveTo>
                    <a:pt x="63" y="158"/>
                  </a:moveTo>
                  <a:cubicBezTo>
                    <a:pt x="64" y="158"/>
                    <a:pt x="64" y="158"/>
                    <a:pt x="64" y="158"/>
                  </a:cubicBezTo>
                  <a:cubicBezTo>
                    <a:pt x="64" y="159"/>
                    <a:pt x="64" y="159"/>
                    <a:pt x="64" y="159"/>
                  </a:cubicBezTo>
                  <a:cubicBezTo>
                    <a:pt x="62" y="161"/>
                    <a:pt x="62" y="161"/>
                    <a:pt x="62" y="161"/>
                  </a:cubicBezTo>
                  <a:cubicBezTo>
                    <a:pt x="62" y="161"/>
                    <a:pt x="62" y="161"/>
                    <a:pt x="62" y="161"/>
                  </a:cubicBezTo>
                  <a:cubicBezTo>
                    <a:pt x="60" y="159"/>
                    <a:pt x="60" y="159"/>
                    <a:pt x="60" y="159"/>
                  </a:cubicBezTo>
                  <a:cubicBezTo>
                    <a:pt x="60" y="158"/>
                    <a:pt x="60" y="158"/>
                    <a:pt x="60" y="158"/>
                  </a:cubicBezTo>
                  <a:lnTo>
                    <a:pt x="63" y="158"/>
                  </a:lnTo>
                  <a:close/>
                  <a:moveTo>
                    <a:pt x="62" y="165"/>
                  </a:moveTo>
                  <a:cubicBezTo>
                    <a:pt x="64" y="168"/>
                    <a:pt x="64" y="168"/>
                    <a:pt x="64" y="168"/>
                  </a:cubicBezTo>
                  <a:cubicBezTo>
                    <a:pt x="63" y="168"/>
                    <a:pt x="63" y="168"/>
                    <a:pt x="63" y="168"/>
                  </a:cubicBezTo>
                  <a:cubicBezTo>
                    <a:pt x="61" y="168"/>
                    <a:pt x="61" y="168"/>
                    <a:pt x="61" y="168"/>
                  </a:cubicBezTo>
                  <a:cubicBezTo>
                    <a:pt x="60" y="168"/>
                    <a:pt x="60" y="168"/>
                    <a:pt x="60" y="168"/>
                  </a:cubicBezTo>
                  <a:cubicBezTo>
                    <a:pt x="60" y="167"/>
                    <a:pt x="60" y="167"/>
                    <a:pt x="60" y="167"/>
                  </a:cubicBezTo>
                  <a:cubicBezTo>
                    <a:pt x="61" y="166"/>
                    <a:pt x="61" y="166"/>
                    <a:pt x="61" y="166"/>
                  </a:cubicBezTo>
                  <a:lnTo>
                    <a:pt x="62" y="165"/>
                  </a:lnTo>
                  <a:close/>
                  <a:moveTo>
                    <a:pt x="60" y="170"/>
                  </a:moveTo>
                  <a:cubicBezTo>
                    <a:pt x="63" y="170"/>
                    <a:pt x="63" y="170"/>
                    <a:pt x="63" y="170"/>
                  </a:cubicBezTo>
                  <a:cubicBezTo>
                    <a:pt x="64" y="170"/>
                    <a:pt x="64" y="170"/>
                    <a:pt x="64" y="170"/>
                  </a:cubicBezTo>
                  <a:cubicBezTo>
                    <a:pt x="64" y="170"/>
                    <a:pt x="64" y="170"/>
                    <a:pt x="64" y="170"/>
                  </a:cubicBezTo>
                  <a:cubicBezTo>
                    <a:pt x="63" y="172"/>
                    <a:pt x="63" y="172"/>
                    <a:pt x="63" y="172"/>
                  </a:cubicBezTo>
                  <a:cubicBezTo>
                    <a:pt x="62" y="173"/>
                    <a:pt x="62" y="173"/>
                    <a:pt x="62" y="173"/>
                  </a:cubicBezTo>
                  <a:cubicBezTo>
                    <a:pt x="60" y="170"/>
                    <a:pt x="60" y="170"/>
                    <a:pt x="60" y="170"/>
                  </a:cubicBezTo>
                  <a:close/>
                  <a:moveTo>
                    <a:pt x="62" y="176"/>
                  </a:moveTo>
                  <a:cubicBezTo>
                    <a:pt x="65" y="180"/>
                    <a:pt x="65" y="180"/>
                    <a:pt x="65" y="180"/>
                  </a:cubicBezTo>
                  <a:cubicBezTo>
                    <a:pt x="64" y="180"/>
                    <a:pt x="64" y="180"/>
                    <a:pt x="64" y="180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0" y="180"/>
                    <a:pt x="60" y="180"/>
                    <a:pt x="60" y="180"/>
                  </a:cubicBezTo>
                  <a:cubicBezTo>
                    <a:pt x="60" y="179"/>
                    <a:pt x="60" y="179"/>
                    <a:pt x="60" y="179"/>
                  </a:cubicBezTo>
                  <a:cubicBezTo>
                    <a:pt x="61" y="178"/>
                    <a:pt x="61" y="178"/>
                    <a:pt x="61" y="178"/>
                  </a:cubicBezTo>
                  <a:lnTo>
                    <a:pt x="62" y="176"/>
                  </a:lnTo>
                  <a:close/>
                  <a:moveTo>
                    <a:pt x="62" y="182"/>
                  </a:moveTo>
                  <a:cubicBezTo>
                    <a:pt x="63" y="182"/>
                    <a:pt x="63" y="182"/>
                    <a:pt x="63" y="182"/>
                  </a:cubicBezTo>
                  <a:cubicBezTo>
                    <a:pt x="64" y="182"/>
                    <a:pt x="64" y="182"/>
                    <a:pt x="64" y="182"/>
                  </a:cubicBezTo>
                  <a:cubicBezTo>
                    <a:pt x="64" y="182"/>
                    <a:pt x="64" y="182"/>
                    <a:pt x="64" y="182"/>
                  </a:cubicBezTo>
                  <a:cubicBezTo>
                    <a:pt x="63" y="183"/>
                    <a:pt x="63" y="183"/>
                    <a:pt x="63" y="183"/>
                  </a:cubicBezTo>
                  <a:cubicBezTo>
                    <a:pt x="62" y="184"/>
                    <a:pt x="62" y="184"/>
                    <a:pt x="62" y="184"/>
                  </a:cubicBezTo>
                  <a:cubicBezTo>
                    <a:pt x="60" y="182"/>
                    <a:pt x="60" y="182"/>
                    <a:pt x="60" y="182"/>
                  </a:cubicBezTo>
                  <a:lnTo>
                    <a:pt x="62" y="182"/>
                  </a:lnTo>
                  <a:close/>
                  <a:moveTo>
                    <a:pt x="62" y="187"/>
                  </a:moveTo>
                  <a:cubicBezTo>
                    <a:pt x="62" y="187"/>
                    <a:pt x="62" y="187"/>
                    <a:pt x="62" y="187"/>
                  </a:cubicBezTo>
                  <a:cubicBezTo>
                    <a:pt x="63" y="188"/>
                    <a:pt x="63" y="188"/>
                    <a:pt x="63" y="188"/>
                  </a:cubicBezTo>
                  <a:cubicBezTo>
                    <a:pt x="65" y="190"/>
                    <a:pt x="65" y="190"/>
                    <a:pt x="65" y="190"/>
                  </a:cubicBezTo>
                  <a:cubicBezTo>
                    <a:pt x="63" y="190"/>
                    <a:pt x="63" y="190"/>
                    <a:pt x="63" y="190"/>
                  </a:cubicBezTo>
                  <a:cubicBezTo>
                    <a:pt x="60" y="190"/>
                    <a:pt x="60" y="190"/>
                    <a:pt x="60" y="190"/>
                  </a:cubicBezTo>
                  <a:cubicBezTo>
                    <a:pt x="61" y="189"/>
                    <a:pt x="61" y="189"/>
                    <a:pt x="61" y="189"/>
                  </a:cubicBezTo>
                  <a:lnTo>
                    <a:pt x="62" y="187"/>
                  </a:lnTo>
                  <a:close/>
                  <a:moveTo>
                    <a:pt x="61" y="192"/>
                  </a:moveTo>
                  <a:cubicBezTo>
                    <a:pt x="65" y="192"/>
                    <a:pt x="65" y="192"/>
                    <a:pt x="65" y="192"/>
                  </a:cubicBezTo>
                  <a:cubicBezTo>
                    <a:pt x="65" y="192"/>
                    <a:pt x="65" y="192"/>
                    <a:pt x="65" y="192"/>
                  </a:cubicBezTo>
                  <a:cubicBezTo>
                    <a:pt x="65" y="192"/>
                    <a:pt x="65" y="192"/>
                    <a:pt x="65" y="192"/>
                  </a:cubicBezTo>
                  <a:cubicBezTo>
                    <a:pt x="63" y="194"/>
                    <a:pt x="63" y="194"/>
                    <a:pt x="63" y="194"/>
                  </a:cubicBezTo>
                  <a:cubicBezTo>
                    <a:pt x="63" y="195"/>
                    <a:pt x="63" y="195"/>
                    <a:pt x="63" y="195"/>
                  </a:cubicBezTo>
                  <a:cubicBezTo>
                    <a:pt x="60" y="192"/>
                    <a:pt x="60" y="192"/>
                    <a:pt x="60" y="192"/>
                  </a:cubicBezTo>
                  <a:lnTo>
                    <a:pt x="61" y="192"/>
                  </a:lnTo>
                  <a:close/>
                  <a:moveTo>
                    <a:pt x="63" y="198"/>
                  </a:moveTo>
                  <a:cubicBezTo>
                    <a:pt x="65" y="201"/>
                    <a:pt x="65" y="201"/>
                    <a:pt x="65" y="201"/>
                  </a:cubicBezTo>
                  <a:cubicBezTo>
                    <a:pt x="65" y="201"/>
                    <a:pt x="65" y="201"/>
                    <a:pt x="65" y="201"/>
                  </a:cubicBezTo>
                  <a:cubicBezTo>
                    <a:pt x="62" y="201"/>
                    <a:pt x="62" y="201"/>
                    <a:pt x="62" y="201"/>
                  </a:cubicBezTo>
                  <a:cubicBezTo>
                    <a:pt x="60" y="202"/>
                    <a:pt x="60" y="202"/>
                    <a:pt x="60" y="202"/>
                  </a:cubicBezTo>
                  <a:cubicBezTo>
                    <a:pt x="61" y="201"/>
                    <a:pt x="61" y="201"/>
                    <a:pt x="61" y="201"/>
                  </a:cubicBezTo>
                  <a:cubicBezTo>
                    <a:pt x="62" y="199"/>
                    <a:pt x="62" y="199"/>
                    <a:pt x="62" y="199"/>
                  </a:cubicBezTo>
                  <a:lnTo>
                    <a:pt x="63" y="198"/>
                  </a:lnTo>
                  <a:close/>
                  <a:moveTo>
                    <a:pt x="60" y="203"/>
                  </a:moveTo>
                  <a:cubicBezTo>
                    <a:pt x="64" y="203"/>
                    <a:pt x="64" y="203"/>
                    <a:pt x="64" y="203"/>
                  </a:cubicBezTo>
                  <a:cubicBezTo>
                    <a:pt x="66" y="203"/>
                    <a:pt x="66" y="203"/>
                    <a:pt x="66" y="203"/>
                  </a:cubicBezTo>
                  <a:cubicBezTo>
                    <a:pt x="65" y="204"/>
                    <a:pt x="65" y="204"/>
                    <a:pt x="65" y="204"/>
                  </a:cubicBezTo>
                  <a:cubicBezTo>
                    <a:pt x="64" y="206"/>
                    <a:pt x="64" y="206"/>
                    <a:pt x="64" y="206"/>
                  </a:cubicBezTo>
                  <a:cubicBezTo>
                    <a:pt x="63" y="208"/>
                    <a:pt x="63" y="208"/>
                    <a:pt x="63" y="208"/>
                  </a:cubicBezTo>
                  <a:cubicBezTo>
                    <a:pt x="60" y="203"/>
                    <a:pt x="60" y="203"/>
                    <a:pt x="60" y="203"/>
                  </a:cubicBezTo>
                  <a:close/>
                  <a:moveTo>
                    <a:pt x="63" y="211"/>
                  </a:moveTo>
                  <a:cubicBezTo>
                    <a:pt x="64" y="212"/>
                    <a:pt x="64" y="212"/>
                    <a:pt x="64" y="212"/>
                  </a:cubicBezTo>
                  <a:cubicBezTo>
                    <a:pt x="66" y="216"/>
                    <a:pt x="66" y="216"/>
                    <a:pt x="66" y="216"/>
                  </a:cubicBezTo>
                  <a:cubicBezTo>
                    <a:pt x="62" y="216"/>
                    <a:pt x="62" y="216"/>
                    <a:pt x="62" y="216"/>
                  </a:cubicBezTo>
                  <a:cubicBezTo>
                    <a:pt x="59" y="216"/>
                    <a:pt x="59" y="216"/>
                    <a:pt x="59" y="216"/>
                  </a:cubicBezTo>
                  <a:cubicBezTo>
                    <a:pt x="60" y="214"/>
                    <a:pt x="60" y="214"/>
                    <a:pt x="60" y="214"/>
                  </a:cubicBezTo>
                  <a:cubicBezTo>
                    <a:pt x="63" y="211"/>
                    <a:pt x="63" y="211"/>
                    <a:pt x="63" y="211"/>
                  </a:cubicBezTo>
                  <a:close/>
                  <a:moveTo>
                    <a:pt x="61" y="218"/>
                  </a:moveTo>
                  <a:cubicBezTo>
                    <a:pt x="64" y="218"/>
                    <a:pt x="64" y="218"/>
                    <a:pt x="64" y="218"/>
                  </a:cubicBezTo>
                  <a:cubicBezTo>
                    <a:pt x="66" y="218"/>
                    <a:pt x="66" y="218"/>
                    <a:pt x="66" y="218"/>
                  </a:cubicBezTo>
                  <a:cubicBezTo>
                    <a:pt x="65" y="219"/>
                    <a:pt x="65" y="219"/>
                    <a:pt x="65" y="219"/>
                  </a:cubicBezTo>
                  <a:cubicBezTo>
                    <a:pt x="64" y="221"/>
                    <a:pt x="64" y="221"/>
                    <a:pt x="64" y="221"/>
                  </a:cubicBezTo>
                  <a:cubicBezTo>
                    <a:pt x="63" y="222"/>
                    <a:pt x="63" y="222"/>
                    <a:pt x="63" y="222"/>
                  </a:cubicBezTo>
                  <a:cubicBezTo>
                    <a:pt x="59" y="218"/>
                    <a:pt x="59" y="218"/>
                    <a:pt x="59" y="218"/>
                  </a:cubicBezTo>
                  <a:lnTo>
                    <a:pt x="61" y="218"/>
                  </a:lnTo>
                  <a:close/>
                  <a:moveTo>
                    <a:pt x="63" y="226"/>
                  </a:moveTo>
                  <a:cubicBezTo>
                    <a:pt x="67" y="231"/>
                    <a:pt x="67" y="231"/>
                    <a:pt x="67" y="231"/>
                  </a:cubicBezTo>
                  <a:cubicBezTo>
                    <a:pt x="59" y="231"/>
                    <a:pt x="59" y="231"/>
                    <a:pt x="59" y="231"/>
                  </a:cubicBezTo>
                  <a:cubicBezTo>
                    <a:pt x="59" y="231"/>
                    <a:pt x="59" y="231"/>
                    <a:pt x="59" y="231"/>
                  </a:cubicBezTo>
                  <a:cubicBezTo>
                    <a:pt x="59" y="231"/>
                    <a:pt x="59" y="231"/>
                    <a:pt x="59" y="231"/>
                  </a:cubicBezTo>
                  <a:lnTo>
                    <a:pt x="63" y="226"/>
                  </a:lnTo>
                  <a:close/>
                  <a:moveTo>
                    <a:pt x="59" y="233"/>
                  </a:moveTo>
                  <a:cubicBezTo>
                    <a:pt x="61" y="233"/>
                    <a:pt x="61" y="233"/>
                    <a:pt x="61" y="233"/>
                  </a:cubicBezTo>
                  <a:cubicBezTo>
                    <a:pt x="67" y="233"/>
                    <a:pt x="67" y="233"/>
                    <a:pt x="67" y="233"/>
                  </a:cubicBezTo>
                  <a:cubicBezTo>
                    <a:pt x="65" y="236"/>
                    <a:pt x="65" y="236"/>
                    <a:pt x="65" y="236"/>
                  </a:cubicBezTo>
                  <a:cubicBezTo>
                    <a:pt x="64" y="237"/>
                    <a:pt x="64" y="237"/>
                    <a:pt x="64" y="237"/>
                  </a:cubicBezTo>
                  <a:cubicBezTo>
                    <a:pt x="63" y="238"/>
                    <a:pt x="63" y="238"/>
                    <a:pt x="63" y="238"/>
                  </a:cubicBezTo>
                  <a:cubicBezTo>
                    <a:pt x="59" y="233"/>
                    <a:pt x="59" y="233"/>
                    <a:pt x="59" y="233"/>
                  </a:cubicBezTo>
                  <a:close/>
                  <a:moveTo>
                    <a:pt x="63" y="241"/>
                  </a:moveTo>
                  <a:cubicBezTo>
                    <a:pt x="64" y="242"/>
                    <a:pt x="64" y="242"/>
                    <a:pt x="64" y="242"/>
                  </a:cubicBezTo>
                  <a:cubicBezTo>
                    <a:pt x="68" y="248"/>
                    <a:pt x="68" y="248"/>
                    <a:pt x="68" y="248"/>
                  </a:cubicBezTo>
                  <a:cubicBezTo>
                    <a:pt x="63" y="248"/>
                    <a:pt x="63" y="248"/>
                    <a:pt x="63" y="248"/>
                  </a:cubicBezTo>
                  <a:cubicBezTo>
                    <a:pt x="61" y="248"/>
                    <a:pt x="61" y="248"/>
                    <a:pt x="61" y="248"/>
                  </a:cubicBezTo>
                  <a:cubicBezTo>
                    <a:pt x="59" y="248"/>
                    <a:pt x="59" y="248"/>
                    <a:pt x="59" y="248"/>
                  </a:cubicBezTo>
                  <a:cubicBezTo>
                    <a:pt x="59" y="247"/>
                    <a:pt x="59" y="247"/>
                    <a:pt x="59" y="247"/>
                  </a:cubicBezTo>
                  <a:cubicBezTo>
                    <a:pt x="60" y="245"/>
                    <a:pt x="60" y="245"/>
                    <a:pt x="60" y="245"/>
                  </a:cubicBezTo>
                  <a:cubicBezTo>
                    <a:pt x="63" y="241"/>
                    <a:pt x="63" y="241"/>
                    <a:pt x="63" y="241"/>
                  </a:cubicBezTo>
                  <a:close/>
                  <a:moveTo>
                    <a:pt x="63" y="250"/>
                  </a:moveTo>
                  <a:cubicBezTo>
                    <a:pt x="65" y="249"/>
                    <a:pt x="65" y="249"/>
                    <a:pt x="65" y="249"/>
                  </a:cubicBezTo>
                  <a:cubicBezTo>
                    <a:pt x="68" y="249"/>
                    <a:pt x="68" y="249"/>
                    <a:pt x="68" y="249"/>
                  </a:cubicBezTo>
                  <a:cubicBezTo>
                    <a:pt x="66" y="251"/>
                    <a:pt x="66" y="251"/>
                    <a:pt x="66" y="251"/>
                  </a:cubicBezTo>
                  <a:cubicBezTo>
                    <a:pt x="65" y="252"/>
                    <a:pt x="65" y="252"/>
                    <a:pt x="65" y="252"/>
                  </a:cubicBezTo>
                  <a:cubicBezTo>
                    <a:pt x="63" y="254"/>
                    <a:pt x="63" y="254"/>
                    <a:pt x="63" y="254"/>
                  </a:cubicBezTo>
                  <a:cubicBezTo>
                    <a:pt x="59" y="250"/>
                    <a:pt x="59" y="250"/>
                    <a:pt x="59" y="250"/>
                  </a:cubicBezTo>
                  <a:lnTo>
                    <a:pt x="63" y="250"/>
                  </a:lnTo>
                  <a:close/>
                  <a:moveTo>
                    <a:pt x="63" y="257"/>
                  </a:moveTo>
                  <a:cubicBezTo>
                    <a:pt x="67" y="260"/>
                    <a:pt x="67" y="260"/>
                    <a:pt x="67" y="260"/>
                  </a:cubicBezTo>
                  <a:cubicBezTo>
                    <a:pt x="65" y="260"/>
                    <a:pt x="65" y="260"/>
                    <a:pt x="65" y="260"/>
                  </a:cubicBezTo>
                  <a:cubicBezTo>
                    <a:pt x="60" y="260"/>
                    <a:pt x="60" y="260"/>
                    <a:pt x="60" y="260"/>
                  </a:cubicBezTo>
                  <a:cubicBezTo>
                    <a:pt x="62" y="258"/>
                    <a:pt x="62" y="258"/>
                    <a:pt x="62" y="258"/>
                  </a:cubicBezTo>
                  <a:lnTo>
                    <a:pt x="63" y="257"/>
                  </a:lnTo>
                  <a:close/>
                  <a:moveTo>
                    <a:pt x="62" y="264"/>
                  </a:moveTo>
                  <a:cubicBezTo>
                    <a:pt x="69" y="264"/>
                    <a:pt x="69" y="264"/>
                    <a:pt x="69" y="264"/>
                  </a:cubicBezTo>
                  <a:cubicBezTo>
                    <a:pt x="70" y="264"/>
                    <a:pt x="70" y="264"/>
                    <a:pt x="70" y="264"/>
                  </a:cubicBezTo>
                  <a:cubicBezTo>
                    <a:pt x="70" y="266"/>
                    <a:pt x="70" y="266"/>
                    <a:pt x="70" y="266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66" y="268"/>
                    <a:pt x="66" y="268"/>
                    <a:pt x="66" y="268"/>
                  </a:cubicBezTo>
                  <a:cubicBezTo>
                    <a:pt x="60" y="268"/>
                    <a:pt x="60" y="268"/>
                    <a:pt x="60" y="268"/>
                  </a:cubicBezTo>
                  <a:cubicBezTo>
                    <a:pt x="58" y="268"/>
                    <a:pt x="58" y="268"/>
                    <a:pt x="58" y="268"/>
                  </a:cubicBezTo>
                  <a:cubicBezTo>
                    <a:pt x="57" y="268"/>
                    <a:pt x="57" y="268"/>
                    <a:pt x="57" y="268"/>
                  </a:cubicBezTo>
                  <a:cubicBezTo>
                    <a:pt x="57" y="268"/>
                    <a:pt x="57" y="268"/>
                    <a:pt x="57" y="268"/>
                  </a:cubicBezTo>
                  <a:cubicBezTo>
                    <a:pt x="57" y="268"/>
                    <a:pt x="57" y="268"/>
                    <a:pt x="57" y="268"/>
                  </a:cubicBezTo>
                  <a:cubicBezTo>
                    <a:pt x="57" y="267"/>
                    <a:pt x="57" y="267"/>
                    <a:pt x="57" y="267"/>
                  </a:cubicBezTo>
                  <a:cubicBezTo>
                    <a:pt x="57" y="265"/>
                    <a:pt x="57" y="265"/>
                    <a:pt x="57" y="265"/>
                  </a:cubicBezTo>
                  <a:cubicBezTo>
                    <a:pt x="57" y="264"/>
                    <a:pt x="57" y="264"/>
                    <a:pt x="57" y="264"/>
                  </a:cubicBezTo>
                  <a:lnTo>
                    <a:pt x="62" y="264"/>
                  </a:lnTo>
                  <a:close/>
                  <a:moveTo>
                    <a:pt x="54" y="186"/>
                  </a:moveTo>
                  <a:cubicBezTo>
                    <a:pt x="54" y="186"/>
                    <a:pt x="54" y="186"/>
                    <a:pt x="54" y="186"/>
                  </a:cubicBezTo>
                  <a:cubicBezTo>
                    <a:pt x="56" y="184"/>
                    <a:pt x="56" y="184"/>
                    <a:pt x="56" y="184"/>
                  </a:cubicBezTo>
                  <a:cubicBezTo>
                    <a:pt x="57" y="183"/>
                    <a:pt x="57" y="183"/>
                    <a:pt x="57" y="183"/>
                  </a:cubicBezTo>
                  <a:cubicBezTo>
                    <a:pt x="57" y="185"/>
                    <a:pt x="57" y="185"/>
                    <a:pt x="57" y="185"/>
                  </a:cubicBezTo>
                  <a:cubicBezTo>
                    <a:pt x="57" y="189"/>
                    <a:pt x="57" y="189"/>
                    <a:pt x="57" y="189"/>
                  </a:cubicBezTo>
                  <a:cubicBezTo>
                    <a:pt x="57" y="189"/>
                    <a:pt x="57" y="189"/>
                    <a:pt x="57" y="189"/>
                  </a:cubicBezTo>
                  <a:lnTo>
                    <a:pt x="54" y="186"/>
                  </a:lnTo>
                  <a:close/>
                  <a:moveTo>
                    <a:pt x="57" y="219"/>
                  </a:moveTo>
                  <a:cubicBezTo>
                    <a:pt x="57" y="219"/>
                    <a:pt x="57" y="219"/>
                    <a:pt x="57" y="219"/>
                  </a:cubicBezTo>
                  <a:cubicBezTo>
                    <a:pt x="57" y="222"/>
                    <a:pt x="56" y="225"/>
                    <a:pt x="56" y="228"/>
                  </a:cubicBezTo>
                  <a:cubicBezTo>
                    <a:pt x="56" y="230"/>
                    <a:pt x="56" y="230"/>
                    <a:pt x="56" y="230"/>
                  </a:cubicBezTo>
                  <a:cubicBezTo>
                    <a:pt x="52" y="225"/>
                    <a:pt x="52" y="225"/>
                    <a:pt x="52" y="225"/>
                  </a:cubicBezTo>
                  <a:cubicBezTo>
                    <a:pt x="52" y="224"/>
                    <a:pt x="52" y="224"/>
                    <a:pt x="52" y="224"/>
                  </a:cubicBezTo>
                  <a:cubicBezTo>
                    <a:pt x="57" y="219"/>
                    <a:pt x="57" y="219"/>
                    <a:pt x="57" y="219"/>
                  </a:cubicBezTo>
                  <a:close/>
                  <a:moveTo>
                    <a:pt x="56" y="234"/>
                  </a:moveTo>
                  <a:cubicBezTo>
                    <a:pt x="56" y="235"/>
                    <a:pt x="56" y="235"/>
                    <a:pt x="56" y="235"/>
                  </a:cubicBezTo>
                  <a:cubicBezTo>
                    <a:pt x="56" y="237"/>
                    <a:pt x="56" y="239"/>
                    <a:pt x="56" y="241"/>
                  </a:cubicBezTo>
                  <a:cubicBezTo>
                    <a:pt x="56" y="243"/>
                    <a:pt x="56" y="243"/>
                    <a:pt x="56" y="243"/>
                  </a:cubicBezTo>
                  <a:cubicBezTo>
                    <a:pt x="56" y="246"/>
                    <a:pt x="56" y="246"/>
                    <a:pt x="56" y="246"/>
                  </a:cubicBezTo>
                  <a:cubicBezTo>
                    <a:pt x="51" y="240"/>
                    <a:pt x="51" y="240"/>
                    <a:pt x="51" y="240"/>
                  </a:cubicBezTo>
                  <a:cubicBezTo>
                    <a:pt x="52" y="239"/>
                    <a:pt x="52" y="239"/>
                    <a:pt x="52" y="239"/>
                  </a:cubicBezTo>
                  <a:cubicBezTo>
                    <a:pt x="53" y="238"/>
                    <a:pt x="53" y="238"/>
                    <a:pt x="53" y="238"/>
                  </a:cubicBezTo>
                  <a:cubicBezTo>
                    <a:pt x="56" y="235"/>
                    <a:pt x="56" y="235"/>
                    <a:pt x="56" y="235"/>
                  </a:cubicBezTo>
                  <a:lnTo>
                    <a:pt x="56" y="234"/>
                  </a:lnTo>
                  <a:close/>
                  <a:moveTo>
                    <a:pt x="57" y="282"/>
                  </a:moveTo>
                  <a:cubicBezTo>
                    <a:pt x="58" y="282"/>
                    <a:pt x="58" y="282"/>
                    <a:pt x="58" y="282"/>
                  </a:cubicBezTo>
                  <a:cubicBezTo>
                    <a:pt x="60" y="282"/>
                    <a:pt x="60" y="282"/>
                    <a:pt x="60" y="282"/>
                  </a:cubicBezTo>
                  <a:cubicBezTo>
                    <a:pt x="62" y="282"/>
                    <a:pt x="62" y="282"/>
                    <a:pt x="62" y="282"/>
                  </a:cubicBezTo>
                  <a:cubicBezTo>
                    <a:pt x="64" y="282"/>
                    <a:pt x="64" y="282"/>
                    <a:pt x="64" y="282"/>
                  </a:cubicBezTo>
                  <a:cubicBezTo>
                    <a:pt x="67" y="282"/>
                    <a:pt x="67" y="282"/>
                    <a:pt x="67" y="282"/>
                  </a:cubicBezTo>
                  <a:cubicBezTo>
                    <a:pt x="70" y="282"/>
                    <a:pt x="70" y="282"/>
                    <a:pt x="70" y="282"/>
                  </a:cubicBezTo>
                  <a:cubicBezTo>
                    <a:pt x="71" y="282"/>
                    <a:pt x="71" y="282"/>
                    <a:pt x="71" y="282"/>
                  </a:cubicBezTo>
                  <a:cubicBezTo>
                    <a:pt x="71" y="282"/>
                    <a:pt x="71" y="282"/>
                    <a:pt x="71" y="282"/>
                  </a:cubicBezTo>
                  <a:cubicBezTo>
                    <a:pt x="72" y="282"/>
                    <a:pt x="72" y="282"/>
                    <a:pt x="72" y="282"/>
                  </a:cubicBezTo>
                  <a:cubicBezTo>
                    <a:pt x="72" y="282"/>
                    <a:pt x="72" y="282"/>
                    <a:pt x="72" y="282"/>
                  </a:cubicBezTo>
                  <a:cubicBezTo>
                    <a:pt x="72" y="282"/>
                    <a:pt x="72" y="282"/>
                    <a:pt x="72" y="282"/>
                  </a:cubicBezTo>
                  <a:cubicBezTo>
                    <a:pt x="72" y="283"/>
                    <a:pt x="72" y="283"/>
                    <a:pt x="72" y="283"/>
                  </a:cubicBezTo>
                  <a:cubicBezTo>
                    <a:pt x="72" y="283"/>
                    <a:pt x="72" y="283"/>
                    <a:pt x="72" y="283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0" y="285"/>
                    <a:pt x="70" y="285"/>
                    <a:pt x="70" y="285"/>
                  </a:cubicBezTo>
                  <a:cubicBezTo>
                    <a:pt x="67" y="285"/>
                    <a:pt x="67" y="285"/>
                    <a:pt x="67" y="285"/>
                  </a:cubicBezTo>
                  <a:cubicBezTo>
                    <a:pt x="65" y="285"/>
                    <a:pt x="65" y="285"/>
                    <a:pt x="65" y="285"/>
                  </a:cubicBezTo>
                  <a:cubicBezTo>
                    <a:pt x="63" y="285"/>
                    <a:pt x="63" y="285"/>
                    <a:pt x="63" y="285"/>
                  </a:cubicBezTo>
                  <a:cubicBezTo>
                    <a:pt x="61" y="286"/>
                    <a:pt x="61" y="286"/>
                    <a:pt x="61" y="286"/>
                  </a:cubicBezTo>
                  <a:cubicBezTo>
                    <a:pt x="60" y="286"/>
                    <a:pt x="60" y="286"/>
                    <a:pt x="60" y="286"/>
                  </a:cubicBezTo>
                  <a:cubicBezTo>
                    <a:pt x="56" y="286"/>
                    <a:pt x="56" y="286"/>
                    <a:pt x="56" y="286"/>
                  </a:cubicBezTo>
                  <a:cubicBezTo>
                    <a:pt x="55" y="286"/>
                    <a:pt x="55" y="286"/>
                    <a:pt x="55" y="286"/>
                  </a:cubicBezTo>
                  <a:cubicBezTo>
                    <a:pt x="56" y="285"/>
                    <a:pt x="56" y="285"/>
                    <a:pt x="56" y="285"/>
                  </a:cubicBezTo>
                  <a:cubicBezTo>
                    <a:pt x="56" y="284"/>
                    <a:pt x="56" y="283"/>
                    <a:pt x="56" y="283"/>
                  </a:cubicBezTo>
                  <a:lnTo>
                    <a:pt x="57" y="282"/>
                  </a:lnTo>
                  <a:close/>
                  <a:moveTo>
                    <a:pt x="72" y="260"/>
                  </a:moveTo>
                  <a:cubicBezTo>
                    <a:pt x="72" y="258"/>
                    <a:pt x="72" y="258"/>
                    <a:pt x="72" y="258"/>
                  </a:cubicBezTo>
                  <a:cubicBezTo>
                    <a:pt x="71" y="255"/>
                    <a:pt x="71" y="255"/>
                    <a:pt x="71" y="255"/>
                  </a:cubicBezTo>
                  <a:cubicBezTo>
                    <a:pt x="71" y="254"/>
                    <a:pt x="71" y="252"/>
                    <a:pt x="71" y="251"/>
                  </a:cubicBezTo>
                  <a:cubicBezTo>
                    <a:pt x="77" y="255"/>
                    <a:pt x="77" y="255"/>
                    <a:pt x="77" y="255"/>
                  </a:cubicBezTo>
                  <a:cubicBezTo>
                    <a:pt x="74" y="258"/>
                    <a:pt x="74" y="258"/>
                    <a:pt x="74" y="258"/>
                  </a:cubicBezTo>
                  <a:cubicBezTo>
                    <a:pt x="73" y="260"/>
                    <a:pt x="73" y="260"/>
                    <a:pt x="73" y="260"/>
                  </a:cubicBezTo>
                  <a:cubicBezTo>
                    <a:pt x="73" y="260"/>
                    <a:pt x="73" y="260"/>
                    <a:pt x="73" y="260"/>
                  </a:cubicBezTo>
                  <a:lnTo>
                    <a:pt x="72" y="260"/>
                  </a:lnTo>
                  <a:close/>
                  <a:moveTo>
                    <a:pt x="76" y="260"/>
                  </a:moveTo>
                  <a:cubicBezTo>
                    <a:pt x="79" y="257"/>
                    <a:pt x="79" y="257"/>
                    <a:pt x="79" y="257"/>
                  </a:cubicBezTo>
                  <a:cubicBezTo>
                    <a:pt x="83" y="260"/>
                    <a:pt x="83" y="260"/>
                    <a:pt x="83" y="260"/>
                  </a:cubicBezTo>
                  <a:cubicBezTo>
                    <a:pt x="77" y="260"/>
                    <a:pt x="77" y="260"/>
                    <a:pt x="77" y="260"/>
                  </a:cubicBezTo>
                  <a:cubicBezTo>
                    <a:pt x="75" y="260"/>
                    <a:pt x="75" y="260"/>
                    <a:pt x="75" y="260"/>
                  </a:cubicBezTo>
                  <a:lnTo>
                    <a:pt x="76" y="260"/>
                  </a:lnTo>
                  <a:close/>
                  <a:moveTo>
                    <a:pt x="79" y="254"/>
                  </a:moveTo>
                  <a:cubicBezTo>
                    <a:pt x="73" y="249"/>
                    <a:pt x="73" y="249"/>
                    <a:pt x="73" y="249"/>
                  </a:cubicBezTo>
                  <a:cubicBezTo>
                    <a:pt x="77" y="249"/>
                    <a:pt x="77" y="249"/>
                    <a:pt x="77" y="249"/>
                  </a:cubicBezTo>
                  <a:cubicBezTo>
                    <a:pt x="79" y="249"/>
                    <a:pt x="79" y="249"/>
                    <a:pt x="79" y="249"/>
                  </a:cubicBezTo>
                  <a:cubicBezTo>
                    <a:pt x="83" y="249"/>
                    <a:pt x="83" y="249"/>
                    <a:pt x="83" y="249"/>
                  </a:cubicBezTo>
                  <a:cubicBezTo>
                    <a:pt x="81" y="251"/>
                    <a:pt x="81" y="251"/>
                    <a:pt x="81" y="251"/>
                  </a:cubicBezTo>
                  <a:cubicBezTo>
                    <a:pt x="80" y="252"/>
                    <a:pt x="80" y="252"/>
                    <a:pt x="80" y="252"/>
                  </a:cubicBezTo>
                  <a:lnTo>
                    <a:pt x="79" y="254"/>
                  </a:lnTo>
                  <a:close/>
                  <a:moveTo>
                    <a:pt x="77" y="247"/>
                  </a:moveTo>
                  <a:cubicBezTo>
                    <a:pt x="75" y="247"/>
                    <a:pt x="75" y="247"/>
                    <a:pt x="75" y="247"/>
                  </a:cubicBezTo>
                  <a:cubicBezTo>
                    <a:pt x="72" y="247"/>
                    <a:pt x="72" y="247"/>
                    <a:pt x="72" y="247"/>
                  </a:cubicBezTo>
                  <a:cubicBezTo>
                    <a:pt x="73" y="246"/>
                    <a:pt x="73" y="246"/>
                    <a:pt x="73" y="246"/>
                  </a:cubicBezTo>
                  <a:cubicBezTo>
                    <a:pt x="74" y="245"/>
                    <a:pt x="74" y="245"/>
                    <a:pt x="74" y="245"/>
                  </a:cubicBezTo>
                  <a:cubicBezTo>
                    <a:pt x="77" y="241"/>
                    <a:pt x="77" y="241"/>
                    <a:pt x="77" y="241"/>
                  </a:cubicBezTo>
                  <a:cubicBezTo>
                    <a:pt x="83" y="247"/>
                    <a:pt x="83" y="247"/>
                    <a:pt x="83" y="247"/>
                  </a:cubicBezTo>
                  <a:lnTo>
                    <a:pt x="77" y="247"/>
                  </a:lnTo>
                  <a:close/>
                  <a:moveTo>
                    <a:pt x="77" y="238"/>
                  </a:moveTo>
                  <a:cubicBezTo>
                    <a:pt x="77" y="238"/>
                    <a:pt x="77" y="238"/>
                    <a:pt x="77" y="238"/>
                  </a:cubicBezTo>
                  <a:cubicBezTo>
                    <a:pt x="72" y="233"/>
                    <a:pt x="72" y="233"/>
                    <a:pt x="72" y="233"/>
                  </a:cubicBezTo>
                  <a:cubicBezTo>
                    <a:pt x="71" y="233"/>
                    <a:pt x="71" y="233"/>
                    <a:pt x="71" y="233"/>
                  </a:cubicBezTo>
                  <a:cubicBezTo>
                    <a:pt x="77" y="233"/>
                    <a:pt x="77" y="233"/>
                    <a:pt x="77" y="233"/>
                  </a:cubicBezTo>
                  <a:cubicBezTo>
                    <a:pt x="80" y="233"/>
                    <a:pt x="80" y="233"/>
                    <a:pt x="80" y="233"/>
                  </a:cubicBezTo>
                  <a:cubicBezTo>
                    <a:pt x="81" y="233"/>
                    <a:pt x="81" y="233"/>
                    <a:pt x="81" y="233"/>
                  </a:cubicBezTo>
                  <a:cubicBezTo>
                    <a:pt x="81" y="233"/>
                    <a:pt x="81" y="233"/>
                    <a:pt x="81" y="233"/>
                  </a:cubicBezTo>
                  <a:cubicBezTo>
                    <a:pt x="79" y="235"/>
                    <a:pt x="79" y="235"/>
                    <a:pt x="79" y="235"/>
                  </a:cubicBezTo>
                  <a:lnTo>
                    <a:pt x="77" y="238"/>
                  </a:lnTo>
                  <a:close/>
                  <a:moveTo>
                    <a:pt x="78" y="231"/>
                  </a:moveTo>
                  <a:cubicBezTo>
                    <a:pt x="75" y="231"/>
                    <a:pt x="75" y="231"/>
                    <a:pt x="75" y="231"/>
                  </a:cubicBezTo>
                  <a:cubicBezTo>
                    <a:pt x="71" y="231"/>
                    <a:pt x="71" y="231"/>
                    <a:pt x="71" y="231"/>
                  </a:cubicBezTo>
                  <a:cubicBezTo>
                    <a:pt x="73" y="229"/>
                    <a:pt x="73" y="229"/>
                    <a:pt x="73" y="229"/>
                  </a:cubicBezTo>
                  <a:cubicBezTo>
                    <a:pt x="74" y="227"/>
                    <a:pt x="74" y="227"/>
                    <a:pt x="74" y="227"/>
                  </a:cubicBezTo>
                  <a:cubicBezTo>
                    <a:pt x="75" y="225"/>
                    <a:pt x="75" y="225"/>
                    <a:pt x="75" y="225"/>
                  </a:cubicBezTo>
                  <a:cubicBezTo>
                    <a:pt x="81" y="231"/>
                    <a:pt x="81" y="231"/>
                    <a:pt x="81" y="231"/>
                  </a:cubicBezTo>
                  <a:lnTo>
                    <a:pt x="78" y="231"/>
                  </a:lnTo>
                  <a:close/>
                  <a:moveTo>
                    <a:pt x="75" y="222"/>
                  </a:moveTo>
                  <a:cubicBezTo>
                    <a:pt x="70" y="218"/>
                    <a:pt x="70" y="218"/>
                    <a:pt x="70" y="218"/>
                  </a:cubicBezTo>
                  <a:cubicBezTo>
                    <a:pt x="75" y="217"/>
                    <a:pt x="75" y="217"/>
                    <a:pt x="75" y="217"/>
                  </a:cubicBezTo>
                  <a:cubicBezTo>
                    <a:pt x="79" y="217"/>
                    <a:pt x="79" y="217"/>
                    <a:pt x="79" y="217"/>
                  </a:cubicBezTo>
                  <a:cubicBezTo>
                    <a:pt x="79" y="217"/>
                    <a:pt x="79" y="217"/>
                    <a:pt x="79" y="217"/>
                  </a:cubicBezTo>
                  <a:cubicBezTo>
                    <a:pt x="79" y="218"/>
                    <a:pt x="79" y="218"/>
                    <a:pt x="79" y="218"/>
                  </a:cubicBezTo>
                  <a:cubicBezTo>
                    <a:pt x="77" y="219"/>
                    <a:pt x="77" y="219"/>
                    <a:pt x="77" y="219"/>
                  </a:cubicBezTo>
                  <a:lnTo>
                    <a:pt x="75" y="222"/>
                  </a:lnTo>
                  <a:close/>
                  <a:moveTo>
                    <a:pt x="77" y="216"/>
                  </a:moveTo>
                  <a:cubicBezTo>
                    <a:pt x="73" y="216"/>
                    <a:pt x="73" y="216"/>
                    <a:pt x="73" y="216"/>
                  </a:cubicBezTo>
                  <a:cubicBezTo>
                    <a:pt x="70" y="216"/>
                    <a:pt x="70" y="216"/>
                    <a:pt x="70" y="216"/>
                  </a:cubicBezTo>
                  <a:cubicBezTo>
                    <a:pt x="72" y="214"/>
                    <a:pt x="72" y="214"/>
                    <a:pt x="72" y="214"/>
                  </a:cubicBezTo>
                  <a:cubicBezTo>
                    <a:pt x="73" y="212"/>
                    <a:pt x="73" y="212"/>
                    <a:pt x="73" y="212"/>
                  </a:cubicBezTo>
                  <a:cubicBezTo>
                    <a:pt x="74" y="211"/>
                    <a:pt x="74" y="211"/>
                    <a:pt x="74" y="211"/>
                  </a:cubicBezTo>
                  <a:cubicBezTo>
                    <a:pt x="79" y="216"/>
                    <a:pt x="79" y="216"/>
                    <a:pt x="79" y="216"/>
                  </a:cubicBezTo>
                  <a:lnTo>
                    <a:pt x="77" y="216"/>
                  </a:lnTo>
                  <a:close/>
                  <a:moveTo>
                    <a:pt x="74" y="208"/>
                  </a:moveTo>
                  <a:cubicBezTo>
                    <a:pt x="70" y="203"/>
                    <a:pt x="70" y="203"/>
                    <a:pt x="70" y="203"/>
                  </a:cubicBezTo>
                  <a:cubicBezTo>
                    <a:pt x="73" y="203"/>
                    <a:pt x="73" y="203"/>
                    <a:pt x="73" y="203"/>
                  </a:cubicBezTo>
                  <a:cubicBezTo>
                    <a:pt x="77" y="203"/>
                    <a:pt x="77" y="203"/>
                    <a:pt x="77" y="203"/>
                  </a:cubicBezTo>
                  <a:cubicBezTo>
                    <a:pt x="77" y="203"/>
                    <a:pt x="77" y="203"/>
                    <a:pt x="77" y="203"/>
                  </a:cubicBezTo>
                  <a:cubicBezTo>
                    <a:pt x="77" y="204"/>
                    <a:pt x="77" y="204"/>
                    <a:pt x="77" y="204"/>
                  </a:cubicBezTo>
                  <a:cubicBezTo>
                    <a:pt x="75" y="206"/>
                    <a:pt x="75" y="206"/>
                    <a:pt x="75" y="206"/>
                  </a:cubicBezTo>
                  <a:lnTo>
                    <a:pt x="74" y="208"/>
                  </a:lnTo>
                  <a:close/>
                  <a:moveTo>
                    <a:pt x="75" y="201"/>
                  </a:moveTo>
                  <a:cubicBezTo>
                    <a:pt x="71" y="201"/>
                    <a:pt x="71" y="201"/>
                    <a:pt x="71" y="201"/>
                  </a:cubicBezTo>
                  <a:cubicBezTo>
                    <a:pt x="70" y="201"/>
                    <a:pt x="70" y="201"/>
                    <a:pt x="70" y="201"/>
                  </a:cubicBezTo>
                  <a:cubicBezTo>
                    <a:pt x="70" y="201"/>
                    <a:pt x="70" y="201"/>
                    <a:pt x="70" y="201"/>
                  </a:cubicBezTo>
                  <a:cubicBezTo>
                    <a:pt x="72" y="199"/>
                    <a:pt x="72" y="199"/>
                    <a:pt x="72" y="199"/>
                  </a:cubicBezTo>
                  <a:cubicBezTo>
                    <a:pt x="73" y="198"/>
                    <a:pt x="73" y="198"/>
                    <a:pt x="73" y="198"/>
                  </a:cubicBezTo>
                  <a:cubicBezTo>
                    <a:pt x="77" y="201"/>
                    <a:pt x="77" y="201"/>
                    <a:pt x="77" y="201"/>
                  </a:cubicBezTo>
                  <a:lnTo>
                    <a:pt x="75" y="201"/>
                  </a:lnTo>
                  <a:close/>
                  <a:moveTo>
                    <a:pt x="71" y="198"/>
                  </a:moveTo>
                  <a:cubicBezTo>
                    <a:pt x="69" y="200"/>
                    <a:pt x="69" y="200"/>
                    <a:pt x="69" y="200"/>
                  </a:cubicBezTo>
                  <a:cubicBezTo>
                    <a:pt x="68" y="200"/>
                    <a:pt x="68" y="200"/>
                    <a:pt x="68" y="200"/>
                  </a:cubicBezTo>
                  <a:cubicBezTo>
                    <a:pt x="68" y="199"/>
                    <a:pt x="68" y="199"/>
                    <a:pt x="68" y="199"/>
                  </a:cubicBezTo>
                  <a:cubicBezTo>
                    <a:pt x="68" y="195"/>
                    <a:pt x="68" y="195"/>
                    <a:pt x="68" y="195"/>
                  </a:cubicBezTo>
                  <a:cubicBezTo>
                    <a:pt x="68" y="193"/>
                    <a:pt x="68" y="193"/>
                    <a:pt x="68" y="193"/>
                  </a:cubicBezTo>
                  <a:cubicBezTo>
                    <a:pt x="72" y="197"/>
                    <a:pt x="72" y="197"/>
                    <a:pt x="72" y="197"/>
                  </a:cubicBezTo>
                  <a:lnTo>
                    <a:pt x="71" y="198"/>
                  </a:lnTo>
                  <a:close/>
                  <a:moveTo>
                    <a:pt x="70" y="189"/>
                  </a:moveTo>
                  <a:cubicBezTo>
                    <a:pt x="71" y="189"/>
                    <a:pt x="71" y="189"/>
                    <a:pt x="71" y="189"/>
                  </a:cubicBezTo>
                  <a:cubicBezTo>
                    <a:pt x="72" y="187"/>
                    <a:pt x="72" y="187"/>
                    <a:pt x="72" y="187"/>
                  </a:cubicBezTo>
                  <a:cubicBezTo>
                    <a:pt x="72" y="187"/>
                    <a:pt x="72" y="187"/>
                    <a:pt x="72" y="187"/>
                  </a:cubicBezTo>
                  <a:cubicBezTo>
                    <a:pt x="76" y="190"/>
                    <a:pt x="76" y="190"/>
                    <a:pt x="76" y="190"/>
                  </a:cubicBezTo>
                  <a:cubicBezTo>
                    <a:pt x="75" y="190"/>
                    <a:pt x="75" y="190"/>
                    <a:pt x="75" y="190"/>
                  </a:cubicBezTo>
                  <a:cubicBezTo>
                    <a:pt x="72" y="190"/>
                    <a:pt x="72" y="190"/>
                    <a:pt x="72" y="190"/>
                  </a:cubicBezTo>
                  <a:cubicBezTo>
                    <a:pt x="71" y="190"/>
                    <a:pt x="71" y="190"/>
                    <a:pt x="71" y="190"/>
                  </a:cubicBezTo>
                  <a:cubicBezTo>
                    <a:pt x="69" y="190"/>
                    <a:pt x="69" y="190"/>
                    <a:pt x="69" y="190"/>
                  </a:cubicBezTo>
                  <a:lnTo>
                    <a:pt x="70" y="189"/>
                  </a:lnTo>
                  <a:close/>
                  <a:moveTo>
                    <a:pt x="74" y="180"/>
                  </a:moveTo>
                  <a:cubicBezTo>
                    <a:pt x="71" y="180"/>
                    <a:pt x="71" y="180"/>
                    <a:pt x="71" y="180"/>
                  </a:cubicBezTo>
                  <a:cubicBezTo>
                    <a:pt x="68" y="180"/>
                    <a:pt x="68" y="180"/>
                    <a:pt x="68" y="180"/>
                  </a:cubicBezTo>
                  <a:cubicBezTo>
                    <a:pt x="69" y="179"/>
                    <a:pt x="69" y="179"/>
                    <a:pt x="69" y="179"/>
                  </a:cubicBezTo>
                  <a:cubicBezTo>
                    <a:pt x="71" y="177"/>
                    <a:pt x="71" y="177"/>
                    <a:pt x="71" y="177"/>
                  </a:cubicBezTo>
                  <a:cubicBezTo>
                    <a:pt x="71" y="176"/>
                    <a:pt x="71" y="176"/>
                    <a:pt x="71" y="176"/>
                  </a:cubicBezTo>
                  <a:cubicBezTo>
                    <a:pt x="71" y="176"/>
                    <a:pt x="71" y="176"/>
                    <a:pt x="71" y="176"/>
                  </a:cubicBezTo>
                  <a:cubicBezTo>
                    <a:pt x="73" y="178"/>
                    <a:pt x="73" y="178"/>
                    <a:pt x="73" y="178"/>
                  </a:cubicBezTo>
                  <a:cubicBezTo>
                    <a:pt x="75" y="180"/>
                    <a:pt x="75" y="180"/>
                    <a:pt x="75" y="180"/>
                  </a:cubicBezTo>
                  <a:lnTo>
                    <a:pt x="74" y="180"/>
                  </a:lnTo>
                  <a:close/>
                  <a:moveTo>
                    <a:pt x="71" y="173"/>
                  </a:moveTo>
                  <a:cubicBezTo>
                    <a:pt x="68" y="170"/>
                    <a:pt x="68" y="170"/>
                    <a:pt x="68" y="170"/>
                  </a:cubicBezTo>
                  <a:cubicBezTo>
                    <a:pt x="68" y="170"/>
                    <a:pt x="68" y="170"/>
                    <a:pt x="68" y="170"/>
                  </a:cubicBezTo>
                  <a:cubicBezTo>
                    <a:pt x="72" y="170"/>
                    <a:pt x="72" y="170"/>
                    <a:pt x="72" y="170"/>
                  </a:cubicBezTo>
                  <a:cubicBezTo>
                    <a:pt x="74" y="170"/>
                    <a:pt x="74" y="170"/>
                    <a:pt x="74" y="170"/>
                  </a:cubicBezTo>
                  <a:cubicBezTo>
                    <a:pt x="73" y="171"/>
                    <a:pt x="73" y="171"/>
                    <a:pt x="73" y="171"/>
                  </a:cubicBezTo>
                  <a:cubicBezTo>
                    <a:pt x="71" y="173"/>
                    <a:pt x="71" y="173"/>
                    <a:pt x="71" y="173"/>
                  </a:cubicBezTo>
                  <a:close/>
                  <a:moveTo>
                    <a:pt x="73" y="168"/>
                  </a:moveTo>
                  <a:cubicBezTo>
                    <a:pt x="70" y="168"/>
                    <a:pt x="70" y="168"/>
                    <a:pt x="70" y="168"/>
                  </a:cubicBezTo>
                  <a:cubicBezTo>
                    <a:pt x="68" y="168"/>
                    <a:pt x="68" y="168"/>
                    <a:pt x="68" y="168"/>
                  </a:cubicBezTo>
                  <a:cubicBezTo>
                    <a:pt x="69" y="167"/>
                    <a:pt x="69" y="167"/>
                    <a:pt x="69" y="167"/>
                  </a:cubicBezTo>
                  <a:cubicBezTo>
                    <a:pt x="70" y="165"/>
                    <a:pt x="70" y="165"/>
                    <a:pt x="70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4" y="168"/>
                    <a:pt x="74" y="168"/>
                    <a:pt x="74" y="168"/>
                  </a:cubicBezTo>
                  <a:lnTo>
                    <a:pt x="73" y="168"/>
                  </a:lnTo>
                  <a:close/>
                  <a:moveTo>
                    <a:pt x="70" y="161"/>
                  </a:moveTo>
                  <a:cubicBezTo>
                    <a:pt x="68" y="158"/>
                    <a:pt x="68" y="158"/>
                    <a:pt x="68" y="158"/>
                  </a:cubicBezTo>
                  <a:cubicBezTo>
                    <a:pt x="69" y="158"/>
                    <a:pt x="69" y="158"/>
                    <a:pt x="69" y="158"/>
                  </a:cubicBezTo>
                  <a:cubicBezTo>
                    <a:pt x="71" y="158"/>
                    <a:pt x="71" y="158"/>
                    <a:pt x="71" y="158"/>
                  </a:cubicBezTo>
                  <a:cubicBezTo>
                    <a:pt x="72" y="158"/>
                    <a:pt x="72" y="158"/>
                    <a:pt x="72" y="158"/>
                  </a:cubicBezTo>
                  <a:cubicBezTo>
                    <a:pt x="73" y="158"/>
                    <a:pt x="73" y="158"/>
                    <a:pt x="73" y="158"/>
                  </a:cubicBezTo>
                  <a:cubicBezTo>
                    <a:pt x="73" y="159"/>
                    <a:pt x="73" y="159"/>
                    <a:pt x="73" y="159"/>
                  </a:cubicBezTo>
                  <a:cubicBezTo>
                    <a:pt x="72" y="159"/>
                    <a:pt x="72" y="159"/>
                    <a:pt x="72" y="159"/>
                  </a:cubicBezTo>
                  <a:cubicBezTo>
                    <a:pt x="71" y="160"/>
                    <a:pt x="71" y="160"/>
                    <a:pt x="71" y="160"/>
                  </a:cubicBezTo>
                  <a:lnTo>
                    <a:pt x="70" y="161"/>
                  </a:lnTo>
                  <a:close/>
                  <a:moveTo>
                    <a:pt x="71" y="156"/>
                  </a:moveTo>
                  <a:cubicBezTo>
                    <a:pt x="70" y="156"/>
                    <a:pt x="70" y="156"/>
                    <a:pt x="70" y="156"/>
                  </a:cubicBezTo>
                  <a:cubicBezTo>
                    <a:pt x="69" y="156"/>
                    <a:pt x="69" y="156"/>
                    <a:pt x="69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69" y="155"/>
                    <a:pt x="69" y="155"/>
                    <a:pt x="69" y="155"/>
                  </a:cubicBezTo>
                  <a:cubicBezTo>
                    <a:pt x="69" y="155"/>
                    <a:pt x="69" y="155"/>
                    <a:pt x="69" y="155"/>
                  </a:cubicBezTo>
                  <a:cubicBezTo>
                    <a:pt x="70" y="154"/>
                    <a:pt x="70" y="154"/>
                    <a:pt x="70" y="154"/>
                  </a:cubicBezTo>
                  <a:cubicBezTo>
                    <a:pt x="72" y="156"/>
                    <a:pt x="72" y="156"/>
                    <a:pt x="72" y="156"/>
                  </a:cubicBezTo>
                  <a:lnTo>
                    <a:pt x="71" y="156"/>
                  </a:lnTo>
                  <a:close/>
                  <a:moveTo>
                    <a:pt x="70" y="151"/>
                  </a:moveTo>
                  <a:cubicBezTo>
                    <a:pt x="68" y="150"/>
                    <a:pt x="68" y="150"/>
                    <a:pt x="68" y="150"/>
                  </a:cubicBezTo>
                  <a:cubicBezTo>
                    <a:pt x="70" y="149"/>
                    <a:pt x="70" y="149"/>
                    <a:pt x="70" y="149"/>
                  </a:cubicBezTo>
                  <a:cubicBezTo>
                    <a:pt x="71" y="149"/>
                    <a:pt x="71" y="149"/>
                    <a:pt x="71" y="149"/>
                  </a:cubicBezTo>
                  <a:cubicBezTo>
                    <a:pt x="72" y="149"/>
                    <a:pt x="72" y="149"/>
                    <a:pt x="72" y="149"/>
                  </a:cubicBezTo>
                  <a:cubicBezTo>
                    <a:pt x="72" y="150"/>
                    <a:pt x="72" y="150"/>
                    <a:pt x="72" y="150"/>
                  </a:cubicBezTo>
                  <a:cubicBezTo>
                    <a:pt x="71" y="150"/>
                    <a:pt x="71" y="150"/>
                    <a:pt x="71" y="150"/>
                  </a:cubicBezTo>
                  <a:lnTo>
                    <a:pt x="70" y="151"/>
                  </a:lnTo>
                  <a:close/>
                  <a:moveTo>
                    <a:pt x="69" y="148"/>
                  </a:moveTo>
                  <a:cubicBezTo>
                    <a:pt x="68" y="148"/>
                    <a:pt x="68" y="148"/>
                    <a:pt x="68" y="148"/>
                  </a:cubicBezTo>
                  <a:cubicBezTo>
                    <a:pt x="67" y="148"/>
                    <a:pt x="67" y="148"/>
                    <a:pt x="67" y="148"/>
                  </a:cubicBezTo>
                  <a:cubicBezTo>
                    <a:pt x="68" y="147"/>
                    <a:pt x="68" y="147"/>
                    <a:pt x="68" y="147"/>
                  </a:cubicBezTo>
                  <a:cubicBezTo>
                    <a:pt x="68" y="147"/>
                    <a:pt x="68" y="147"/>
                    <a:pt x="68" y="147"/>
                  </a:cubicBezTo>
                  <a:cubicBezTo>
                    <a:pt x="69" y="146"/>
                    <a:pt x="69" y="146"/>
                    <a:pt x="69" y="146"/>
                  </a:cubicBezTo>
                  <a:cubicBezTo>
                    <a:pt x="71" y="148"/>
                    <a:pt x="71" y="148"/>
                    <a:pt x="71" y="148"/>
                  </a:cubicBezTo>
                  <a:lnTo>
                    <a:pt x="69" y="148"/>
                  </a:lnTo>
                  <a:close/>
                  <a:moveTo>
                    <a:pt x="70" y="142"/>
                  </a:moveTo>
                  <a:cubicBezTo>
                    <a:pt x="69" y="143"/>
                    <a:pt x="69" y="143"/>
                    <a:pt x="69" y="143"/>
                  </a:cubicBezTo>
                  <a:cubicBezTo>
                    <a:pt x="69" y="143"/>
                    <a:pt x="69" y="143"/>
                    <a:pt x="69" y="143"/>
                  </a:cubicBezTo>
                  <a:cubicBezTo>
                    <a:pt x="67" y="141"/>
                    <a:pt x="67" y="141"/>
                    <a:pt x="67" y="141"/>
                  </a:cubicBezTo>
                  <a:cubicBezTo>
                    <a:pt x="68" y="141"/>
                    <a:pt x="68" y="141"/>
                    <a:pt x="68" y="141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71" y="141"/>
                    <a:pt x="71" y="141"/>
                    <a:pt x="71" y="141"/>
                  </a:cubicBezTo>
                  <a:lnTo>
                    <a:pt x="70" y="142"/>
                  </a:lnTo>
                  <a:close/>
                  <a:moveTo>
                    <a:pt x="70" y="139"/>
                  </a:moveTo>
                  <a:cubicBezTo>
                    <a:pt x="67" y="139"/>
                    <a:pt x="67" y="139"/>
                    <a:pt x="67" y="139"/>
                  </a:cubicBezTo>
                  <a:cubicBezTo>
                    <a:pt x="67" y="139"/>
                    <a:pt x="67" y="139"/>
                    <a:pt x="67" y="139"/>
                  </a:cubicBezTo>
                  <a:cubicBezTo>
                    <a:pt x="67" y="139"/>
                    <a:pt x="67" y="139"/>
                    <a:pt x="67" y="139"/>
                  </a:cubicBezTo>
                  <a:cubicBezTo>
                    <a:pt x="68" y="138"/>
                    <a:pt x="68" y="138"/>
                    <a:pt x="68" y="138"/>
                  </a:cubicBezTo>
                  <a:cubicBezTo>
                    <a:pt x="69" y="137"/>
                    <a:pt x="69" y="137"/>
                    <a:pt x="69" y="137"/>
                  </a:cubicBezTo>
                  <a:cubicBezTo>
                    <a:pt x="71" y="139"/>
                    <a:pt x="71" y="139"/>
                    <a:pt x="71" y="139"/>
                  </a:cubicBezTo>
                  <a:lnTo>
                    <a:pt x="70" y="139"/>
                  </a:lnTo>
                  <a:close/>
                  <a:moveTo>
                    <a:pt x="69" y="134"/>
                  </a:moveTo>
                  <a:cubicBezTo>
                    <a:pt x="67" y="133"/>
                    <a:pt x="67" y="133"/>
                    <a:pt x="67" y="133"/>
                  </a:cubicBezTo>
                  <a:cubicBezTo>
                    <a:pt x="70" y="133"/>
                    <a:pt x="70" y="133"/>
                    <a:pt x="70" y="133"/>
                  </a:cubicBezTo>
                  <a:cubicBezTo>
                    <a:pt x="71" y="133"/>
                    <a:pt x="71" y="133"/>
                    <a:pt x="71" y="133"/>
                  </a:cubicBezTo>
                  <a:cubicBezTo>
                    <a:pt x="70" y="133"/>
                    <a:pt x="70" y="133"/>
                    <a:pt x="70" y="133"/>
                  </a:cubicBezTo>
                  <a:lnTo>
                    <a:pt x="69" y="134"/>
                  </a:lnTo>
                  <a:close/>
                  <a:moveTo>
                    <a:pt x="70" y="131"/>
                  </a:moveTo>
                  <a:cubicBezTo>
                    <a:pt x="68" y="131"/>
                    <a:pt x="68" y="131"/>
                    <a:pt x="68" y="131"/>
                  </a:cubicBezTo>
                  <a:cubicBezTo>
                    <a:pt x="66" y="131"/>
                    <a:pt x="66" y="131"/>
                    <a:pt x="66" y="131"/>
                  </a:cubicBezTo>
                  <a:cubicBezTo>
                    <a:pt x="67" y="130"/>
                    <a:pt x="67" y="130"/>
                    <a:pt x="67" y="130"/>
                  </a:cubicBezTo>
                  <a:cubicBezTo>
                    <a:pt x="68" y="128"/>
                    <a:pt x="68" y="128"/>
                    <a:pt x="68" y="128"/>
                  </a:cubicBezTo>
                  <a:cubicBezTo>
                    <a:pt x="68" y="128"/>
                    <a:pt x="68" y="128"/>
                    <a:pt x="68" y="128"/>
                  </a:cubicBezTo>
                  <a:cubicBezTo>
                    <a:pt x="71" y="131"/>
                    <a:pt x="71" y="131"/>
                    <a:pt x="71" y="131"/>
                  </a:cubicBezTo>
                  <a:lnTo>
                    <a:pt x="70" y="131"/>
                  </a:lnTo>
                  <a:close/>
                  <a:moveTo>
                    <a:pt x="68" y="120"/>
                  </a:moveTo>
                  <a:cubicBezTo>
                    <a:pt x="66" y="120"/>
                    <a:pt x="66" y="120"/>
                    <a:pt x="66" y="120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7"/>
                    <a:pt x="67" y="117"/>
                    <a:pt x="67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70" y="120"/>
                    <a:pt x="70" y="120"/>
                    <a:pt x="70" y="120"/>
                  </a:cubicBezTo>
                  <a:cubicBezTo>
                    <a:pt x="70" y="120"/>
                    <a:pt x="70" y="120"/>
                    <a:pt x="70" y="120"/>
                  </a:cubicBezTo>
                  <a:lnTo>
                    <a:pt x="68" y="120"/>
                  </a:lnTo>
                  <a:close/>
                  <a:moveTo>
                    <a:pt x="67" y="109"/>
                  </a:moveTo>
                  <a:cubicBezTo>
                    <a:pt x="66" y="109"/>
                    <a:pt x="66" y="109"/>
                    <a:pt x="66" y="109"/>
                  </a:cubicBezTo>
                  <a:cubicBezTo>
                    <a:pt x="66" y="108"/>
                    <a:pt x="66" y="108"/>
                    <a:pt x="66" y="108"/>
                  </a:cubicBezTo>
                  <a:cubicBezTo>
                    <a:pt x="67" y="107"/>
                    <a:pt x="67" y="107"/>
                    <a:pt x="67" y="107"/>
                  </a:cubicBezTo>
                  <a:cubicBezTo>
                    <a:pt x="67" y="107"/>
                    <a:pt x="67" y="107"/>
                    <a:pt x="67" y="107"/>
                  </a:cubicBezTo>
                  <a:cubicBezTo>
                    <a:pt x="69" y="109"/>
                    <a:pt x="69" y="109"/>
                    <a:pt x="69" y="109"/>
                  </a:cubicBezTo>
                  <a:cubicBezTo>
                    <a:pt x="69" y="109"/>
                    <a:pt x="69" y="109"/>
                    <a:pt x="69" y="109"/>
                  </a:cubicBezTo>
                  <a:lnTo>
                    <a:pt x="67" y="109"/>
                  </a:lnTo>
                  <a:close/>
                  <a:moveTo>
                    <a:pt x="67" y="99"/>
                  </a:moveTo>
                  <a:cubicBezTo>
                    <a:pt x="66" y="99"/>
                    <a:pt x="66" y="99"/>
                    <a:pt x="66" y="99"/>
                  </a:cubicBezTo>
                  <a:cubicBezTo>
                    <a:pt x="65" y="100"/>
                    <a:pt x="65" y="100"/>
                    <a:pt x="65" y="100"/>
                  </a:cubicBezTo>
                  <a:cubicBezTo>
                    <a:pt x="66" y="99"/>
                    <a:pt x="66" y="99"/>
                    <a:pt x="66" y="99"/>
                  </a:cubicBezTo>
                  <a:cubicBezTo>
                    <a:pt x="66" y="99"/>
                    <a:pt x="66" y="99"/>
                    <a:pt x="66" y="99"/>
                  </a:cubicBezTo>
                  <a:cubicBezTo>
                    <a:pt x="66" y="98"/>
                    <a:pt x="66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9" y="99"/>
                    <a:pt x="69" y="99"/>
                    <a:pt x="69" y="99"/>
                  </a:cubicBezTo>
                  <a:cubicBezTo>
                    <a:pt x="68" y="99"/>
                    <a:pt x="68" y="99"/>
                    <a:pt x="68" y="99"/>
                  </a:cubicBezTo>
                  <a:lnTo>
                    <a:pt x="67" y="99"/>
                  </a:lnTo>
                  <a:close/>
                  <a:moveTo>
                    <a:pt x="67" y="72"/>
                  </a:moveTo>
                  <a:cubicBezTo>
                    <a:pt x="67" y="72"/>
                    <a:pt x="67" y="72"/>
                    <a:pt x="67" y="72"/>
                  </a:cubicBezTo>
                  <a:cubicBezTo>
                    <a:pt x="66" y="74"/>
                    <a:pt x="66" y="74"/>
                    <a:pt x="66" y="74"/>
                  </a:cubicBezTo>
                  <a:cubicBezTo>
                    <a:pt x="66" y="74"/>
                    <a:pt x="66" y="74"/>
                    <a:pt x="66" y="74"/>
                  </a:cubicBezTo>
                  <a:cubicBezTo>
                    <a:pt x="66" y="74"/>
                    <a:pt x="66" y="74"/>
                    <a:pt x="66" y="74"/>
                  </a:cubicBezTo>
                  <a:cubicBezTo>
                    <a:pt x="66" y="74"/>
                    <a:pt x="66" y="74"/>
                    <a:pt x="66" y="74"/>
                  </a:cubicBezTo>
                  <a:cubicBezTo>
                    <a:pt x="65" y="73"/>
                    <a:pt x="65" y="73"/>
                    <a:pt x="65" y="73"/>
                  </a:cubicBezTo>
                  <a:cubicBezTo>
                    <a:pt x="64" y="72"/>
                    <a:pt x="64" y="72"/>
                    <a:pt x="64" y="72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7" y="72"/>
                    <a:pt x="67" y="72"/>
                    <a:pt x="67" y="72"/>
                  </a:cubicBezTo>
                  <a:cubicBezTo>
                    <a:pt x="67" y="72"/>
                    <a:pt x="67" y="72"/>
                    <a:pt x="67" y="72"/>
                  </a:cubicBezTo>
                  <a:close/>
                  <a:moveTo>
                    <a:pt x="66" y="63"/>
                  </a:moveTo>
                  <a:cubicBezTo>
                    <a:pt x="64" y="63"/>
                    <a:pt x="64" y="63"/>
                    <a:pt x="64" y="63"/>
                  </a:cubicBezTo>
                  <a:cubicBezTo>
                    <a:pt x="64" y="63"/>
                    <a:pt x="64" y="63"/>
                    <a:pt x="64" y="63"/>
                  </a:cubicBezTo>
                  <a:cubicBezTo>
                    <a:pt x="64" y="63"/>
                    <a:pt x="64" y="63"/>
                    <a:pt x="64" y="63"/>
                  </a:cubicBezTo>
                  <a:cubicBezTo>
                    <a:pt x="65" y="62"/>
                    <a:pt x="65" y="62"/>
                    <a:pt x="65" y="62"/>
                  </a:cubicBezTo>
                  <a:cubicBezTo>
                    <a:pt x="65" y="61"/>
                    <a:pt x="65" y="61"/>
                    <a:pt x="65" y="61"/>
                  </a:cubicBezTo>
                  <a:cubicBezTo>
                    <a:pt x="66" y="63"/>
                    <a:pt x="66" y="63"/>
                    <a:pt x="66" y="63"/>
                  </a:cubicBezTo>
                  <a:close/>
                  <a:moveTo>
                    <a:pt x="65" y="52"/>
                  </a:moveTo>
                  <a:cubicBezTo>
                    <a:pt x="65" y="53"/>
                    <a:pt x="65" y="53"/>
                    <a:pt x="65" y="53"/>
                  </a:cubicBezTo>
                  <a:cubicBezTo>
                    <a:pt x="65" y="53"/>
                    <a:pt x="64" y="53"/>
                    <a:pt x="64" y="53"/>
                  </a:cubicBezTo>
                  <a:cubicBezTo>
                    <a:pt x="64" y="53"/>
                    <a:pt x="64" y="53"/>
                    <a:pt x="63" y="53"/>
                  </a:cubicBezTo>
                  <a:cubicBezTo>
                    <a:pt x="63" y="52"/>
                    <a:pt x="63" y="52"/>
                    <a:pt x="63" y="52"/>
                  </a:cubicBezTo>
                  <a:cubicBezTo>
                    <a:pt x="63" y="50"/>
                    <a:pt x="63" y="50"/>
                    <a:pt x="63" y="50"/>
                  </a:cubicBezTo>
                  <a:cubicBezTo>
                    <a:pt x="63" y="47"/>
                    <a:pt x="63" y="47"/>
                    <a:pt x="63" y="47"/>
                  </a:cubicBezTo>
                  <a:cubicBezTo>
                    <a:pt x="63" y="45"/>
                    <a:pt x="63" y="45"/>
                    <a:pt x="63" y="45"/>
                  </a:cubicBezTo>
                  <a:cubicBezTo>
                    <a:pt x="63" y="45"/>
                    <a:pt x="63" y="45"/>
                    <a:pt x="63" y="45"/>
                  </a:cubicBezTo>
                  <a:cubicBezTo>
                    <a:pt x="65" y="45"/>
                    <a:pt x="65" y="45"/>
                    <a:pt x="65" y="45"/>
                  </a:cubicBezTo>
                  <a:cubicBezTo>
                    <a:pt x="66" y="45"/>
                    <a:pt x="66" y="45"/>
                    <a:pt x="66" y="45"/>
                  </a:cubicBezTo>
                  <a:cubicBezTo>
                    <a:pt x="66" y="46"/>
                    <a:pt x="66" y="46"/>
                    <a:pt x="66" y="46"/>
                  </a:cubicBezTo>
                  <a:cubicBezTo>
                    <a:pt x="66" y="48"/>
                    <a:pt x="66" y="48"/>
                    <a:pt x="66" y="48"/>
                  </a:cubicBezTo>
                  <a:cubicBezTo>
                    <a:pt x="66" y="50"/>
                    <a:pt x="66" y="50"/>
                    <a:pt x="66" y="50"/>
                  </a:cubicBezTo>
                  <a:cubicBezTo>
                    <a:pt x="66" y="52"/>
                    <a:pt x="66" y="52"/>
                    <a:pt x="66" y="52"/>
                  </a:cubicBezTo>
                  <a:cubicBezTo>
                    <a:pt x="66" y="52"/>
                    <a:pt x="66" y="52"/>
                    <a:pt x="65" y="52"/>
                  </a:cubicBezTo>
                  <a:close/>
                  <a:moveTo>
                    <a:pt x="63" y="124"/>
                  </a:moveTo>
                  <a:cubicBezTo>
                    <a:pt x="64" y="126"/>
                    <a:pt x="64" y="126"/>
                    <a:pt x="64" y="126"/>
                  </a:cubicBezTo>
                  <a:cubicBezTo>
                    <a:pt x="64" y="128"/>
                    <a:pt x="64" y="128"/>
                    <a:pt x="64" y="128"/>
                  </a:cubicBezTo>
                  <a:cubicBezTo>
                    <a:pt x="63" y="126"/>
                    <a:pt x="63" y="126"/>
                    <a:pt x="63" y="126"/>
                  </a:cubicBezTo>
                  <a:cubicBezTo>
                    <a:pt x="63" y="126"/>
                    <a:pt x="63" y="126"/>
                    <a:pt x="63" y="126"/>
                  </a:cubicBezTo>
                  <a:lnTo>
                    <a:pt x="63" y="124"/>
                  </a:lnTo>
                  <a:close/>
                  <a:moveTo>
                    <a:pt x="63" y="122"/>
                  </a:moveTo>
                  <a:cubicBezTo>
                    <a:pt x="62" y="123"/>
                    <a:pt x="62" y="123"/>
                    <a:pt x="62" y="123"/>
                  </a:cubicBezTo>
                  <a:cubicBezTo>
                    <a:pt x="61" y="124"/>
                    <a:pt x="61" y="124"/>
                    <a:pt x="61" y="124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1" y="122"/>
                    <a:pt x="61" y="122"/>
                    <a:pt x="61" y="122"/>
                  </a:cubicBezTo>
                  <a:cubicBezTo>
                    <a:pt x="62" y="122"/>
                    <a:pt x="62" y="122"/>
                    <a:pt x="62" y="122"/>
                  </a:cubicBezTo>
                  <a:cubicBezTo>
                    <a:pt x="63" y="122"/>
                    <a:pt x="63" y="122"/>
                    <a:pt x="63" y="122"/>
                  </a:cubicBezTo>
                  <a:close/>
                  <a:moveTo>
                    <a:pt x="60" y="126"/>
                  </a:moveTo>
                  <a:cubicBezTo>
                    <a:pt x="60" y="127"/>
                    <a:pt x="60" y="127"/>
                    <a:pt x="60" y="127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6"/>
                    <a:pt x="59" y="126"/>
                    <a:pt x="59" y="126"/>
                  </a:cubicBezTo>
                  <a:cubicBezTo>
                    <a:pt x="59" y="124"/>
                    <a:pt x="59" y="124"/>
                    <a:pt x="59" y="124"/>
                  </a:cubicBezTo>
                  <a:lnTo>
                    <a:pt x="60" y="126"/>
                  </a:lnTo>
                  <a:close/>
                  <a:moveTo>
                    <a:pt x="60" y="92"/>
                  </a:moveTo>
                  <a:cubicBezTo>
                    <a:pt x="62" y="92"/>
                    <a:pt x="62" y="92"/>
                    <a:pt x="62" y="92"/>
                  </a:cubicBezTo>
                  <a:cubicBezTo>
                    <a:pt x="61" y="93"/>
                    <a:pt x="61" y="93"/>
                    <a:pt x="61" y="93"/>
                  </a:cubicBezTo>
                  <a:cubicBezTo>
                    <a:pt x="61" y="94"/>
                    <a:pt x="61" y="94"/>
                    <a:pt x="61" y="94"/>
                  </a:cubicBezTo>
                  <a:cubicBezTo>
                    <a:pt x="61" y="93"/>
                    <a:pt x="61" y="93"/>
                    <a:pt x="61" y="93"/>
                  </a:cubicBezTo>
                  <a:lnTo>
                    <a:pt x="60" y="92"/>
                  </a:lnTo>
                  <a:close/>
                  <a:moveTo>
                    <a:pt x="62" y="111"/>
                  </a:moveTo>
                  <a:cubicBezTo>
                    <a:pt x="62" y="112"/>
                    <a:pt x="62" y="112"/>
                    <a:pt x="62" y="112"/>
                  </a:cubicBezTo>
                  <a:cubicBezTo>
                    <a:pt x="61" y="113"/>
                    <a:pt x="61" y="113"/>
                    <a:pt x="61" y="113"/>
                  </a:cubicBezTo>
                  <a:cubicBezTo>
                    <a:pt x="60" y="111"/>
                    <a:pt x="60" y="111"/>
                    <a:pt x="60" y="111"/>
                  </a:cubicBezTo>
                  <a:cubicBezTo>
                    <a:pt x="61" y="111"/>
                    <a:pt x="61" y="111"/>
                    <a:pt x="61" y="111"/>
                  </a:cubicBezTo>
                  <a:cubicBezTo>
                    <a:pt x="62" y="111"/>
                    <a:pt x="62" y="111"/>
                    <a:pt x="62" y="111"/>
                  </a:cubicBezTo>
                  <a:cubicBezTo>
                    <a:pt x="62" y="111"/>
                    <a:pt x="62" y="111"/>
                    <a:pt x="62" y="111"/>
                  </a:cubicBezTo>
                  <a:close/>
                  <a:moveTo>
                    <a:pt x="62" y="101"/>
                  </a:moveTo>
                  <a:cubicBezTo>
                    <a:pt x="62" y="102"/>
                    <a:pt x="62" y="102"/>
                    <a:pt x="62" y="102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1" y="101"/>
                    <a:pt x="61" y="101"/>
                    <a:pt x="61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lose/>
                  <a:moveTo>
                    <a:pt x="61" y="90"/>
                  </a:moveTo>
                  <a:cubicBezTo>
                    <a:pt x="60" y="90"/>
                    <a:pt x="60" y="90"/>
                    <a:pt x="60" y="90"/>
                  </a:cubicBezTo>
                  <a:cubicBezTo>
                    <a:pt x="60" y="89"/>
                    <a:pt x="60" y="89"/>
                    <a:pt x="60" y="89"/>
                  </a:cubicBezTo>
                  <a:cubicBezTo>
                    <a:pt x="61" y="88"/>
                    <a:pt x="61" y="88"/>
                    <a:pt x="61" y="88"/>
                  </a:cubicBezTo>
                  <a:cubicBezTo>
                    <a:pt x="62" y="90"/>
                    <a:pt x="62" y="90"/>
                    <a:pt x="62" y="90"/>
                  </a:cubicBezTo>
                  <a:lnTo>
                    <a:pt x="61" y="90"/>
                  </a:lnTo>
                  <a:close/>
                  <a:moveTo>
                    <a:pt x="61" y="83"/>
                  </a:moveTo>
                  <a:cubicBezTo>
                    <a:pt x="61" y="84"/>
                    <a:pt x="61" y="84"/>
                    <a:pt x="61" y="84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82"/>
                    <a:pt x="62" y="82"/>
                    <a:pt x="62" y="82"/>
                  </a:cubicBezTo>
                  <a:lnTo>
                    <a:pt x="61" y="83"/>
                  </a:lnTo>
                  <a:close/>
                  <a:moveTo>
                    <a:pt x="60" y="80"/>
                  </a:moveTo>
                  <a:cubicBezTo>
                    <a:pt x="61" y="78"/>
                    <a:pt x="61" y="78"/>
                    <a:pt x="61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2" y="80"/>
                    <a:pt x="62" y="80"/>
                    <a:pt x="62" y="80"/>
                  </a:cubicBezTo>
                  <a:lnTo>
                    <a:pt x="60" y="80"/>
                  </a:lnTo>
                  <a:close/>
                  <a:moveTo>
                    <a:pt x="61" y="53"/>
                  </a:moveTo>
                  <a:cubicBezTo>
                    <a:pt x="59" y="53"/>
                    <a:pt x="59" y="53"/>
                    <a:pt x="59" y="53"/>
                  </a:cubicBezTo>
                  <a:cubicBezTo>
                    <a:pt x="59" y="52"/>
                    <a:pt x="59" y="52"/>
                    <a:pt x="59" y="52"/>
                  </a:cubicBezTo>
                  <a:cubicBezTo>
                    <a:pt x="59" y="51"/>
                    <a:pt x="59" y="51"/>
                    <a:pt x="59" y="51"/>
                  </a:cubicBezTo>
                  <a:cubicBezTo>
                    <a:pt x="59" y="48"/>
                    <a:pt x="59" y="48"/>
                    <a:pt x="59" y="48"/>
                  </a:cubicBezTo>
                  <a:cubicBezTo>
                    <a:pt x="59" y="47"/>
                    <a:pt x="59" y="47"/>
                    <a:pt x="59" y="47"/>
                  </a:cubicBezTo>
                  <a:cubicBezTo>
                    <a:pt x="59" y="45"/>
                    <a:pt x="59" y="45"/>
                    <a:pt x="59" y="45"/>
                  </a:cubicBezTo>
                  <a:cubicBezTo>
                    <a:pt x="61" y="45"/>
                    <a:pt x="61" y="45"/>
                    <a:pt x="61" y="45"/>
                  </a:cubicBezTo>
                  <a:cubicBezTo>
                    <a:pt x="61" y="45"/>
                    <a:pt x="61" y="45"/>
                    <a:pt x="61" y="45"/>
                  </a:cubicBezTo>
                  <a:cubicBezTo>
                    <a:pt x="61" y="45"/>
                    <a:pt x="61" y="45"/>
                    <a:pt x="61" y="45"/>
                  </a:cubicBezTo>
                  <a:cubicBezTo>
                    <a:pt x="61" y="49"/>
                    <a:pt x="61" y="49"/>
                    <a:pt x="61" y="49"/>
                  </a:cubicBezTo>
                  <a:cubicBezTo>
                    <a:pt x="61" y="50"/>
                    <a:pt x="61" y="50"/>
                    <a:pt x="61" y="50"/>
                  </a:cubicBezTo>
                  <a:cubicBezTo>
                    <a:pt x="61" y="52"/>
                    <a:pt x="61" y="52"/>
                    <a:pt x="61" y="52"/>
                  </a:cubicBezTo>
                  <a:cubicBezTo>
                    <a:pt x="61" y="53"/>
                    <a:pt x="61" y="53"/>
                    <a:pt x="61" y="53"/>
                  </a:cubicBezTo>
                  <a:close/>
                  <a:moveTo>
                    <a:pt x="59" y="136"/>
                  </a:moveTo>
                  <a:cubicBezTo>
                    <a:pt x="59" y="135"/>
                    <a:pt x="59" y="135"/>
                    <a:pt x="59" y="135"/>
                  </a:cubicBezTo>
                  <a:cubicBezTo>
                    <a:pt x="60" y="136"/>
                    <a:pt x="60" y="136"/>
                    <a:pt x="60" y="136"/>
                  </a:cubicBezTo>
                  <a:cubicBezTo>
                    <a:pt x="60" y="137"/>
                    <a:pt x="60" y="137"/>
                    <a:pt x="60" y="137"/>
                  </a:cubicBezTo>
                  <a:cubicBezTo>
                    <a:pt x="59" y="137"/>
                    <a:pt x="59" y="137"/>
                    <a:pt x="59" y="137"/>
                  </a:cubicBezTo>
                  <a:lnTo>
                    <a:pt x="59" y="136"/>
                  </a:lnTo>
                  <a:close/>
                  <a:moveTo>
                    <a:pt x="61" y="153"/>
                  </a:moveTo>
                  <a:cubicBezTo>
                    <a:pt x="60" y="153"/>
                    <a:pt x="60" y="153"/>
                    <a:pt x="60" y="153"/>
                  </a:cubicBezTo>
                  <a:cubicBezTo>
                    <a:pt x="59" y="155"/>
                    <a:pt x="59" y="155"/>
                    <a:pt x="59" y="155"/>
                  </a:cubicBezTo>
                  <a:cubicBezTo>
                    <a:pt x="59" y="153"/>
                    <a:pt x="59" y="153"/>
                    <a:pt x="59" y="153"/>
                  </a:cubicBezTo>
                  <a:cubicBezTo>
                    <a:pt x="59" y="151"/>
                    <a:pt x="59" y="151"/>
                    <a:pt x="59" y="151"/>
                  </a:cubicBezTo>
                  <a:lnTo>
                    <a:pt x="61" y="153"/>
                  </a:lnTo>
                  <a:close/>
                  <a:moveTo>
                    <a:pt x="61" y="163"/>
                  </a:moveTo>
                  <a:cubicBezTo>
                    <a:pt x="61" y="163"/>
                    <a:pt x="61" y="163"/>
                    <a:pt x="61" y="163"/>
                  </a:cubicBezTo>
                  <a:cubicBezTo>
                    <a:pt x="60" y="165"/>
                    <a:pt x="60" y="165"/>
                    <a:pt x="60" y="165"/>
                  </a:cubicBezTo>
                  <a:cubicBezTo>
                    <a:pt x="59" y="166"/>
                    <a:pt x="59" y="166"/>
                    <a:pt x="59" y="166"/>
                  </a:cubicBezTo>
                  <a:cubicBezTo>
                    <a:pt x="59" y="165"/>
                    <a:pt x="59" y="165"/>
                    <a:pt x="59" y="165"/>
                  </a:cubicBezTo>
                  <a:cubicBezTo>
                    <a:pt x="59" y="161"/>
                    <a:pt x="59" y="161"/>
                    <a:pt x="59" y="161"/>
                  </a:cubicBezTo>
                  <a:cubicBezTo>
                    <a:pt x="59" y="160"/>
                    <a:pt x="59" y="160"/>
                    <a:pt x="59" y="160"/>
                  </a:cubicBezTo>
                  <a:lnTo>
                    <a:pt x="61" y="163"/>
                  </a:lnTo>
                  <a:close/>
                  <a:moveTo>
                    <a:pt x="59" y="172"/>
                  </a:moveTo>
                  <a:cubicBezTo>
                    <a:pt x="61" y="175"/>
                    <a:pt x="61" y="175"/>
                    <a:pt x="61" y="175"/>
                  </a:cubicBezTo>
                  <a:cubicBezTo>
                    <a:pt x="60" y="176"/>
                    <a:pt x="60" y="176"/>
                    <a:pt x="60" y="176"/>
                  </a:cubicBezTo>
                  <a:cubicBezTo>
                    <a:pt x="59" y="178"/>
                    <a:pt x="59" y="178"/>
                    <a:pt x="59" y="178"/>
                  </a:cubicBezTo>
                  <a:cubicBezTo>
                    <a:pt x="59" y="175"/>
                    <a:pt x="59" y="175"/>
                    <a:pt x="59" y="175"/>
                  </a:cubicBezTo>
                  <a:cubicBezTo>
                    <a:pt x="59" y="172"/>
                    <a:pt x="59" y="172"/>
                    <a:pt x="59" y="172"/>
                  </a:cubicBezTo>
                  <a:cubicBezTo>
                    <a:pt x="59" y="172"/>
                    <a:pt x="59" y="172"/>
                    <a:pt x="59" y="172"/>
                  </a:cubicBezTo>
                  <a:close/>
                  <a:moveTo>
                    <a:pt x="61" y="186"/>
                  </a:moveTo>
                  <a:cubicBezTo>
                    <a:pt x="61" y="186"/>
                    <a:pt x="61" y="186"/>
                    <a:pt x="61" y="186"/>
                  </a:cubicBezTo>
                  <a:cubicBezTo>
                    <a:pt x="60" y="188"/>
                    <a:pt x="60" y="188"/>
                    <a:pt x="60" y="188"/>
                  </a:cubicBezTo>
                  <a:cubicBezTo>
                    <a:pt x="59" y="189"/>
                    <a:pt x="59" y="189"/>
                    <a:pt x="59" y="189"/>
                  </a:cubicBezTo>
                  <a:cubicBezTo>
                    <a:pt x="59" y="187"/>
                    <a:pt x="59" y="187"/>
                    <a:pt x="59" y="187"/>
                  </a:cubicBezTo>
                  <a:cubicBezTo>
                    <a:pt x="59" y="184"/>
                    <a:pt x="59" y="184"/>
                    <a:pt x="59" y="184"/>
                  </a:cubicBezTo>
                  <a:cubicBezTo>
                    <a:pt x="59" y="183"/>
                    <a:pt x="59" y="183"/>
                    <a:pt x="59" y="183"/>
                  </a:cubicBezTo>
                  <a:lnTo>
                    <a:pt x="61" y="186"/>
                  </a:lnTo>
                  <a:close/>
                  <a:moveTo>
                    <a:pt x="61" y="197"/>
                  </a:moveTo>
                  <a:cubicBezTo>
                    <a:pt x="61" y="198"/>
                    <a:pt x="61" y="198"/>
                    <a:pt x="61" y="198"/>
                  </a:cubicBezTo>
                  <a:cubicBezTo>
                    <a:pt x="59" y="199"/>
                    <a:pt x="59" y="199"/>
                    <a:pt x="59" y="199"/>
                  </a:cubicBezTo>
                  <a:cubicBezTo>
                    <a:pt x="59" y="200"/>
                    <a:pt x="59" y="200"/>
                    <a:pt x="59" y="200"/>
                  </a:cubicBezTo>
                  <a:cubicBezTo>
                    <a:pt x="59" y="199"/>
                    <a:pt x="59" y="199"/>
                    <a:pt x="59" y="199"/>
                  </a:cubicBezTo>
                  <a:cubicBezTo>
                    <a:pt x="59" y="196"/>
                    <a:pt x="59" y="196"/>
                    <a:pt x="59" y="196"/>
                  </a:cubicBezTo>
                  <a:cubicBezTo>
                    <a:pt x="59" y="194"/>
                    <a:pt x="59" y="194"/>
                    <a:pt x="59" y="194"/>
                  </a:cubicBezTo>
                  <a:lnTo>
                    <a:pt x="61" y="197"/>
                  </a:lnTo>
                  <a:close/>
                  <a:moveTo>
                    <a:pt x="62" y="209"/>
                  </a:moveTo>
                  <a:cubicBezTo>
                    <a:pt x="61" y="210"/>
                    <a:pt x="61" y="210"/>
                    <a:pt x="61" y="210"/>
                  </a:cubicBezTo>
                  <a:cubicBezTo>
                    <a:pt x="59" y="213"/>
                    <a:pt x="59" y="213"/>
                    <a:pt x="59" y="213"/>
                  </a:cubicBezTo>
                  <a:cubicBezTo>
                    <a:pt x="59" y="214"/>
                    <a:pt x="59" y="214"/>
                    <a:pt x="59" y="214"/>
                  </a:cubicBezTo>
                  <a:cubicBezTo>
                    <a:pt x="59" y="213"/>
                    <a:pt x="59" y="213"/>
                    <a:pt x="59" y="213"/>
                  </a:cubicBezTo>
                  <a:cubicBezTo>
                    <a:pt x="59" y="208"/>
                    <a:pt x="59" y="208"/>
                    <a:pt x="59" y="208"/>
                  </a:cubicBezTo>
                  <a:cubicBezTo>
                    <a:pt x="59" y="205"/>
                    <a:pt x="59" y="205"/>
                    <a:pt x="59" y="205"/>
                  </a:cubicBezTo>
                  <a:lnTo>
                    <a:pt x="62" y="209"/>
                  </a:lnTo>
                  <a:close/>
                  <a:moveTo>
                    <a:pt x="62" y="224"/>
                  </a:moveTo>
                  <a:cubicBezTo>
                    <a:pt x="62" y="224"/>
                    <a:pt x="62" y="224"/>
                    <a:pt x="62" y="224"/>
                  </a:cubicBezTo>
                  <a:cubicBezTo>
                    <a:pt x="58" y="229"/>
                    <a:pt x="58" y="229"/>
                    <a:pt x="58" y="229"/>
                  </a:cubicBezTo>
                  <a:cubicBezTo>
                    <a:pt x="58" y="226"/>
                    <a:pt x="58" y="224"/>
                    <a:pt x="58" y="221"/>
                  </a:cubicBezTo>
                  <a:cubicBezTo>
                    <a:pt x="58" y="220"/>
                    <a:pt x="58" y="220"/>
                    <a:pt x="58" y="220"/>
                  </a:cubicBezTo>
                  <a:lnTo>
                    <a:pt x="62" y="224"/>
                  </a:lnTo>
                  <a:close/>
                  <a:moveTo>
                    <a:pt x="62" y="240"/>
                  </a:moveTo>
                  <a:cubicBezTo>
                    <a:pt x="62" y="240"/>
                    <a:pt x="62" y="240"/>
                    <a:pt x="62" y="240"/>
                  </a:cubicBezTo>
                  <a:cubicBezTo>
                    <a:pt x="59" y="244"/>
                    <a:pt x="59" y="244"/>
                    <a:pt x="59" y="244"/>
                  </a:cubicBezTo>
                  <a:cubicBezTo>
                    <a:pt x="58" y="245"/>
                    <a:pt x="58" y="245"/>
                    <a:pt x="58" y="245"/>
                  </a:cubicBezTo>
                  <a:cubicBezTo>
                    <a:pt x="58" y="246"/>
                    <a:pt x="58" y="246"/>
                    <a:pt x="58" y="246"/>
                  </a:cubicBezTo>
                  <a:cubicBezTo>
                    <a:pt x="58" y="245"/>
                    <a:pt x="58" y="245"/>
                    <a:pt x="58" y="245"/>
                  </a:cubicBezTo>
                  <a:cubicBezTo>
                    <a:pt x="58" y="243"/>
                    <a:pt x="58" y="243"/>
                    <a:pt x="58" y="243"/>
                  </a:cubicBezTo>
                  <a:cubicBezTo>
                    <a:pt x="58" y="241"/>
                    <a:pt x="58" y="239"/>
                    <a:pt x="58" y="237"/>
                  </a:cubicBezTo>
                  <a:cubicBezTo>
                    <a:pt x="58" y="235"/>
                    <a:pt x="58" y="235"/>
                    <a:pt x="58" y="235"/>
                  </a:cubicBezTo>
                  <a:lnTo>
                    <a:pt x="62" y="240"/>
                  </a:lnTo>
                  <a:close/>
                  <a:moveTo>
                    <a:pt x="62" y="255"/>
                  </a:moveTo>
                  <a:cubicBezTo>
                    <a:pt x="61" y="257"/>
                    <a:pt x="61" y="257"/>
                    <a:pt x="61" y="257"/>
                  </a:cubicBezTo>
                  <a:cubicBezTo>
                    <a:pt x="57" y="260"/>
                    <a:pt x="57" y="260"/>
                    <a:pt x="57" y="260"/>
                  </a:cubicBezTo>
                  <a:cubicBezTo>
                    <a:pt x="57" y="261"/>
                    <a:pt x="57" y="261"/>
                    <a:pt x="57" y="261"/>
                  </a:cubicBezTo>
                  <a:cubicBezTo>
                    <a:pt x="57" y="261"/>
                    <a:pt x="57" y="261"/>
                    <a:pt x="57" y="261"/>
                  </a:cubicBezTo>
                  <a:cubicBezTo>
                    <a:pt x="57" y="260"/>
                    <a:pt x="57" y="260"/>
                    <a:pt x="57" y="260"/>
                  </a:cubicBezTo>
                  <a:cubicBezTo>
                    <a:pt x="57" y="258"/>
                    <a:pt x="57" y="256"/>
                    <a:pt x="57" y="254"/>
                  </a:cubicBezTo>
                  <a:cubicBezTo>
                    <a:pt x="58" y="251"/>
                    <a:pt x="58" y="251"/>
                    <a:pt x="58" y="251"/>
                  </a:cubicBezTo>
                  <a:lnTo>
                    <a:pt x="62" y="255"/>
                  </a:lnTo>
                  <a:close/>
                  <a:moveTo>
                    <a:pt x="55" y="175"/>
                  </a:moveTo>
                  <a:cubicBezTo>
                    <a:pt x="54" y="175"/>
                    <a:pt x="54" y="175"/>
                    <a:pt x="54" y="175"/>
                  </a:cubicBezTo>
                  <a:cubicBezTo>
                    <a:pt x="55" y="174"/>
                    <a:pt x="55" y="174"/>
                    <a:pt x="55" y="174"/>
                  </a:cubicBezTo>
                  <a:cubicBezTo>
                    <a:pt x="56" y="173"/>
                    <a:pt x="56" y="173"/>
                    <a:pt x="56" y="173"/>
                  </a:cubicBezTo>
                  <a:cubicBezTo>
                    <a:pt x="57" y="171"/>
                    <a:pt x="57" y="171"/>
                    <a:pt x="57" y="171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7" y="176"/>
                    <a:pt x="57" y="176"/>
                    <a:pt x="57" y="176"/>
                  </a:cubicBezTo>
                  <a:cubicBezTo>
                    <a:pt x="57" y="178"/>
                    <a:pt x="57" y="178"/>
                    <a:pt x="57" y="178"/>
                  </a:cubicBezTo>
                  <a:cubicBezTo>
                    <a:pt x="57" y="178"/>
                    <a:pt x="57" y="178"/>
                    <a:pt x="57" y="178"/>
                  </a:cubicBezTo>
                  <a:lnTo>
                    <a:pt x="55" y="175"/>
                  </a:lnTo>
                  <a:close/>
                  <a:moveTo>
                    <a:pt x="55" y="163"/>
                  </a:moveTo>
                  <a:cubicBezTo>
                    <a:pt x="55" y="162"/>
                    <a:pt x="55" y="162"/>
                    <a:pt x="55" y="162"/>
                  </a:cubicBezTo>
                  <a:cubicBezTo>
                    <a:pt x="56" y="162"/>
                    <a:pt x="56" y="162"/>
                    <a:pt x="56" y="162"/>
                  </a:cubicBezTo>
                  <a:cubicBezTo>
                    <a:pt x="57" y="160"/>
                    <a:pt x="57" y="160"/>
                    <a:pt x="57" y="160"/>
                  </a:cubicBezTo>
                  <a:cubicBezTo>
                    <a:pt x="57" y="163"/>
                    <a:pt x="57" y="163"/>
                    <a:pt x="57" y="163"/>
                  </a:cubicBezTo>
                  <a:cubicBezTo>
                    <a:pt x="57" y="164"/>
                    <a:pt x="57" y="164"/>
                    <a:pt x="57" y="164"/>
                  </a:cubicBezTo>
                  <a:cubicBezTo>
                    <a:pt x="57" y="166"/>
                    <a:pt x="57" y="166"/>
                    <a:pt x="57" y="166"/>
                  </a:cubicBezTo>
                  <a:lnTo>
                    <a:pt x="55" y="163"/>
                  </a:lnTo>
                  <a:close/>
                  <a:moveTo>
                    <a:pt x="58" y="86"/>
                  </a:moveTo>
                  <a:cubicBezTo>
                    <a:pt x="58" y="88"/>
                    <a:pt x="58" y="88"/>
                    <a:pt x="58" y="88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57" y="84"/>
                    <a:pt x="57" y="84"/>
                    <a:pt x="57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5"/>
                    <a:pt x="58" y="85"/>
                    <a:pt x="58" y="85"/>
                  </a:cubicBezTo>
                  <a:lnTo>
                    <a:pt x="58" y="86"/>
                  </a:lnTo>
                  <a:close/>
                  <a:moveTo>
                    <a:pt x="58" y="78"/>
                  </a:moveTo>
                  <a:cubicBezTo>
                    <a:pt x="57" y="76"/>
                    <a:pt x="57" y="76"/>
                    <a:pt x="57" y="76"/>
                  </a:cubicBezTo>
                  <a:cubicBezTo>
                    <a:pt x="57" y="75"/>
                    <a:pt x="57" y="75"/>
                    <a:pt x="57" y="75"/>
                  </a:cubicBezTo>
                  <a:cubicBezTo>
                    <a:pt x="58" y="75"/>
                    <a:pt x="58" y="75"/>
                    <a:pt x="58" y="75"/>
                  </a:cubicBezTo>
                  <a:cubicBezTo>
                    <a:pt x="58" y="75"/>
                    <a:pt x="58" y="75"/>
                    <a:pt x="58" y="75"/>
                  </a:cubicBezTo>
                  <a:cubicBezTo>
                    <a:pt x="58" y="75"/>
                    <a:pt x="58" y="75"/>
                    <a:pt x="58" y="75"/>
                  </a:cubicBezTo>
                  <a:lnTo>
                    <a:pt x="58" y="78"/>
                  </a:lnTo>
                  <a:close/>
                  <a:moveTo>
                    <a:pt x="54" y="76"/>
                  </a:moveTo>
                  <a:cubicBezTo>
                    <a:pt x="54" y="77"/>
                    <a:pt x="54" y="77"/>
                    <a:pt x="54" y="77"/>
                  </a:cubicBezTo>
                  <a:cubicBezTo>
                    <a:pt x="54" y="77"/>
                    <a:pt x="54" y="77"/>
                    <a:pt x="54" y="77"/>
                  </a:cubicBezTo>
                  <a:cubicBezTo>
                    <a:pt x="54" y="78"/>
                    <a:pt x="54" y="78"/>
                    <a:pt x="54" y="78"/>
                  </a:cubicBezTo>
                  <a:cubicBezTo>
                    <a:pt x="54" y="77"/>
                    <a:pt x="54" y="77"/>
                    <a:pt x="54" y="77"/>
                  </a:cubicBezTo>
                  <a:cubicBezTo>
                    <a:pt x="54" y="76"/>
                    <a:pt x="54" y="76"/>
                    <a:pt x="54" y="76"/>
                  </a:cubicBezTo>
                  <a:cubicBezTo>
                    <a:pt x="54" y="75"/>
                    <a:pt x="54" y="75"/>
                    <a:pt x="54" y="75"/>
                  </a:cubicBezTo>
                  <a:lnTo>
                    <a:pt x="54" y="76"/>
                  </a:lnTo>
                  <a:close/>
                  <a:moveTo>
                    <a:pt x="54" y="86"/>
                  </a:moveTo>
                  <a:cubicBezTo>
                    <a:pt x="54" y="86"/>
                    <a:pt x="54" y="86"/>
                    <a:pt x="54" y="86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3" y="84"/>
                    <a:pt x="53" y="84"/>
                    <a:pt x="53" y="84"/>
                  </a:cubicBezTo>
                  <a:lnTo>
                    <a:pt x="54" y="86"/>
                  </a:lnTo>
                  <a:close/>
                  <a:moveTo>
                    <a:pt x="54" y="96"/>
                  </a:moveTo>
                  <a:cubicBezTo>
                    <a:pt x="54" y="96"/>
                    <a:pt x="54" y="96"/>
                    <a:pt x="54" y="96"/>
                  </a:cubicBezTo>
                  <a:cubicBezTo>
                    <a:pt x="53" y="97"/>
                    <a:pt x="53" y="97"/>
                    <a:pt x="53" y="97"/>
                  </a:cubicBezTo>
                  <a:cubicBezTo>
                    <a:pt x="53" y="96"/>
                    <a:pt x="53" y="96"/>
                    <a:pt x="53" y="96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lnTo>
                    <a:pt x="54" y="96"/>
                  </a:lnTo>
                  <a:close/>
                  <a:moveTo>
                    <a:pt x="54" y="102"/>
                  </a:moveTo>
                  <a:cubicBezTo>
                    <a:pt x="55" y="102"/>
                    <a:pt x="55" y="102"/>
                    <a:pt x="55" y="102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5" y="103"/>
                    <a:pt x="55" y="103"/>
                    <a:pt x="55" y="103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3" y="102"/>
                    <a:pt x="53" y="102"/>
                    <a:pt x="53" y="102"/>
                  </a:cubicBezTo>
                  <a:lnTo>
                    <a:pt x="54" y="102"/>
                  </a:lnTo>
                  <a:close/>
                  <a:moveTo>
                    <a:pt x="55" y="111"/>
                  </a:moveTo>
                  <a:cubicBezTo>
                    <a:pt x="57" y="111"/>
                    <a:pt x="57" y="111"/>
                    <a:pt x="57" y="111"/>
                  </a:cubicBezTo>
                  <a:cubicBezTo>
                    <a:pt x="56" y="112"/>
                    <a:pt x="56" y="112"/>
                    <a:pt x="56" y="112"/>
                  </a:cubicBezTo>
                  <a:cubicBezTo>
                    <a:pt x="56" y="112"/>
                    <a:pt x="56" y="112"/>
                    <a:pt x="56" y="112"/>
                  </a:cubicBezTo>
                  <a:cubicBezTo>
                    <a:pt x="55" y="113"/>
                    <a:pt x="55" y="113"/>
                    <a:pt x="55" y="113"/>
                  </a:cubicBezTo>
                  <a:cubicBezTo>
                    <a:pt x="55" y="114"/>
                    <a:pt x="55" y="114"/>
                    <a:pt x="55" y="114"/>
                  </a:cubicBezTo>
                  <a:cubicBezTo>
                    <a:pt x="53" y="111"/>
                    <a:pt x="53" y="111"/>
                    <a:pt x="53" y="111"/>
                  </a:cubicBezTo>
                  <a:cubicBezTo>
                    <a:pt x="53" y="111"/>
                    <a:pt x="53" y="111"/>
                    <a:pt x="53" y="111"/>
                  </a:cubicBezTo>
                  <a:cubicBezTo>
                    <a:pt x="54" y="111"/>
                    <a:pt x="54" y="111"/>
                    <a:pt x="54" y="111"/>
                  </a:cubicBezTo>
                  <a:lnTo>
                    <a:pt x="55" y="111"/>
                  </a:lnTo>
                  <a:close/>
                  <a:moveTo>
                    <a:pt x="57" y="122"/>
                  </a:moveTo>
                  <a:cubicBezTo>
                    <a:pt x="56" y="123"/>
                    <a:pt x="56" y="123"/>
                    <a:pt x="56" y="123"/>
                  </a:cubicBezTo>
                  <a:cubicBezTo>
                    <a:pt x="55" y="124"/>
                    <a:pt x="55" y="124"/>
                    <a:pt x="55" y="124"/>
                  </a:cubicBezTo>
                  <a:cubicBezTo>
                    <a:pt x="55" y="125"/>
                    <a:pt x="55" y="125"/>
                    <a:pt x="55" y="125"/>
                  </a:cubicBezTo>
                  <a:cubicBezTo>
                    <a:pt x="53" y="122"/>
                    <a:pt x="53" y="122"/>
                    <a:pt x="53" y="122"/>
                  </a:cubicBezTo>
                  <a:cubicBezTo>
                    <a:pt x="53" y="122"/>
                    <a:pt x="53" y="122"/>
                    <a:pt x="53" y="122"/>
                  </a:cubicBezTo>
                  <a:cubicBezTo>
                    <a:pt x="55" y="122"/>
                    <a:pt x="55" y="122"/>
                    <a:pt x="55" y="122"/>
                  </a:cubicBezTo>
                  <a:lnTo>
                    <a:pt x="57" y="122"/>
                  </a:lnTo>
                  <a:close/>
                  <a:moveTo>
                    <a:pt x="55" y="128"/>
                  </a:moveTo>
                  <a:cubicBezTo>
                    <a:pt x="57" y="131"/>
                    <a:pt x="57" y="131"/>
                    <a:pt x="57" y="131"/>
                  </a:cubicBezTo>
                  <a:cubicBezTo>
                    <a:pt x="56" y="131"/>
                    <a:pt x="56" y="131"/>
                    <a:pt x="56" y="131"/>
                  </a:cubicBezTo>
                  <a:cubicBezTo>
                    <a:pt x="54" y="131"/>
                    <a:pt x="54" y="131"/>
                    <a:pt x="54" y="131"/>
                  </a:cubicBezTo>
                  <a:cubicBezTo>
                    <a:pt x="52" y="131"/>
                    <a:pt x="52" y="131"/>
                    <a:pt x="52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29"/>
                    <a:pt x="54" y="129"/>
                    <a:pt x="54" y="129"/>
                  </a:cubicBezTo>
                  <a:lnTo>
                    <a:pt x="55" y="128"/>
                  </a:lnTo>
                  <a:close/>
                  <a:moveTo>
                    <a:pt x="53" y="133"/>
                  </a:moveTo>
                  <a:cubicBezTo>
                    <a:pt x="56" y="133"/>
                    <a:pt x="56" y="133"/>
                    <a:pt x="56" y="133"/>
                  </a:cubicBezTo>
                  <a:cubicBezTo>
                    <a:pt x="56" y="133"/>
                    <a:pt x="56" y="133"/>
                    <a:pt x="56" y="133"/>
                  </a:cubicBezTo>
                  <a:cubicBezTo>
                    <a:pt x="56" y="133"/>
                    <a:pt x="56" y="133"/>
                    <a:pt x="56" y="133"/>
                  </a:cubicBezTo>
                  <a:cubicBezTo>
                    <a:pt x="55" y="134"/>
                    <a:pt x="55" y="134"/>
                    <a:pt x="55" y="134"/>
                  </a:cubicBezTo>
                  <a:cubicBezTo>
                    <a:pt x="54" y="135"/>
                    <a:pt x="54" y="135"/>
                    <a:pt x="54" y="135"/>
                  </a:cubicBezTo>
                  <a:cubicBezTo>
                    <a:pt x="52" y="133"/>
                    <a:pt x="52" y="133"/>
                    <a:pt x="52" y="133"/>
                  </a:cubicBezTo>
                  <a:lnTo>
                    <a:pt x="53" y="133"/>
                  </a:lnTo>
                  <a:close/>
                  <a:moveTo>
                    <a:pt x="54" y="137"/>
                  </a:moveTo>
                  <a:cubicBezTo>
                    <a:pt x="56" y="140"/>
                    <a:pt x="56" y="140"/>
                    <a:pt x="56" y="140"/>
                  </a:cubicBezTo>
                  <a:cubicBezTo>
                    <a:pt x="55" y="140"/>
                    <a:pt x="55" y="140"/>
                    <a:pt x="55" y="140"/>
                  </a:cubicBezTo>
                  <a:cubicBezTo>
                    <a:pt x="53" y="140"/>
                    <a:pt x="53" y="140"/>
                    <a:pt x="53" y="140"/>
                  </a:cubicBezTo>
                  <a:cubicBezTo>
                    <a:pt x="52" y="140"/>
                    <a:pt x="52" y="140"/>
                    <a:pt x="52" y="140"/>
                  </a:cubicBezTo>
                  <a:cubicBezTo>
                    <a:pt x="53" y="139"/>
                    <a:pt x="53" y="139"/>
                    <a:pt x="53" y="139"/>
                  </a:cubicBezTo>
                  <a:cubicBezTo>
                    <a:pt x="53" y="138"/>
                    <a:pt x="53" y="138"/>
                    <a:pt x="53" y="138"/>
                  </a:cubicBezTo>
                  <a:lnTo>
                    <a:pt x="54" y="137"/>
                  </a:lnTo>
                  <a:close/>
                  <a:moveTo>
                    <a:pt x="53" y="141"/>
                  </a:moveTo>
                  <a:cubicBezTo>
                    <a:pt x="54" y="141"/>
                    <a:pt x="54" y="141"/>
                    <a:pt x="54" y="141"/>
                  </a:cubicBezTo>
                  <a:cubicBezTo>
                    <a:pt x="55" y="141"/>
                    <a:pt x="55" y="141"/>
                    <a:pt x="55" y="141"/>
                  </a:cubicBezTo>
                  <a:cubicBezTo>
                    <a:pt x="56" y="141"/>
                    <a:pt x="56" y="141"/>
                    <a:pt x="56" y="141"/>
                  </a:cubicBezTo>
                  <a:cubicBezTo>
                    <a:pt x="56" y="142"/>
                    <a:pt x="56" y="142"/>
                    <a:pt x="56" y="142"/>
                  </a:cubicBezTo>
                  <a:cubicBezTo>
                    <a:pt x="55" y="142"/>
                    <a:pt x="55" y="142"/>
                    <a:pt x="55" y="142"/>
                  </a:cubicBezTo>
                  <a:cubicBezTo>
                    <a:pt x="54" y="143"/>
                    <a:pt x="54" y="143"/>
                    <a:pt x="54" y="143"/>
                  </a:cubicBezTo>
                  <a:cubicBezTo>
                    <a:pt x="54" y="143"/>
                    <a:pt x="54" y="143"/>
                    <a:pt x="54" y="143"/>
                  </a:cubicBezTo>
                  <a:cubicBezTo>
                    <a:pt x="52" y="141"/>
                    <a:pt x="52" y="141"/>
                    <a:pt x="52" y="141"/>
                  </a:cubicBezTo>
                  <a:lnTo>
                    <a:pt x="53" y="141"/>
                  </a:lnTo>
                  <a:close/>
                  <a:moveTo>
                    <a:pt x="54" y="146"/>
                  </a:moveTo>
                  <a:cubicBezTo>
                    <a:pt x="56" y="148"/>
                    <a:pt x="56" y="148"/>
                    <a:pt x="56" y="148"/>
                  </a:cubicBezTo>
                  <a:cubicBezTo>
                    <a:pt x="54" y="148"/>
                    <a:pt x="54" y="148"/>
                    <a:pt x="54" y="148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7"/>
                    <a:pt x="53" y="147"/>
                    <a:pt x="53" y="147"/>
                  </a:cubicBezTo>
                  <a:lnTo>
                    <a:pt x="54" y="146"/>
                  </a:lnTo>
                  <a:close/>
                  <a:moveTo>
                    <a:pt x="54" y="150"/>
                  </a:moveTo>
                  <a:cubicBezTo>
                    <a:pt x="56" y="150"/>
                    <a:pt x="56" y="150"/>
                    <a:pt x="56" y="150"/>
                  </a:cubicBezTo>
                  <a:cubicBezTo>
                    <a:pt x="55" y="151"/>
                    <a:pt x="55" y="151"/>
                    <a:pt x="55" y="151"/>
                  </a:cubicBezTo>
                  <a:cubicBezTo>
                    <a:pt x="54" y="152"/>
                    <a:pt x="54" y="152"/>
                    <a:pt x="54" y="152"/>
                  </a:cubicBezTo>
                  <a:cubicBezTo>
                    <a:pt x="52" y="150"/>
                    <a:pt x="52" y="150"/>
                    <a:pt x="52" y="150"/>
                  </a:cubicBezTo>
                  <a:lnTo>
                    <a:pt x="54" y="150"/>
                  </a:lnTo>
                  <a:close/>
                  <a:moveTo>
                    <a:pt x="54" y="154"/>
                  </a:moveTo>
                  <a:cubicBezTo>
                    <a:pt x="56" y="156"/>
                    <a:pt x="56" y="156"/>
                    <a:pt x="56" y="156"/>
                  </a:cubicBezTo>
                  <a:cubicBezTo>
                    <a:pt x="54" y="156"/>
                    <a:pt x="54" y="156"/>
                    <a:pt x="54" y="156"/>
                  </a:cubicBezTo>
                  <a:cubicBezTo>
                    <a:pt x="51" y="157"/>
                    <a:pt x="51" y="157"/>
                    <a:pt x="51" y="157"/>
                  </a:cubicBezTo>
                  <a:cubicBezTo>
                    <a:pt x="53" y="155"/>
                    <a:pt x="53" y="155"/>
                    <a:pt x="53" y="155"/>
                  </a:cubicBezTo>
                  <a:lnTo>
                    <a:pt x="54" y="154"/>
                  </a:lnTo>
                  <a:close/>
                  <a:moveTo>
                    <a:pt x="52" y="158"/>
                  </a:moveTo>
                  <a:cubicBezTo>
                    <a:pt x="56" y="158"/>
                    <a:pt x="56" y="158"/>
                    <a:pt x="56" y="158"/>
                  </a:cubicBezTo>
                  <a:cubicBezTo>
                    <a:pt x="56" y="158"/>
                    <a:pt x="56" y="158"/>
                    <a:pt x="56" y="158"/>
                  </a:cubicBezTo>
                  <a:cubicBezTo>
                    <a:pt x="56" y="159"/>
                    <a:pt x="56" y="159"/>
                    <a:pt x="56" y="159"/>
                  </a:cubicBezTo>
                  <a:cubicBezTo>
                    <a:pt x="54" y="160"/>
                    <a:pt x="54" y="160"/>
                    <a:pt x="54" y="160"/>
                  </a:cubicBezTo>
                  <a:cubicBezTo>
                    <a:pt x="54" y="161"/>
                    <a:pt x="54" y="161"/>
                    <a:pt x="54" y="161"/>
                  </a:cubicBezTo>
                  <a:cubicBezTo>
                    <a:pt x="53" y="162"/>
                    <a:pt x="53" y="162"/>
                    <a:pt x="53" y="162"/>
                  </a:cubicBezTo>
                  <a:cubicBezTo>
                    <a:pt x="51" y="159"/>
                    <a:pt x="51" y="159"/>
                    <a:pt x="51" y="159"/>
                  </a:cubicBezTo>
                  <a:cubicBezTo>
                    <a:pt x="51" y="158"/>
                    <a:pt x="51" y="158"/>
                    <a:pt x="51" y="158"/>
                  </a:cubicBezTo>
                  <a:lnTo>
                    <a:pt x="52" y="158"/>
                  </a:lnTo>
                  <a:close/>
                  <a:moveTo>
                    <a:pt x="53" y="165"/>
                  </a:moveTo>
                  <a:cubicBezTo>
                    <a:pt x="56" y="168"/>
                    <a:pt x="56" y="168"/>
                    <a:pt x="56" y="168"/>
                  </a:cubicBezTo>
                  <a:cubicBezTo>
                    <a:pt x="55" y="168"/>
                    <a:pt x="55" y="168"/>
                    <a:pt x="55" y="168"/>
                  </a:cubicBezTo>
                  <a:cubicBezTo>
                    <a:pt x="51" y="168"/>
                    <a:pt x="51" y="168"/>
                    <a:pt x="51" y="168"/>
                  </a:cubicBezTo>
                  <a:cubicBezTo>
                    <a:pt x="50" y="168"/>
                    <a:pt x="50" y="168"/>
                    <a:pt x="50" y="168"/>
                  </a:cubicBezTo>
                  <a:cubicBezTo>
                    <a:pt x="51" y="168"/>
                    <a:pt x="51" y="168"/>
                    <a:pt x="51" y="168"/>
                  </a:cubicBezTo>
                  <a:cubicBezTo>
                    <a:pt x="52" y="166"/>
                    <a:pt x="52" y="166"/>
                    <a:pt x="52" y="166"/>
                  </a:cubicBezTo>
                  <a:lnTo>
                    <a:pt x="53" y="165"/>
                  </a:lnTo>
                  <a:close/>
                  <a:moveTo>
                    <a:pt x="51" y="170"/>
                  </a:moveTo>
                  <a:cubicBezTo>
                    <a:pt x="53" y="170"/>
                    <a:pt x="53" y="170"/>
                    <a:pt x="53" y="170"/>
                  </a:cubicBezTo>
                  <a:cubicBezTo>
                    <a:pt x="56" y="170"/>
                    <a:pt x="56" y="170"/>
                    <a:pt x="56" y="170"/>
                  </a:cubicBezTo>
                  <a:cubicBezTo>
                    <a:pt x="55" y="171"/>
                    <a:pt x="55" y="171"/>
                    <a:pt x="55" y="171"/>
                  </a:cubicBezTo>
                  <a:cubicBezTo>
                    <a:pt x="54" y="173"/>
                    <a:pt x="54" y="173"/>
                    <a:pt x="54" y="173"/>
                  </a:cubicBezTo>
                  <a:cubicBezTo>
                    <a:pt x="53" y="173"/>
                    <a:pt x="53" y="173"/>
                    <a:pt x="53" y="173"/>
                  </a:cubicBezTo>
                  <a:cubicBezTo>
                    <a:pt x="50" y="170"/>
                    <a:pt x="50" y="170"/>
                    <a:pt x="50" y="170"/>
                  </a:cubicBezTo>
                  <a:lnTo>
                    <a:pt x="51" y="170"/>
                  </a:lnTo>
                  <a:close/>
                  <a:moveTo>
                    <a:pt x="56" y="180"/>
                  </a:moveTo>
                  <a:cubicBezTo>
                    <a:pt x="54" y="180"/>
                    <a:pt x="54" y="180"/>
                    <a:pt x="54" y="180"/>
                  </a:cubicBezTo>
                  <a:cubicBezTo>
                    <a:pt x="52" y="180"/>
                    <a:pt x="52" y="180"/>
                    <a:pt x="52" y="180"/>
                  </a:cubicBezTo>
                  <a:cubicBezTo>
                    <a:pt x="50" y="180"/>
                    <a:pt x="50" y="180"/>
                    <a:pt x="50" y="180"/>
                  </a:cubicBezTo>
                  <a:cubicBezTo>
                    <a:pt x="51" y="179"/>
                    <a:pt x="51" y="179"/>
                    <a:pt x="51" y="179"/>
                  </a:cubicBezTo>
                  <a:cubicBezTo>
                    <a:pt x="52" y="178"/>
                    <a:pt x="52" y="178"/>
                    <a:pt x="52" y="178"/>
                  </a:cubicBezTo>
                  <a:cubicBezTo>
                    <a:pt x="53" y="176"/>
                    <a:pt x="53" y="176"/>
                    <a:pt x="53" y="176"/>
                  </a:cubicBezTo>
                  <a:lnTo>
                    <a:pt x="56" y="180"/>
                  </a:lnTo>
                  <a:close/>
                  <a:moveTo>
                    <a:pt x="50" y="182"/>
                  </a:moveTo>
                  <a:cubicBezTo>
                    <a:pt x="54" y="182"/>
                    <a:pt x="54" y="182"/>
                    <a:pt x="54" y="182"/>
                  </a:cubicBezTo>
                  <a:cubicBezTo>
                    <a:pt x="56" y="182"/>
                    <a:pt x="56" y="182"/>
                    <a:pt x="56" y="182"/>
                  </a:cubicBezTo>
                  <a:cubicBezTo>
                    <a:pt x="55" y="183"/>
                    <a:pt x="55" y="183"/>
                    <a:pt x="55" y="183"/>
                  </a:cubicBezTo>
                  <a:cubicBezTo>
                    <a:pt x="53" y="185"/>
                    <a:pt x="53" y="185"/>
                    <a:pt x="53" y="185"/>
                  </a:cubicBezTo>
                  <a:cubicBezTo>
                    <a:pt x="53" y="185"/>
                    <a:pt x="53" y="185"/>
                    <a:pt x="53" y="185"/>
                  </a:cubicBezTo>
                  <a:cubicBezTo>
                    <a:pt x="50" y="182"/>
                    <a:pt x="50" y="182"/>
                    <a:pt x="50" y="182"/>
                  </a:cubicBezTo>
                  <a:close/>
                  <a:moveTo>
                    <a:pt x="56" y="190"/>
                  </a:moveTo>
                  <a:cubicBezTo>
                    <a:pt x="53" y="190"/>
                    <a:pt x="53" y="190"/>
                    <a:pt x="53" y="190"/>
                  </a:cubicBezTo>
                  <a:cubicBezTo>
                    <a:pt x="50" y="191"/>
                    <a:pt x="50" y="191"/>
                    <a:pt x="50" y="191"/>
                  </a:cubicBezTo>
                  <a:cubicBezTo>
                    <a:pt x="49" y="191"/>
                    <a:pt x="49" y="191"/>
                    <a:pt x="49" y="191"/>
                  </a:cubicBezTo>
                  <a:cubicBezTo>
                    <a:pt x="50" y="190"/>
                    <a:pt x="50" y="190"/>
                    <a:pt x="50" y="190"/>
                  </a:cubicBezTo>
                  <a:cubicBezTo>
                    <a:pt x="51" y="189"/>
                    <a:pt x="51" y="189"/>
                    <a:pt x="51" y="189"/>
                  </a:cubicBezTo>
                  <a:cubicBezTo>
                    <a:pt x="53" y="187"/>
                    <a:pt x="53" y="187"/>
                    <a:pt x="53" y="187"/>
                  </a:cubicBezTo>
                  <a:lnTo>
                    <a:pt x="56" y="190"/>
                  </a:lnTo>
                  <a:close/>
                  <a:moveTo>
                    <a:pt x="52" y="192"/>
                  </a:moveTo>
                  <a:cubicBezTo>
                    <a:pt x="55" y="192"/>
                    <a:pt x="55" y="192"/>
                    <a:pt x="55" y="192"/>
                  </a:cubicBezTo>
                  <a:cubicBezTo>
                    <a:pt x="56" y="192"/>
                    <a:pt x="56" y="192"/>
                    <a:pt x="56" y="192"/>
                  </a:cubicBezTo>
                  <a:cubicBezTo>
                    <a:pt x="55" y="193"/>
                    <a:pt x="55" y="193"/>
                    <a:pt x="55" y="193"/>
                  </a:cubicBezTo>
                  <a:cubicBezTo>
                    <a:pt x="54" y="194"/>
                    <a:pt x="54" y="194"/>
                    <a:pt x="54" y="194"/>
                  </a:cubicBezTo>
                  <a:cubicBezTo>
                    <a:pt x="52" y="196"/>
                    <a:pt x="52" y="196"/>
                    <a:pt x="52" y="196"/>
                  </a:cubicBezTo>
                  <a:cubicBezTo>
                    <a:pt x="49" y="192"/>
                    <a:pt x="49" y="192"/>
                    <a:pt x="49" y="192"/>
                  </a:cubicBezTo>
                  <a:lnTo>
                    <a:pt x="52" y="192"/>
                  </a:lnTo>
                  <a:close/>
                  <a:moveTo>
                    <a:pt x="56" y="202"/>
                  </a:moveTo>
                  <a:cubicBezTo>
                    <a:pt x="52" y="202"/>
                    <a:pt x="52" y="202"/>
                    <a:pt x="52" y="202"/>
                  </a:cubicBezTo>
                  <a:cubicBezTo>
                    <a:pt x="48" y="202"/>
                    <a:pt x="48" y="202"/>
                    <a:pt x="48" y="202"/>
                  </a:cubicBezTo>
                  <a:cubicBezTo>
                    <a:pt x="50" y="200"/>
                    <a:pt x="50" y="200"/>
                    <a:pt x="50" y="200"/>
                  </a:cubicBezTo>
                  <a:cubicBezTo>
                    <a:pt x="52" y="198"/>
                    <a:pt x="52" y="198"/>
                    <a:pt x="52" y="198"/>
                  </a:cubicBezTo>
                  <a:lnTo>
                    <a:pt x="56" y="202"/>
                  </a:lnTo>
                  <a:close/>
                  <a:moveTo>
                    <a:pt x="49" y="204"/>
                  </a:moveTo>
                  <a:cubicBezTo>
                    <a:pt x="54" y="203"/>
                    <a:pt x="54" y="203"/>
                    <a:pt x="54" y="203"/>
                  </a:cubicBezTo>
                  <a:cubicBezTo>
                    <a:pt x="56" y="203"/>
                    <a:pt x="56" y="203"/>
                    <a:pt x="56" y="203"/>
                  </a:cubicBezTo>
                  <a:cubicBezTo>
                    <a:pt x="55" y="204"/>
                    <a:pt x="55" y="204"/>
                    <a:pt x="55" y="204"/>
                  </a:cubicBezTo>
                  <a:cubicBezTo>
                    <a:pt x="52" y="207"/>
                    <a:pt x="52" y="207"/>
                    <a:pt x="52" y="207"/>
                  </a:cubicBezTo>
                  <a:cubicBezTo>
                    <a:pt x="52" y="208"/>
                    <a:pt x="52" y="208"/>
                    <a:pt x="52" y="208"/>
                  </a:cubicBezTo>
                  <a:cubicBezTo>
                    <a:pt x="48" y="204"/>
                    <a:pt x="48" y="204"/>
                    <a:pt x="48" y="204"/>
                  </a:cubicBezTo>
                  <a:lnTo>
                    <a:pt x="49" y="204"/>
                  </a:lnTo>
                  <a:close/>
                  <a:moveTo>
                    <a:pt x="56" y="216"/>
                  </a:moveTo>
                  <a:cubicBezTo>
                    <a:pt x="53" y="216"/>
                    <a:pt x="53" y="216"/>
                    <a:pt x="53" y="216"/>
                  </a:cubicBezTo>
                  <a:cubicBezTo>
                    <a:pt x="47" y="216"/>
                    <a:pt x="47" y="216"/>
                    <a:pt x="47" y="216"/>
                  </a:cubicBezTo>
                  <a:cubicBezTo>
                    <a:pt x="50" y="213"/>
                    <a:pt x="50" y="213"/>
                    <a:pt x="50" y="213"/>
                  </a:cubicBezTo>
                  <a:cubicBezTo>
                    <a:pt x="52" y="211"/>
                    <a:pt x="52" y="211"/>
                    <a:pt x="52" y="211"/>
                  </a:cubicBezTo>
                  <a:lnTo>
                    <a:pt x="56" y="216"/>
                  </a:lnTo>
                  <a:close/>
                  <a:moveTo>
                    <a:pt x="55" y="218"/>
                  </a:moveTo>
                  <a:cubicBezTo>
                    <a:pt x="55" y="218"/>
                    <a:pt x="55" y="218"/>
                    <a:pt x="55" y="218"/>
                  </a:cubicBezTo>
                  <a:cubicBezTo>
                    <a:pt x="55" y="218"/>
                    <a:pt x="55" y="218"/>
                    <a:pt x="55" y="218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47" y="218"/>
                    <a:pt x="47" y="218"/>
                    <a:pt x="47" y="218"/>
                  </a:cubicBezTo>
                  <a:lnTo>
                    <a:pt x="55" y="218"/>
                  </a:lnTo>
                  <a:close/>
                  <a:moveTo>
                    <a:pt x="55" y="231"/>
                  </a:moveTo>
                  <a:cubicBezTo>
                    <a:pt x="52" y="231"/>
                    <a:pt x="52" y="231"/>
                    <a:pt x="52" y="231"/>
                  </a:cubicBezTo>
                  <a:cubicBezTo>
                    <a:pt x="46" y="231"/>
                    <a:pt x="46" y="231"/>
                    <a:pt x="46" y="231"/>
                  </a:cubicBezTo>
                  <a:cubicBezTo>
                    <a:pt x="45" y="231"/>
                    <a:pt x="45" y="231"/>
                    <a:pt x="45" y="231"/>
                  </a:cubicBezTo>
                  <a:cubicBezTo>
                    <a:pt x="45" y="231"/>
                    <a:pt x="45" y="231"/>
                    <a:pt x="45" y="231"/>
                  </a:cubicBezTo>
                  <a:cubicBezTo>
                    <a:pt x="49" y="228"/>
                    <a:pt x="49" y="228"/>
                    <a:pt x="49" y="228"/>
                  </a:cubicBezTo>
                  <a:cubicBezTo>
                    <a:pt x="51" y="226"/>
                    <a:pt x="51" y="226"/>
                    <a:pt x="51" y="226"/>
                  </a:cubicBezTo>
                  <a:lnTo>
                    <a:pt x="55" y="231"/>
                  </a:lnTo>
                  <a:close/>
                  <a:moveTo>
                    <a:pt x="48" y="233"/>
                  </a:moveTo>
                  <a:cubicBezTo>
                    <a:pt x="54" y="233"/>
                    <a:pt x="54" y="233"/>
                    <a:pt x="54" y="233"/>
                  </a:cubicBezTo>
                  <a:cubicBezTo>
                    <a:pt x="55" y="233"/>
                    <a:pt x="55" y="233"/>
                    <a:pt x="55" y="233"/>
                  </a:cubicBezTo>
                  <a:cubicBezTo>
                    <a:pt x="55" y="233"/>
                    <a:pt x="55" y="233"/>
                    <a:pt x="55" y="233"/>
                  </a:cubicBezTo>
                  <a:cubicBezTo>
                    <a:pt x="51" y="237"/>
                    <a:pt x="51" y="237"/>
                    <a:pt x="51" y="237"/>
                  </a:cubicBezTo>
                  <a:cubicBezTo>
                    <a:pt x="50" y="238"/>
                    <a:pt x="50" y="238"/>
                    <a:pt x="50" y="238"/>
                  </a:cubicBezTo>
                  <a:cubicBezTo>
                    <a:pt x="50" y="239"/>
                    <a:pt x="50" y="239"/>
                    <a:pt x="50" y="239"/>
                  </a:cubicBezTo>
                  <a:cubicBezTo>
                    <a:pt x="46" y="234"/>
                    <a:pt x="46" y="234"/>
                    <a:pt x="46" y="234"/>
                  </a:cubicBezTo>
                  <a:cubicBezTo>
                    <a:pt x="45" y="233"/>
                    <a:pt x="45" y="233"/>
                    <a:pt x="45" y="233"/>
                  </a:cubicBezTo>
                  <a:lnTo>
                    <a:pt x="48" y="233"/>
                  </a:lnTo>
                  <a:close/>
                  <a:moveTo>
                    <a:pt x="55" y="248"/>
                  </a:moveTo>
                  <a:cubicBezTo>
                    <a:pt x="51" y="248"/>
                    <a:pt x="51" y="248"/>
                    <a:pt x="51" y="248"/>
                  </a:cubicBezTo>
                  <a:cubicBezTo>
                    <a:pt x="44" y="248"/>
                    <a:pt x="44" y="248"/>
                    <a:pt x="44" y="248"/>
                  </a:cubicBezTo>
                  <a:cubicBezTo>
                    <a:pt x="43" y="248"/>
                    <a:pt x="43" y="248"/>
                    <a:pt x="43" y="248"/>
                  </a:cubicBezTo>
                  <a:cubicBezTo>
                    <a:pt x="44" y="248"/>
                    <a:pt x="44" y="248"/>
                    <a:pt x="44" y="248"/>
                  </a:cubicBezTo>
                  <a:cubicBezTo>
                    <a:pt x="47" y="244"/>
                    <a:pt x="47" y="244"/>
                    <a:pt x="47" y="244"/>
                  </a:cubicBezTo>
                  <a:cubicBezTo>
                    <a:pt x="50" y="241"/>
                    <a:pt x="50" y="241"/>
                    <a:pt x="50" y="241"/>
                  </a:cubicBezTo>
                  <a:lnTo>
                    <a:pt x="55" y="248"/>
                  </a:lnTo>
                  <a:close/>
                  <a:moveTo>
                    <a:pt x="46" y="250"/>
                  </a:moveTo>
                  <a:cubicBezTo>
                    <a:pt x="53" y="250"/>
                    <a:pt x="53" y="250"/>
                    <a:pt x="53" y="250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0" y="253"/>
                    <a:pt x="50" y="253"/>
                    <a:pt x="50" y="253"/>
                  </a:cubicBezTo>
                  <a:cubicBezTo>
                    <a:pt x="48" y="255"/>
                    <a:pt x="48" y="255"/>
                    <a:pt x="48" y="255"/>
                  </a:cubicBezTo>
                  <a:cubicBezTo>
                    <a:pt x="43" y="250"/>
                    <a:pt x="43" y="250"/>
                    <a:pt x="43" y="250"/>
                  </a:cubicBezTo>
                  <a:lnTo>
                    <a:pt x="46" y="250"/>
                  </a:lnTo>
                  <a:close/>
                  <a:moveTo>
                    <a:pt x="48" y="257"/>
                  </a:moveTo>
                  <a:cubicBezTo>
                    <a:pt x="48" y="257"/>
                    <a:pt x="48" y="257"/>
                    <a:pt x="48" y="257"/>
                  </a:cubicBezTo>
                  <a:cubicBezTo>
                    <a:pt x="51" y="260"/>
                    <a:pt x="51" y="260"/>
                    <a:pt x="51" y="260"/>
                  </a:cubicBezTo>
                  <a:cubicBezTo>
                    <a:pt x="52" y="261"/>
                    <a:pt x="52" y="261"/>
                    <a:pt x="52" y="261"/>
                  </a:cubicBezTo>
                  <a:cubicBezTo>
                    <a:pt x="50" y="261"/>
                    <a:pt x="50" y="261"/>
                    <a:pt x="50" y="261"/>
                  </a:cubicBezTo>
                  <a:cubicBezTo>
                    <a:pt x="49" y="261"/>
                    <a:pt x="49" y="261"/>
                    <a:pt x="49" y="261"/>
                  </a:cubicBezTo>
                  <a:cubicBezTo>
                    <a:pt x="48" y="261"/>
                    <a:pt x="48" y="261"/>
                    <a:pt x="48" y="261"/>
                  </a:cubicBezTo>
                  <a:cubicBezTo>
                    <a:pt x="48" y="261"/>
                    <a:pt x="48" y="261"/>
                    <a:pt x="48" y="261"/>
                  </a:cubicBezTo>
                  <a:cubicBezTo>
                    <a:pt x="46" y="261"/>
                    <a:pt x="46" y="261"/>
                    <a:pt x="46" y="261"/>
                  </a:cubicBezTo>
                  <a:cubicBezTo>
                    <a:pt x="44" y="261"/>
                    <a:pt x="44" y="261"/>
                    <a:pt x="44" y="261"/>
                  </a:cubicBezTo>
                  <a:cubicBezTo>
                    <a:pt x="45" y="260"/>
                    <a:pt x="45" y="260"/>
                    <a:pt x="45" y="260"/>
                  </a:cubicBezTo>
                  <a:cubicBezTo>
                    <a:pt x="46" y="259"/>
                    <a:pt x="46" y="259"/>
                    <a:pt x="46" y="259"/>
                  </a:cubicBezTo>
                  <a:cubicBezTo>
                    <a:pt x="46" y="259"/>
                    <a:pt x="46" y="259"/>
                    <a:pt x="46" y="259"/>
                  </a:cubicBezTo>
                  <a:cubicBezTo>
                    <a:pt x="46" y="259"/>
                    <a:pt x="46" y="259"/>
                    <a:pt x="46" y="259"/>
                  </a:cubicBezTo>
                  <a:cubicBezTo>
                    <a:pt x="47" y="258"/>
                    <a:pt x="47" y="258"/>
                    <a:pt x="47" y="258"/>
                  </a:cubicBezTo>
                  <a:lnTo>
                    <a:pt x="48" y="257"/>
                  </a:lnTo>
                  <a:close/>
                  <a:moveTo>
                    <a:pt x="50" y="256"/>
                  </a:moveTo>
                  <a:cubicBezTo>
                    <a:pt x="51" y="255"/>
                    <a:pt x="51" y="255"/>
                    <a:pt x="51" y="255"/>
                  </a:cubicBezTo>
                  <a:cubicBezTo>
                    <a:pt x="55" y="251"/>
                    <a:pt x="55" y="251"/>
                    <a:pt x="55" y="251"/>
                  </a:cubicBezTo>
                  <a:cubicBezTo>
                    <a:pt x="56" y="251"/>
                    <a:pt x="56" y="251"/>
                    <a:pt x="56" y="251"/>
                  </a:cubicBezTo>
                  <a:cubicBezTo>
                    <a:pt x="56" y="252"/>
                    <a:pt x="56" y="252"/>
                    <a:pt x="56" y="252"/>
                  </a:cubicBezTo>
                  <a:cubicBezTo>
                    <a:pt x="55" y="254"/>
                    <a:pt x="55" y="256"/>
                    <a:pt x="55" y="258"/>
                  </a:cubicBezTo>
                  <a:cubicBezTo>
                    <a:pt x="55" y="261"/>
                    <a:pt x="55" y="261"/>
                    <a:pt x="55" y="261"/>
                  </a:cubicBezTo>
                  <a:cubicBezTo>
                    <a:pt x="54" y="261"/>
                    <a:pt x="54" y="261"/>
                    <a:pt x="54" y="261"/>
                  </a:cubicBezTo>
                  <a:lnTo>
                    <a:pt x="50" y="256"/>
                  </a:lnTo>
                  <a:close/>
                  <a:moveTo>
                    <a:pt x="93" y="341"/>
                  </a:moveTo>
                  <a:cubicBezTo>
                    <a:pt x="92" y="341"/>
                    <a:pt x="92" y="341"/>
                    <a:pt x="92" y="341"/>
                  </a:cubicBezTo>
                  <a:cubicBezTo>
                    <a:pt x="91" y="341"/>
                    <a:pt x="91" y="341"/>
                    <a:pt x="91" y="341"/>
                  </a:cubicBezTo>
                  <a:cubicBezTo>
                    <a:pt x="91" y="341"/>
                    <a:pt x="91" y="341"/>
                    <a:pt x="91" y="341"/>
                  </a:cubicBezTo>
                  <a:cubicBezTo>
                    <a:pt x="91" y="341"/>
                    <a:pt x="91" y="341"/>
                    <a:pt x="91" y="341"/>
                  </a:cubicBezTo>
                  <a:cubicBezTo>
                    <a:pt x="90" y="341"/>
                    <a:pt x="90" y="341"/>
                    <a:pt x="90" y="341"/>
                  </a:cubicBezTo>
                  <a:cubicBezTo>
                    <a:pt x="88" y="341"/>
                    <a:pt x="88" y="341"/>
                    <a:pt x="88" y="341"/>
                  </a:cubicBezTo>
                  <a:cubicBezTo>
                    <a:pt x="87" y="341"/>
                    <a:pt x="87" y="341"/>
                    <a:pt x="87" y="341"/>
                  </a:cubicBezTo>
                  <a:cubicBezTo>
                    <a:pt x="86" y="341"/>
                    <a:pt x="86" y="341"/>
                    <a:pt x="86" y="341"/>
                  </a:cubicBezTo>
                  <a:cubicBezTo>
                    <a:pt x="85" y="341"/>
                    <a:pt x="85" y="341"/>
                    <a:pt x="85" y="341"/>
                  </a:cubicBezTo>
                  <a:cubicBezTo>
                    <a:pt x="85" y="341"/>
                    <a:pt x="85" y="341"/>
                    <a:pt x="85" y="341"/>
                  </a:cubicBezTo>
                  <a:cubicBezTo>
                    <a:pt x="84" y="341"/>
                    <a:pt x="84" y="341"/>
                    <a:pt x="84" y="341"/>
                  </a:cubicBezTo>
                  <a:cubicBezTo>
                    <a:pt x="84" y="341"/>
                    <a:pt x="84" y="341"/>
                    <a:pt x="84" y="341"/>
                  </a:cubicBezTo>
                  <a:cubicBezTo>
                    <a:pt x="84" y="340"/>
                    <a:pt x="84" y="340"/>
                    <a:pt x="84" y="340"/>
                  </a:cubicBezTo>
                  <a:cubicBezTo>
                    <a:pt x="84" y="339"/>
                    <a:pt x="84" y="339"/>
                    <a:pt x="84" y="339"/>
                  </a:cubicBezTo>
                  <a:cubicBezTo>
                    <a:pt x="84" y="338"/>
                    <a:pt x="84" y="338"/>
                    <a:pt x="84" y="338"/>
                  </a:cubicBezTo>
                  <a:cubicBezTo>
                    <a:pt x="83" y="337"/>
                    <a:pt x="83" y="337"/>
                    <a:pt x="83" y="337"/>
                  </a:cubicBezTo>
                  <a:cubicBezTo>
                    <a:pt x="83" y="336"/>
                    <a:pt x="83" y="336"/>
                    <a:pt x="83" y="336"/>
                  </a:cubicBezTo>
                  <a:cubicBezTo>
                    <a:pt x="86" y="338"/>
                    <a:pt x="86" y="338"/>
                    <a:pt x="86" y="338"/>
                  </a:cubicBezTo>
                  <a:cubicBezTo>
                    <a:pt x="88" y="338"/>
                    <a:pt x="88" y="338"/>
                    <a:pt x="88" y="338"/>
                  </a:cubicBezTo>
                  <a:cubicBezTo>
                    <a:pt x="91" y="340"/>
                    <a:pt x="91" y="340"/>
                    <a:pt x="91" y="340"/>
                  </a:cubicBezTo>
                  <a:cubicBezTo>
                    <a:pt x="92" y="340"/>
                    <a:pt x="92" y="340"/>
                    <a:pt x="92" y="340"/>
                  </a:cubicBezTo>
                  <a:cubicBezTo>
                    <a:pt x="94" y="341"/>
                    <a:pt x="94" y="341"/>
                    <a:pt x="94" y="341"/>
                  </a:cubicBezTo>
                  <a:lnTo>
                    <a:pt x="93" y="341"/>
                  </a:lnTo>
                  <a:close/>
                  <a:moveTo>
                    <a:pt x="93" y="371"/>
                  </a:moveTo>
                  <a:cubicBezTo>
                    <a:pt x="90" y="368"/>
                    <a:pt x="90" y="368"/>
                    <a:pt x="90" y="368"/>
                  </a:cubicBezTo>
                  <a:cubicBezTo>
                    <a:pt x="91" y="367"/>
                    <a:pt x="91" y="367"/>
                    <a:pt x="91" y="367"/>
                  </a:cubicBezTo>
                  <a:cubicBezTo>
                    <a:pt x="91" y="366"/>
                    <a:pt x="91" y="366"/>
                    <a:pt x="91" y="366"/>
                  </a:cubicBezTo>
                  <a:cubicBezTo>
                    <a:pt x="91" y="366"/>
                    <a:pt x="91" y="366"/>
                    <a:pt x="91" y="366"/>
                  </a:cubicBezTo>
                  <a:cubicBezTo>
                    <a:pt x="92" y="367"/>
                    <a:pt x="92" y="367"/>
                    <a:pt x="92" y="367"/>
                  </a:cubicBezTo>
                  <a:cubicBezTo>
                    <a:pt x="92" y="369"/>
                    <a:pt x="92" y="369"/>
                    <a:pt x="92" y="369"/>
                  </a:cubicBezTo>
                  <a:lnTo>
                    <a:pt x="93" y="371"/>
                  </a:lnTo>
                  <a:close/>
                  <a:moveTo>
                    <a:pt x="90" y="361"/>
                  </a:moveTo>
                  <a:cubicBezTo>
                    <a:pt x="89" y="358"/>
                    <a:pt x="89" y="358"/>
                    <a:pt x="89" y="358"/>
                  </a:cubicBezTo>
                  <a:cubicBezTo>
                    <a:pt x="89" y="358"/>
                    <a:pt x="89" y="358"/>
                    <a:pt x="89" y="358"/>
                  </a:cubicBezTo>
                  <a:cubicBezTo>
                    <a:pt x="89" y="357"/>
                    <a:pt x="89" y="357"/>
                    <a:pt x="89" y="357"/>
                  </a:cubicBezTo>
                  <a:cubicBezTo>
                    <a:pt x="89" y="357"/>
                    <a:pt x="89" y="357"/>
                    <a:pt x="89" y="357"/>
                  </a:cubicBezTo>
                  <a:cubicBezTo>
                    <a:pt x="90" y="356"/>
                    <a:pt x="90" y="356"/>
                    <a:pt x="90" y="356"/>
                  </a:cubicBezTo>
                  <a:cubicBezTo>
                    <a:pt x="90" y="356"/>
                    <a:pt x="90" y="356"/>
                    <a:pt x="90" y="356"/>
                  </a:cubicBezTo>
                  <a:cubicBezTo>
                    <a:pt x="90" y="357"/>
                    <a:pt x="90" y="357"/>
                    <a:pt x="90" y="357"/>
                  </a:cubicBezTo>
                  <a:cubicBezTo>
                    <a:pt x="90" y="358"/>
                    <a:pt x="90" y="358"/>
                    <a:pt x="90" y="358"/>
                  </a:cubicBezTo>
                  <a:cubicBezTo>
                    <a:pt x="90" y="358"/>
                    <a:pt x="90" y="358"/>
                    <a:pt x="90" y="358"/>
                  </a:cubicBezTo>
                  <a:cubicBezTo>
                    <a:pt x="90" y="359"/>
                    <a:pt x="90" y="359"/>
                    <a:pt x="90" y="359"/>
                  </a:cubicBezTo>
                  <a:lnTo>
                    <a:pt x="90" y="361"/>
                  </a:lnTo>
                  <a:close/>
                  <a:moveTo>
                    <a:pt x="85" y="360"/>
                  </a:moveTo>
                  <a:cubicBezTo>
                    <a:pt x="85" y="358"/>
                    <a:pt x="85" y="358"/>
                    <a:pt x="85" y="358"/>
                  </a:cubicBezTo>
                  <a:cubicBezTo>
                    <a:pt x="85" y="356"/>
                    <a:pt x="85" y="356"/>
                    <a:pt x="85" y="356"/>
                  </a:cubicBezTo>
                  <a:cubicBezTo>
                    <a:pt x="86" y="358"/>
                    <a:pt x="86" y="358"/>
                    <a:pt x="86" y="358"/>
                  </a:cubicBezTo>
                  <a:cubicBezTo>
                    <a:pt x="86" y="359"/>
                    <a:pt x="86" y="359"/>
                    <a:pt x="86" y="359"/>
                  </a:cubicBezTo>
                  <a:cubicBezTo>
                    <a:pt x="85" y="360"/>
                    <a:pt x="85" y="360"/>
                    <a:pt x="85" y="360"/>
                  </a:cubicBezTo>
                  <a:cubicBezTo>
                    <a:pt x="85" y="361"/>
                    <a:pt x="85" y="361"/>
                    <a:pt x="85" y="361"/>
                  </a:cubicBezTo>
                  <a:cubicBezTo>
                    <a:pt x="85" y="361"/>
                    <a:pt x="85" y="361"/>
                    <a:pt x="85" y="361"/>
                  </a:cubicBezTo>
                  <a:cubicBezTo>
                    <a:pt x="85" y="360"/>
                    <a:pt x="85" y="360"/>
                    <a:pt x="85" y="360"/>
                  </a:cubicBezTo>
                  <a:close/>
                  <a:moveTo>
                    <a:pt x="81" y="354"/>
                  </a:moveTo>
                  <a:cubicBezTo>
                    <a:pt x="82" y="354"/>
                    <a:pt x="82" y="354"/>
                    <a:pt x="82" y="354"/>
                  </a:cubicBezTo>
                  <a:cubicBezTo>
                    <a:pt x="81" y="355"/>
                    <a:pt x="81" y="355"/>
                    <a:pt x="81" y="355"/>
                  </a:cubicBezTo>
                  <a:cubicBezTo>
                    <a:pt x="81" y="356"/>
                    <a:pt x="81" y="356"/>
                    <a:pt x="81" y="356"/>
                  </a:cubicBezTo>
                  <a:cubicBezTo>
                    <a:pt x="80" y="356"/>
                    <a:pt x="80" y="356"/>
                    <a:pt x="80" y="356"/>
                  </a:cubicBezTo>
                  <a:cubicBezTo>
                    <a:pt x="80" y="357"/>
                    <a:pt x="80" y="357"/>
                    <a:pt x="80" y="357"/>
                  </a:cubicBezTo>
                  <a:cubicBezTo>
                    <a:pt x="78" y="354"/>
                    <a:pt x="78" y="354"/>
                    <a:pt x="78" y="354"/>
                  </a:cubicBezTo>
                  <a:cubicBezTo>
                    <a:pt x="78" y="354"/>
                    <a:pt x="78" y="354"/>
                    <a:pt x="78" y="354"/>
                  </a:cubicBezTo>
                  <a:lnTo>
                    <a:pt x="81" y="354"/>
                  </a:lnTo>
                  <a:close/>
                  <a:moveTo>
                    <a:pt x="78" y="352"/>
                  </a:moveTo>
                  <a:cubicBezTo>
                    <a:pt x="78" y="352"/>
                    <a:pt x="78" y="352"/>
                    <a:pt x="78" y="352"/>
                  </a:cubicBezTo>
                  <a:cubicBezTo>
                    <a:pt x="79" y="350"/>
                    <a:pt x="79" y="350"/>
                    <a:pt x="79" y="350"/>
                  </a:cubicBezTo>
                  <a:cubicBezTo>
                    <a:pt x="80" y="349"/>
                    <a:pt x="80" y="349"/>
                    <a:pt x="80" y="349"/>
                  </a:cubicBezTo>
                  <a:cubicBezTo>
                    <a:pt x="80" y="349"/>
                    <a:pt x="80" y="349"/>
                    <a:pt x="80" y="349"/>
                  </a:cubicBezTo>
                  <a:cubicBezTo>
                    <a:pt x="80" y="350"/>
                    <a:pt x="80" y="350"/>
                    <a:pt x="80" y="350"/>
                  </a:cubicBezTo>
                  <a:cubicBezTo>
                    <a:pt x="82" y="352"/>
                    <a:pt x="82" y="352"/>
                    <a:pt x="82" y="352"/>
                  </a:cubicBezTo>
                  <a:cubicBezTo>
                    <a:pt x="81" y="352"/>
                    <a:pt x="81" y="352"/>
                    <a:pt x="81" y="352"/>
                  </a:cubicBezTo>
                  <a:cubicBezTo>
                    <a:pt x="79" y="352"/>
                    <a:pt x="79" y="352"/>
                    <a:pt x="79" y="352"/>
                  </a:cubicBezTo>
                  <a:lnTo>
                    <a:pt x="78" y="352"/>
                  </a:lnTo>
                  <a:close/>
                  <a:moveTo>
                    <a:pt x="80" y="365"/>
                  </a:moveTo>
                  <a:cubicBezTo>
                    <a:pt x="81" y="365"/>
                    <a:pt x="81" y="365"/>
                    <a:pt x="81" y="365"/>
                  </a:cubicBezTo>
                  <a:cubicBezTo>
                    <a:pt x="82" y="365"/>
                    <a:pt x="82" y="365"/>
                    <a:pt x="82" y="365"/>
                  </a:cubicBezTo>
                  <a:cubicBezTo>
                    <a:pt x="82" y="365"/>
                    <a:pt x="82" y="365"/>
                    <a:pt x="82" y="365"/>
                  </a:cubicBezTo>
                  <a:cubicBezTo>
                    <a:pt x="81" y="366"/>
                    <a:pt x="81" y="366"/>
                    <a:pt x="81" y="366"/>
                  </a:cubicBezTo>
                  <a:cubicBezTo>
                    <a:pt x="81" y="367"/>
                    <a:pt x="81" y="367"/>
                    <a:pt x="81" y="367"/>
                  </a:cubicBezTo>
                  <a:cubicBezTo>
                    <a:pt x="79" y="365"/>
                    <a:pt x="79" y="365"/>
                    <a:pt x="79" y="365"/>
                  </a:cubicBezTo>
                  <a:lnTo>
                    <a:pt x="80" y="365"/>
                  </a:lnTo>
                  <a:close/>
                  <a:moveTo>
                    <a:pt x="81" y="358"/>
                  </a:moveTo>
                  <a:cubicBezTo>
                    <a:pt x="81" y="358"/>
                    <a:pt x="81" y="358"/>
                    <a:pt x="81" y="358"/>
                  </a:cubicBezTo>
                  <a:cubicBezTo>
                    <a:pt x="82" y="358"/>
                    <a:pt x="82" y="358"/>
                    <a:pt x="82" y="358"/>
                  </a:cubicBezTo>
                  <a:cubicBezTo>
                    <a:pt x="82" y="357"/>
                    <a:pt x="82" y="357"/>
                    <a:pt x="82" y="357"/>
                  </a:cubicBezTo>
                  <a:cubicBezTo>
                    <a:pt x="83" y="356"/>
                    <a:pt x="83" y="356"/>
                    <a:pt x="83" y="356"/>
                  </a:cubicBezTo>
                  <a:cubicBezTo>
                    <a:pt x="83" y="358"/>
                    <a:pt x="83" y="358"/>
                    <a:pt x="83" y="358"/>
                  </a:cubicBezTo>
                  <a:cubicBezTo>
                    <a:pt x="83" y="359"/>
                    <a:pt x="83" y="359"/>
                    <a:pt x="83" y="359"/>
                  </a:cubicBezTo>
                  <a:cubicBezTo>
                    <a:pt x="83" y="360"/>
                    <a:pt x="83" y="360"/>
                    <a:pt x="83" y="360"/>
                  </a:cubicBezTo>
                  <a:cubicBezTo>
                    <a:pt x="83" y="361"/>
                    <a:pt x="83" y="361"/>
                    <a:pt x="83" y="361"/>
                  </a:cubicBezTo>
                  <a:lnTo>
                    <a:pt x="81" y="358"/>
                  </a:lnTo>
                  <a:close/>
                  <a:moveTo>
                    <a:pt x="82" y="333"/>
                  </a:moveTo>
                  <a:cubicBezTo>
                    <a:pt x="82" y="332"/>
                    <a:pt x="82" y="332"/>
                    <a:pt x="82" y="332"/>
                  </a:cubicBezTo>
                  <a:cubicBezTo>
                    <a:pt x="82" y="331"/>
                    <a:pt x="82" y="331"/>
                    <a:pt x="82" y="331"/>
                  </a:cubicBezTo>
                  <a:cubicBezTo>
                    <a:pt x="82" y="330"/>
                    <a:pt x="81" y="329"/>
                    <a:pt x="81" y="328"/>
                  </a:cubicBezTo>
                  <a:cubicBezTo>
                    <a:pt x="81" y="327"/>
                    <a:pt x="81" y="327"/>
                    <a:pt x="81" y="326"/>
                  </a:cubicBezTo>
                  <a:cubicBezTo>
                    <a:pt x="81" y="325"/>
                    <a:pt x="80" y="324"/>
                    <a:pt x="80" y="323"/>
                  </a:cubicBezTo>
                  <a:cubicBezTo>
                    <a:pt x="80" y="323"/>
                    <a:pt x="80" y="322"/>
                    <a:pt x="80" y="321"/>
                  </a:cubicBezTo>
                  <a:cubicBezTo>
                    <a:pt x="79" y="320"/>
                    <a:pt x="79" y="320"/>
                    <a:pt x="79" y="320"/>
                  </a:cubicBezTo>
                  <a:cubicBezTo>
                    <a:pt x="82" y="321"/>
                    <a:pt x="82" y="321"/>
                    <a:pt x="82" y="321"/>
                  </a:cubicBezTo>
                  <a:cubicBezTo>
                    <a:pt x="85" y="322"/>
                    <a:pt x="85" y="322"/>
                    <a:pt x="85" y="322"/>
                  </a:cubicBezTo>
                  <a:cubicBezTo>
                    <a:pt x="90" y="325"/>
                    <a:pt x="90" y="325"/>
                    <a:pt x="90" y="325"/>
                  </a:cubicBezTo>
                  <a:cubicBezTo>
                    <a:pt x="92" y="326"/>
                    <a:pt x="92" y="326"/>
                    <a:pt x="92" y="326"/>
                  </a:cubicBezTo>
                  <a:cubicBezTo>
                    <a:pt x="91" y="326"/>
                    <a:pt x="91" y="326"/>
                    <a:pt x="91" y="326"/>
                  </a:cubicBezTo>
                  <a:cubicBezTo>
                    <a:pt x="90" y="327"/>
                    <a:pt x="90" y="327"/>
                    <a:pt x="90" y="327"/>
                  </a:cubicBezTo>
                  <a:cubicBezTo>
                    <a:pt x="89" y="328"/>
                    <a:pt x="89" y="328"/>
                    <a:pt x="89" y="328"/>
                  </a:cubicBezTo>
                  <a:cubicBezTo>
                    <a:pt x="88" y="329"/>
                    <a:pt x="88" y="329"/>
                    <a:pt x="88" y="329"/>
                  </a:cubicBezTo>
                  <a:cubicBezTo>
                    <a:pt x="87" y="330"/>
                    <a:pt x="87" y="330"/>
                    <a:pt x="87" y="330"/>
                  </a:cubicBezTo>
                  <a:cubicBezTo>
                    <a:pt x="86" y="330"/>
                    <a:pt x="86" y="330"/>
                    <a:pt x="86" y="330"/>
                  </a:cubicBezTo>
                  <a:cubicBezTo>
                    <a:pt x="85" y="331"/>
                    <a:pt x="85" y="331"/>
                    <a:pt x="85" y="331"/>
                  </a:cubicBezTo>
                  <a:cubicBezTo>
                    <a:pt x="83" y="332"/>
                    <a:pt x="83" y="332"/>
                    <a:pt x="83" y="332"/>
                  </a:cubicBezTo>
                  <a:cubicBezTo>
                    <a:pt x="83" y="333"/>
                    <a:pt x="83" y="333"/>
                    <a:pt x="83" y="333"/>
                  </a:cubicBezTo>
                  <a:lnTo>
                    <a:pt x="82" y="333"/>
                  </a:lnTo>
                  <a:close/>
                  <a:moveTo>
                    <a:pt x="94" y="325"/>
                  </a:moveTo>
                  <a:cubicBezTo>
                    <a:pt x="92" y="324"/>
                    <a:pt x="92" y="324"/>
                    <a:pt x="92" y="324"/>
                  </a:cubicBezTo>
                  <a:cubicBezTo>
                    <a:pt x="89" y="322"/>
                    <a:pt x="89" y="322"/>
                    <a:pt x="89" y="322"/>
                  </a:cubicBezTo>
                  <a:cubicBezTo>
                    <a:pt x="87" y="322"/>
                    <a:pt x="87" y="322"/>
                    <a:pt x="87" y="322"/>
                  </a:cubicBezTo>
                  <a:cubicBezTo>
                    <a:pt x="85" y="320"/>
                    <a:pt x="85" y="320"/>
                    <a:pt x="85" y="320"/>
                  </a:cubicBezTo>
                  <a:cubicBezTo>
                    <a:pt x="82" y="319"/>
                    <a:pt x="82" y="319"/>
                    <a:pt x="82" y="319"/>
                  </a:cubicBezTo>
                  <a:cubicBezTo>
                    <a:pt x="83" y="319"/>
                    <a:pt x="83" y="319"/>
                    <a:pt x="83" y="319"/>
                  </a:cubicBezTo>
                  <a:cubicBezTo>
                    <a:pt x="85" y="319"/>
                    <a:pt x="85" y="319"/>
                    <a:pt x="85" y="319"/>
                  </a:cubicBezTo>
                  <a:cubicBezTo>
                    <a:pt x="85" y="319"/>
                    <a:pt x="85" y="319"/>
                    <a:pt x="85" y="319"/>
                  </a:cubicBezTo>
                  <a:cubicBezTo>
                    <a:pt x="87" y="319"/>
                    <a:pt x="87" y="319"/>
                    <a:pt x="87" y="319"/>
                  </a:cubicBezTo>
                  <a:cubicBezTo>
                    <a:pt x="90" y="319"/>
                    <a:pt x="90" y="319"/>
                    <a:pt x="90" y="319"/>
                  </a:cubicBezTo>
                  <a:cubicBezTo>
                    <a:pt x="92" y="319"/>
                    <a:pt x="92" y="319"/>
                    <a:pt x="92" y="319"/>
                  </a:cubicBezTo>
                  <a:cubicBezTo>
                    <a:pt x="96" y="319"/>
                    <a:pt x="96" y="319"/>
                    <a:pt x="96" y="319"/>
                  </a:cubicBezTo>
                  <a:cubicBezTo>
                    <a:pt x="97" y="319"/>
                    <a:pt x="97" y="319"/>
                    <a:pt x="97" y="319"/>
                  </a:cubicBezTo>
                  <a:cubicBezTo>
                    <a:pt x="99" y="319"/>
                    <a:pt x="99" y="319"/>
                    <a:pt x="99" y="319"/>
                  </a:cubicBezTo>
                  <a:cubicBezTo>
                    <a:pt x="101" y="319"/>
                    <a:pt x="101" y="319"/>
                    <a:pt x="101" y="319"/>
                  </a:cubicBezTo>
                  <a:cubicBezTo>
                    <a:pt x="101" y="319"/>
                    <a:pt x="101" y="319"/>
                    <a:pt x="101" y="319"/>
                  </a:cubicBezTo>
                  <a:cubicBezTo>
                    <a:pt x="101" y="319"/>
                    <a:pt x="101" y="319"/>
                    <a:pt x="101" y="319"/>
                  </a:cubicBezTo>
                  <a:cubicBezTo>
                    <a:pt x="100" y="320"/>
                    <a:pt x="100" y="320"/>
                    <a:pt x="100" y="320"/>
                  </a:cubicBezTo>
                  <a:cubicBezTo>
                    <a:pt x="99" y="321"/>
                    <a:pt x="99" y="321"/>
                    <a:pt x="99" y="321"/>
                  </a:cubicBezTo>
                  <a:cubicBezTo>
                    <a:pt x="98" y="321"/>
                    <a:pt x="98" y="321"/>
                    <a:pt x="98" y="321"/>
                  </a:cubicBezTo>
                  <a:cubicBezTo>
                    <a:pt x="96" y="323"/>
                    <a:pt x="96" y="323"/>
                    <a:pt x="96" y="323"/>
                  </a:cubicBezTo>
                  <a:cubicBezTo>
                    <a:pt x="95" y="324"/>
                    <a:pt x="95" y="324"/>
                    <a:pt x="95" y="324"/>
                  </a:cubicBezTo>
                  <a:lnTo>
                    <a:pt x="94" y="325"/>
                  </a:lnTo>
                  <a:close/>
                  <a:moveTo>
                    <a:pt x="99" y="317"/>
                  </a:moveTo>
                  <a:cubicBezTo>
                    <a:pt x="97" y="317"/>
                    <a:pt x="97" y="317"/>
                    <a:pt x="97" y="317"/>
                  </a:cubicBezTo>
                  <a:cubicBezTo>
                    <a:pt x="95" y="317"/>
                    <a:pt x="95" y="317"/>
                    <a:pt x="95" y="317"/>
                  </a:cubicBezTo>
                  <a:cubicBezTo>
                    <a:pt x="94" y="317"/>
                    <a:pt x="94" y="317"/>
                    <a:pt x="94" y="317"/>
                  </a:cubicBezTo>
                  <a:cubicBezTo>
                    <a:pt x="90" y="317"/>
                    <a:pt x="90" y="317"/>
                    <a:pt x="90" y="317"/>
                  </a:cubicBezTo>
                  <a:cubicBezTo>
                    <a:pt x="88" y="317"/>
                    <a:pt x="88" y="317"/>
                    <a:pt x="88" y="317"/>
                  </a:cubicBezTo>
                  <a:cubicBezTo>
                    <a:pt x="85" y="317"/>
                    <a:pt x="85" y="317"/>
                    <a:pt x="85" y="317"/>
                  </a:cubicBezTo>
                  <a:cubicBezTo>
                    <a:pt x="83" y="317"/>
                    <a:pt x="83" y="317"/>
                    <a:pt x="83" y="317"/>
                  </a:cubicBezTo>
                  <a:cubicBezTo>
                    <a:pt x="83" y="317"/>
                    <a:pt x="83" y="317"/>
                    <a:pt x="83" y="317"/>
                  </a:cubicBezTo>
                  <a:cubicBezTo>
                    <a:pt x="82" y="317"/>
                    <a:pt x="82" y="317"/>
                    <a:pt x="82" y="317"/>
                  </a:cubicBezTo>
                  <a:cubicBezTo>
                    <a:pt x="81" y="317"/>
                    <a:pt x="81" y="317"/>
                    <a:pt x="81" y="317"/>
                  </a:cubicBezTo>
                  <a:cubicBezTo>
                    <a:pt x="81" y="317"/>
                    <a:pt x="81" y="317"/>
                    <a:pt x="81" y="317"/>
                  </a:cubicBezTo>
                  <a:cubicBezTo>
                    <a:pt x="82" y="316"/>
                    <a:pt x="82" y="316"/>
                    <a:pt x="82" y="316"/>
                  </a:cubicBezTo>
                  <a:cubicBezTo>
                    <a:pt x="82" y="316"/>
                    <a:pt x="82" y="316"/>
                    <a:pt x="82" y="316"/>
                  </a:cubicBezTo>
                  <a:cubicBezTo>
                    <a:pt x="83" y="315"/>
                    <a:pt x="83" y="315"/>
                    <a:pt x="83" y="315"/>
                  </a:cubicBezTo>
                  <a:cubicBezTo>
                    <a:pt x="84" y="314"/>
                    <a:pt x="84" y="314"/>
                    <a:pt x="84" y="314"/>
                  </a:cubicBezTo>
                  <a:cubicBezTo>
                    <a:pt x="85" y="313"/>
                    <a:pt x="85" y="313"/>
                    <a:pt x="85" y="313"/>
                  </a:cubicBezTo>
                  <a:cubicBezTo>
                    <a:pt x="87" y="311"/>
                    <a:pt x="87" y="311"/>
                    <a:pt x="87" y="311"/>
                  </a:cubicBezTo>
                  <a:cubicBezTo>
                    <a:pt x="88" y="311"/>
                    <a:pt x="88" y="311"/>
                    <a:pt x="88" y="311"/>
                  </a:cubicBezTo>
                  <a:cubicBezTo>
                    <a:pt x="89" y="310"/>
                    <a:pt x="89" y="310"/>
                    <a:pt x="89" y="310"/>
                  </a:cubicBezTo>
                  <a:cubicBezTo>
                    <a:pt x="91" y="311"/>
                    <a:pt x="91" y="311"/>
                    <a:pt x="91" y="311"/>
                  </a:cubicBezTo>
                  <a:cubicBezTo>
                    <a:pt x="96" y="315"/>
                    <a:pt x="96" y="315"/>
                    <a:pt x="96" y="315"/>
                  </a:cubicBezTo>
                  <a:cubicBezTo>
                    <a:pt x="100" y="317"/>
                    <a:pt x="100" y="317"/>
                    <a:pt x="100" y="317"/>
                  </a:cubicBezTo>
                  <a:lnTo>
                    <a:pt x="99" y="317"/>
                  </a:lnTo>
                  <a:close/>
                  <a:moveTo>
                    <a:pt x="89" y="308"/>
                  </a:moveTo>
                  <a:cubicBezTo>
                    <a:pt x="88" y="308"/>
                    <a:pt x="88" y="308"/>
                    <a:pt x="88" y="308"/>
                  </a:cubicBezTo>
                  <a:cubicBezTo>
                    <a:pt x="84" y="305"/>
                    <a:pt x="84" y="305"/>
                    <a:pt x="84" y="305"/>
                  </a:cubicBezTo>
                  <a:cubicBezTo>
                    <a:pt x="79" y="302"/>
                    <a:pt x="79" y="302"/>
                    <a:pt x="79" y="302"/>
                  </a:cubicBezTo>
                  <a:cubicBezTo>
                    <a:pt x="79" y="302"/>
                    <a:pt x="79" y="302"/>
                    <a:pt x="79" y="302"/>
                  </a:cubicBezTo>
                  <a:cubicBezTo>
                    <a:pt x="79" y="302"/>
                    <a:pt x="79" y="302"/>
                    <a:pt x="79" y="302"/>
                  </a:cubicBezTo>
                  <a:cubicBezTo>
                    <a:pt x="81" y="302"/>
                    <a:pt x="81" y="302"/>
                    <a:pt x="81" y="302"/>
                  </a:cubicBezTo>
                  <a:cubicBezTo>
                    <a:pt x="83" y="302"/>
                    <a:pt x="83" y="302"/>
                    <a:pt x="83" y="302"/>
                  </a:cubicBezTo>
                  <a:cubicBezTo>
                    <a:pt x="85" y="302"/>
                    <a:pt x="85" y="302"/>
                    <a:pt x="85" y="302"/>
                  </a:cubicBezTo>
                  <a:cubicBezTo>
                    <a:pt x="88" y="302"/>
                    <a:pt x="88" y="302"/>
                    <a:pt x="88" y="302"/>
                  </a:cubicBezTo>
                  <a:cubicBezTo>
                    <a:pt x="91" y="302"/>
                    <a:pt x="91" y="302"/>
                    <a:pt x="91" y="302"/>
                  </a:cubicBezTo>
                  <a:cubicBezTo>
                    <a:pt x="92" y="302"/>
                    <a:pt x="92" y="302"/>
                    <a:pt x="92" y="302"/>
                  </a:cubicBezTo>
                  <a:cubicBezTo>
                    <a:pt x="92" y="302"/>
                    <a:pt x="92" y="302"/>
                    <a:pt x="92" y="302"/>
                  </a:cubicBezTo>
                  <a:cubicBezTo>
                    <a:pt x="93" y="302"/>
                    <a:pt x="93" y="302"/>
                    <a:pt x="93" y="302"/>
                  </a:cubicBezTo>
                  <a:cubicBezTo>
                    <a:pt x="94" y="302"/>
                    <a:pt x="94" y="302"/>
                    <a:pt x="94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4" y="302"/>
                    <a:pt x="94" y="302"/>
                    <a:pt x="94" y="302"/>
                  </a:cubicBezTo>
                  <a:cubicBezTo>
                    <a:pt x="94" y="303"/>
                    <a:pt x="94" y="303"/>
                    <a:pt x="94" y="303"/>
                  </a:cubicBezTo>
                  <a:cubicBezTo>
                    <a:pt x="94" y="303"/>
                    <a:pt x="94" y="303"/>
                    <a:pt x="94" y="303"/>
                  </a:cubicBezTo>
                  <a:cubicBezTo>
                    <a:pt x="94" y="303"/>
                    <a:pt x="94" y="303"/>
                    <a:pt x="94" y="303"/>
                  </a:cubicBezTo>
                  <a:cubicBezTo>
                    <a:pt x="93" y="304"/>
                    <a:pt x="93" y="304"/>
                    <a:pt x="93" y="304"/>
                  </a:cubicBezTo>
                  <a:cubicBezTo>
                    <a:pt x="91" y="305"/>
                    <a:pt x="91" y="305"/>
                    <a:pt x="91" y="305"/>
                  </a:cubicBezTo>
                  <a:cubicBezTo>
                    <a:pt x="90" y="307"/>
                    <a:pt x="90" y="307"/>
                    <a:pt x="90" y="307"/>
                  </a:cubicBezTo>
                  <a:lnTo>
                    <a:pt x="89" y="308"/>
                  </a:lnTo>
                  <a:close/>
                  <a:moveTo>
                    <a:pt x="76" y="296"/>
                  </a:moveTo>
                  <a:cubicBezTo>
                    <a:pt x="75" y="295"/>
                    <a:pt x="75" y="295"/>
                    <a:pt x="75" y="295"/>
                  </a:cubicBezTo>
                  <a:cubicBezTo>
                    <a:pt x="75" y="293"/>
                    <a:pt x="75" y="293"/>
                    <a:pt x="75" y="293"/>
                  </a:cubicBezTo>
                  <a:cubicBezTo>
                    <a:pt x="75" y="293"/>
                    <a:pt x="75" y="293"/>
                    <a:pt x="75" y="293"/>
                  </a:cubicBezTo>
                  <a:cubicBezTo>
                    <a:pt x="75" y="293"/>
                    <a:pt x="75" y="292"/>
                    <a:pt x="75" y="292"/>
                  </a:cubicBezTo>
                  <a:cubicBezTo>
                    <a:pt x="75" y="292"/>
                    <a:pt x="75" y="292"/>
                    <a:pt x="75" y="292"/>
                  </a:cubicBezTo>
                  <a:cubicBezTo>
                    <a:pt x="75" y="291"/>
                    <a:pt x="75" y="290"/>
                    <a:pt x="75" y="290"/>
                  </a:cubicBezTo>
                  <a:cubicBezTo>
                    <a:pt x="75" y="288"/>
                    <a:pt x="75" y="288"/>
                    <a:pt x="75" y="288"/>
                  </a:cubicBezTo>
                  <a:cubicBezTo>
                    <a:pt x="78" y="290"/>
                    <a:pt x="78" y="290"/>
                    <a:pt x="78" y="290"/>
                  </a:cubicBezTo>
                  <a:cubicBezTo>
                    <a:pt x="83" y="293"/>
                    <a:pt x="83" y="293"/>
                    <a:pt x="83" y="293"/>
                  </a:cubicBezTo>
                  <a:cubicBezTo>
                    <a:pt x="83" y="293"/>
                    <a:pt x="83" y="293"/>
                    <a:pt x="83" y="293"/>
                  </a:cubicBezTo>
                  <a:cubicBezTo>
                    <a:pt x="83" y="293"/>
                    <a:pt x="83" y="293"/>
                    <a:pt x="83" y="293"/>
                  </a:cubicBezTo>
                  <a:cubicBezTo>
                    <a:pt x="82" y="294"/>
                    <a:pt x="82" y="294"/>
                    <a:pt x="82" y="294"/>
                  </a:cubicBezTo>
                  <a:cubicBezTo>
                    <a:pt x="81" y="295"/>
                    <a:pt x="81" y="295"/>
                    <a:pt x="81" y="295"/>
                  </a:cubicBezTo>
                  <a:cubicBezTo>
                    <a:pt x="79" y="297"/>
                    <a:pt x="79" y="297"/>
                    <a:pt x="79" y="297"/>
                  </a:cubicBezTo>
                  <a:cubicBezTo>
                    <a:pt x="78" y="298"/>
                    <a:pt x="78" y="298"/>
                    <a:pt x="78" y="298"/>
                  </a:cubicBezTo>
                  <a:cubicBezTo>
                    <a:pt x="77" y="299"/>
                    <a:pt x="77" y="299"/>
                    <a:pt x="77" y="299"/>
                  </a:cubicBezTo>
                  <a:cubicBezTo>
                    <a:pt x="76" y="299"/>
                    <a:pt x="76" y="299"/>
                    <a:pt x="76" y="299"/>
                  </a:cubicBezTo>
                  <a:cubicBezTo>
                    <a:pt x="76" y="299"/>
                    <a:pt x="76" y="298"/>
                    <a:pt x="76" y="297"/>
                  </a:cubicBezTo>
                  <a:cubicBezTo>
                    <a:pt x="76" y="297"/>
                    <a:pt x="76" y="297"/>
                    <a:pt x="76" y="297"/>
                  </a:cubicBezTo>
                  <a:cubicBezTo>
                    <a:pt x="76" y="297"/>
                    <a:pt x="76" y="297"/>
                    <a:pt x="76" y="297"/>
                  </a:cubicBezTo>
                  <a:cubicBezTo>
                    <a:pt x="76" y="296"/>
                    <a:pt x="76" y="296"/>
                    <a:pt x="76" y="296"/>
                  </a:cubicBezTo>
                  <a:close/>
                  <a:moveTo>
                    <a:pt x="74" y="358"/>
                  </a:moveTo>
                  <a:cubicBezTo>
                    <a:pt x="74" y="357"/>
                    <a:pt x="74" y="357"/>
                    <a:pt x="74" y="357"/>
                  </a:cubicBezTo>
                  <a:cubicBezTo>
                    <a:pt x="75" y="356"/>
                    <a:pt x="75" y="356"/>
                    <a:pt x="75" y="356"/>
                  </a:cubicBezTo>
                  <a:cubicBezTo>
                    <a:pt x="75" y="358"/>
                    <a:pt x="75" y="358"/>
                    <a:pt x="75" y="358"/>
                  </a:cubicBezTo>
                  <a:cubicBezTo>
                    <a:pt x="75" y="359"/>
                    <a:pt x="75" y="359"/>
                    <a:pt x="75" y="359"/>
                  </a:cubicBezTo>
                  <a:cubicBezTo>
                    <a:pt x="75" y="360"/>
                    <a:pt x="75" y="360"/>
                    <a:pt x="75" y="360"/>
                  </a:cubicBezTo>
                  <a:cubicBezTo>
                    <a:pt x="75" y="361"/>
                    <a:pt x="75" y="361"/>
                    <a:pt x="75" y="361"/>
                  </a:cubicBezTo>
                  <a:cubicBezTo>
                    <a:pt x="74" y="359"/>
                    <a:pt x="74" y="359"/>
                    <a:pt x="74" y="359"/>
                  </a:cubicBezTo>
                  <a:cubicBezTo>
                    <a:pt x="74" y="359"/>
                    <a:pt x="74" y="359"/>
                    <a:pt x="74" y="359"/>
                  </a:cubicBezTo>
                  <a:lnTo>
                    <a:pt x="74" y="358"/>
                  </a:lnTo>
                  <a:close/>
                  <a:moveTo>
                    <a:pt x="73" y="348"/>
                  </a:moveTo>
                  <a:cubicBezTo>
                    <a:pt x="74" y="347"/>
                    <a:pt x="74" y="347"/>
                    <a:pt x="74" y="347"/>
                  </a:cubicBezTo>
                  <a:cubicBezTo>
                    <a:pt x="75" y="346"/>
                    <a:pt x="75" y="346"/>
                    <a:pt x="75" y="346"/>
                  </a:cubicBezTo>
                  <a:cubicBezTo>
                    <a:pt x="75" y="346"/>
                    <a:pt x="75" y="346"/>
                    <a:pt x="75" y="346"/>
                  </a:cubicBezTo>
                  <a:cubicBezTo>
                    <a:pt x="75" y="347"/>
                    <a:pt x="75" y="347"/>
                    <a:pt x="75" y="347"/>
                  </a:cubicBezTo>
                  <a:cubicBezTo>
                    <a:pt x="75" y="349"/>
                    <a:pt x="75" y="349"/>
                    <a:pt x="75" y="349"/>
                  </a:cubicBezTo>
                  <a:cubicBezTo>
                    <a:pt x="75" y="350"/>
                    <a:pt x="75" y="350"/>
                    <a:pt x="75" y="350"/>
                  </a:cubicBezTo>
                  <a:lnTo>
                    <a:pt x="73" y="348"/>
                  </a:lnTo>
                  <a:close/>
                  <a:moveTo>
                    <a:pt x="85" y="292"/>
                  </a:moveTo>
                  <a:cubicBezTo>
                    <a:pt x="81" y="290"/>
                    <a:pt x="81" y="290"/>
                    <a:pt x="81" y="290"/>
                  </a:cubicBezTo>
                  <a:cubicBezTo>
                    <a:pt x="78" y="288"/>
                    <a:pt x="78" y="288"/>
                    <a:pt x="78" y="288"/>
                  </a:cubicBezTo>
                  <a:cubicBezTo>
                    <a:pt x="77" y="287"/>
                    <a:pt x="77" y="287"/>
                    <a:pt x="77" y="287"/>
                  </a:cubicBezTo>
                  <a:cubicBezTo>
                    <a:pt x="77" y="287"/>
                    <a:pt x="77" y="287"/>
                    <a:pt x="77" y="287"/>
                  </a:cubicBezTo>
                  <a:cubicBezTo>
                    <a:pt x="77" y="287"/>
                    <a:pt x="77" y="287"/>
                    <a:pt x="77" y="287"/>
                  </a:cubicBezTo>
                  <a:cubicBezTo>
                    <a:pt x="77" y="287"/>
                    <a:pt x="77" y="287"/>
                    <a:pt x="77" y="287"/>
                  </a:cubicBezTo>
                  <a:cubicBezTo>
                    <a:pt x="78" y="287"/>
                    <a:pt x="78" y="287"/>
                    <a:pt x="78" y="287"/>
                  </a:cubicBezTo>
                  <a:cubicBezTo>
                    <a:pt x="80" y="287"/>
                    <a:pt x="80" y="287"/>
                    <a:pt x="80" y="287"/>
                  </a:cubicBezTo>
                  <a:cubicBezTo>
                    <a:pt x="86" y="287"/>
                    <a:pt x="86" y="287"/>
                    <a:pt x="86" y="287"/>
                  </a:cubicBezTo>
                  <a:cubicBezTo>
                    <a:pt x="91" y="287"/>
                    <a:pt x="91" y="287"/>
                    <a:pt x="91" y="287"/>
                  </a:cubicBezTo>
                  <a:cubicBezTo>
                    <a:pt x="88" y="289"/>
                    <a:pt x="88" y="289"/>
                    <a:pt x="88" y="289"/>
                  </a:cubicBezTo>
                  <a:cubicBezTo>
                    <a:pt x="85" y="292"/>
                    <a:pt x="85" y="292"/>
                    <a:pt x="85" y="292"/>
                  </a:cubicBezTo>
                  <a:close/>
                  <a:moveTo>
                    <a:pt x="84" y="285"/>
                  </a:moveTo>
                  <a:cubicBezTo>
                    <a:pt x="78" y="285"/>
                    <a:pt x="78" y="285"/>
                    <a:pt x="78" y="285"/>
                  </a:cubicBezTo>
                  <a:cubicBezTo>
                    <a:pt x="76" y="285"/>
                    <a:pt x="76" y="285"/>
                    <a:pt x="76" y="285"/>
                  </a:cubicBezTo>
                  <a:cubicBezTo>
                    <a:pt x="75" y="285"/>
                    <a:pt x="75" y="285"/>
                    <a:pt x="75" y="285"/>
                  </a:cubicBezTo>
                  <a:cubicBezTo>
                    <a:pt x="75" y="285"/>
                    <a:pt x="75" y="285"/>
                    <a:pt x="75" y="285"/>
                  </a:cubicBezTo>
                  <a:cubicBezTo>
                    <a:pt x="74" y="285"/>
                    <a:pt x="74" y="285"/>
                    <a:pt x="74" y="285"/>
                  </a:cubicBezTo>
                  <a:cubicBezTo>
                    <a:pt x="74" y="285"/>
                    <a:pt x="74" y="285"/>
                    <a:pt x="74" y="285"/>
                  </a:cubicBezTo>
                  <a:cubicBezTo>
                    <a:pt x="74" y="285"/>
                    <a:pt x="74" y="285"/>
                    <a:pt x="74" y="285"/>
                  </a:cubicBezTo>
                  <a:cubicBezTo>
                    <a:pt x="74" y="285"/>
                    <a:pt x="74" y="285"/>
                    <a:pt x="74" y="285"/>
                  </a:cubicBezTo>
                  <a:cubicBezTo>
                    <a:pt x="74" y="284"/>
                    <a:pt x="74" y="284"/>
                    <a:pt x="74" y="284"/>
                  </a:cubicBezTo>
                  <a:cubicBezTo>
                    <a:pt x="74" y="283"/>
                    <a:pt x="74" y="283"/>
                    <a:pt x="74" y="283"/>
                  </a:cubicBezTo>
                  <a:cubicBezTo>
                    <a:pt x="74" y="282"/>
                    <a:pt x="74" y="282"/>
                    <a:pt x="74" y="282"/>
                  </a:cubicBezTo>
                  <a:cubicBezTo>
                    <a:pt x="75" y="282"/>
                    <a:pt x="75" y="282"/>
                    <a:pt x="75" y="282"/>
                  </a:cubicBezTo>
                  <a:cubicBezTo>
                    <a:pt x="81" y="282"/>
                    <a:pt x="81" y="282"/>
                    <a:pt x="81" y="282"/>
                  </a:cubicBezTo>
                  <a:cubicBezTo>
                    <a:pt x="88" y="282"/>
                    <a:pt x="88" y="282"/>
                    <a:pt x="88" y="282"/>
                  </a:cubicBezTo>
                  <a:cubicBezTo>
                    <a:pt x="91" y="282"/>
                    <a:pt x="91" y="282"/>
                    <a:pt x="91" y="282"/>
                  </a:cubicBezTo>
                  <a:cubicBezTo>
                    <a:pt x="91" y="283"/>
                    <a:pt x="92" y="284"/>
                    <a:pt x="92" y="285"/>
                  </a:cubicBezTo>
                  <a:cubicBezTo>
                    <a:pt x="91" y="285"/>
                    <a:pt x="91" y="285"/>
                    <a:pt x="91" y="285"/>
                  </a:cubicBezTo>
                  <a:lnTo>
                    <a:pt x="84" y="285"/>
                  </a:lnTo>
                  <a:close/>
                  <a:moveTo>
                    <a:pt x="75" y="280"/>
                  </a:moveTo>
                  <a:cubicBezTo>
                    <a:pt x="76" y="278"/>
                    <a:pt x="76" y="278"/>
                    <a:pt x="76" y="278"/>
                  </a:cubicBezTo>
                  <a:cubicBezTo>
                    <a:pt x="77" y="276"/>
                    <a:pt x="77" y="276"/>
                    <a:pt x="77" y="276"/>
                  </a:cubicBezTo>
                  <a:cubicBezTo>
                    <a:pt x="81" y="280"/>
                    <a:pt x="81" y="280"/>
                    <a:pt x="81" y="280"/>
                  </a:cubicBezTo>
                  <a:cubicBezTo>
                    <a:pt x="79" y="280"/>
                    <a:pt x="79" y="280"/>
                    <a:pt x="79" y="280"/>
                  </a:cubicBezTo>
                  <a:lnTo>
                    <a:pt x="75" y="280"/>
                  </a:lnTo>
                  <a:close/>
                  <a:moveTo>
                    <a:pt x="86" y="280"/>
                  </a:moveTo>
                  <a:cubicBezTo>
                    <a:pt x="85" y="280"/>
                    <a:pt x="85" y="280"/>
                    <a:pt x="85" y="280"/>
                  </a:cubicBezTo>
                  <a:cubicBezTo>
                    <a:pt x="85" y="279"/>
                    <a:pt x="85" y="279"/>
                    <a:pt x="85" y="279"/>
                  </a:cubicBezTo>
                  <a:cubicBezTo>
                    <a:pt x="86" y="276"/>
                    <a:pt x="86" y="276"/>
                    <a:pt x="86" y="276"/>
                  </a:cubicBezTo>
                  <a:cubicBezTo>
                    <a:pt x="90" y="280"/>
                    <a:pt x="90" y="280"/>
                    <a:pt x="90" y="280"/>
                  </a:cubicBezTo>
                  <a:lnTo>
                    <a:pt x="86" y="280"/>
                  </a:lnTo>
                  <a:close/>
                  <a:moveTo>
                    <a:pt x="86" y="273"/>
                  </a:moveTo>
                  <a:cubicBezTo>
                    <a:pt x="83" y="270"/>
                    <a:pt x="83" y="270"/>
                    <a:pt x="83" y="270"/>
                  </a:cubicBezTo>
                  <a:cubicBezTo>
                    <a:pt x="84" y="270"/>
                    <a:pt x="84" y="270"/>
                    <a:pt x="84" y="270"/>
                  </a:cubicBezTo>
                  <a:cubicBezTo>
                    <a:pt x="87" y="270"/>
                    <a:pt x="87" y="270"/>
                    <a:pt x="87" y="270"/>
                  </a:cubicBezTo>
                  <a:cubicBezTo>
                    <a:pt x="88" y="270"/>
                    <a:pt x="88" y="270"/>
                    <a:pt x="88" y="270"/>
                  </a:cubicBezTo>
                  <a:cubicBezTo>
                    <a:pt x="87" y="270"/>
                    <a:pt x="87" y="270"/>
                    <a:pt x="87" y="270"/>
                  </a:cubicBezTo>
                  <a:cubicBezTo>
                    <a:pt x="87" y="272"/>
                    <a:pt x="87" y="272"/>
                    <a:pt x="87" y="272"/>
                  </a:cubicBezTo>
                  <a:lnTo>
                    <a:pt x="86" y="273"/>
                  </a:lnTo>
                  <a:close/>
                  <a:moveTo>
                    <a:pt x="85" y="275"/>
                  </a:moveTo>
                  <a:cubicBezTo>
                    <a:pt x="84" y="278"/>
                    <a:pt x="84" y="278"/>
                    <a:pt x="84" y="278"/>
                  </a:cubicBezTo>
                  <a:cubicBezTo>
                    <a:pt x="83" y="280"/>
                    <a:pt x="83" y="280"/>
                    <a:pt x="83" y="280"/>
                  </a:cubicBezTo>
                  <a:cubicBezTo>
                    <a:pt x="78" y="275"/>
                    <a:pt x="78" y="275"/>
                    <a:pt x="78" y="275"/>
                  </a:cubicBezTo>
                  <a:cubicBezTo>
                    <a:pt x="79" y="274"/>
                    <a:pt x="79" y="274"/>
                    <a:pt x="79" y="274"/>
                  </a:cubicBezTo>
                  <a:cubicBezTo>
                    <a:pt x="81" y="270"/>
                    <a:pt x="81" y="270"/>
                    <a:pt x="81" y="270"/>
                  </a:cubicBezTo>
                  <a:lnTo>
                    <a:pt x="85" y="275"/>
                  </a:lnTo>
                  <a:close/>
                  <a:moveTo>
                    <a:pt x="78" y="272"/>
                  </a:moveTo>
                  <a:cubicBezTo>
                    <a:pt x="77" y="273"/>
                    <a:pt x="77" y="273"/>
                    <a:pt x="77" y="273"/>
                  </a:cubicBezTo>
                  <a:cubicBezTo>
                    <a:pt x="74" y="270"/>
                    <a:pt x="74" y="270"/>
                    <a:pt x="74" y="270"/>
                  </a:cubicBezTo>
                  <a:cubicBezTo>
                    <a:pt x="75" y="270"/>
                    <a:pt x="75" y="270"/>
                    <a:pt x="75" y="270"/>
                  </a:cubicBezTo>
                  <a:cubicBezTo>
                    <a:pt x="79" y="270"/>
                    <a:pt x="79" y="270"/>
                    <a:pt x="79" y="270"/>
                  </a:cubicBezTo>
                  <a:lnTo>
                    <a:pt x="78" y="272"/>
                  </a:lnTo>
                  <a:close/>
                  <a:moveTo>
                    <a:pt x="76" y="275"/>
                  </a:moveTo>
                  <a:cubicBezTo>
                    <a:pt x="75" y="277"/>
                    <a:pt x="75" y="277"/>
                    <a:pt x="75" y="277"/>
                  </a:cubicBezTo>
                  <a:cubicBezTo>
                    <a:pt x="73" y="279"/>
                    <a:pt x="73" y="279"/>
                    <a:pt x="73" y="279"/>
                  </a:cubicBezTo>
                  <a:cubicBezTo>
                    <a:pt x="73" y="277"/>
                    <a:pt x="73" y="276"/>
                    <a:pt x="73" y="275"/>
                  </a:cubicBezTo>
                  <a:cubicBezTo>
                    <a:pt x="73" y="274"/>
                    <a:pt x="73" y="273"/>
                    <a:pt x="73" y="272"/>
                  </a:cubicBezTo>
                  <a:lnTo>
                    <a:pt x="76" y="275"/>
                  </a:lnTo>
                  <a:close/>
                  <a:moveTo>
                    <a:pt x="63" y="352"/>
                  </a:moveTo>
                  <a:cubicBezTo>
                    <a:pt x="63" y="352"/>
                    <a:pt x="63" y="352"/>
                    <a:pt x="63" y="352"/>
                  </a:cubicBezTo>
                  <a:cubicBezTo>
                    <a:pt x="64" y="350"/>
                    <a:pt x="64" y="350"/>
                    <a:pt x="64" y="350"/>
                  </a:cubicBezTo>
                  <a:cubicBezTo>
                    <a:pt x="65" y="350"/>
                    <a:pt x="65" y="350"/>
                    <a:pt x="65" y="350"/>
                  </a:cubicBezTo>
                  <a:cubicBezTo>
                    <a:pt x="67" y="352"/>
                    <a:pt x="67" y="352"/>
                    <a:pt x="67" y="352"/>
                  </a:cubicBezTo>
                  <a:cubicBezTo>
                    <a:pt x="67" y="352"/>
                    <a:pt x="67" y="352"/>
                    <a:pt x="67" y="352"/>
                  </a:cubicBezTo>
                  <a:cubicBezTo>
                    <a:pt x="64" y="352"/>
                    <a:pt x="64" y="352"/>
                    <a:pt x="64" y="352"/>
                  </a:cubicBezTo>
                  <a:cubicBezTo>
                    <a:pt x="63" y="352"/>
                    <a:pt x="63" y="352"/>
                    <a:pt x="63" y="352"/>
                  </a:cubicBezTo>
                  <a:cubicBezTo>
                    <a:pt x="63" y="352"/>
                    <a:pt x="63" y="352"/>
                    <a:pt x="63" y="352"/>
                  </a:cubicBezTo>
                  <a:close/>
                  <a:moveTo>
                    <a:pt x="62" y="350"/>
                  </a:moveTo>
                  <a:cubicBezTo>
                    <a:pt x="62" y="348"/>
                    <a:pt x="62" y="348"/>
                    <a:pt x="62" y="348"/>
                  </a:cubicBezTo>
                  <a:cubicBezTo>
                    <a:pt x="62" y="347"/>
                    <a:pt x="62" y="347"/>
                    <a:pt x="62" y="347"/>
                  </a:cubicBezTo>
                  <a:cubicBezTo>
                    <a:pt x="62" y="346"/>
                    <a:pt x="62" y="346"/>
                    <a:pt x="62" y="346"/>
                  </a:cubicBezTo>
                  <a:cubicBezTo>
                    <a:pt x="64" y="348"/>
                    <a:pt x="64" y="348"/>
                    <a:pt x="64" y="348"/>
                  </a:cubicBezTo>
                  <a:cubicBezTo>
                    <a:pt x="64" y="348"/>
                    <a:pt x="64" y="348"/>
                    <a:pt x="64" y="348"/>
                  </a:cubicBezTo>
                  <a:cubicBezTo>
                    <a:pt x="63" y="349"/>
                    <a:pt x="63" y="349"/>
                    <a:pt x="63" y="349"/>
                  </a:cubicBezTo>
                  <a:lnTo>
                    <a:pt x="62" y="350"/>
                  </a:lnTo>
                  <a:close/>
                  <a:moveTo>
                    <a:pt x="65" y="365"/>
                  </a:moveTo>
                  <a:cubicBezTo>
                    <a:pt x="66" y="365"/>
                    <a:pt x="66" y="365"/>
                    <a:pt x="66" y="365"/>
                  </a:cubicBezTo>
                  <a:cubicBezTo>
                    <a:pt x="67" y="365"/>
                    <a:pt x="67" y="365"/>
                    <a:pt x="67" y="365"/>
                  </a:cubicBezTo>
                  <a:cubicBezTo>
                    <a:pt x="67" y="365"/>
                    <a:pt x="67" y="365"/>
                    <a:pt x="67" y="365"/>
                  </a:cubicBezTo>
                  <a:cubicBezTo>
                    <a:pt x="66" y="366"/>
                    <a:pt x="66" y="366"/>
                    <a:pt x="66" y="366"/>
                  </a:cubicBezTo>
                  <a:cubicBezTo>
                    <a:pt x="65" y="367"/>
                    <a:pt x="65" y="367"/>
                    <a:pt x="65" y="367"/>
                  </a:cubicBezTo>
                  <a:cubicBezTo>
                    <a:pt x="65" y="367"/>
                    <a:pt x="65" y="367"/>
                    <a:pt x="65" y="367"/>
                  </a:cubicBezTo>
                  <a:cubicBezTo>
                    <a:pt x="65" y="367"/>
                    <a:pt x="65" y="367"/>
                    <a:pt x="65" y="367"/>
                  </a:cubicBezTo>
                  <a:cubicBezTo>
                    <a:pt x="63" y="365"/>
                    <a:pt x="63" y="365"/>
                    <a:pt x="63" y="365"/>
                  </a:cubicBezTo>
                  <a:lnTo>
                    <a:pt x="65" y="365"/>
                  </a:lnTo>
                  <a:close/>
                  <a:moveTo>
                    <a:pt x="66" y="348"/>
                  </a:moveTo>
                  <a:cubicBezTo>
                    <a:pt x="66" y="348"/>
                    <a:pt x="66" y="348"/>
                    <a:pt x="66" y="348"/>
                  </a:cubicBezTo>
                  <a:cubicBezTo>
                    <a:pt x="67" y="346"/>
                    <a:pt x="67" y="346"/>
                    <a:pt x="67" y="346"/>
                  </a:cubicBezTo>
                  <a:cubicBezTo>
                    <a:pt x="68" y="346"/>
                    <a:pt x="68" y="346"/>
                    <a:pt x="68" y="346"/>
                  </a:cubicBezTo>
                  <a:cubicBezTo>
                    <a:pt x="68" y="347"/>
                    <a:pt x="68" y="347"/>
                    <a:pt x="68" y="347"/>
                  </a:cubicBezTo>
                  <a:cubicBezTo>
                    <a:pt x="68" y="349"/>
                    <a:pt x="68" y="349"/>
                    <a:pt x="68" y="349"/>
                  </a:cubicBezTo>
                  <a:cubicBezTo>
                    <a:pt x="68" y="350"/>
                    <a:pt x="68" y="350"/>
                    <a:pt x="68" y="350"/>
                  </a:cubicBezTo>
                  <a:lnTo>
                    <a:pt x="66" y="348"/>
                  </a:lnTo>
                  <a:close/>
                  <a:moveTo>
                    <a:pt x="62" y="370"/>
                  </a:moveTo>
                  <a:cubicBezTo>
                    <a:pt x="62" y="369"/>
                    <a:pt x="62" y="369"/>
                    <a:pt x="62" y="369"/>
                  </a:cubicBezTo>
                  <a:cubicBezTo>
                    <a:pt x="62" y="368"/>
                    <a:pt x="62" y="368"/>
                    <a:pt x="62" y="368"/>
                  </a:cubicBezTo>
                  <a:cubicBezTo>
                    <a:pt x="62" y="367"/>
                    <a:pt x="62" y="367"/>
                    <a:pt x="62" y="367"/>
                  </a:cubicBezTo>
                  <a:cubicBezTo>
                    <a:pt x="62" y="367"/>
                    <a:pt x="62" y="367"/>
                    <a:pt x="62" y="367"/>
                  </a:cubicBezTo>
                  <a:cubicBezTo>
                    <a:pt x="64" y="368"/>
                    <a:pt x="64" y="368"/>
                    <a:pt x="64" y="368"/>
                  </a:cubicBezTo>
                  <a:cubicBezTo>
                    <a:pt x="64" y="369"/>
                    <a:pt x="64" y="369"/>
                    <a:pt x="64" y="369"/>
                  </a:cubicBezTo>
                  <a:cubicBezTo>
                    <a:pt x="63" y="370"/>
                    <a:pt x="63" y="370"/>
                    <a:pt x="63" y="370"/>
                  </a:cubicBezTo>
                  <a:cubicBezTo>
                    <a:pt x="63" y="370"/>
                    <a:pt x="63" y="370"/>
                    <a:pt x="63" y="370"/>
                  </a:cubicBezTo>
                  <a:cubicBezTo>
                    <a:pt x="63" y="371"/>
                    <a:pt x="63" y="371"/>
                    <a:pt x="63" y="371"/>
                  </a:cubicBezTo>
                  <a:cubicBezTo>
                    <a:pt x="62" y="372"/>
                    <a:pt x="62" y="372"/>
                    <a:pt x="62" y="372"/>
                  </a:cubicBezTo>
                  <a:lnTo>
                    <a:pt x="62" y="370"/>
                  </a:lnTo>
                  <a:close/>
                  <a:moveTo>
                    <a:pt x="67" y="374"/>
                  </a:moveTo>
                  <a:cubicBezTo>
                    <a:pt x="66" y="374"/>
                    <a:pt x="66" y="374"/>
                    <a:pt x="66" y="374"/>
                  </a:cubicBezTo>
                  <a:cubicBezTo>
                    <a:pt x="65" y="374"/>
                    <a:pt x="65" y="374"/>
                    <a:pt x="65" y="374"/>
                  </a:cubicBezTo>
                  <a:cubicBezTo>
                    <a:pt x="65" y="374"/>
                    <a:pt x="65" y="374"/>
                    <a:pt x="65" y="374"/>
                  </a:cubicBezTo>
                  <a:cubicBezTo>
                    <a:pt x="65" y="374"/>
                    <a:pt x="65" y="374"/>
                    <a:pt x="65" y="374"/>
                  </a:cubicBezTo>
                  <a:cubicBezTo>
                    <a:pt x="65" y="374"/>
                    <a:pt x="65" y="374"/>
                    <a:pt x="65" y="374"/>
                  </a:cubicBezTo>
                  <a:cubicBezTo>
                    <a:pt x="65" y="374"/>
                    <a:pt x="65" y="374"/>
                    <a:pt x="65" y="374"/>
                  </a:cubicBezTo>
                  <a:cubicBezTo>
                    <a:pt x="65" y="374"/>
                    <a:pt x="65" y="374"/>
                    <a:pt x="65" y="374"/>
                  </a:cubicBezTo>
                  <a:cubicBezTo>
                    <a:pt x="65" y="374"/>
                    <a:pt x="65" y="374"/>
                    <a:pt x="65" y="374"/>
                  </a:cubicBezTo>
                  <a:cubicBezTo>
                    <a:pt x="65" y="374"/>
                    <a:pt x="65" y="374"/>
                    <a:pt x="65" y="374"/>
                  </a:cubicBezTo>
                  <a:cubicBezTo>
                    <a:pt x="65" y="374"/>
                    <a:pt x="65" y="374"/>
                    <a:pt x="65" y="374"/>
                  </a:cubicBezTo>
                  <a:cubicBezTo>
                    <a:pt x="65" y="374"/>
                    <a:pt x="65" y="374"/>
                    <a:pt x="65" y="374"/>
                  </a:cubicBezTo>
                  <a:cubicBezTo>
                    <a:pt x="63" y="374"/>
                    <a:pt x="63" y="374"/>
                    <a:pt x="63" y="374"/>
                  </a:cubicBezTo>
                  <a:cubicBezTo>
                    <a:pt x="64" y="372"/>
                    <a:pt x="64" y="372"/>
                    <a:pt x="64" y="372"/>
                  </a:cubicBezTo>
                  <a:cubicBezTo>
                    <a:pt x="65" y="371"/>
                    <a:pt x="65" y="371"/>
                    <a:pt x="65" y="371"/>
                  </a:cubicBezTo>
                  <a:cubicBezTo>
                    <a:pt x="65" y="371"/>
                    <a:pt x="65" y="371"/>
                    <a:pt x="65" y="371"/>
                  </a:cubicBezTo>
                  <a:cubicBezTo>
                    <a:pt x="65" y="370"/>
                    <a:pt x="65" y="370"/>
                    <a:pt x="65" y="370"/>
                  </a:cubicBezTo>
                  <a:cubicBezTo>
                    <a:pt x="67" y="373"/>
                    <a:pt x="67" y="373"/>
                    <a:pt x="67" y="373"/>
                  </a:cubicBezTo>
                  <a:cubicBezTo>
                    <a:pt x="68" y="374"/>
                    <a:pt x="68" y="374"/>
                    <a:pt x="68" y="374"/>
                  </a:cubicBezTo>
                  <a:lnTo>
                    <a:pt x="67" y="374"/>
                  </a:lnTo>
                  <a:close/>
                  <a:moveTo>
                    <a:pt x="66" y="369"/>
                  </a:moveTo>
                  <a:cubicBezTo>
                    <a:pt x="67" y="369"/>
                    <a:pt x="67" y="369"/>
                    <a:pt x="67" y="369"/>
                  </a:cubicBezTo>
                  <a:cubicBezTo>
                    <a:pt x="67" y="367"/>
                    <a:pt x="67" y="367"/>
                    <a:pt x="67" y="367"/>
                  </a:cubicBezTo>
                  <a:cubicBezTo>
                    <a:pt x="68" y="367"/>
                    <a:pt x="68" y="367"/>
                    <a:pt x="68" y="367"/>
                  </a:cubicBezTo>
                  <a:cubicBezTo>
                    <a:pt x="68" y="367"/>
                    <a:pt x="68" y="367"/>
                    <a:pt x="68" y="367"/>
                  </a:cubicBezTo>
                  <a:cubicBezTo>
                    <a:pt x="68" y="367"/>
                    <a:pt x="68" y="367"/>
                    <a:pt x="68" y="367"/>
                  </a:cubicBezTo>
                  <a:cubicBezTo>
                    <a:pt x="68" y="368"/>
                    <a:pt x="68" y="368"/>
                    <a:pt x="68" y="368"/>
                  </a:cubicBezTo>
                  <a:cubicBezTo>
                    <a:pt x="68" y="370"/>
                    <a:pt x="68" y="370"/>
                    <a:pt x="68" y="370"/>
                  </a:cubicBezTo>
                  <a:cubicBezTo>
                    <a:pt x="68" y="372"/>
                    <a:pt x="68" y="372"/>
                    <a:pt x="68" y="372"/>
                  </a:cubicBezTo>
                  <a:lnTo>
                    <a:pt x="66" y="369"/>
                  </a:lnTo>
                  <a:close/>
                  <a:moveTo>
                    <a:pt x="71" y="359"/>
                  </a:moveTo>
                  <a:cubicBezTo>
                    <a:pt x="71" y="359"/>
                    <a:pt x="71" y="359"/>
                    <a:pt x="71" y="359"/>
                  </a:cubicBezTo>
                  <a:cubicBezTo>
                    <a:pt x="70" y="360"/>
                    <a:pt x="70" y="360"/>
                    <a:pt x="70" y="360"/>
                  </a:cubicBezTo>
                  <a:cubicBezTo>
                    <a:pt x="70" y="361"/>
                    <a:pt x="70" y="361"/>
                    <a:pt x="70" y="361"/>
                  </a:cubicBezTo>
                  <a:cubicBezTo>
                    <a:pt x="70" y="360"/>
                    <a:pt x="70" y="360"/>
                    <a:pt x="70" y="360"/>
                  </a:cubicBezTo>
                  <a:cubicBezTo>
                    <a:pt x="70" y="359"/>
                    <a:pt x="70" y="359"/>
                    <a:pt x="70" y="359"/>
                  </a:cubicBezTo>
                  <a:cubicBezTo>
                    <a:pt x="70" y="358"/>
                    <a:pt x="70" y="358"/>
                    <a:pt x="70" y="358"/>
                  </a:cubicBezTo>
                  <a:cubicBezTo>
                    <a:pt x="70" y="356"/>
                    <a:pt x="70" y="356"/>
                    <a:pt x="70" y="356"/>
                  </a:cubicBezTo>
                  <a:cubicBezTo>
                    <a:pt x="71" y="359"/>
                    <a:pt x="71" y="359"/>
                    <a:pt x="71" y="359"/>
                  </a:cubicBezTo>
                  <a:close/>
                  <a:moveTo>
                    <a:pt x="75" y="374"/>
                  </a:moveTo>
                  <a:cubicBezTo>
                    <a:pt x="74" y="374"/>
                    <a:pt x="74" y="374"/>
                    <a:pt x="74" y="374"/>
                  </a:cubicBezTo>
                  <a:cubicBezTo>
                    <a:pt x="72" y="374"/>
                    <a:pt x="72" y="374"/>
                    <a:pt x="72" y="374"/>
                  </a:cubicBezTo>
                  <a:cubicBezTo>
                    <a:pt x="71" y="374"/>
                    <a:pt x="71" y="374"/>
                    <a:pt x="71" y="374"/>
                  </a:cubicBezTo>
                  <a:cubicBezTo>
                    <a:pt x="72" y="373"/>
                    <a:pt x="72" y="373"/>
                    <a:pt x="72" y="373"/>
                  </a:cubicBezTo>
                  <a:cubicBezTo>
                    <a:pt x="72" y="372"/>
                    <a:pt x="72" y="372"/>
                    <a:pt x="72" y="372"/>
                  </a:cubicBezTo>
                  <a:cubicBezTo>
                    <a:pt x="73" y="371"/>
                    <a:pt x="73" y="371"/>
                    <a:pt x="73" y="371"/>
                  </a:cubicBezTo>
                  <a:cubicBezTo>
                    <a:pt x="73" y="370"/>
                    <a:pt x="73" y="370"/>
                    <a:pt x="73" y="370"/>
                  </a:cubicBezTo>
                  <a:cubicBezTo>
                    <a:pt x="76" y="374"/>
                    <a:pt x="76" y="374"/>
                    <a:pt x="76" y="374"/>
                  </a:cubicBezTo>
                  <a:lnTo>
                    <a:pt x="75" y="374"/>
                  </a:lnTo>
                  <a:close/>
                  <a:moveTo>
                    <a:pt x="74" y="369"/>
                  </a:moveTo>
                  <a:cubicBezTo>
                    <a:pt x="75" y="368"/>
                    <a:pt x="75" y="368"/>
                    <a:pt x="75" y="368"/>
                  </a:cubicBezTo>
                  <a:cubicBezTo>
                    <a:pt x="75" y="368"/>
                    <a:pt x="75" y="368"/>
                    <a:pt x="75" y="368"/>
                  </a:cubicBezTo>
                  <a:cubicBezTo>
                    <a:pt x="75" y="367"/>
                    <a:pt x="75" y="367"/>
                    <a:pt x="75" y="367"/>
                  </a:cubicBezTo>
                  <a:cubicBezTo>
                    <a:pt x="76" y="367"/>
                    <a:pt x="76" y="367"/>
                    <a:pt x="76" y="367"/>
                  </a:cubicBezTo>
                  <a:cubicBezTo>
                    <a:pt x="76" y="366"/>
                    <a:pt x="76" y="366"/>
                    <a:pt x="76" y="366"/>
                  </a:cubicBezTo>
                  <a:cubicBezTo>
                    <a:pt x="76" y="367"/>
                    <a:pt x="76" y="367"/>
                    <a:pt x="76" y="367"/>
                  </a:cubicBezTo>
                  <a:cubicBezTo>
                    <a:pt x="76" y="368"/>
                    <a:pt x="76" y="368"/>
                    <a:pt x="76" y="368"/>
                  </a:cubicBezTo>
                  <a:cubicBezTo>
                    <a:pt x="77" y="370"/>
                    <a:pt x="77" y="370"/>
                    <a:pt x="77" y="370"/>
                  </a:cubicBezTo>
                  <a:cubicBezTo>
                    <a:pt x="77" y="370"/>
                    <a:pt x="77" y="370"/>
                    <a:pt x="77" y="370"/>
                  </a:cubicBezTo>
                  <a:cubicBezTo>
                    <a:pt x="77" y="371"/>
                    <a:pt x="77" y="371"/>
                    <a:pt x="77" y="371"/>
                  </a:cubicBezTo>
                  <a:lnTo>
                    <a:pt x="74" y="369"/>
                  </a:lnTo>
                  <a:close/>
                  <a:moveTo>
                    <a:pt x="77" y="305"/>
                  </a:moveTo>
                  <a:cubicBezTo>
                    <a:pt x="77" y="304"/>
                    <a:pt x="77" y="304"/>
                    <a:pt x="77" y="303"/>
                  </a:cubicBezTo>
                  <a:cubicBezTo>
                    <a:pt x="82" y="306"/>
                    <a:pt x="82" y="306"/>
                    <a:pt x="82" y="306"/>
                  </a:cubicBezTo>
                  <a:cubicBezTo>
                    <a:pt x="85" y="308"/>
                    <a:pt x="85" y="308"/>
                    <a:pt x="85" y="308"/>
                  </a:cubicBezTo>
                  <a:cubicBezTo>
                    <a:pt x="87" y="309"/>
                    <a:pt x="87" y="309"/>
                    <a:pt x="87" y="309"/>
                  </a:cubicBezTo>
                  <a:cubicBezTo>
                    <a:pt x="87" y="309"/>
                    <a:pt x="87" y="309"/>
                    <a:pt x="87" y="309"/>
                  </a:cubicBezTo>
                  <a:cubicBezTo>
                    <a:pt x="86" y="310"/>
                    <a:pt x="86" y="310"/>
                    <a:pt x="86" y="310"/>
                  </a:cubicBezTo>
                  <a:cubicBezTo>
                    <a:pt x="84" y="312"/>
                    <a:pt x="84" y="312"/>
                    <a:pt x="84" y="312"/>
                  </a:cubicBezTo>
                  <a:cubicBezTo>
                    <a:pt x="83" y="313"/>
                    <a:pt x="83" y="313"/>
                    <a:pt x="83" y="313"/>
                  </a:cubicBezTo>
                  <a:cubicBezTo>
                    <a:pt x="81" y="314"/>
                    <a:pt x="81" y="314"/>
                    <a:pt x="81" y="314"/>
                  </a:cubicBezTo>
                  <a:cubicBezTo>
                    <a:pt x="81" y="315"/>
                    <a:pt x="81" y="315"/>
                    <a:pt x="81" y="315"/>
                  </a:cubicBezTo>
                  <a:cubicBezTo>
                    <a:pt x="80" y="315"/>
                    <a:pt x="80" y="315"/>
                    <a:pt x="80" y="315"/>
                  </a:cubicBezTo>
                  <a:cubicBezTo>
                    <a:pt x="80" y="316"/>
                    <a:pt x="80" y="316"/>
                    <a:pt x="80" y="316"/>
                  </a:cubicBezTo>
                  <a:cubicBezTo>
                    <a:pt x="79" y="316"/>
                    <a:pt x="79" y="316"/>
                    <a:pt x="79" y="316"/>
                  </a:cubicBezTo>
                  <a:cubicBezTo>
                    <a:pt x="79" y="316"/>
                    <a:pt x="79" y="315"/>
                    <a:pt x="78" y="314"/>
                  </a:cubicBezTo>
                  <a:cubicBezTo>
                    <a:pt x="78" y="313"/>
                    <a:pt x="78" y="313"/>
                    <a:pt x="78" y="313"/>
                  </a:cubicBezTo>
                  <a:cubicBezTo>
                    <a:pt x="78" y="312"/>
                    <a:pt x="78" y="312"/>
                    <a:pt x="78" y="312"/>
                  </a:cubicBezTo>
                  <a:cubicBezTo>
                    <a:pt x="78" y="311"/>
                    <a:pt x="78" y="311"/>
                    <a:pt x="78" y="311"/>
                  </a:cubicBezTo>
                  <a:cubicBezTo>
                    <a:pt x="78" y="310"/>
                    <a:pt x="77" y="309"/>
                    <a:pt x="77" y="307"/>
                  </a:cubicBezTo>
                  <a:cubicBezTo>
                    <a:pt x="77" y="307"/>
                    <a:pt x="77" y="306"/>
                    <a:pt x="77" y="305"/>
                  </a:cubicBezTo>
                  <a:close/>
                  <a:moveTo>
                    <a:pt x="77" y="361"/>
                  </a:moveTo>
                  <a:cubicBezTo>
                    <a:pt x="77" y="360"/>
                    <a:pt x="77" y="360"/>
                    <a:pt x="77" y="360"/>
                  </a:cubicBezTo>
                  <a:cubicBezTo>
                    <a:pt x="77" y="358"/>
                    <a:pt x="77" y="358"/>
                    <a:pt x="77" y="358"/>
                  </a:cubicBezTo>
                  <a:cubicBezTo>
                    <a:pt x="77" y="356"/>
                    <a:pt x="77" y="356"/>
                    <a:pt x="77" y="356"/>
                  </a:cubicBezTo>
                  <a:cubicBezTo>
                    <a:pt x="79" y="358"/>
                    <a:pt x="79" y="358"/>
                    <a:pt x="79" y="358"/>
                  </a:cubicBezTo>
                  <a:cubicBezTo>
                    <a:pt x="78" y="359"/>
                    <a:pt x="78" y="359"/>
                    <a:pt x="78" y="359"/>
                  </a:cubicBezTo>
                  <a:cubicBezTo>
                    <a:pt x="78" y="360"/>
                    <a:pt x="78" y="360"/>
                    <a:pt x="78" y="360"/>
                  </a:cubicBezTo>
                  <a:lnTo>
                    <a:pt x="77" y="361"/>
                  </a:lnTo>
                  <a:close/>
                  <a:moveTo>
                    <a:pt x="79" y="370"/>
                  </a:moveTo>
                  <a:cubicBezTo>
                    <a:pt x="79" y="371"/>
                    <a:pt x="79" y="371"/>
                    <a:pt x="79" y="371"/>
                  </a:cubicBezTo>
                  <a:cubicBezTo>
                    <a:pt x="79" y="372"/>
                    <a:pt x="79" y="372"/>
                    <a:pt x="79" y="372"/>
                  </a:cubicBezTo>
                  <a:cubicBezTo>
                    <a:pt x="79" y="370"/>
                    <a:pt x="79" y="370"/>
                    <a:pt x="79" y="370"/>
                  </a:cubicBezTo>
                  <a:cubicBezTo>
                    <a:pt x="78" y="369"/>
                    <a:pt x="78" y="369"/>
                    <a:pt x="78" y="369"/>
                  </a:cubicBezTo>
                  <a:cubicBezTo>
                    <a:pt x="78" y="368"/>
                    <a:pt x="78" y="368"/>
                    <a:pt x="78" y="368"/>
                  </a:cubicBezTo>
                  <a:cubicBezTo>
                    <a:pt x="78" y="367"/>
                    <a:pt x="78" y="367"/>
                    <a:pt x="78" y="367"/>
                  </a:cubicBezTo>
                  <a:cubicBezTo>
                    <a:pt x="80" y="369"/>
                    <a:pt x="80" y="369"/>
                    <a:pt x="80" y="369"/>
                  </a:cubicBezTo>
                  <a:cubicBezTo>
                    <a:pt x="80" y="369"/>
                    <a:pt x="80" y="369"/>
                    <a:pt x="80" y="369"/>
                  </a:cubicBezTo>
                  <a:lnTo>
                    <a:pt x="79" y="370"/>
                  </a:lnTo>
                  <a:close/>
                  <a:moveTo>
                    <a:pt x="84" y="373"/>
                  </a:moveTo>
                  <a:cubicBezTo>
                    <a:pt x="83" y="374"/>
                    <a:pt x="83" y="374"/>
                    <a:pt x="83" y="374"/>
                  </a:cubicBezTo>
                  <a:cubicBezTo>
                    <a:pt x="82" y="374"/>
                    <a:pt x="82" y="374"/>
                    <a:pt x="82" y="374"/>
                  </a:cubicBezTo>
                  <a:cubicBezTo>
                    <a:pt x="80" y="374"/>
                    <a:pt x="80" y="374"/>
                    <a:pt x="80" y="374"/>
                  </a:cubicBezTo>
                  <a:cubicBezTo>
                    <a:pt x="80" y="374"/>
                    <a:pt x="80" y="374"/>
                    <a:pt x="80" y="374"/>
                  </a:cubicBezTo>
                  <a:cubicBezTo>
                    <a:pt x="80" y="374"/>
                    <a:pt x="80" y="374"/>
                    <a:pt x="80" y="374"/>
                  </a:cubicBezTo>
                  <a:cubicBezTo>
                    <a:pt x="80" y="373"/>
                    <a:pt x="80" y="373"/>
                    <a:pt x="80" y="373"/>
                  </a:cubicBezTo>
                  <a:cubicBezTo>
                    <a:pt x="80" y="373"/>
                    <a:pt x="80" y="373"/>
                    <a:pt x="80" y="373"/>
                  </a:cubicBezTo>
                  <a:cubicBezTo>
                    <a:pt x="81" y="372"/>
                    <a:pt x="81" y="372"/>
                    <a:pt x="81" y="372"/>
                  </a:cubicBezTo>
                  <a:cubicBezTo>
                    <a:pt x="81" y="372"/>
                    <a:pt x="81" y="372"/>
                    <a:pt x="81" y="372"/>
                  </a:cubicBezTo>
                  <a:cubicBezTo>
                    <a:pt x="81" y="371"/>
                    <a:pt x="81" y="371"/>
                    <a:pt x="81" y="371"/>
                  </a:cubicBezTo>
                  <a:cubicBezTo>
                    <a:pt x="82" y="370"/>
                    <a:pt x="82" y="370"/>
                    <a:pt x="82" y="370"/>
                  </a:cubicBezTo>
                  <a:cubicBezTo>
                    <a:pt x="85" y="373"/>
                    <a:pt x="85" y="373"/>
                    <a:pt x="85" y="373"/>
                  </a:cubicBezTo>
                  <a:lnTo>
                    <a:pt x="84" y="373"/>
                  </a:lnTo>
                  <a:close/>
                  <a:moveTo>
                    <a:pt x="82" y="368"/>
                  </a:moveTo>
                  <a:cubicBezTo>
                    <a:pt x="83" y="367"/>
                    <a:pt x="83" y="367"/>
                    <a:pt x="83" y="367"/>
                  </a:cubicBezTo>
                  <a:cubicBezTo>
                    <a:pt x="83" y="367"/>
                    <a:pt x="83" y="367"/>
                    <a:pt x="83" y="367"/>
                  </a:cubicBezTo>
                  <a:cubicBezTo>
                    <a:pt x="84" y="366"/>
                    <a:pt x="84" y="366"/>
                    <a:pt x="84" y="366"/>
                  </a:cubicBezTo>
                  <a:cubicBezTo>
                    <a:pt x="84" y="367"/>
                    <a:pt x="84" y="367"/>
                    <a:pt x="84" y="367"/>
                  </a:cubicBezTo>
                  <a:cubicBezTo>
                    <a:pt x="84" y="369"/>
                    <a:pt x="84" y="369"/>
                    <a:pt x="84" y="369"/>
                  </a:cubicBezTo>
                  <a:cubicBezTo>
                    <a:pt x="85" y="371"/>
                    <a:pt x="85" y="371"/>
                    <a:pt x="85" y="371"/>
                  </a:cubicBezTo>
                  <a:lnTo>
                    <a:pt x="82" y="368"/>
                  </a:lnTo>
                  <a:close/>
                  <a:moveTo>
                    <a:pt x="88" y="370"/>
                  </a:moveTo>
                  <a:cubicBezTo>
                    <a:pt x="88" y="371"/>
                    <a:pt x="88" y="371"/>
                    <a:pt x="88" y="371"/>
                  </a:cubicBezTo>
                  <a:cubicBezTo>
                    <a:pt x="87" y="372"/>
                    <a:pt x="87" y="372"/>
                    <a:pt x="87" y="372"/>
                  </a:cubicBezTo>
                  <a:cubicBezTo>
                    <a:pt x="87" y="372"/>
                    <a:pt x="87" y="372"/>
                    <a:pt x="87" y="372"/>
                  </a:cubicBezTo>
                  <a:cubicBezTo>
                    <a:pt x="87" y="372"/>
                    <a:pt x="87" y="372"/>
                    <a:pt x="87" y="372"/>
                  </a:cubicBezTo>
                  <a:cubicBezTo>
                    <a:pt x="87" y="370"/>
                    <a:pt x="87" y="370"/>
                    <a:pt x="87" y="370"/>
                  </a:cubicBezTo>
                  <a:cubicBezTo>
                    <a:pt x="86" y="368"/>
                    <a:pt x="86" y="368"/>
                    <a:pt x="86" y="368"/>
                  </a:cubicBezTo>
                  <a:cubicBezTo>
                    <a:pt x="86" y="367"/>
                    <a:pt x="86" y="367"/>
                    <a:pt x="86" y="367"/>
                  </a:cubicBezTo>
                  <a:cubicBezTo>
                    <a:pt x="88" y="369"/>
                    <a:pt x="88" y="369"/>
                    <a:pt x="88" y="369"/>
                  </a:cubicBezTo>
                  <a:lnTo>
                    <a:pt x="88" y="370"/>
                  </a:lnTo>
                  <a:close/>
                  <a:moveTo>
                    <a:pt x="88" y="363"/>
                  </a:moveTo>
                  <a:cubicBezTo>
                    <a:pt x="87" y="363"/>
                    <a:pt x="87" y="363"/>
                    <a:pt x="87" y="363"/>
                  </a:cubicBezTo>
                  <a:cubicBezTo>
                    <a:pt x="86" y="363"/>
                    <a:pt x="86" y="363"/>
                    <a:pt x="86" y="363"/>
                  </a:cubicBezTo>
                  <a:cubicBezTo>
                    <a:pt x="86" y="363"/>
                    <a:pt x="86" y="363"/>
                    <a:pt x="86" y="363"/>
                  </a:cubicBezTo>
                  <a:cubicBezTo>
                    <a:pt x="86" y="362"/>
                    <a:pt x="86" y="362"/>
                    <a:pt x="86" y="362"/>
                  </a:cubicBezTo>
                  <a:cubicBezTo>
                    <a:pt x="86" y="362"/>
                    <a:pt x="86" y="362"/>
                    <a:pt x="86" y="362"/>
                  </a:cubicBezTo>
                  <a:cubicBezTo>
                    <a:pt x="86" y="361"/>
                    <a:pt x="86" y="361"/>
                    <a:pt x="86" y="361"/>
                  </a:cubicBezTo>
                  <a:cubicBezTo>
                    <a:pt x="87" y="360"/>
                    <a:pt x="87" y="360"/>
                    <a:pt x="87" y="360"/>
                  </a:cubicBezTo>
                  <a:cubicBezTo>
                    <a:pt x="87" y="360"/>
                    <a:pt x="87" y="360"/>
                    <a:pt x="87" y="360"/>
                  </a:cubicBezTo>
                  <a:cubicBezTo>
                    <a:pt x="88" y="361"/>
                    <a:pt x="88" y="361"/>
                    <a:pt x="88" y="361"/>
                  </a:cubicBezTo>
                  <a:cubicBezTo>
                    <a:pt x="89" y="363"/>
                    <a:pt x="89" y="363"/>
                    <a:pt x="89" y="363"/>
                  </a:cubicBezTo>
                  <a:lnTo>
                    <a:pt x="88" y="363"/>
                  </a:lnTo>
                  <a:close/>
                  <a:moveTo>
                    <a:pt x="92" y="373"/>
                  </a:moveTo>
                  <a:cubicBezTo>
                    <a:pt x="90" y="373"/>
                    <a:pt x="90" y="373"/>
                    <a:pt x="90" y="373"/>
                  </a:cubicBezTo>
                  <a:cubicBezTo>
                    <a:pt x="89" y="373"/>
                    <a:pt x="89" y="373"/>
                    <a:pt x="89" y="373"/>
                  </a:cubicBezTo>
                  <a:cubicBezTo>
                    <a:pt x="89" y="373"/>
                    <a:pt x="89" y="373"/>
                    <a:pt x="89" y="373"/>
                  </a:cubicBezTo>
                  <a:cubicBezTo>
                    <a:pt x="89" y="373"/>
                    <a:pt x="89" y="373"/>
                    <a:pt x="89" y="373"/>
                  </a:cubicBezTo>
                  <a:cubicBezTo>
                    <a:pt x="89" y="372"/>
                    <a:pt x="89" y="372"/>
                    <a:pt x="89" y="372"/>
                  </a:cubicBezTo>
                  <a:cubicBezTo>
                    <a:pt x="89" y="371"/>
                    <a:pt x="89" y="371"/>
                    <a:pt x="89" y="371"/>
                  </a:cubicBezTo>
                  <a:cubicBezTo>
                    <a:pt x="90" y="370"/>
                    <a:pt x="90" y="370"/>
                    <a:pt x="90" y="370"/>
                  </a:cubicBezTo>
                  <a:cubicBezTo>
                    <a:pt x="94" y="373"/>
                    <a:pt x="94" y="373"/>
                    <a:pt x="94" y="373"/>
                  </a:cubicBezTo>
                  <a:lnTo>
                    <a:pt x="92" y="373"/>
                  </a:lnTo>
                  <a:close/>
                  <a:moveTo>
                    <a:pt x="96" y="370"/>
                  </a:moveTo>
                  <a:cubicBezTo>
                    <a:pt x="96" y="371"/>
                    <a:pt x="96" y="371"/>
                    <a:pt x="96" y="371"/>
                  </a:cubicBezTo>
                  <a:cubicBezTo>
                    <a:pt x="96" y="371"/>
                    <a:pt x="96" y="371"/>
                    <a:pt x="96" y="371"/>
                  </a:cubicBezTo>
                  <a:cubicBezTo>
                    <a:pt x="95" y="370"/>
                    <a:pt x="95" y="370"/>
                    <a:pt x="95" y="370"/>
                  </a:cubicBezTo>
                  <a:cubicBezTo>
                    <a:pt x="95" y="369"/>
                    <a:pt x="95" y="369"/>
                    <a:pt x="95" y="369"/>
                  </a:cubicBezTo>
                  <a:cubicBezTo>
                    <a:pt x="94" y="367"/>
                    <a:pt x="94" y="367"/>
                    <a:pt x="94" y="367"/>
                  </a:cubicBezTo>
                  <a:cubicBezTo>
                    <a:pt x="96" y="369"/>
                    <a:pt x="96" y="369"/>
                    <a:pt x="96" y="369"/>
                  </a:cubicBezTo>
                  <a:lnTo>
                    <a:pt x="96" y="370"/>
                  </a:lnTo>
                  <a:close/>
                  <a:moveTo>
                    <a:pt x="96" y="358"/>
                  </a:moveTo>
                  <a:cubicBezTo>
                    <a:pt x="96" y="358"/>
                    <a:pt x="96" y="358"/>
                    <a:pt x="96" y="358"/>
                  </a:cubicBezTo>
                  <a:cubicBezTo>
                    <a:pt x="97" y="357"/>
                    <a:pt x="97" y="357"/>
                    <a:pt x="97" y="357"/>
                  </a:cubicBezTo>
                  <a:cubicBezTo>
                    <a:pt x="97" y="357"/>
                    <a:pt x="97" y="357"/>
                    <a:pt x="97" y="357"/>
                  </a:cubicBezTo>
                  <a:cubicBezTo>
                    <a:pt x="98" y="356"/>
                    <a:pt x="98" y="356"/>
                    <a:pt x="98" y="356"/>
                  </a:cubicBezTo>
                  <a:cubicBezTo>
                    <a:pt x="98" y="358"/>
                    <a:pt x="98" y="358"/>
                    <a:pt x="98" y="358"/>
                  </a:cubicBezTo>
                  <a:cubicBezTo>
                    <a:pt x="98" y="358"/>
                    <a:pt x="98" y="358"/>
                    <a:pt x="98" y="358"/>
                  </a:cubicBezTo>
                  <a:cubicBezTo>
                    <a:pt x="98" y="359"/>
                    <a:pt x="98" y="359"/>
                    <a:pt x="98" y="359"/>
                  </a:cubicBezTo>
                  <a:cubicBezTo>
                    <a:pt x="98" y="361"/>
                    <a:pt x="98" y="361"/>
                    <a:pt x="98" y="361"/>
                  </a:cubicBezTo>
                  <a:lnTo>
                    <a:pt x="96" y="358"/>
                  </a:lnTo>
                  <a:close/>
                  <a:moveTo>
                    <a:pt x="96" y="348"/>
                  </a:moveTo>
                  <a:cubicBezTo>
                    <a:pt x="96" y="347"/>
                    <a:pt x="96" y="347"/>
                    <a:pt x="96" y="347"/>
                  </a:cubicBezTo>
                  <a:cubicBezTo>
                    <a:pt x="96" y="347"/>
                    <a:pt x="96" y="347"/>
                    <a:pt x="96" y="347"/>
                  </a:cubicBezTo>
                  <a:cubicBezTo>
                    <a:pt x="97" y="347"/>
                    <a:pt x="97" y="347"/>
                    <a:pt x="97" y="347"/>
                  </a:cubicBezTo>
                  <a:cubicBezTo>
                    <a:pt x="97" y="346"/>
                    <a:pt x="97" y="346"/>
                    <a:pt x="97" y="346"/>
                  </a:cubicBezTo>
                  <a:cubicBezTo>
                    <a:pt x="97" y="346"/>
                    <a:pt x="97" y="346"/>
                    <a:pt x="97" y="346"/>
                  </a:cubicBezTo>
                  <a:cubicBezTo>
                    <a:pt x="97" y="346"/>
                    <a:pt x="97" y="346"/>
                    <a:pt x="97" y="346"/>
                  </a:cubicBezTo>
                  <a:cubicBezTo>
                    <a:pt x="97" y="348"/>
                    <a:pt x="97" y="348"/>
                    <a:pt x="97" y="348"/>
                  </a:cubicBezTo>
                  <a:cubicBezTo>
                    <a:pt x="97" y="348"/>
                    <a:pt x="97" y="348"/>
                    <a:pt x="97" y="348"/>
                  </a:cubicBezTo>
                  <a:cubicBezTo>
                    <a:pt x="97" y="350"/>
                    <a:pt x="97" y="350"/>
                    <a:pt x="97" y="350"/>
                  </a:cubicBezTo>
                  <a:lnTo>
                    <a:pt x="96" y="348"/>
                  </a:lnTo>
                  <a:close/>
                  <a:moveTo>
                    <a:pt x="101" y="373"/>
                  </a:moveTo>
                  <a:cubicBezTo>
                    <a:pt x="99" y="373"/>
                    <a:pt x="99" y="373"/>
                    <a:pt x="99" y="373"/>
                  </a:cubicBezTo>
                  <a:cubicBezTo>
                    <a:pt x="98" y="373"/>
                    <a:pt x="98" y="373"/>
                    <a:pt x="98" y="373"/>
                  </a:cubicBezTo>
                  <a:cubicBezTo>
                    <a:pt x="97" y="373"/>
                    <a:pt x="97" y="373"/>
                    <a:pt x="97" y="373"/>
                  </a:cubicBezTo>
                  <a:cubicBezTo>
                    <a:pt x="97" y="373"/>
                    <a:pt x="97" y="373"/>
                    <a:pt x="97" y="373"/>
                  </a:cubicBezTo>
                  <a:cubicBezTo>
                    <a:pt x="97" y="373"/>
                    <a:pt x="97" y="373"/>
                    <a:pt x="97" y="373"/>
                  </a:cubicBezTo>
                  <a:cubicBezTo>
                    <a:pt x="97" y="372"/>
                    <a:pt x="97" y="372"/>
                    <a:pt x="97" y="372"/>
                  </a:cubicBezTo>
                  <a:cubicBezTo>
                    <a:pt x="98" y="372"/>
                    <a:pt x="98" y="372"/>
                    <a:pt x="98" y="372"/>
                  </a:cubicBezTo>
                  <a:cubicBezTo>
                    <a:pt x="98" y="370"/>
                    <a:pt x="98" y="370"/>
                    <a:pt x="98" y="370"/>
                  </a:cubicBezTo>
                  <a:cubicBezTo>
                    <a:pt x="99" y="371"/>
                    <a:pt x="99" y="371"/>
                    <a:pt x="99" y="371"/>
                  </a:cubicBezTo>
                  <a:cubicBezTo>
                    <a:pt x="102" y="373"/>
                    <a:pt x="102" y="373"/>
                    <a:pt x="102" y="373"/>
                  </a:cubicBezTo>
                  <a:lnTo>
                    <a:pt x="101" y="373"/>
                  </a:lnTo>
                  <a:close/>
                  <a:moveTo>
                    <a:pt x="100" y="348"/>
                  </a:moveTo>
                  <a:cubicBezTo>
                    <a:pt x="100" y="349"/>
                    <a:pt x="100" y="349"/>
                    <a:pt x="100" y="349"/>
                  </a:cubicBezTo>
                  <a:cubicBezTo>
                    <a:pt x="100" y="350"/>
                    <a:pt x="100" y="350"/>
                    <a:pt x="100" y="350"/>
                  </a:cubicBezTo>
                  <a:cubicBezTo>
                    <a:pt x="99" y="350"/>
                    <a:pt x="99" y="350"/>
                    <a:pt x="99" y="350"/>
                  </a:cubicBezTo>
                  <a:cubicBezTo>
                    <a:pt x="99" y="349"/>
                    <a:pt x="99" y="349"/>
                    <a:pt x="99" y="349"/>
                  </a:cubicBezTo>
                  <a:cubicBezTo>
                    <a:pt x="99" y="348"/>
                    <a:pt x="99" y="348"/>
                    <a:pt x="99" y="348"/>
                  </a:cubicBezTo>
                  <a:cubicBezTo>
                    <a:pt x="99" y="347"/>
                    <a:pt x="99" y="347"/>
                    <a:pt x="99" y="347"/>
                  </a:cubicBezTo>
                  <a:cubicBezTo>
                    <a:pt x="99" y="345"/>
                    <a:pt x="99" y="345"/>
                    <a:pt x="99" y="345"/>
                  </a:cubicBezTo>
                  <a:cubicBezTo>
                    <a:pt x="101" y="347"/>
                    <a:pt x="101" y="347"/>
                    <a:pt x="101" y="347"/>
                  </a:cubicBezTo>
                  <a:lnTo>
                    <a:pt x="100" y="348"/>
                  </a:lnTo>
                  <a:close/>
                  <a:moveTo>
                    <a:pt x="101" y="358"/>
                  </a:moveTo>
                  <a:cubicBezTo>
                    <a:pt x="101" y="359"/>
                    <a:pt x="101" y="359"/>
                    <a:pt x="101" y="359"/>
                  </a:cubicBezTo>
                  <a:cubicBezTo>
                    <a:pt x="100" y="360"/>
                    <a:pt x="100" y="360"/>
                    <a:pt x="100" y="360"/>
                  </a:cubicBezTo>
                  <a:cubicBezTo>
                    <a:pt x="100" y="360"/>
                    <a:pt x="100" y="360"/>
                    <a:pt x="100" y="360"/>
                  </a:cubicBezTo>
                  <a:cubicBezTo>
                    <a:pt x="100" y="360"/>
                    <a:pt x="100" y="360"/>
                    <a:pt x="100" y="360"/>
                  </a:cubicBezTo>
                  <a:cubicBezTo>
                    <a:pt x="100" y="360"/>
                    <a:pt x="100" y="360"/>
                    <a:pt x="100" y="360"/>
                  </a:cubicBezTo>
                  <a:cubicBezTo>
                    <a:pt x="100" y="359"/>
                    <a:pt x="100" y="359"/>
                    <a:pt x="100" y="359"/>
                  </a:cubicBezTo>
                  <a:cubicBezTo>
                    <a:pt x="99" y="357"/>
                    <a:pt x="99" y="357"/>
                    <a:pt x="99" y="357"/>
                  </a:cubicBezTo>
                  <a:cubicBezTo>
                    <a:pt x="99" y="356"/>
                    <a:pt x="99" y="356"/>
                    <a:pt x="99" y="356"/>
                  </a:cubicBezTo>
                  <a:lnTo>
                    <a:pt x="101" y="358"/>
                  </a:lnTo>
                  <a:close/>
                  <a:moveTo>
                    <a:pt x="100" y="369"/>
                  </a:moveTo>
                  <a:cubicBezTo>
                    <a:pt x="101" y="371"/>
                    <a:pt x="101" y="371"/>
                    <a:pt x="101" y="371"/>
                  </a:cubicBezTo>
                  <a:cubicBezTo>
                    <a:pt x="98" y="368"/>
                    <a:pt x="98" y="368"/>
                    <a:pt x="98" y="368"/>
                  </a:cubicBezTo>
                  <a:cubicBezTo>
                    <a:pt x="99" y="367"/>
                    <a:pt x="99" y="367"/>
                    <a:pt x="99" y="367"/>
                  </a:cubicBezTo>
                  <a:cubicBezTo>
                    <a:pt x="99" y="366"/>
                    <a:pt x="99" y="366"/>
                    <a:pt x="99" y="366"/>
                  </a:cubicBezTo>
                  <a:cubicBezTo>
                    <a:pt x="99" y="366"/>
                    <a:pt x="99" y="366"/>
                    <a:pt x="99" y="366"/>
                  </a:cubicBezTo>
                  <a:cubicBezTo>
                    <a:pt x="99" y="367"/>
                    <a:pt x="99" y="367"/>
                    <a:pt x="99" y="367"/>
                  </a:cubicBezTo>
                  <a:lnTo>
                    <a:pt x="100" y="369"/>
                  </a:lnTo>
                  <a:close/>
                  <a:moveTo>
                    <a:pt x="103" y="347"/>
                  </a:moveTo>
                  <a:cubicBezTo>
                    <a:pt x="104" y="347"/>
                    <a:pt x="104" y="347"/>
                    <a:pt x="104" y="347"/>
                  </a:cubicBezTo>
                  <a:cubicBezTo>
                    <a:pt x="104" y="346"/>
                    <a:pt x="104" y="346"/>
                    <a:pt x="104" y="346"/>
                  </a:cubicBezTo>
                  <a:cubicBezTo>
                    <a:pt x="105" y="346"/>
                    <a:pt x="105" y="346"/>
                    <a:pt x="105" y="346"/>
                  </a:cubicBezTo>
                  <a:cubicBezTo>
                    <a:pt x="105" y="346"/>
                    <a:pt x="105" y="346"/>
                    <a:pt x="105" y="346"/>
                  </a:cubicBezTo>
                  <a:cubicBezTo>
                    <a:pt x="105" y="346"/>
                    <a:pt x="105" y="346"/>
                    <a:pt x="105" y="346"/>
                  </a:cubicBezTo>
                  <a:cubicBezTo>
                    <a:pt x="105" y="348"/>
                    <a:pt x="105" y="348"/>
                    <a:pt x="105" y="348"/>
                  </a:cubicBezTo>
                  <a:cubicBezTo>
                    <a:pt x="105" y="350"/>
                    <a:pt x="105" y="350"/>
                    <a:pt x="105" y="350"/>
                  </a:cubicBezTo>
                  <a:lnTo>
                    <a:pt x="103" y="347"/>
                  </a:lnTo>
                  <a:close/>
                  <a:moveTo>
                    <a:pt x="104" y="359"/>
                  </a:moveTo>
                  <a:cubicBezTo>
                    <a:pt x="103" y="358"/>
                    <a:pt x="103" y="358"/>
                    <a:pt x="103" y="358"/>
                  </a:cubicBezTo>
                  <a:cubicBezTo>
                    <a:pt x="104" y="358"/>
                    <a:pt x="104" y="358"/>
                    <a:pt x="104" y="358"/>
                  </a:cubicBezTo>
                  <a:cubicBezTo>
                    <a:pt x="104" y="357"/>
                    <a:pt x="104" y="357"/>
                    <a:pt x="104" y="357"/>
                  </a:cubicBezTo>
                  <a:cubicBezTo>
                    <a:pt x="104" y="357"/>
                    <a:pt x="104" y="357"/>
                    <a:pt x="104" y="357"/>
                  </a:cubicBezTo>
                  <a:cubicBezTo>
                    <a:pt x="105" y="356"/>
                    <a:pt x="105" y="356"/>
                    <a:pt x="105" y="356"/>
                  </a:cubicBezTo>
                  <a:cubicBezTo>
                    <a:pt x="105" y="357"/>
                    <a:pt x="105" y="357"/>
                    <a:pt x="105" y="357"/>
                  </a:cubicBezTo>
                  <a:cubicBezTo>
                    <a:pt x="105" y="358"/>
                    <a:pt x="105" y="358"/>
                    <a:pt x="105" y="358"/>
                  </a:cubicBezTo>
                  <a:cubicBezTo>
                    <a:pt x="105" y="359"/>
                    <a:pt x="105" y="359"/>
                    <a:pt x="105" y="359"/>
                  </a:cubicBezTo>
                  <a:cubicBezTo>
                    <a:pt x="105" y="360"/>
                    <a:pt x="105" y="360"/>
                    <a:pt x="105" y="360"/>
                  </a:cubicBezTo>
                  <a:cubicBezTo>
                    <a:pt x="105" y="360"/>
                    <a:pt x="105" y="360"/>
                    <a:pt x="105" y="360"/>
                  </a:cubicBezTo>
                  <a:lnTo>
                    <a:pt x="104" y="359"/>
                  </a:lnTo>
                  <a:close/>
                  <a:moveTo>
                    <a:pt x="106" y="368"/>
                  </a:moveTo>
                  <a:cubicBezTo>
                    <a:pt x="106" y="367"/>
                    <a:pt x="106" y="367"/>
                    <a:pt x="106" y="367"/>
                  </a:cubicBezTo>
                  <a:cubicBezTo>
                    <a:pt x="107" y="366"/>
                    <a:pt x="107" y="366"/>
                    <a:pt x="107" y="366"/>
                  </a:cubicBezTo>
                  <a:cubicBezTo>
                    <a:pt x="107" y="366"/>
                    <a:pt x="107" y="366"/>
                    <a:pt x="107" y="366"/>
                  </a:cubicBezTo>
                  <a:cubicBezTo>
                    <a:pt x="107" y="367"/>
                    <a:pt x="107" y="367"/>
                    <a:pt x="107" y="367"/>
                  </a:cubicBezTo>
                  <a:cubicBezTo>
                    <a:pt x="108" y="369"/>
                    <a:pt x="108" y="369"/>
                    <a:pt x="108" y="369"/>
                  </a:cubicBezTo>
                  <a:cubicBezTo>
                    <a:pt x="109" y="371"/>
                    <a:pt x="109" y="371"/>
                    <a:pt x="109" y="371"/>
                  </a:cubicBezTo>
                  <a:lnTo>
                    <a:pt x="106" y="368"/>
                  </a:lnTo>
                  <a:close/>
                  <a:moveTo>
                    <a:pt x="108" y="349"/>
                  </a:moveTo>
                  <a:cubicBezTo>
                    <a:pt x="107" y="350"/>
                    <a:pt x="107" y="350"/>
                    <a:pt x="107" y="350"/>
                  </a:cubicBezTo>
                  <a:cubicBezTo>
                    <a:pt x="107" y="348"/>
                    <a:pt x="107" y="348"/>
                    <a:pt x="107" y="348"/>
                  </a:cubicBezTo>
                  <a:cubicBezTo>
                    <a:pt x="107" y="347"/>
                    <a:pt x="107" y="347"/>
                    <a:pt x="107" y="347"/>
                  </a:cubicBezTo>
                  <a:cubicBezTo>
                    <a:pt x="108" y="348"/>
                    <a:pt x="108" y="348"/>
                    <a:pt x="108" y="348"/>
                  </a:cubicBezTo>
                  <a:lnTo>
                    <a:pt x="108" y="349"/>
                  </a:lnTo>
                  <a:close/>
                  <a:moveTo>
                    <a:pt x="109" y="354"/>
                  </a:moveTo>
                  <a:cubicBezTo>
                    <a:pt x="111" y="354"/>
                    <a:pt x="111" y="354"/>
                    <a:pt x="111" y="354"/>
                  </a:cubicBezTo>
                  <a:cubicBezTo>
                    <a:pt x="112" y="354"/>
                    <a:pt x="112" y="354"/>
                    <a:pt x="112" y="354"/>
                  </a:cubicBezTo>
                  <a:cubicBezTo>
                    <a:pt x="111" y="354"/>
                    <a:pt x="111" y="354"/>
                    <a:pt x="111" y="354"/>
                  </a:cubicBezTo>
                  <a:cubicBezTo>
                    <a:pt x="110" y="355"/>
                    <a:pt x="110" y="355"/>
                    <a:pt x="110" y="355"/>
                  </a:cubicBezTo>
                  <a:cubicBezTo>
                    <a:pt x="110" y="356"/>
                    <a:pt x="110" y="356"/>
                    <a:pt x="110" y="356"/>
                  </a:cubicBezTo>
                  <a:cubicBezTo>
                    <a:pt x="108" y="354"/>
                    <a:pt x="108" y="354"/>
                    <a:pt x="108" y="354"/>
                  </a:cubicBezTo>
                  <a:lnTo>
                    <a:pt x="109" y="354"/>
                  </a:lnTo>
                  <a:close/>
                  <a:moveTo>
                    <a:pt x="111" y="371"/>
                  </a:moveTo>
                  <a:cubicBezTo>
                    <a:pt x="111" y="371"/>
                    <a:pt x="111" y="371"/>
                    <a:pt x="111" y="371"/>
                  </a:cubicBezTo>
                  <a:cubicBezTo>
                    <a:pt x="111" y="371"/>
                    <a:pt x="111" y="371"/>
                    <a:pt x="111" y="371"/>
                  </a:cubicBezTo>
                  <a:cubicBezTo>
                    <a:pt x="111" y="371"/>
                    <a:pt x="111" y="371"/>
                    <a:pt x="111" y="371"/>
                  </a:cubicBezTo>
                  <a:cubicBezTo>
                    <a:pt x="111" y="370"/>
                    <a:pt x="111" y="370"/>
                    <a:pt x="111" y="370"/>
                  </a:cubicBezTo>
                  <a:cubicBezTo>
                    <a:pt x="109" y="367"/>
                    <a:pt x="109" y="367"/>
                    <a:pt x="109" y="367"/>
                  </a:cubicBezTo>
                  <a:cubicBezTo>
                    <a:pt x="112" y="369"/>
                    <a:pt x="112" y="369"/>
                    <a:pt x="112" y="369"/>
                  </a:cubicBezTo>
                  <a:lnTo>
                    <a:pt x="111" y="371"/>
                  </a:lnTo>
                  <a:close/>
                  <a:moveTo>
                    <a:pt x="110" y="362"/>
                  </a:moveTo>
                  <a:cubicBezTo>
                    <a:pt x="110" y="362"/>
                    <a:pt x="110" y="362"/>
                    <a:pt x="110" y="362"/>
                  </a:cubicBezTo>
                  <a:cubicBezTo>
                    <a:pt x="109" y="362"/>
                    <a:pt x="109" y="362"/>
                    <a:pt x="109" y="362"/>
                  </a:cubicBezTo>
                  <a:cubicBezTo>
                    <a:pt x="108" y="362"/>
                    <a:pt x="108" y="362"/>
                    <a:pt x="108" y="362"/>
                  </a:cubicBezTo>
                  <a:cubicBezTo>
                    <a:pt x="108" y="362"/>
                    <a:pt x="108" y="362"/>
                    <a:pt x="108" y="362"/>
                  </a:cubicBezTo>
                  <a:cubicBezTo>
                    <a:pt x="108" y="362"/>
                    <a:pt x="108" y="362"/>
                    <a:pt x="108" y="362"/>
                  </a:cubicBezTo>
                  <a:cubicBezTo>
                    <a:pt x="108" y="362"/>
                    <a:pt x="108" y="362"/>
                    <a:pt x="108" y="362"/>
                  </a:cubicBezTo>
                  <a:cubicBezTo>
                    <a:pt x="109" y="361"/>
                    <a:pt x="109" y="361"/>
                    <a:pt x="109" y="361"/>
                  </a:cubicBezTo>
                  <a:cubicBezTo>
                    <a:pt x="109" y="361"/>
                    <a:pt x="109" y="361"/>
                    <a:pt x="109" y="361"/>
                  </a:cubicBezTo>
                  <a:cubicBezTo>
                    <a:pt x="110" y="360"/>
                    <a:pt x="110" y="360"/>
                    <a:pt x="110" y="360"/>
                  </a:cubicBezTo>
                  <a:cubicBezTo>
                    <a:pt x="110" y="360"/>
                    <a:pt x="110" y="360"/>
                    <a:pt x="110" y="360"/>
                  </a:cubicBezTo>
                  <a:cubicBezTo>
                    <a:pt x="110" y="360"/>
                    <a:pt x="110" y="360"/>
                    <a:pt x="110" y="360"/>
                  </a:cubicBezTo>
                  <a:cubicBezTo>
                    <a:pt x="112" y="362"/>
                    <a:pt x="112" y="362"/>
                    <a:pt x="112" y="362"/>
                  </a:cubicBezTo>
                  <a:lnTo>
                    <a:pt x="110" y="362"/>
                  </a:lnTo>
                  <a:close/>
                  <a:moveTo>
                    <a:pt x="111" y="347"/>
                  </a:moveTo>
                  <a:cubicBezTo>
                    <a:pt x="112" y="346"/>
                    <a:pt x="112" y="346"/>
                    <a:pt x="112" y="346"/>
                  </a:cubicBezTo>
                  <a:cubicBezTo>
                    <a:pt x="112" y="345"/>
                    <a:pt x="112" y="345"/>
                    <a:pt x="112" y="345"/>
                  </a:cubicBezTo>
                  <a:cubicBezTo>
                    <a:pt x="112" y="346"/>
                    <a:pt x="112" y="346"/>
                    <a:pt x="112" y="346"/>
                  </a:cubicBezTo>
                  <a:cubicBezTo>
                    <a:pt x="112" y="348"/>
                    <a:pt x="112" y="348"/>
                    <a:pt x="112" y="348"/>
                  </a:cubicBezTo>
                  <a:lnTo>
                    <a:pt x="111" y="347"/>
                  </a:lnTo>
                  <a:close/>
                  <a:moveTo>
                    <a:pt x="116" y="373"/>
                  </a:moveTo>
                  <a:cubicBezTo>
                    <a:pt x="114" y="373"/>
                    <a:pt x="114" y="373"/>
                    <a:pt x="114" y="373"/>
                  </a:cubicBezTo>
                  <a:cubicBezTo>
                    <a:pt x="114" y="373"/>
                    <a:pt x="114" y="373"/>
                    <a:pt x="114" y="373"/>
                  </a:cubicBezTo>
                  <a:cubicBezTo>
                    <a:pt x="113" y="373"/>
                    <a:pt x="113" y="373"/>
                    <a:pt x="113" y="373"/>
                  </a:cubicBezTo>
                  <a:cubicBezTo>
                    <a:pt x="113" y="372"/>
                    <a:pt x="113" y="372"/>
                    <a:pt x="113" y="372"/>
                  </a:cubicBezTo>
                  <a:cubicBezTo>
                    <a:pt x="113" y="372"/>
                    <a:pt x="113" y="372"/>
                    <a:pt x="113" y="372"/>
                  </a:cubicBezTo>
                  <a:cubicBezTo>
                    <a:pt x="113" y="370"/>
                    <a:pt x="113" y="370"/>
                    <a:pt x="113" y="370"/>
                  </a:cubicBezTo>
                  <a:cubicBezTo>
                    <a:pt x="114" y="371"/>
                    <a:pt x="114" y="371"/>
                    <a:pt x="114" y="371"/>
                  </a:cubicBezTo>
                  <a:cubicBezTo>
                    <a:pt x="117" y="373"/>
                    <a:pt x="117" y="373"/>
                    <a:pt x="117" y="373"/>
                  </a:cubicBezTo>
                  <a:lnTo>
                    <a:pt x="116" y="373"/>
                  </a:lnTo>
                  <a:close/>
                  <a:moveTo>
                    <a:pt x="114" y="355"/>
                  </a:moveTo>
                  <a:cubicBezTo>
                    <a:pt x="116" y="358"/>
                    <a:pt x="116" y="358"/>
                    <a:pt x="116" y="358"/>
                  </a:cubicBezTo>
                  <a:cubicBezTo>
                    <a:pt x="116" y="358"/>
                    <a:pt x="116" y="358"/>
                    <a:pt x="116" y="358"/>
                  </a:cubicBezTo>
                  <a:cubicBezTo>
                    <a:pt x="115" y="360"/>
                    <a:pt x="115" y="360"/>
                    <a:pt x="115" y="360"/>
                  </a:cubicBezTo>
                  <a:cubicBezTo>
                    <a:pt x="114" y="360"/>
                    <a:pt x="114" y="360"/>
                    <a:pt x="114" y="360"/>
                  </a:cubicBezTo>
                  <a:cubicBezTo>
                    <a:pt x="114" y="359"/>
                    <a:pt x="114" y="359"/>
                    <a:pt x="114" y="359"/>
                  </a:cubicBezTo>
                  <a:cubicBezTo>
                    <a:pt x="114" y="357"/>
                    <a:pt x="114" y="357"/>
                    <a:pt x="114" y="357"/>
                  </a:cubicBezTo>
                  <a:lnTo>
                    <a:pt x="114" y="355"/>
                  </a:lnTo>
                  <a:close/>
                  <a:moveTo>
                    <a:pt x="120" y="355"/>
                  </a:moveTo>
                  <a:cubicBezTo>
                    <a:pt x="120" y="355"/>
                    <a:pt x="120" y="355"/>
                    <a:pt x="120" y="355"/>
                  </a:cubicBezTo>
                  <a:cubicBezTo>
                    <a:pt x="120" y="357"/>
                    <a:pt x="120" y="357"/>
                    <a:pt x="120" y="357"/>
                  </a:cubicBezTo>
                  <a:cubicBezTo>
                    <a:pt x="120" y="359"/>
                    <a:pt x="120" y="359"/>
                    <a:pt x="120" y="359"/>
                  </a:cubicBezTo>
                  <a:cubicBezTo>
                    <a:pt x="120" y="360"/>
                    <a:pt x="120" y="360"/>
                    <a:pt x="120" y="360"/>
                  </a:cubicBezTo>
                  <a:cubicBezTo>
                    <a:pt x="118" y="358"/>
                    <a:pt x="118" y="358"/>
                    <a:pt x="118" y="358"/>
                  </a:cubicBezTo>
                  <a:cubicBezTo>
                    <a:pt x="119" y="357"/>
                    <a:pt x="119" y="357"/>
                    <a:pt x="119" y="357"/>
                  </a:cubicBezTo>
                  <a:cubicBezTo>
                    <a:pt x="120" y="356"/>
                    <a:pt x="120" y="356"/>
                    <a:pt x="120" y="356"/>
                  </a:cubicBezTo>
                  <a:cubicBezTo>
                    <a:pt x="120" y="355"/>
                    <a:pt x="120" y="355"/>
                    <a:pt x="120" y="355"/>
                  </a:cubicBezTo>
                  <a:close/>
                  <a:moveTo>
                    <a:pt x="120" y="345"/>
                  </a:moveTo>
                  <a:cubicBezTo>
                    <a:pt x="120" y="345"/>
                    <a:pt x="120" y="345"/>
                    <a:pt x="120" y="345"/>
                  </a:cubicBezTo>
                  <a:cubicBezTo>
                    <a:pt x="120" y="345"/>
                    <a:pt x="120" y="345"/>
                    <a:pt x="120" y="345"/>
                  </a:cubicBezTo>
                  <a:cubicBezTo>
                    <a:pt x="120" y="347"/>
                    <a:pt x="120" y="347"/>
                    <a:pt x="120" y="347"/>
                  </a:cubicBezTo>
                  <a:cubicBezTo>
                    <a:pt x="120" y="349"/>
                    <a:pt x="120" y="349"/>
                    <a:pt x="120" y="349"/>
                  </a:cubicBezTo>
                  <a:cubicBezTo>
                    <a:pt x="119" y="346"/>
                    <a:pt x="119" y="346"/>
                    <a:pt x="119" y="346"/>
                  </a:cubicBezTo>
                  <a:cubicBezTo>
                    <a:pt x="119" y="346"/>
                    <a:pt x="119" y="346"/>
                    <a:pt x="119" y="346"/>
                  </a:cubicBezTo>
                  <a:lnTo>
                    <a:pt x="120" y="345"/>
                  </a:lnTo>
                  <a:close/>
                  <a:moveTo>
                    <a:pt x="117" y="343"/>
                  </a:moveTo>
                  <a:cubicBezTo>
                    <a:pt x="119" y="343"/>
                    <a:pt x="119" y="343"/>
                    <a:pt x="119" y="343"/>
                  </a:cubicBezTo>
                  <a:cubicBezTo>
                    <a:pt x="118" y="344"/>
                    <a:pt x="118" y="344"/>
                    <a:pt x="118" y="344"/>
                  </a:cubicBezTo>
                  <a:cubicBezTo>
                    <a:pt x="118" y="345"/>
                    <a:pt x="118" y="345"/>
                    <a:pt x="118" y="345"/>
                  </a:cubicBezTo>
                  <a:cubicBezTo>
                    <a:pt x="117" y="343"/>
                    <a:pt x="117" y="343"/>
                    <a:pt x="117" y="343"/>
                  </a:cubicBezTo>
                  <a:close/>
                  <a:moveTo>
                    <a:pt x="118" y="353"/>
                  </a:moveTo>
                  <a:cubicBezTo>
                    <a:pt x="119" y="353"/>
                    <a:pt x="119" y="353"/>
                    <a:pt x="119" y="353"/>
                  </a:cubicBezTo>
                  <a:cubicBezTo>
                    <a:pt x="119" y="354"/>
                    <a:pt x="119" y="354"/>
                    <a:pt x="119" y="354"/>
                  </a:cubicBezTo>
                  <a:cubicBezTo>
                    <a:pt x="118" y="355"/>
                    <a:pt x="118" y="355"/>
                    <a:pt x="118" y="355"/>
                  </a:cubicBezTo>
                  <a:cubicBezTo>
                    <a:pt x="117" y="356"/>
                    <a:pt x="117" y="356"/>
                    <a:pt x="117" y="356"/>
                  </a:cubicBezTo>
                  <a:cubicBezTo>
                    <a:pt x="117" y="356"/>
                    <a:pt x="117" y="356"/>
                    <a:pt x="117" y="356"/>
                  </a:cubicBezTo>
                  <a:cubicBezTo>
                    <a:pt x="117" y="356"/>
                    <a:pt x="117" y="356"/>
                    <a:pt x="117" y="356"/>
                  </a:cubicBezTo>
                  <a:cubicBezTo>
                    <a:pt x="115" y="354"/>
                    <a:pt x="115" y="354"/>
                    <a:pt x="115" y="354"/>
                  </a:cubicBezTo>
                  <a:cubicBezTo>
                    <a:pt x="117" y="353"/>
                    <a:pt x="117" y="353"/>
                    <a:pt x="117" y="353"/>
                  </a:cubicBezTo>
                  <a:lnTo>
                    <a:pt x="118" y="353"/>
                  </a:lnTo>
                  <a:close/>
                  <a:moveTo>
                    <a:pt x="116" y="347"/>
                  </a:moveTo>
                  <a:cubicBezTo>
                    <a:pt x="116" y="347"/>
                    <a:pt x="116" y="347"/>
                    <a:pt x="116" y="347"/>
                  </a:cubicBezTo>
                  <a:cubicBezTo>
                    <a:pt x="116" y="348"/>
                    <a:pt x="116" y="348"/>
                    <a:pt x="116" y="348"/>
                  </a:cubicBezTo>
                  <a:cubicBezTo>
                    <a:pt x="115" y="349"/>
                    <a:pt x="115" y="349"/>
                    <a:pt x="115" y="349"/>
                  </a:cubicBezTo>
                  <a:cubicBezTo>
                    <a:pt x="115" y="349"/>
                    <a:pt x="115" y="349"/>
                    <a:pt x="115" y="349"/>
                  </a:cubicBezTo>
                  <a:cubicBezTo>
                    <a:pt x="114" y="348"/>
                    <a:pt x="114" y="348"/>
                    <a:pt x="114" y="348"/>
                  </a:cubicBezTo>
                  <a:cubicBezTo>
                    <a:pt x="114" y="348"/>
                    <a:pt x="114" y="348"/>
                    <a:pt x="114" y="348"/>
                  </a:cubicBezTo>
                  <a:cubicBezTo>
                    <a:pt x="114" y="347"/>
                    <a:pt x="114" y="347"/>
                    <a:pt x="114" y="347"/>
                  </a:cubicBezTo>
                  <a:cubicBezTo>
                    <a:pt x="114" y="346"/>
                    <a:pt x="114" y="346"/>
                    <a:pt x="114" y="346"/>
                  </a:cubicBezTo>
                  <a:cubicBezTo>
                    <a:pt x="114" y="345"/>
                    <a:pt x="114" y="345"/>
                    <a:pt x="114" y="345"/>
                  </a:cubicBezTo>
                  <a:lnTo>
                    <a:pt x="116" y="347"/>
                  </a:lnTo>
                  <a:close/>
                  <a:moveTo>
                    <a:pt x="110" y="336"/>
                  </a:moveTo>
                  <a:cubicBezTo>
                    <a:pt x="111" y="336"/>
                    <a:pt x="111" y="336"/>
                    <a:pt x="111" y="336"/>
                  </a:cubicBezTo>
                  <a:cubicBezTo>
                    <a:pt x="111" y="336"/>
                    <a:pt x="112" y="337"/>
                    <a:pt x="112" y="338"/>
                  </a:cubicBezTo>
                  <a:cubicBezTo>
                    <a:pt x="113" y="339"/>
                    <a:pt x="113" y="340"/>
                    <a:pt x="114" y="341"/>
                  </a:cubicBezTo>
                  <a:cubicBezTo>
                    <a:pt x="113" y="341"/>
                    <a:pt x="113" y="341"/>
                    <a:pt x="113" y="341"/>
                  </a:cubicBezTo>
                  <a:cubicBezTo>
                    <a:pt x="113" y="341"/>
                    <a:pt x="113" y="341"/>
                    <a:pt x="113" y="341"/>
                  </a:cubicBezTo>
                  <a:cubicBezTo>
                    <a:pt x="113" y="341"/>
                    <a:pt x="113" y="341"/>
                    <a:pt x="113" y="341"/>
                  </a:cubicBezTo>
                  <a:cubicBezTo>
                    <a:pt x="113" y="341"/>
                    <a:pt x="113" y="341"/>
                    <a:pt x="113" y="341"/>
                  </a:cubicBezTo>
                  <a:cubicBezTo>
                    <a:pt x="110" y="341"/>
                    <a:pt x="110" y="341"/>
                    <a:pt x="110" y="341"/>
                  </a:cubicBezTo>
                  <a:cubicBezTo>
                    <a:pt x="109" y="341"/>
                    <a:pt x="109" y="341"/>
                    <a:pt x="109" y="341"/>
                  </a:cubicBezTo>
                  <a:cubicBezTo>
                    <a:pt x="108" y="341"/>
                    <a:pt x="108" y="341"/>
                    <a:pt x="108" y="341"/>
                  </a:cubicBezTo>
                  <a:cubicBezTo>
                    <a:pt x="107" y="341"/>
                    <a:pt x="107" y="341"/>
                    <a:pt x="107" y="341"/>
                  </a:cubicBezTo>
                  <a:cubicBezTo>
                    <a:pt x="106" y="341"/>
                    <a:pt x="106" y="341"/>
                    <a:pt x="106" y="341"/>
                  </a:cubicBezTo>
                  <a:cubicBezTo>
                    <a:pt x="106" y="341"/>
                    <a:pt x="106" y="341"/>
                    <a:pt x="106" y="341"/>
                  </a:cubicBezTo>
                  <a:cubicBezTo>
                    <a:pt x="106" y="341"/>
                    <a:pt x="106" y="341"/>
                    <a:pt x="106" y="341"/>
                  </a:cubicBezTo>
                  <a:cubicBezTo>
                    <a:pt x="105" y="341"/>
                    <a:pt x="105" y="341"/>
                    <a:pt x="105" y="341"/>
                  </a:cubicBezTo>
                  <a:cubicBezTo>
                    <a:pt x="104" y="341"/>
                    <a:pt x="104" y="341"/>
                    <a:pt x="104" y="341"/>
                  </a:cubicBezTo>
                  <a:cubicBezTo>
                    <a:pt x="104" y="341"/>
                    <a:pt x="104" y="341"/>
                    <a:pt x="104" y="341"/>
                  </a:cubicBezTo>
                  <a:cubicBezTo>
                    <a:pt x="106" y="340"/>
                    <a:pt x="106" y="340"/>
                    <a:pt x="106" y="340"/>
                  </a:cubicBezTo>
                  <a:cubicBezTo>
                    <a:pt x="106" y="339"/>
                    <a:pt x="106" y="339"/>
                    <a:pt x="106" y="339"/>
                  </a:cubicBezTo>
                  <a:cubicBezTo>
                    <a:pt x="107" y="339"/>
                    <a:pt x="107" y="339"/>
                    <a:pt x="107" y="339"/>
                  </a:cubicBezTo>
                  <a:cubicBezTo>
                    <a:pt x="107" y="338"/>
                    <a:pt x="107" y="338"/>
                    <a:pt x="107" y="338"/>
                  </a:cubicBezTo>
                  <a:cubicBezTo>
                    <a:pt x="109" y="337"/>
                    <a:pt x="109" y="337"/>
                    <a:pt x="109" y="337"/>
                  </a:cubicBezTo>
                  <a:lnTo>
                    <a:pt x="110" y="336"/>
                  </a:lnTo>
                  <a:close/>
                  <a:moveTo>
                    <a:pt x="102" y="320"/>
                  </a:moveTo>
                  <a:cubicBezTo>
                    <a:pt x="103" y="319"/>
                    <a:pt x="103" y="319"/>
                    <a:pt x="103" y="319"/>
                  </a:cubicBezTo>
                  <a:cubicBezTo>
                    <a:pt x="104" y="320"/>
                    <a:pt x="104" y="321"/>
                    <a:pt x="105" y="322"/>
                  </a:cubicBezTo>
                  <a:cubicBezTo>
                    <a:pt x="105" y="324"/>
                    <a:pt x="106" y="325"/>
                    <a:pt x="106" y="326"/>
                  </a:cubicBezTo>
                  <a:cubicBezTo>
                    <a:pt x="107" y="327"/>
                    <a:pt x="107" y="328"/>
                    <a:pt x="108" y="329"/>
                  </a:cubicBezTo>
                  <a:cubicBezTo>
                    <a:pt x="108" y="330"/>
                    <a:pt x="108" y="330"/>
                    <a:pt x="109" y="331"/>
                  </a:cubicBezTo>
                  <a:cubicBezTo>
                    <a:pt x="109" y="332"/>
                    <a:pt x="109" y="332"/>
                    <a:pt x="109" y="332"/>
                  </a:cubicBezTo>
                  <a:cubicBezTo>
                    <a:pt x="103" y="329"/>
                    <a:pt x="103" y="329"/>
                    <a:pt x="103" y="329"/>
                  </a:cubicBezTo>
                  <a:cubicBezTo>
                    <a:pt x="98" y="327"/>
                    <a:pt x="98" y="327"/>
                    <a:pt x="98" y="327"/>
                  </a:cubicBezTo>
                  <a:cubicBezTo>
                    <a:pt x="95" y="326"/>
                    <a:pt x="95" y="326"/>
                    <a:pt x="95" y="326"/>
                  </a:cubicBezTo>
                  <a:cubicBezTo>
                    <a:pt x="96" y="325"/>
                    <a:pt x="96" y="325"/>
                    <a:pt x="96" y="325"/>
                  </a:cubicBezTo>
                  <a:cubicBezTo>
                    <a:pt x="97" y="324"/>
                    <a:pt x="97" y="324"/>
                    <a:pt x="97" y="324"/>
                  </a:cubicBezTo>
                  <a:cubicBezTo>
                    <a:pt x="99" y="322"/>
                    <a:pt x="99" y="322"/>
                    <a:pt x="99" y="322"/>
                  </a:cubicBezTo>
                  <a:cubicBezTo>
                    <a:pt x="100" y="322"/>
                    <a:pt x="100" y="322"/>
                    <a:pt x="100" y="322"/>
                  </a:cubicBezTo>
                  <a:cubicBezTo>
                    <a:pt x="101" y="321"/>
                    <a:pt x="101" y="321"/>
                    <a:pt x="101" y="321"/>
                  </a:cubicBezTo>
                  <a:lnTo>
                    <a:pt x="102" y="320"/>
                  </a:lnTo>
                  <a:close/>
                  <a:moveTo>
                    <a:pt x="97" y="303"/>
                  </a:moveTo>
                  <a:cubicBezTo>
                    <a:pt x="97" y="303"/>
                    <a:pt x="97" y="303"/>
                    <a:pt x="97" y="303"/>
                  </a:cubicBezTo>
                  <a:cubicBezTo>
                    <a:pt x="98" y="304"/>
                    <a:pt x="98" y="305"/>
                    <a:pt x="98" y="306"/>
                  </a:cubicBezTo>
                  <a:cubicBezTo>
                    <a:pt x="98" y="306"/>
                    <a:pt x="99" y="307"/>
                    <a:pt x="99" y="307"/>
                  </a:cubicBezTo>
                  <a:cubicBezTo>
                    <a:pt x="99" y="308"/>
                    <a:pt x="99" y="308"/>
                    <a:pt x="99" y="308"/>
                  </a:cubicBezTo>
                  <a:cubicBezTo>
                    <a:pt x="99" y="308"/>
                    <a:pt x="99" y="308"/>
                    <a:pt x="99" y="308"/>
                  </a:cubicBezTo>
                  <a:cubicBezTo>
                    <a:pt x="99" y="309"/>
                    <a:pt x="100" y="310"/>
                    <a:pt x="100" y="311"/>
                  </a:cubicBezTo>
                  <a:cubicBezTo>
                    <a:pt x="100" y="312"/>
                    <a:pt x="101" y="313"/>
                    <a:pt x="101" y="314"/>
                  </a:cubicBezTo>
                  <a:cubicBezTo>
                    <a:pt x="102" y="316"/>
                    <a:pt x="102" y="316"/>
                    <a:pt x="102" y="316"/>
                  </a:cubicBezTo>
                  <a:cubicBezTo>
                    <a:pt x="96" y="312"/>
                    <a:pt x="96" y="312"/>
                    <a:pt x="96" y="312"/>
                  </a:cubicBezTo>
                  <a:cubicBezTo>
                    <a:pt x="90" y="309"/>
                    <a:pt x="90" y="309"/>
                    <a:pt x="90" y="309"/>
                  </a:cubicBezTo>
                  <a:cubicBezTo>
                    <a:pt x="90" y="309"/>
                    <a:pt x="90" y="309"/>
                    <a:pt x="90" y="309"/>
                  </a:cubicBezTo>
                  <a:cubicBezTo>
                    <a:pt x="90" y="309"/>
                    <a:pt x="90" y="309"/>
                    <a:pt x="90" y="309"/>
                  </a:cubicBezTo>
                  <a:cubicBezTo>
                    <a:pt x="91" y="308"/>
                    <a:pt x="91" y="308"/>
                    <a:pt x="91" y="308"/>
                  </a:cubicBezTo>
                  <a:cubicBezTo>
                    <a:pt x="93" y="306"/>
                    <a:pt x="93" y="306"/>
                    <a:pt x="93" y="306"/>
                  </a:cubicBezTo>
                  <a:cubicBezTo>
                    <a:pt x="94" y="305"/>
                    <a:pt x="94" y="305"/>
                    <a:pt x="94" y="305"/>
                  </a:cubicBezTo>
                  <a:cubicBezTo>
                    <a:pt x="95" y="304"/>
                    <a:pt x="95" y="304"/>
                    <a:pt x="95" y="304"/>
                  </a:cubicBezTo>
                  <a:cubicBezTo>
                    <a:pt x="95" y="304"/>
                    <a:pt x="95" y="304"/>
                    <a:pt x="95" y="304"/>
                  </a:cubicBezTo>
                  <a:cubicBezTo>
                    <a:pt x="95" y="304"/>
                    <a:pt x="95" y="304"/>
                    <a:pt x="95" y="304"/>
                  </a:cubicBezTo>
                  <a:cubicBezTo>
                    <a:pt x="96" y="304"/>
                    <a:pt x="96" y="304"/>
                    <a:pt x="96" y="304"/>
                  </a:cubicBezTo>
                  <a:cubicBezTo>
                    <a:pt x="97" y="303"/>
                    <a:pt x="97" y="303"/>
                    <a:pt x="97" y="303"/>
                  </a:cubicBezTo>
                  <a:close/>
                  <a:moveTo>
                    <a:pt x="93" y="288"/>
                  </a:moveTo>
                  <a:cubicBezTo>
                    <a:pt x="93" y="290"/>
                    <a:pt x="94" y="293"/>
                    <a:pt x="95" y="295"/>
                  </a:cubicBezTo>
                  <a:cubicBezTo>
                    <a:pt x="95" y="296"/>
                    <a:pt x="96" y="298"/>
                    <a:pt x="96" y="299"/>
                  </a:cubicBezTo>
                  <a:cubicBezTo>
                    <a:pt x="87" y="293"/>
                    <a:pt x="87" y="293"/>
                    <a:pt x="87" y="293"/>
                  </a:cubicBezTo>
                  <a:cubicBezTo>
                    <a:pt x="86" y="293"/>
                    <a:pt x="86" y="293"/>
                    <a:pt x="86" y="293"/>
                  </a:cubicBezTo>
                  <a:cubicBezTo>
                    <a:pt x="86" y="293"/>
                    <a:pt x="86" y="293"/>
                    <a:pt x="86" y="293"/>
                  </a:cubicBezTo>
                  <a:cubicBezTo>
                    <a:pt x="90" y="290"/>
                    <a:pt x="90" y="290"/>
                    <a:pt x="90" y="290"/>
                  </a:cubicBezTo>
                  <a:lnTo>
                    <a:pt x="93" y="288"/>
                  </a:lnTo>
                  <a:close/>
                  <a:moveTo>
                    <a:pt x="92" y="264"/>
                  </a:moveTo>
                  <a:cubicBezTo>
                    <a:pt x="94" y="264"/>
                    <a:pt x="94" y="264"/>
                    <a:pt x="94" y="264"/>
                  </a:cubicBezTo>
                  <a:cubicBezTo>
                    <a:pt x="94" y="265"/>
                    <a:pt x="94" y="265"/>
                    <a:pt x="94" y="265"/>
                  </a:cubicBezTo>
                  <a:cubicBezTo>
                    <a:pt x="93" y="269"/>
                    <a:pt x="93" y="269"/>
                    <a:pt x="93" y="269"/>
                  </a:cubicBezTo>
                  <a:cubicBezTo>
                    <a:pt x="91" y="274"/>
                    <a:pt x="91" y="274"/>
                    <a:pt x="91" y="274"/>
                  </a:cubicBezTo>
                  <a:cubicBezTo>
                    <a:pt x="91" y="274"/>
                    <a:pt x="91" y="274"/>
                    <a:pt x="91" y="274"/>
                  </a:cubicBezTo>
                  <a:cubicBezTo>
                    <a:pt x="91" y="274"/>
                    <a:pt x="91" y="274"/>
                    <a:pt x="91" y="274"/>
                  </a:cubicBezTo>
                  <a:cubicBezTo>
                    <a:pt x="91" y="272"/>
                    <a:pt x="91" y="271"/>
                    <a:pt x="90" y="269"/>
                  </a:cubicBezTo>
                  <a:cubicBezTo>
                    <a:pt x="90" y="269"/>
                    <a:pt x="90" y="269"/>
                    <a:pt x="90" y="268"/>
                  </a:cubicBezTo>
                  <a:cubicBezTo>
                    <a:pt x="90" y="268"/>
                    <a:pt x="90" y="267"/>
                    <a:pt x="90" y="266"/>
                  </a:cubicBezTo>
                  <a:cubicBezTo>
                    <a:pt x="89" y="265"/>
                    <a:pt x="89" y="265"/>
                    <a:pt x="89" y="264"/>
                  </a:cubicBezTo>
                  <a:lnTo>
                    <a:pt x="92" y="264"/>
                  </a:lnTo>
                  <a:close/>
                  <a:moveTo>
                    <a:pt x="89" y="272"/>
                  </a:moveTo>
                  <a:cubicBezTo>
                    <a:pt x="89" y="272"/>
                    <a:pt x="89" y="272"/>
                    <a:pt x="89" y="272"/>
                  </a:cubicBezTo>
                  <a:cubicBezTo>
                    <a:pt x="89" y="272"/>
                    <a:pt x="89" y="272"/>
                    <a:pt x="89" y="272"/>
                  </a:cubicBezTo>
                  <a:cubicBezTo>
                    <a:pt x="89" y="273"/>
                    <a:pt x="89" y="274"/>
                    <a:pt x="90" y="275"/>
                  </a:cubicBezTo>
                  <a:cubicBezTo>
                    <a:pt x="90" y="276"/>
                    <a:pt x="90" y="277"/>
                    <a:pt x="90" y="278"/>
                  </a:cubicBezTo>
                  <a:cubicBezTo>
                    <a:pt x="87" y="275"/>
                    <a:pt x="87" y="275"/>
                    <a:pt x="87" y="275"/>
                  </a:cubicBezTo>
                  <a:cubicBezTo>
                    <a:pt x="88" y="273"/>
                    <a:pt x="88" y="273"/>
                    <a:pt x="88" y="273"/>
                  </a:cubicBezTo>
                  <a:lnTo>
                    <a:pt x="89" y="272"/>
                  </a:lnTo>
                  <a:close/>
                  <a:moveTo>
                    <a:pt x="87" y="264"/>
                  </a:moveTo>
                  <a:cubicBezTo>
                    <a:pt x="87" y="264"/>
                    <a:pt x="87" y="264"/>
                    <a:pt x="87" y="264"/>
                  </a:cubicBezTo>
                  <a:cubicBezTo>
                    <a:pt x="88" y="265"/>
                    <a:pt x="88" y="267"/>
                    <a:pt x="88" y="268"/>
                  </a:cubicBezTo>
                  <a:cubicBezTo>
                    <a:pt x="85" y="268"/>
                    <a:pt x="85" y="268"/>
                    <a:pt x="85" y="268"/>
                  </a:cubicBezTo>
                  <a:cubicBezTo>
                    <a:pt x="82" y="268"/>
                    <a:pt x="82" y="268"/>
                    <a:pt x="82" y="268"/>
                  </a:cubicBezTo>
                  <a:cubicBezTo>
                    <a:pt x="73" y="268"/>
                    <a:pt x="73" y="268"/>
                    <a:pt x="73" y="268"/>
                  </a:cubicBezTo>
                  <a:cubicBezTo>
                    <a:pt x="72" y="268"/>
                    <a:pt x="72" y="268"/>
                    <a:pt x="72" y="268"/>
                  </a:cubicBezTo>
                  <a:cubicBezTo>
                    <a:pt x="72" y="268"/>
                    <a:pt x="72" y="268"/>
                    <a:pt x="72" y="268"/>
                  </a:cubicBezTo>
                  <a:cubicBezTo>
                    <a:pt x="72" y="266"/>
                    <a:pt x="72" y="265"/>
                    <a:pt x="72" y="264"/>
                  </a:cubicBezTo>
                  <a:cubicBezTo>
                    <a:pt x="78" y="264"/>
                    <a:pt x="78" y="264"/>
                    <a:pt x="78" y="264"/>
                  </a:cubicBezTo>
                  <a:cubicBezTo>
                    <a:pt x="81" y="264"/>
                    <a:pt x="81" y="264"/>
                    <a:pt x="81" y="264"/>
                  </a:cubicBezTo>
                  <a:cubicBezTo>
                    <a:pt x="87" y="264"/>
                    <a:pt x="87" y="264"/>
                    <a:pt x="87" y="264"/>
                  </a:cubicBezTo>
                  <a:close/>
                  <a:moveTo>
                    <a:pt x="85" y="250"/>
                  </a:moveTo>
                  <a:cubicBezTo>
                    <a:pt x="85" y="252"/>
                    <a:pt x="85" y="254"/>
                    <a:pt x="86" y="256"/>
                  </a:cubicBezTo>
                  <a:cubicBezTo>
                    <a:pt x="86" y="258"/>
                    <a:pt x="86" y="258"/>
                    <a:pt x="86" y="258"/>
                  </a:cubicBezTo>
                  <a:cubicBezTo>
                    <a:pt x="87" y="260"/>
                    <a:pt x="87" y="260"/>
                    <a:pt x="87" y="260"/>
                  </a:cubicBezTo>
                  <a:cubicBezTo>
                    <a:pt x="86" y="260"/>
                    <a:pt x="86" y="260"/>
                    <a:pt x="86" y="260"/>
                  </a:cubicBezTo>
                  <a:cubicBezTo>
                    <a:pt x="80" y="255"/>
                    <a:pt x="80" y="255"/>
                    <a:pt x="80" y="255"/>
                  </a:cubicBezTo>
                  <a:cubicBezTo>
                    <a:pt x="82" y="254"/>
                    <a:pt x="82" y="254"/>
                    <a:pt x="82" y="254"/>
                  </a:cubicBezTo>
                  <a:cubicBezTo>
                    <a:pt x="82" y="253"/>
                    <a:pt x="82" y="253"/>
                    <a:pt x="82" y="253"/>
                  </a:cubicBezTo>
                  <a:lnTo>
                    <a:pt x="85" y="250"/>
                  </a:lnTo>
                  <a:close/>
                  <a:moveTo>
                    <a:pt x="82" y="235"/>
                  </a:moveTo>
                  <a:cubicBezTo>
                    <a:pt x="82" y="234"/>
                    <a:pt x="82" y="234"/>
                    <a:pt x="82" y="234"/>
                  </a:cubicBezTo>
                  <a:cubicBezTo>
                    <a:pt x="82" y="235"/>
                    <a:pt x="82" y="235"/>
                    <a:pt x="82" y="235"/>
                  </a:cubicBezTo>
                  <a:cubicBezTo>
                    <a:pt x="83" y="236"/>
                    <a:pt x="83" y="237"/>
                    <a:pt x="83" y="238"/>
                  </a:cubicBezTo>
                  <a:cubicBezTo>
                    <a:pt x="83" y="241"/>
                    <a:pt x="84" y="243"/>
                    <a:pt x="84" y="245"/>
                  </a:cubicBezTo>
                  <a:cubicBezTo>
                    <a:pt x="84" y="246"/>
                    <a:pt x="84" y="246"/>
                    <a:pt x="84" y="246"/>
                  </a:cubicBezTo>
                  <a:cubicBezTo>
                    <a:pt x="78" y="240"/>
                    <a:pt x="78" y="240"/>
                    <a:pt x="78" y="240"/>
                  </a:cubicBezTo>
                  <a:cubicBezTo>
                    <a:pt x="78" y="239"/>
                    <a:pt x="78" y="239"/>
                    <a:pt x="78" y="239"/>
                  </a:cubicBezTo>
                  <a:cubicBezTo>
                    <a:pt x="81" y="236"/>
                    <a:pt x="81" y="236"/>
                    <a:pt x="81" y="236"/>
                  </a:cubicBezTo>
                  <a:lnTo>
                    <a:pt x="82" y="235"/>
                  </a:lnTo>
                  <a:close/>
                  <a:moveTo>
                    <a:pt x="80" y="219"/>
                  </a:moveTo>
                  <a:cubicBezTo>
                    <a:pt x="80" y="219"/>
                    <a:pt x="80" y="219"/>
                    <a:pt x="80" y="219"/>
                  </a:cubicBezTo>
                  <a:cubicBezTo>
                    <a:pt x="80" y="219"/>
                    <a:pt x="80" y="219"/>
                    <a:pt x="80" y="219"/>
                  </a:cubicBezTo>
                  <a:cubicBezTo>
                    <a:pt x="80" y="220"/>
                    <a:pt x="81" y="221"/>
                    <a:pt x="81" y="222"/>
                  </a:cubicBezTo>
                  <a:cubicBezTo>
                    <a:pt x="81" y="225"/>
                    <a:pt x="81" y="227"/>
                    <a:pt x="82" y="229"/>
                  </a:cubicBezTo>
                  <a:cubicBezTo>
                    <a:pt x="82" y="229"/>
                    <a:pt x="82" y="229"/>
                    <a:pt x="82" y="229"/>
                  </a:cubicBezTo>
                  <a:cubicBezTo>
                    <a:pt x="81" y="228"/>
                    <a:pt x="81" y="228"/>
                    <a:pt x="81" y="228"/>
                  </a:cubicBezTo>
                  <a:cubicBezTo>
                    <a:pt x="76" y="224"/>
                    <a:pt x="76" y="224"/>
                    <a:pt x="76" y="224"/>
                  </a:cubicBezTo>
                  <a:cubicBezTo>
                    <a:pt x="79" y="221"/>
                    <a:pt x="79" y="221"/>
                    <a:pt x="79" y="221"/>
                  </a:cubicBezTo>
                  <a:lnTo>
                    <a:pt x="80" y="219"/>
                  </a:lnTo>
                  <a:close/>
                  <a:moveTo>
                    <a:pt x="78" y="205"/>
                  </a:moveTo>
                  <a:cubicBezTo>
                    <a:pt x="79" y="205"/>
                    <a:pt x="79" y="205"/>
                    <a:pt x="79" y="205"/>
                  </a:cubicBezTo>
                  <a:cubicBezTo>
                    <a:pt x="79" y="205"/>
                    <a:pt x="79" y="205"/>
                    <a:pt x="79" y="205"/>
                  </a:cubicBezTo>
                  <a:cubicBezTo>
                    <a:pt x="79" y="206"/>
                    <a:pt x="79" y="208"/>
                    <a:pt x="79" y="209"/>
                  </a:cubicBezTo>
                  <a:cubicBezTo>
                    <a:pt x="79" y="211"/>
                    <a:pt x="79" y="212"/>
                    <a:pt x="80" y="214"/>
                  </a:cubicBezTo>
                  <a:cubicBezTo>
                    <a:pt x="75" y="209"/>
                    <a:pt x="75" y="209"/>
                    <a:pt x="75" y="209"/>
                  </a:cubicBezTo>
                  <a:cubicBezTo>
                    <a:pt x="77" y="207"/>
                    <a:pt x="77" y="207"/>
                    <a:pt x="77" y="207"/>
                  </a:cubicBezTo>
                  <a:lnTo>
                    <a:pt x="78" y="205"/>
                  </a:lnTo>
                  <a:close/>
                  <a:moveTo>
                    <a:pt x="77" y="194"/>
                  </a:moveTo>
                  <a:cubicBezTo>
                    <a:pt x="77" y="193"/>
                    <a:pt x="77" y="193"/>
                    <a:pt x="77" y="193"/>
                  </a:cubicBezTo>
                  <a:cubicBezTo>
                    <a:pt x="78" y="195"/>
                    <a:pt x="78" y="195"/>
                    <a:pt x="78" y="195"/>
                  </a:cubicBezTo>
                  <a:cubicBezTo>
                    <a:pt x="78" y="197"/>
                    <a:pt x="78" y="197"/>
                    <a:pt x="78" y="197"/>
                  </a:cubicBezTo>
                  <a:cubicBezTo>
                    <a:pt x="78" y="200"/>
                    <a:pt x="78" y="200"/>
                    <a:pt x="78" y="200"/>
                  </a:cubicBezTo>
                  <a:cubicBezTo>
                    <a:pt x="74" y="197"/>
                    <a:pt x="74" y="197"/>
                    <a:pt x="74" y="197"/>
                  </a:cubicBezTo>
                  <a:cubicBezTo>
                    <a:pt x="76" y="195"/>
                    <a:pt x="76" y="195"/>
                    <a:pt x="76" y="195"/>
                  </a:cubicBezTo>
                  <a:lnTo>
                    <a:pt x="77" y="194"/>
                  </a:lnTo>
                  <a:close/>
                  <a:moveTo>
                    <a:pt x="76" y="192"/>
                  </a:moveTo>
                  <a:cubicBezTo>
                    <a:pt x="75" y="193"/>
                    <a:pt x="75" y="193"/>
                    <a:pt x="75" y="193"/>
                  </a:cubicBezTo>
                  <a:cubicBezTo>
                    <a:pt x="74" y="194"/>
                    <a:pt x="74" y="194"/>
                    <a:pt x="74" y="194"/>
                  </a:cubicBezTo>
                  <a:cubicBezTo>
                    <a:pt x="73" y="195"/>
                    <a:pt x="73" y="195"/>
                    <a:pt x="73" y="195"/>
                  </a:cubicBezTo>
                  <a:cubicBezTo>
                    <a:pt x="69" y="192"/>
                    <a:pt x="69" y="192"/>
                    <a:pt x="69" y="192"/>
                  </a:cubicBezTo>
                  <a:cubicBezTo>
                    <a:pt x="73" y="192"/>
                    <a:pt x="73" y="192"/>
                    <a:pt x="73" y="192"/>
                  </a:cubicBezTo>
                  <a:cubicBezTo>
                    <a:pt x="74" y="192"/>
                    <a:pt x="74" y="192"/>
                    <a:pt x="74" y="192"/>
                  </a:cubicBezTo>
                  <a:lnTo>
                    <a:pt x="76" y="192"/>
                  </a:lnTo>
                  <a:close/>
                  <a:moveTo>
                    <a:pt x="75" y="171"/>
                  </a:moveTo>
                  <a:cubicBezTo>
                    <a:pt x="75" y="173"/>
                    <a:pt x="75" y="173"/>
                    <a:pt x="75" y="173"/>
                  </a:cubicBezTo>
                  <a:cubicBezTo>
                    <a:pt x="76" y="177"/>
                    <a:pt x="76" y="177"/>
                    <a:pt x="76" y="177"/>
                  </a:cubicBezTo>
                  <a:cubicBezTo>
                    <a:pt x="76" y="178"/>
                    <a:pt x="76" y="178"/>
                    <a:pt x="76" y="178"/>
                  </a:cubicBezTo>
                  <a:cubicBezTo>
                    <a:pt x="73" y="174"/>
                    <a:pt x="73" y="174"/>
                    <a:pt x="73" y="174"/>
                  </a:cubicBezTo>
                  <a:cubicBezTo>
                    <a:pt x="73" y="174"/>
                    <a:pt x="73" y="174"/>
                    <a:pt x="73" y="174"/>
                  </a:cubicBezTo>
                  <a:cubicBezTo>
                    <a:pt x="75" y="172"/>
                    <a:pt x="75" y="172"/>
                    <a:pt x="75" y="172"/>
                  </a:cubicBezTo>
                  <a:lnTo>
                    <a:pt x="75" y="171"/>
                  </a:lnTo>
                  <a:close/>
                  <a:moveTo>
                    <a:pt x="74" y="160"/>
                  </a:moveTo>
                  <a:cubicBezTo>
                    <a:pt x="74" y="160"/>
                    <a:pt x="74" y="160"/>
                    <a:pt x="74" y="160"/>
                  </a:cubicBezTo>
                  <a:cubicBezTo>
                    <a:pt x="74" y="160"/>
                    <a:pt x="74" y="160"/>
                    <a:pt x="74" y="160"/>
                  </a:cubicBezTo>
                  <a:cubicBezTo>
                    <a:pt x="74" y="161"/>
                    <a:pt x="74" y="161"/>
                    <a:pt x="74" y="161"/>
                  </a:cubicBezTo>
                  <a:cubicBezTo>
                    <a:pt x="74" y="163"/>
                    <a:pt x="74" y="163"/>
                    <a:pt x="74" y="163"/>
                  </a:cubicBezTo>
                  <a:cubicBezTo>
                    <a:pt x="75" y="166"/>
                    <a:pt x="75" y="166"/>
                    <a:pt x="75" y="166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3" y="161"/>
                    <a:pt x="73" y="161"/>
                    <a:pt x="73" y="161"/>
                  </a:cubicBezTo>
                  <a:cubicBezTo>
                    <a:pt x="73" y="161"/>
                    <a:pt x="73" y="161"/>
                    <a:pt x="73" y="161"/>
                  </a:cubicBezTo>
                  <a:lnTo>
                    <a:pt x="74" y="160"/>
                  </a:lnTo>
                  <a:close/>
                  <a:moveTo>
                    <a:pt x="73" y="151"/>
                  </a:moveTo>
                  <a:cubicBezTo>
                    <a:pt x="73" y="151"/>
                    <a:pt x="73" y="151"/>
                    <a:pt x="73" y="151"/>
                  </a:cubicBezTo>
                  <a:cubicBezTo>
                    <a:pt x="73" y="151"/>
                    <a:pt x="73" y="151"/>
                    <a:pt x="73" y="151"/>
                  </a:cubicBezTo>
                  <a:cubicBezTo>
                    <a:pt x="74" y="153"/>
                    <a:pt x="74" y="153"/>
                    <a:pt x="74" y="153"/>
                  </a:cubicBezTo>
                  <a:cubicBezTo>
                    <a:pt x="74" y="155"/>
                    <a:pt x="74" y="155"/>
                    <a:pt x="74" y="155"/>
                  </a:cubicBezTo>
                  <a:cubicBezTo>
                    <a:pt x="71" y="153"/>
                    <a:pt x="71" y="153"/>
                    <a:pt x="71" y="153"/>
                  </a:cubicBezTo>
                  <a:cubicBezTo>
                    <a:pt x="72" y="152"/>
                    <a:pt x="72" y="152"/>
                    <a:pt x="72" y="152"/>
                  </a:cubicBezTo>
                  <a:lnTo>
                    <a:pt x="73" y="151"/>
                  </a:lnTo>
                  <a:close/>
                  <a:moveTo>
                    <a:pt x="72" y="134"/>
                  </a:moveTo>
                  <a:cubicBezTo>
                    <a:pt x="72" y="134"/>
                    <a:pt x="72" y="134"/>
                    <a:pt x="72" y="134"/>
                  </a:cubicBezTo>
                  <a:cubicBezTo>
                    <a:pt x="72" y="134"/>
                    <a:pt x="72" y="134"/>
                    <a:pt x="72" y="134"/>
                  </a:cubicBezTo>
                  <a:cubicBezTo>
                    <a:pt x="72" y="138"/>
                    <a:pt x="72" y="138"/>
                    <a:pt x="72" y="138"/>
                  </a:cubicBezTo>
                  <a:cubicBezTo>
                    <a:pt x="70" y="136"/>
                    <a:pt x="70" y="136"/>
                    <a:pt x="70" y="136"/>
                  </a:cubicBezTo>
                  <a:lnTo>
                    <a:pt x="72" y="134"/>
                  </a:lnTo>
                  <a:close/>
                  <a:moveTo>
                    <a:pt x="71" y="123"/>
                  </a:move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2" y="129"/>
                    <a:pt x="72" y="129"/>
                    <a:pt x="72" y="129"/>
                  </a:cubicBezTo>
                  <a:cubicBezTo>
                    <a:pt x="72" y="129"/>
                    <a:pt x="72" y="129"/>
                    <a:pt x="72" y="129"/>
                  </a:cubicBezTo>
                  <a:cubicBezTo>
                    <a:pt x="72" y="128"/>
                    <a:pt x="72" y="128"/>
                    <a:pt x="72" y="128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5"/>
                    <a:pt x="70" y="125"/>
                    <a:pt x="70" y="125"/>
                  </a:cubicBezTo>
                  <a:lnTo>
                    <a:pt x="71" y="123"/>
                  </a:lnTo>
                  <a:close/>
                  <a:moveTo>
                    <a:pt x="70" y="113"/>
                  </a:moveTo>
                  <a:cubicBezTo>
                    <a:pt x="71" y="115"/>
                    <a:pt x="71" y="115"/>
                    <a:pt x="71" y="115"/>
                  </a:cubicBezTo>
                  <a:cubicBezTo>
                    <a:pt x="71" y="116"/>
                    <a:pt x="71" y="116"/>
                    <a:pt x="71" y="116"/>
                  </a:cubicBezTo>
                  <a:cubicBezTo>
                    <a:pt x="71" y="118"/>
                    <a:pt x="71" y="118"/>
                    <a:pt x="71" y="118"/>
                  </a:cubicBezTo>
                  <a:cubicBezTo>
                    <a:pt x="69" y="115"/>
                    <a:pt x="69" y="115"/>
                    <a:pt x="69" y="115"/>
                  </a:cubicBezTo>
                  <a:cubicBezTo>
                    <a:pt x="69" y="115"/>
                    <a:pt x="69" y="115"/>
                    <a:pt x="69" y="115"/>
                  </a:cubicBezTo>
                  <a:cubicBezTo>
                    <a:pt x="70" y="114"/>
                    <a:pt x="70" y="114"/>
                    <a:pt x="70" y="114"/>
                  </a:cubicBezTo>
                  <a:lnTo>
                    <a:pt x="70" y="113"/>
                  </a:lnTo>
                  <a:close/>
                  <a:moveTo>
                    <a:pt x="70" y="103"/>
                  </a:moveTo>
                  <a:cubicBezTo>
                    <a:pt x="70" y="105"/>
                    <a:pt x="70" y="105"/>
                    <a:pt x="70" y="105"/>
                  </a:cubicBezTo>
                  <a:cubicBezTo>
                    <a:pt x="70" y="105"/>
                    <a:pt x="70" y="105"/>
                    <a:pt x="70" y="105"/>
                  </a:cubicBezTo>
                  <a:cubicBezTo>
                    <a:pt x="70" y="106"/>
                    <a:pt x="70" y="106"/>
                    <a:pt x="70" y="106"/>
                  </a:cubicBezTo>
                  <a:cubicBezTo>
                    <a:pt x="70" y="107"/>
                    <a:pt x="70" y="107"/>
                    <a:pt x="70" y="107"/>
                  </a:cubicBezTo>
                  <a:cubicBezTo>
                    <a:pt x="68" y="105"/>
                    <a:pt x="68" y="105"/>
                    <a:pt x="68" y="105"/>
                  </a:cubicBezTo>
                  <a:cubicBezTo>
                    <a:pt x="69" y="105"/>
                    <a:pt x="69" y="105"/>
                    <a:pt x="69" y="105"/>
                  </a:cubicBezTo>
                  <a:cubicBezTo>
                    <a:pt x="69" y="104"/>
                    <a:pt x="69" y="104"/>
                    <a:pt x="69" y="104"/>
                  </a:cubicBezTo>
                  <a:cubicBezTo>
                    <a:pt x="69" y="104"/>
                    <a:pt x="69" y="104"/>
                    <a:pt x="69" y="104"/>
                  </a:cubicBezTo>
                  <a:lnTo>
                    <a:pt x="70" y="103"/>
                  </a:lnTo>
                  <a:close/>
                  <a:moveTo>
                    <a:pt x="69" y="94"/>
                  </a:moveTo>
                  <a:cubicBezTo>
                    <a:pt x="69" y="95"/>
                    <a:pt x="69" y="95"/>
                    <a:pt x="69" y="95"/>
                  </a:cubicBezTo>
                  <a:cubicBezTo>
                    <a:pt x="69" y="97"/>
                    <a:pt x="69" y="97"/>
                    <a:pt x="69" y="97"/>
                  </a:cubicBezTo>
                  <a:cubicBezTo>
                    <a:pt x="69" y="97"/>
                    <a:pt x="69" y="97"/>
                    <a:pt x="69" y="97"/>
                  </a:cubicBezTo>
                  <a:cubicBezTo>
                    <a:pt x="69" y="97"/>
                    <a:pt x="69" y="97"/>
                    <a:pt x="69" y="97"/>
                  </a:cubicBezTo>
                  <a:cubicBezTo>
                    <a:pt x="68" y="95"/>
                    <a:pt x="68" y="95"/>
                    <a:pt x="68" y="95"/>
                  </a:cubicBezTo>
                  <a:cubicBezTo>
                    <a:pt x="68" y="95"/>
                    <a:pt x="68" y="95"/>
                    <a:pt x="68" y="95"/>
                  </a:cubicBezTo>
                  <a:lnTo>
                    <a:pt x="69" y="94"/>
                  </a:lnTo>
                  <a:close/>
                  <a:moveTo>
                    <a:pt x="68" y="84"/>
                  </a:moveTo>
                  <a:cubicBezTo>
                    <a:pt x="68" y="84"/>
                    <a:pt x="68" y="84"/>
                    <a:pt x="68" y="84"/>
                  </a:cubicBezTo>
                  <a:cubicBezTo>
                    <a:pt x="68" y="85"/>
                    <a:pt x="68" y="85"/>
                    <a:pt x="68" y="85"/>
                  </a:cubicBezTo>
                  <a:cubicBezTo>
                    <a:pt x="68" y="86"/>
                    <a:pt x="68" y="86"/>
                    <a:pt x="68" y="86"/>
                  </a:cubicBezTo>
                  <a:cubicBezTo>
                    <a:pt x="69" y="87"/>
                    <a:pt x="69" y="87"/>
                    <a:pt x="69" y="87"/>
                  </a:cubicBezTo>
                  <a:cubicBezTo>
                    <a:pt x="67" y="86"/>
                    <a:pt x="67" y="86"/>
                    <a:pt x="67" y="86"/>
                  </a:cubicBezTo>
                  <a:cubicBezTo>
                    <a:pt x="68" y="85"/>
                    <a:pt x="68" y="85"/>
                    <a:pt x="68" y="85"/>
                  </a:cubicBezTo>
                  <a:cubicBezTo>
                    <a:pt x="68" y="84"/>
                    <a:pt x="68" y="84"/>
                    <a:pt x="68" y="84"/>
                  </a:cubicBezTo>
                  <a:cubicBezTo>
                    <a:pt x="68" y="84"/>
                    <a:pt x="68" y="84"/>
                    <a:pt x="68" y="84"/>
                  </a:cubicBezTo>
                  <a:close/>
                  <a:moveTo>
                    <a:pt x="70" y="44"/>
                  </a:moveTo>
                  <a:cubicBezTo>
                    <a:pt x="70" y="44"/>
                    <a:pt x="70" y="44"/>
                    <a:pt x="70" y="44"/>
                  </a:cubicBezTo>
                  <a:cubicBezTo>
                    <a:pt x="70" y="44"/>
                    <a:pt x="70" y="44"/>
                    <a:pt x="70" y="44"/>
                  </a:cubicBezTo>
                  <a:cubicBezTo>
                    <a:pt x="70" y="44"/>
                    <a:pt x="70" y="44"/>
                    <a:pt x="70" y="44"/>
                  </a:cubicBezTo>
                  <a:cubicBezTo>
                    <a:pt x="70" y="44"/>
                    <a:pt x="70" y="44"/>
                    <a:pt x="70" y="44"/>
                  </a:cubicBezTo>
                  <a:cubicBezTo>
                    <a:pt x="70" y="44"/>
                    <a:pt x="70" y="44"/>
                    <a:pt x="70" y="44"/>
                  </a:cubicBezTo>
                  <a:cubicBezTo>
                    <a:pt x="70" y="44"/>
                    <a:pt x="70" y="44"/>
                    <a:pt x="70" y="44"/>
                  </a:cubicBezTo>
                  <a:cubicBezTo>
                    <a:pt x="70" y="44"/>
                    <a:pt x="70" y="44"/>
                    <a:pt x="70" y="44"/>
                  </a:cubicBezTo>
                  <a:cubicBezTo>
                    <a:pt x="70" y="44"/>
                    <a:pt x="70" y="44"/>
                    <a:pt x="70" y="44"/>
                  </a:cubicBezTo>
                  <a:cubicBezTo>
                    <a:pt x="70" y="44"/>
                    <a:pt x="70" y="44"/>
                    <a:pt x="70" y="44"/>
                  </a:cubicBezTo>
                  <a:cubicBezTo>
                    <a:pt x="70" y="44"/>
                    <a:pt x="70" y="44"/>
                    <a:pt x="70" y="44"/>
                  </a:cubicBezTo>
                  <a:cubicBezTo>
                    <a:pt x="70" y="44"/>
                    <a:pt x="70" y="44"/>
                    <a:pt x="70" y="44"/>
                  </a:cubicBezTo>
                  <a:cubicBezTo>
                    <a:pt x="70" y="44"/>
                    <a:pt x="70" y="44"/>
                    <a:pt x="70" y="44"/>
                  </a:cubicBezTo>
                  <a:cubicBezTo>
                    <a:pt x="70" y="44"/>
                    <a:pt x="70" y="44"/>
                    <a:pt x="70" y="44"/>
                  </a:cubicBezTo>
                  <a:cubicBezTo>
                    <a:pt x="70" y="44"/>
                    <a:pt x="70" y="44"/>
                    <a:pt x="70" y="44"/>
                  </a:cubicBezTo>
                  <a:cubicBezTo>
                    <a:pt x="70" y="44"/>
                    <a:pt x="70" y="44"/>
                    <a:pt x="70" y="44"/>
                  </a:cubicBezTo>
                  <a:cubicBezTo>
                    <a:pt x="70" y="44"/>
                    <a:pt x="70" y="44"/>
                    <a:pt x="70" y="44"/>
                  </a:cubicBezTo>
                  <a:cubicBezTo>
                    <a:pt x="70" y="44"/>
                    <a:pt x="70" y="44"/>
                    <a:pt x="70" y="44"/>
                  </a:cubicBezTo>
                  <a:cubicBezTo>
                    <a:pt x="70" y="44"/>
                    <a:pt x="70" y="44"/>
                    <a:pt x="70" y="44"/>
                  </a:cubicBezTo>
                  <a:cubicBezTo>
                    <a:pt x="70" y="44"/>
                    <a:pt x="70" y="44"/>
                    <a:pt x="70" y="44"/>
                  </a:cubicBezTo>
                  <a:cubicBezTo>
                    <a:pt x="70" y="44"/>
                    <a:pt x="70" y="44"/>
                    <a:pt x="70" y="44"/>
                  </a:cubicBezTo>
                  <a:cubicBezTo>
                    <a:pt x="70" y="44"/>
                    <a:pt x="70" y="44"/>
                    <a:pt x="70" y="44"/>
                  </a:cubicBezTo>
                  <a:cubicBezTo>
                    <a:pt x="70" y="44"/>
                    <a:pt x="70" y="44"/>
                    <a:pt x="70" y="44"/>
                  </a:cubicBezTo>
                  <a:cubicBezTo>
                    <a:pt x="70" y="44"/>
                    <a:pt x="70" y="44"/>
                    <a:pt x="70" y="44"/>
                  </a:cubicBezTo>
                  <a:cubicBezTo>
                    <a:pt x="70" y="44"/>
                    <a:pt x="70" y="44"/>
                    <a:pt x="70" y="44"/>
                  </a:cubicBezTo>
                  <a:cubicBezTo>
                    <a:pt x="70" y="44"/>
                    <a:pt x="70" y="44"/>
                    <a:pt x="70" y="44"/>
                  </a:cubicBezTo>
                  <a:cubicBezTo>
                    <a:pt x="70" y="44"/>
                    <a:pt x="70" y="44"/>
                    <a:pt x="70" y="44"/>
                  </a:cubicBezTo>
                  <a:cubicBezTo>
                    <a:pt x="70" y="44"/>
                    <a:pt x="70" y="44"/>
                    <a:pt x="70" y="44"/>
                  </a:cubicBezTo>
                  <a:cubicBezTo>
                    <a:pt x="70" y="44"/>
                    <a:pt x="70" y="44"/>
                    <a:pt x="70" y="44"/>
                  </a:cubicBezTo>
                  <a:cubicBezTo>
                    <a:pt x="70" y="44"/>
                    <a:pt x="70" y="44"/>
                    <a:pt x="70" y="44"/>
                  </a:cubicBezTo>
                  <a:cubicBezTo>
                    <a:pt x="70" y="44"/>
                    <a:pt x="70" y="44"/>
                    <a:pt x="70" y="44"/>
                  </a:cubicBezTo>
                  <a:cubicBezTo>
                    <a:pt x="70" y="44"/>
                    <a:pt x="70" y="44"/>
                    <a:pt x="70" y="44"/>
                  </a:cubicBezTo>
                  <a:cubicBezTo>
                    <a:pt x="70" y="44"/>
                    <a:pt x="70" y="44"/>
                    <a:pt x="70" y="44"/>
                  </a:cubicBezTo>
                  <a:cubicBezTo>
                    <a:pt x="70" y="44"/>
                    <a:pt x="70" y="44"/>
                    <a:pt x="70" y="44"/>
                  </a:cubicBezTo>
                  <a:cubicBezTo>
                    <a:pt x="70" y="42"/>
                    <a:pt x="70" y="42"/>
                    <a:pt x="70" y="42"/>
                  </a:cubicBezTo>
                  <a:cubicBezTo>
                    <a:pt x="71" y="42"/>
                    <a:pt x="71" y="42"/>
                    <a:pt x="71" y="42"/>
                  </a:cubicBezTo>
                  <a:cubicBezTo>
                    <a:pt x="71" y="42"/>
                    <a:pt x="71" y="42"/>
                    <a:pt x="71" y="42"/>
                  </a:cubicBezTo>
                  <a:cubicBezTo>
                    <a:pt x="71" y="42"/>
                    <a:pt x="71" y="42"/>
                    <a:pt x="71" y="42"/>
                  </a:cubicBezTo>
                  <a:cubicBezTo>
                    <a:pt x="71" y="44"/>
                    <a:pt x="71" y="44"/>
                    <a:pt x="71" y="44"/>
                  </a:cubicBezTo>
                  <a:cubicBezTo>
                    <a:pt x="71" y="45"/>
                    <a:pt x="71" y="47"/>
                    <a:pt x="71" y="48"/>
                  </a:cubicBezTo>
                  <a:cubicBezTo>
                    <a:pt x="70" y="49"/>
                    <a:pt x="70" y="49"/>
                    <a:pt x="70" y="50"/>
                  </a:cubicBezTo>
                  <a:cubicBezTo>
                    <a:pt x="69" y="50"/>
                    <a:pt x="69" y="50"/>
                    <a:pt x="69" y="50"/>
                  </a:cubicBezTo>
                  <a:cubicBezTo>
                    <a:pt x="69" y="49"/>
                    <a:pt x="69" y="49"/>
                    <a:pt x="69" y="49"/>
                  </a:cubicBezTo>
                  <a:cubicBezTo>
                    <a:pt x="70" y="47"/>
                    <a:pt x="70" y="47"/>
                    <a:pt x="70" y="47"/>
                  </a:cubicBezTo>
                  <a:lnTo>
                    <a:pt x="70" y="44"/>
                  </a:lnTo>
                  <a:close/>
                  <a:moveTo>
                    <a:pt x="53" y="25"/>
                  </a:moveTo>
                  <a:cubicBezTo>
                    <a:pt x="53" y="25"/>
                    <a:pt x="53" y="24"/>
                    <a:pt x="54" y="24"/>
                  </a:cubicBezTo>
                  <a:cubicBezTo>
                    <a:pt x="55" y="23"/>
                    <a:pt x="55" y="22"/>
                    <a:pt x="56" y="21"/>
                  </a:cubicBezTo>
                  <a:cubicBezTo>
                    <a:pt x="58" y="17"/>
                    <a:pt x="59" y="12"/>
                    <a:pt x="59" y="5"/>
                  </a:cubicBezTo>
                  <a:cubicBezTo>
                    <a:pt x="59" y="5"/>
                    <a:pt x="59" y="5"/>
                    <a:pt x="59" y="5"/>
                  </a:cubicBezTo>
                  <a:cubicBezTo>
                    <a:pt x="59" y="5"/>
                    <a:pt x="59" y="5"/>
                    <a:pt x="59" y="5"/>
                  </a:cubicBezTo>
                  <a:cubicBezTo>
                    <a:pt x="59" y="4"/>
                    <a:pt x="59" y="3"/>
                    <a:pt x="59" y="3"/>
                  </a:cubicBezTo>
                  <a:cubicBezTo>
                    <a:pt x="59" y="3"/>
                    <a:pt x="60" y="2"/>
                    <a:pt x="60" y="2"/>
                  </a:cubicBezTo>
                  <a:cubicBezTo>
                    <a:pt x="60" y="2"/>
                    <a:pt x="60" y="3"/>
                    <a:pt x="60" y="3"/>
                  </a:cubicBezTo>
                  <a:cubicBezTo>
                    <a:pt x="60" y="3"/>
                    <a:pt x="60" y="4"/>
                    <a:pt x="60" y="5"/>
                  </a:cubicBezTo>
                  <a:cubicBezTo>
                    <a:pt x="60" y="5"/>
                    <a:pt x="60" y="5"/>
                    <a:pt x="60" y="5"/>
                  </a:cubicBezTo>
                  <a:cubicBezTo>
                    <a:pt x="60" y="5"/>
                    <a:pt x="60" y="5"/>
                    <a:pt x="60" y="5"/>
                  </a:cubicBezTo>
                  <a:cubicBezTo>
                    <a:pt x="60" y="5"/>
                    <a:pt x="60" y="5"/>
                    <a:pt x="60" y="5"/>
                  </a:cubicBezTo>
                  <a:cubicBezTo>
                    <a:pt x="60" y="12"/>
                    <a:pt x="62" y="17"/>
                    <a:pt x="64" y="21"/>
                  </a:cubicBezTo>
                  <a:cubicBezTo>
                    <a:pt x="65" y="23"/>
                    <a:pt x="66" y="24"/>
                    <a:pt x="67" y="25"/>
                  </a:cubicBezTo>
                  <a:cubicBezTo>
                    <a:pt x="55" y="25"/>
                    <a:pt x="55" y="25"/>
                    <a:pt x="55" y="25"/>
                  </a:cubicBezTo>
                  <a:cubicBezTo>
                    <a:pt x="53" y="25"/>
                    <a:pt x="53" y="25"/>
                    <a:pt x="53" y="25"/>
                  </a:cubicBezTo>
                  <a:cubicBezTo>
                    <a:pt x="53" y="25"/>
                    <a:pt x="53" y="25"/>
                    <a:pt x="53" y="25"/>
                  </a:cubicBezTo>
                  <a:cubicBezTo>
                    <a:pt x="53" y="25"/>
                    <a:pt x="53" y="25"/>
                    <a:pt x="53" y="25"/>
                  </a:cubicBezTo>
                  <a:close/>
                  <a:moveTo>
                    <a:pt x="51" y="30"/>
                  </a:moveTo>
                  <a:cubicBezTo>
                    <a:pt x="51" y="30"/>
                    <a:pt x="51" y="30"/>
                    <a:pt x="51" y="30"/>
                  </a:cubicBezTo>
                  <a:cubicBezTo>
                    <a:pt x="51" y="30"/>
                    <a:pt x="51" y="30"/>
                    <a:pt x="51" y="30"/>
                  </a:cubicBezTo>
                  <a:cubicBezTo>
                    <a:pt x="48" y="30"/>
                    <a:pt x="48" y="30"/>
                    <a:pt x="48" y="30"/>
                  </a:cubicBezTo>
                  <a:cubicBezTo>
                    <a:pt x="48" y="30"/>
                    <a:pt x="48" y="30"/>
                    <a:pt x="48" y="30"/>
                  </a:cubicBezTo>
                  <a:cubicBezTo>
                    <a:pt x="48" y="30"/>
                    <a:pt x="48" y="30"/>
                    <a:pt x="48" y="30"/>
                  </a:cubicBezTo>
                  <a:cubicBezTo>
                    <a:pt x="48" y="27"/>
                    <a:pt x="48" y="27"/>
                    <a:pt x="48" y="27"/>
                  </a:cubicBezTo>
                  <a:cubicBezTo>
                    <a:pt x="48" y="27"/>
                    <a:pt x="48" y="27"/>
                    <a:pt x="48" y="27"/>
                  </a:cubicBezTo>
                  <a:cubicBezTo>
                    <a:pt x="55" y="27"/>
                    <a:pt x="55" y="27"/>
                    <a:pt x="55" y="27"/>
                  </a:cubicBezTo>
                  <a:cubicBezTo>
                    <a:pt x="57" y="27"/>
                    <a:pt x="57" y="27"/>
                    <a:pt x="57" y="27"/>
                  </a:cubicBezTo>
                  <a:cubicBezTo>
                    <a:pt x="72" y="27"/>
                    <a:pt x="72" y="27"/>
                    <a:pt x="72" y="27"/>
                  </a:cubicBezTo>
                  <a:cubicBezTo>
                    <a:pt x="72" y="29"/>
                    <a:pt x="72" y="29"/>
                    <a:pt x="72" y="29"/>
                  </a:cubicBezTo>
                  <a:cubicBezTo>
                    <a:pt x="69" y="29"/>
                    <a:pt x="69" y="29"/>
                    <a:pt x="69" y="29"/>
                  </a:cubicBezTo>
                  <a:cubicBezTo>
                    <a:pt x="69" y="29"/>
                    <a:pt x="69" y="29"/>
                    <a:pt x="69" y="29"/>
                  </a:cubicBezTo>
                  <a:cubicBezTo>
                    <a:pt x="60" y="30"/>
                    <a:pt x="60" y="30"/>
                    <a:pt x="60" y="30"/>
                  </a:cubicBezTo>
                  <a:cubicBezTo>
                    <a:pt x="58" y="30"/>
                    <a:pt x="58" y="30"/>
                    <a:pt x="58" y="30"/>
                  </a:cubicBezTo>
                  <a:cubicBezTo>
                    <a:pt x="51" y="30"/>
                    <a:pt x="51" y="30"/>
                    <a:pt x="51" y="30"/>
                  </a:cubicBezTo>
                  <a:close/>
                  <a:moveTo>
                    <a:pt x="52" y="37"/>
                  </a:moveTo>
                  <a:cubicBezTo>
                    <a:pt x="52" y="35"/>
                    <a:pt x="52" y="35"/>
                    <a:pt x="52" y="35"/>
                  </a:cubicBezTo>
                  <a:cubicBezTo>
                    <a:pt x="52" y="33"/>
                    <a:pt x="52" y="33"/>
                    <a:pt x="52" y="33"/>
                  </a:cubicBezTo>
                  <a:cubicBezTo>
                    <a:pt x="52" y="32"/>
                    <a:pt x="52" y="32"/>
                    <a:pt x="52" y="32"/>
                  </a:cubicBezTo>
                  <a:cubicBezTo>
                    <a:pt x="53" y="32"/>
                    <a:pt x="53" y="32"/>
                    <a:pt x="53" y="32"/>
                  </a:cubicBezTo>
                  <a:cubicBezTo>
                    <a:pt x="60" y="31"/>
                    <a:pt x="60" y="31"/>
                    <a:pt x="60" y="31"/>
                  </a:cubicBezTo>
                  <a:cubicBezTo>
                    <a:pt x="62" y="31"/>
                    <a:pt x="62" y="31"/>
                    <a:pt x="62" y="31"/>
                  </a:cubicBezTo>
                  <a:cubicBezTo>
                    <a:pt x="68" y="31"/>
                    <a:pt x="68" y="31"/>
                    <a:pt x="68" y="31"/>
                  </a:cubicBezTo>
                  <a:cubicBezTo>
                    <a:pt x="68" y="37"/>
                    <a:pt x="68" y="37"/>
                    <a:pt x="68" y="37"/>
                  </a:cubicBezTo>
                  <a:cubicBezTo>
                    <a:pt x="68" y="37"/>
                    <a:pt x="68" y="37"/>
                    <a:pt x="67" y="37"/>
                  </a:cubicBezTo>
                  <a:cubicBezTo>
                    <a:pt x="67" y="37"/>
                    <a:pt x="66" y="37"/>
                    <a:pt x="65" y="36"/>
                  </a:cubicBezTo>
                  <a:cubicBezTo>
                    <a:pt x="65" y="36"/>
                    <a:pt x="65" y="36"/>
                    <a:pt x="65" y="36"/>
                  </a:cubicBezTo>
                  <a:cubicBezTo>
                    <a:pt x="63" y="36"/>
                    <a:pt x="62" y="36"/>
                    <a:pt x="60" y="36"/>
                  </a:cubicBezTo>
                  <a:cubicBezTo>
                    <a:pt x="59" y="36"/>
                    <a:pt x="59" y="36"/>
                    <a:pt x="58" y="36"/>
                  </a:cubicBezTo>
                  <a:cubicBezTo>
                    <a:pt x="57" y="36"/>
                    <a:pt x="56" y="36"/>
                    <a:pt x="56" y="37"/>
                  </a:cubicBezTo>
                  <a:cubicBezTo>
                    <a:pt x="55" y="37"/>
                    <a:pt x="55" y="37"/>
                    <a:pt x="55" y="37"/>
                  </a:cubicBezTo>
                  <a:cubicBezTo>
                    <a:pt x="55" y="37"/>
                    <a:pt x="54" y="37"/>
                    <a:pt x="54" y="37"/>
                  </a:cubicBezTo>
                  <a:cubicBezTo>
                    <a:pt x="53" y="37"/>
                    <a:pt x="53" y="37"/>
                    <a:pt x="52" y="37"/>
                  </a:cubicBezTo>
                  <a:cubicBezTo>
                    <a:pt x="52" y="37"/>
                    <a:pt x="52" y="37"/>
                    <a:pt x="52" y="37"/>
                  </a:cubicBezTo>
                  <a:close/>
                  <a:moveTo>
                    <a:pt x="52" y="39"/>
                  </a:moveTo>
                  <a:cubicBezTo>
                    <a:pt x="53" y="39"/>
                    <a:pt x="53" y="39"/>
                    <a:pt x="54" y="39"/>
                  </a:cubicBezTo>
                  <a:cubicBezTo>
                    <a:pt x="54" y="39"/>
                    <a:pt x="55" y="39"/>
                    <a:pt x="55" y="38"/>
                  </a:cubicBezTo>
                  <a:cubicBezTo>
                    <a:pt x="56" y="38"/>
                    <a:pt x="56" y="38"/>
                    <a:pt x="56" y="38"/>
                  </a:cubicBezTo>
                  <a:cubicBezTo>
                    <a:pt x="56" y="38"/>
                    <a:pt x="57" y="38"/>
                    <a:pt x="57" y="38"/>
                  </a:cubicBezTo>
                  <a:cubicBezTo>
                    <a:pt x="58" y="38"/>
                    <a:pt x="59" y="38"/>
                    <a:pt x="60" y="38"/>
                  </a:cubicBezTo>
                  <a:cubicBezTo>
                    <a:pt x="60" y="38"/>
                    <a:pt x="60" y="38"/>
                    <a:pt x="60" y="38"/>
                  </a:cubicBezTo>
                  <a:cubicBezTo>
                    <a:pt x="62" y="38"/>
                    <a:pt x="63" y="38"/>
                    <a:pt x="65" y="38"/>
                  </a:cubicBezTo>
                  <a:cubicBezTo>
                    <a:pt x="66" y="38"/>
                    <a:pt x="67" y="38"/>
                    <a:pt x="67" y="39"/>
                  </a:cubicBezTo>
                  <a:cubicBezTo>
                    <a:pt x="68" y="39"/>
                    <a:pt x="68" y="39"/>
                    <a:pt x="68" y="39"/>
                  </a:cubicBezTo>
                  <a:cubicBezTo>
                    <a:pt x="68" y="39"/>
                    <a:pt x="68" y="39"/>
                    <a:pt x="68" y="39"/>
                  </a:cubicBezTo>
                  <a:cubicBezTo>
                    <a:pt x="68" y="40"/>
                    <a:pt x="68" y="40"/>
                    <a:pt x="68" y="40"/>
                  </a:cubicBezTo>
                  <a:cubicBezTo>
                    <a:pt x="62" y="40"/>
                    <a:pt x="62" y="40"/>
                    <a:pt x="62" y="40"/>
                  </a:cubicBezTo>
                  <a:cubicBezTo>
                    <a:pt x="59" y="40"/>
                    <a:pt x="59" y="40"/>
                    <a:pt x="59" y="40"/>
                  </a:cubicBezTo>
                  <a:cubicBezTo>
                    <a:pt x="58" y="40"/>
                    <a:pt x="58" y="40"/>
                    <a:pt x="58" y="40"/>
                  </a:cubicBezTo>
                  <a:cubicBezTo>
                    <a:pt x="56" y="40"/>
                    <a:pt x="56" y="40"/>
                    <a:pt x="56" y="40"/>
                  </a:cubicBezTo>
                  <a:cubicBezTo>
                    <a:pt x="52" y="40"/>
                    <a:pt x="52" y="40"/>
                    <a:pt x="52" y="40"/>
                  </a:cubicBezTo>
                  <a:cubicBezTo>
                    <a:pt x="52" y="40"/>
                    <a:pt x="52" y="40"/>
                    <a:pt x="52" y="40"/>
                  </a:cubicBezTo>
                  <a:cubicBezTo>
                    <a:pt x="52" y="40"/>
                    <a:pt x="52" y="40"/>
                    <a:pt x="52" y="40"/>
                  </a:cubicBezTo>
                  <a:lnTo>
                    <a:pt x="52" y="39"/>
                  </a:lnTo>
                  <a:close/>
                  <a:moveTo>
                    <a:pt x="52" y="43"/>
                  </a:moveTo>
                  <a:cubicBezTo>
                    <a:pt x="52" y="42"/>
                    <a:pt x="52" y="42"/>
                    <a:pt x="52" y="42"/>
                  </a:cubicBezTo>
                  <a:cubicBezTo>
                    <a:pt x="53" y="42"/>
                    <a:pt x="53" y="42"/>
                    <a:pt x="53" y="42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8" y="42"/>
                    <a:pt x="58" y="42"/>
                    <a:pt x="58" y="42"/>
                  </a:cubicBezTo>
                  <a:cubicBezTo>
                    <a:pt x="60" y="42"/>
                    <a:pt x="60" y="42"/>
                    <a:pt x="60" y="42"/>
                  </a:cubicBezTo>
                  <a:cubicBezTo>
                    <a:pt x="61" y="42"/>
                    <a:pt x="61" y="42"/>
                    <a:pt x="61" y="42"/>
                  </a:cubicBezTo>
                  <a:cubicBezTo>
                    <a:pt x="64" y="42"/>
                    <a:pt x="64" y="42"/>
                    <a:pt x="64" y="42"/>
                  </a:cubicBezTo>
                  <a:cubicBezTo>
                    <a:pt x="68" y="42"/>
                    <a:pt x="68" y="42"/>
                    <a:pt x="68" y="42"/>
                  </a:cubicBezTo>
                  <a:cubicBezTo>
                    <a:pt x="68" y="43"/>
                    <a:pt x="68" y="43"/>
                    <a:pt x="68" y="43"/>
                  </a:cubicBezTo>
                  <a:cubicBezTo>
                    <a:pt x="67" y="43"/>
                    <a:pt x="67" y="43"/>
                    <a:pt x="67" y="43"/>
                  </a:cubicBezTo>
                  <a:cubicBezTo>
                    <a:pt x="67" y="43"/>
                    <a:pt x="67" y="43"/>
                    <a:pt x="67" y="43"/>
                  </a:cubicBezTo>
                  <a:cubicBezTo>
                    <a:pt x="67" y="43"/>
                    <a:pt x="67" y="43"/>
                    <a:pt x="67" y="43"/>
                  </a:cubicBezTo>
                  <a:cubicBezTo>
                    <a:pt x="65" y="43"/>
                    <a:pt x="65" y="43"/>
                    <a:pt x="65" y="43"/>
                  </a:cubicBezTo>
                  <a:cubicBezTo>
                    <a:pt x="63" y="43"/>
                    <a:pt x="63" y="43"/>
                    <a:pt x="63" y="43"/>
                  </a:cubicBezTo>
                  <a:cubicBezTo>
                    <a:pt x="62" y="43"/>
                    <a:pt x="62" y="43"/>
                    <a:pt x="62" y="43"/>
                  </a:cubicBezTo>
                  <a:cubicBezTo>
                    <a:pt x="62" y="43"/>
                    <a:pt x="62" y="43"/>
                    <a:pt x="62" y="43"/>
                  </a:cubicBezTo>
                  <a:cubicBezTo>
                    <a:pt x="62" y="43"/>
                    <a:pt x="62" y="43"/>
                    <a:pt x="62" y="43"/>
                  </a:cubicBezTo>
                  <a:cubicBezTo>
                    <a:pt x="61" y="43"/>
                    <a:pt x="61" y="43"/>
                    <a:pt x="61" y="43"/>
                  </a:cubicBezTo>
                  <a:cubicBezTo>
                    <a:pt x="59" y="43"/>
                    <a:pt x="59" y="43"/>
                    <a:pt x="59" y="43"/>
                  </a:cubicBezTo>
                  <a:cubicBezTo>
                    <a:pt x="59" y="43"/>
                    <a:pt x="59" y="43"/>
                    <a:pt x="59" y="43"/>
                  </a:cubicBezTo>
                  <a:cubicBezTo>
                    <a:pt x="58" y="43"/>
                    <a:pt x="58" y="43"/>
                    <a:pt x="58" y="43"/>
                  </a:cubicBezTo>
                  <a:cubicBezTo>
                    <a:pt x="58" y="43"/>
                    <a:pt x="58" y="43"/>
                    <a:pt x="58" y="43"/>
                  </a:cubicBezTo>
                  <a:cubicBezTo>
                    <a:pt x="55" y="43"/>
                    <a:pt x="55" y="43"/>
                    <a:pt x="55" y="43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3"/>
                    <a:pt x="54" y="43"/>
                    <a:pt x="54" y="43"/>
                  </a:cubicBezTo>
                  <a:lnTo>
                    <a:pt x="52" y="43"/>
                  </a:lnTo>
                  <a:close/>
                  <a:moveTo>
                    <a:pt x="52" y="105"/>
                  </a:moveTo>
                  <a:cubicBezTo>
                    <a:pt x="53" y="103"/>
                    <a:pt x="53" y="103"/>
                    <a:pt x="53" y="103"/>
                  </a:cubicBezTo>
                  <a:cubicBezTo>
                    <a:pt x="53" y="103"/>
                    <a:pt x="53" y="103"/>
                    <a:pt x="53" y="103"/>
                  </a:cubicBezTo>
                  <a:cubicBezTo>
                    <a:pt x="53" y="104"/>
                    <a:pt x="53" y="104"/>
                    <a:pt x="53" y="104"/>
                  </a:cubicBezTo>
                  <a:cubicBezTo>
                    <a:pt x="54" y="105"/>
                    <a:pt x="54" y="105"/>
                    <a:pt x="54" y="105"/>
                  </a:cubicBezTo>
                  <a:cubicBezTo>
                    <a:pt x="53" y="106"/>
                    <a:pt x="53" y="106"/>
                    <a:pt x="53" y="106"/>
                  </a:cubicBezTo>
                  <a:cubicBezTo>
                    <a:pt x="52" y="107"/>
                    <a:pt x="52" y="107"/>
                    <a:pt x="52" y="107"/>
                  </a:cubicBezTo>
                  <a:lnTo>
                    <a:pt x="52" y="105"/>
                  </a:lnTo>
                  <a:close/>
                  <a:moveTo>
                    <a:pt x="52" y="115"/>
                  </a:moveTo>
                  <a:cubicBezTo>
                    <a:pt x="52" y="114"/>
                    <a:pt x="52" y="114"/>
                    <a:pt x="52" y="114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3" y="114"/>
                    <a:pt x="53" y="114"/>
                    <a:pt x="53" y="114"/>
                  </a:cubicBezTo>
                  <a:cubicBezTo>
                    <a:pt x="54" y="115"/>
                    <a:pt x="54" y="115"/>
                    <a:pt x="54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8"/>
                    <a:pt x="52" y="118"/>
                    <a:pt x="52" y="118"/>
                  </a:cubicBezTo>
                  <a:lnTo>
                    <a:pt x="52" y="115"/>
                  </a:lnTo>
                  <a:close/>
                  <a:moveTo>
                    <a:pt x="51" y="129"/>
                  </a:moveTo>
                  <a:cubicBezTo>
                    <a:pt x="52" y="126"/>
                    <a:pt x="52" y="126"/>
                    <a:pt x="52" y="126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2" y="124"/>
                    <a:pt x="52" y="124"/>
                    <a:pt x="52" y="124"/>
                  </a:cubicBezTo>
                  <a:cubicBezTo>
                    <a:pt x="53" y="126"/>
                    <a:pt x="53" y="126"/>
                    <a:pt x="53" y="126"/>
                  </a:cubicBezTo>
                  <a:cubicBezTo>
                    <a:pt x="53" y="126"/>
                    <a:pt x="53" y="126"/>
                    <a:pt x="53" y="126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51" y="129"/>
                    <a:pt x="51" y="129"/>
                    <a:pt x="51" y="129"/>
                  </a:cubicBezTo>
                  <a:close/>
                  <a:moveTo>
                    <a:pt x="51" y="137"/>
                  </a:moveTo>
                  <a:cubicBezTo>
                    <a:pt x="51" y="136"/>
                    <a:pt x="51" y="136"/>
                    <a:pt x="51" y="136"/>
                  </a:cubicBezTo>
                  <a:cubicBezTo>
                    <a:pt x="51" y="134"/>
                    <a:pt x="51" y="134"/>
                    <a:pt x="51" y="134"/>
                  </a:cubicBezTo>
                  <a:cubicBezTo>
                    <a:pt x="53" y="136"/>
                    <a:pt x="53" y="136"/>
                    <a:pt x="53" y="136"/>
                  </a:cubicBezTo>
                  <a:cubicBezTo>
                    <a:pt x="52" y="137"/>
                    <a:pt x="52" y="137"/>
                    <a:pt x="52" y="137"/>
                  </a:cubicBezTo>
                  <a:cubicBezTo>
                    <a:pt x="51" y="138"/>
                    <a:pt x="51" y="138"/>
                    <a:pt x="51" y="138"/>
                  </a:cubicBezTo>
                  <a:cubicBezTo>
                    <a:pt x="51" y="138"/>
                    <a:pt x="51" y="138"/>
                    <a:pt x="51" y="138"/>
                  </a:cubicBezTo>
                  <a:lnTo>
                    <a:pt x="51" y="137"/>
                  </a:lnTo>
                  <a:close/>
                  <a:moveTo>
                    <a:pt x="51" y="145"/>
                  </a:moveTo>
                  <a:cubicBezTo>
                    <a:pt x="51" y="143"/>
                    <a:pt x="51" y="143"/>
                    <a:pt x="51" y="143"/>
                  </a:cubicBezTo>
                  <a:cubicBezTo>
                    <a:pt x="53" y="145"/>
                    <a:pt x="53" y="145"/>
                    <a:pt x="53" y="145"/>
                  </a:cubicBezTo>
                  <a:cubicBezTo>
                    <a:pt x="52" y="146"/>
                    <a:pt x="52" y="146"/>
                    <a:pt x="52" y="146"/>
                  </a:cubicBezTo>
                  <a:cubicBezTo>
                    <a:pt x="51" y="147"/>
                    <a:pt x="51" y="147"/>
                    <a:pt x="51" y="147"/>
                  </a:cubicBezTo>
                  <a:cubicBezTo>
                    <a:pt x="51" y="147"/>
                    <a:pt x="51" y="147"/>
                    <a:pt x="51" y="147"/>
                  </a:cubicBezTo>
                  <a:cubicBezTo>
                    <a:pt x="51" y="147"/>
                    <a:pt x="51" y="147"/>
                    <a:pt x="51" y="147"/>
                  </a:cubicBezTo>
                  <a:lnTo>
                    <a:pt x="51" y="145"/>
                  </a:lnTo>
                  <a:close/>
                  <a:moveTo>
                    <a:pt x="50" y="153"/>
                  </a:moveTo>
                  <a:cubicBezTo>
                    <a:pt x="50" y="151"/>
                    <a:pt x="50" y="151"/>
                    <a:pt x="50" y="151"/>
                  </a:cubicBezTo>
                  <a:cubicBezTo>
                    <a:pt x="52" y="153"/>
                    <a:pt x="52" y="153"/>
                    <a:pt x="52" y="153"/>
                  </a:cubicBezTo>
                  <a:cubicBezTo>
                    <a:pt x="51" y="154"/>
                    <a:pt x="51" y="154"/>
                    <a:pt x="51" y="154"/>
                  </a:cubicBezTo>
                  <a:cubicBezTo>
                    <a:pt x="50" y="155"/>
                    <a:pt x="50" y="155"/>
                    <a:pt x="50" y="155"/>
                  </a:cubicBezTo>
                  <a:lnTo>
                    <a:pt x="50" y="153"/>
                  </a:lnTo>
                  <a:close/>
                  <a:moveTo>
                    <a:pt x="50" y="163"/>
                  </a:moveTo>
                  <a:cubicBezTo>
                    <a:pt x="50" y="160"/>
                    <a:pt x="50" y="160"/>
                    <a:pt x="50" y="160"/>
                  </a:cubicBezTo>
                  <a:cubicBezTo>
                    <a:pt x="50" y="160"/>
                    <a:pt x="50" y="160"/>
                    <a:pt x="50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2" y="163"/>
                    <a:pt x="52" y="163"/>
                    <a:pt x="52" y="163"/>
                  </a:cubicBezTo>
                  <a:cubicBezTo>
                    <a:pt x="51" y="164"/>
                    <a:pt x="51" y="164"/>
                    <a:pt x="51" y="164"/>
                  </a:cubicBezTo>
                  <a:cubicBezTo>
                    <a:pt x="49" y="166"/>
                    <a:pt x="49" y="166"/>
                    <a:pt x="49" y="166"/>
                  </a:cubicBezTo>
                  <a:lnTo>
                    <a:pt x="50" y="163"/>
                  </a:lnTo>
                  <a:close/>
                  <a:moveTo>
                    <a:pt x="49" y="177"/>
                  </a:moveTo>
                  <a:cubicBezTo>
                    <a:pt x="49" y="175"/>
                    <a:pt x="49" y="175"/>
                    <a:pt x="49" y="175"/>
                  </a:cubicBezTo>
                  <a:cubicBezTo>
                    <a:pt x="49" y="172"/>
                    <a:pt x="49" y="172"/>
                    <a:pt x="49" y="172"/>
                  </a:cubicBezTo>
                  <a:cubicBezTo>
                    <a:pt x="52" y="175"/>
                    <a:pt x="52" y="175"/>
                    <a:pt x="52" y="175"/>
                  </a:cubicBezTo>
                  <a:cubicBezTo>
                    <a:pt x="50" y="176"/>
                    <a:pt x="50" y="176"/>
                    <a:pt x="50" y="176"/>
                  </a:cubicBezTo>
                  <a:cubicBezTo>
                    <a:pt x="49" y="178"/>
                    <a:pt x="49" y="178"/>
                    <a:pt x="49" y="178"/>
                  </a:cubicBezTo>
                  <a:cubicBezTo>
                    <a:pt x="49" y="178"/>
                    <a:pt x="49" y="178"/>
                    <a:pt x="49" y="178"/>
                  </a:cubicBezTo>
                  <a:lnTo>
                    <a:pt x="49" y="177"/>
                  </a:lnTo>
                  <a:close/>
                  <a:moveTo>
                    <a:pt x="48" y="189"/>
                  </a:moveTo>
                  <a:cubicBezTo>
                    <a:pt x="48" y="186"/>
                    <a:pt x="48" y="186"/>
                    <a:pt x="48" y="186"/>
                  </a:cubicBezTo>
                  <a:cubicBezTo>
                    <a:pt x="48" y="183"/>
                    <a:pt x="48" y="183"/>
                    <a:pt x="48" y="183"/>
                  </a:cubicBezTo>
                  <a:cubicBezTo>
                    <a:pt x="51" y="186"/>
                    <a:pt x="51" y="186"/>
                    <a:pt x="51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8" y="189"/>
                    <a:pt x="48" y="189"/>
                    <a:pt x="48" y="189"/>
                  </a:cubicBezTo>
                  <a:cubicBezTo>
                    <a:pt x="48" y="189"/>
                    <a:pt x="48" y="189"/>
                    <a:pt x="48" y="189"/>
                  </a:cubicBezTo>
                  <a:close/>
                  <a:moveTo>
                    <a:pt x="47" y="197"/>
                  </a:moveTo>
                  <a:cubicBezTo>
                    <a:pt x="48" y="194"/>
                    <a:pt x="48" y="194"/>
                    <a:pt x="48" y="194"/>
                  </a:cubicBezTo>
                  <a:cubicBezTo>
                    <a:pt x="51" y="197"/>
                    <a:pt x="51" y="197"/>
                    <a:pt x="51" y="197"/>
                  </a:cubicBezTo>
                  <a:cubicBezTo>
                    <a:pt x="49" y="199"/>
                    <a:pt x="49" y="199"/>
                    <a:pt x="49" y="199"/>
                  </a:cubicBezTo>
                  <a:cubicBezTo>
                    <a:pt x="47" y="200"/>
                    <a:pt x="47" y="200"/>
                    <a:pt x="47" y="200"/>
                  </a:cubicBezTo>
                  <a:lnTo>
                    <a:pt x="47" y="197"/>
                  </a:lnTo>
                  <a:close/>
                  <a:moveTo>
                    <a:pt x="46" y="210"/>
                  </a:moveTo>
                  <a:cubicBezTo>
                    <a:pt x="46" y="208"/>
                    <a:pt x="47" y="207"/>
                    <a:pt x="47" y="205"/>
                  </a:cubicBezTo>
                  <a:cubicBezTo>
                    <a:pt x="50" y="209"/>
                    <a:pt x="50" y="209"/>
                    <a:pt x="50" y="209"/>
                  </a:cubicBezTo>
                  <a:cubicBezTo>
                    <a:pt x="48" y="212"/>
                    <a:pt x="48" y="212"/>
                    <a:pt x="48" y="212"/>
                  </a:cubicBezTo>
                  <a:cubicBezTo>
                    <a:pt x="46" y="214"/>
                    <a:pt x="46" y="214"/>
                    <a:pt x="46" y="214"/>
                  </a:cubicBezTo>
                  <a:cubicBezTo>
                    <a:pt x="46" y="213"/>
                    <a:pt x="46" y="211"/>
                    <a:pt x="46" y="210"/>
                  </a:cubicBezTo>
                  <a:close/>
                  <a:moveTo>
                    <a:pt x="45" y="224"/>
                  </a:moveTo>
                  <a:cubicBezTo>
                    <a:pt x="45" y="223"/>
                    <a:pt x="45" y="221"/>
                    <a:pt x="45" y="220"/>
                  </a:cubicBezTo>
                  <a:cubicBezTo>
                    <a:pt x="45" y="219"/>
                    <a:pt x="45" y="219"/>
                    <a:pt x="45" y="219"/>
                  </a:cubicBezTo>
                  <a:cubicBezTo>
                    <a:pt x="48" y="222"/>
                    <a:pt x="48" y="222"/>
                    <a:pt x="48" y="222"/>
                  </a:cubicBezTo>
                  <a:cubicBezTo>
                    <a:pt x="49" y="224"/>
                    <a:pt x="49" y="224"/>
                    <a:pt x="49" y="224"/>
                  </a:cubicBezTo>
                  <a:cubicBezTo>
                    <a:pt x="47" y="227"/>
                    <a:pt x="47" y="227"/>
                    <a:pt x="47" y="227"/>
                  </a:cubicBezTo>
                  <a:cubicBezTo>
                    <a:pt x="44" y="230"/>
                    <a:pt x="44" y="230"/>
                    <a:pt x="44" y="230"/>
                  </a:cubicBezTo>
                  <a:cubicBezTo>
                    <a:pt x="45" y="228"/>
                    <a:pt x="45" y="226"/>
                    <a:pt x="45" y="224"/>
                  </a:cubicBezTo>
                  <a:close/>
                  <a:moveTo>
                    <a:pt x="43" y="240"/>
                  </a:moveTo>
                  <a:cubicBezTo>
                    <a:pt x="43" y="239"/>
                    <a:pt x="44" y="237"/>
                    <a:pt x="44" y="235"/>
                  </a:cubicBezTo>
                  <a:cubicBezTo>
                    <a:pt x="48" y="240"/>
                    <a:pt x="48" y="240"/>
                    <a:pt x="48" y="240"/>
                  </a:cubicBezTo>
                  <a:cubicBezTo>
                    <a:pt x="46" y="243"/>
                    <a:pt x="46" y="243"/>
                    <a:pt x="46" y="243"/>
                  </a:cubicBezTo>
                  <a:cubicBezTo>
                    <a:pt x="43" y="246"/>
                    <a:pt x="43" y="246"/>
                    <a:pt x="43" y="246"/>
                  </a:cubicBezTo>
                  <a:cubicBezTo>
                    <a:pt x="43" y="244"/>
                    <a:pt x="43" y="242"/>
                    <a:pt x="43" y="240"/>
                  </a:cubicBezTo>
                  <a:close/>
                  <a:moveTo>
                    <a:pt x="40" y="261"/>
                  </a:moveTo>
                  <a:cubicBezTo>
                    <a:pt x="41" y="260"/>
                    <a:pt x="41" y="259"/>
                    <a:pt x="41" y="258"/>
                  </a:cubicBezTo>
                  <a:cubicBezTo>
                    <a:pt x="41" y="256"/>
                    <a:pt x="41" y="256"/>
                    <a:pt x="41" y="256"/>
                  </a:cubicBezTo>
                  <a:cubicBezTo>
                    <a:pt x="41" y="255"/>
                    <a:pt x="41" y="255"/>
                    <a:pt x="41" y="255"/>
                  </a:cubicBezTo>
                  <a:cubicBezTo>
                    <a:pt x="41" y="254"/>
                    <a:pt x="41" y="254"/>
                    <a:pt x="41" y="254"/>
                  </a:cubicBezTo>
                  <a:cubicBezTo>
                    <a:pt x="41" y="254"/>
                    <a:pt x="41" y="254"/>
                    <a:pt x="41" y="254"/>
                  </a:cubicBezTo>
                  <a:cubicBezTo>
                    <a:pt x="42" y="253"/>
                    <a:pt x="42" y="253"/>
                    <a:pt x="42" y="253"/>
                  </a:cubicBezTo>
                  <a:cubicBezTo>
                    <a:pt x="42" y="251"/>
                    <a:pt x="42" y="251"/>
                    <a:pt x="42" y="251"/>
                  </a:cubicBezTo>
                  <a:cubicBezTo>
                    <a:pt x="42" y="251"/>
                    <a:pt x="42" y="251"/>
                    <a:pt x="42" y="251"/>
                  </a:cubicBezTo>
                  <a:cubicBezTo>
                    <a:pt x="47" y="256"/>
                    <a:pt x="47" y="256"/>
                    <a:pt x="47" y="256"/>
                  </a:cubicBezTo>
                  <a:cubicBezTo>
                    <a:pt x="47" y="256"/>
                    <a:pt x="47" y="256"/>
                    <a:pt x="47" y="256"/>
                  </a:cubicBezTo>
                  <a:cubicBezTo>
                    <a:pt x="46" y="257"/>
                    <a:pt x="46" y="257"/>
                    <a:pt x="46" y="257"/>
                  </a:cubicBezTo>
                  <a:cubicBezTo>
                    <a:pt x="45" y="257"/>
                    <a:pt x="45" y="257"/>
                    <a:pt x="45" y="257"/>
                  </a:cubicBezTo>
                  <a:cubicBezTo>
                    <a:pt x="45" y="257"/>
                    <a:pt x="45" y="257"/>
                    <a:pt x="45" y="257"/>
                  </a:cubicBezTo>
                  <a:cubicBezTo>
                    <a:pt x="45" y="258"/>
                    <a:pt x="45" y="258"/>
                    <a:pt x="45" y="258"/>
                  </a:cubicBezTo>
                  <a:cubicBezTo>
                    <a:pt x="44" y="258"/>
                    <a:pt x="44" y="258"/>
                    <a:pt x="44" y="258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1" y="261"/>
                    <a:pt x="41" y="261"/>
                    <a:pt x="41" y="261"/>
                  </a:cubicBezTo>
                  <a:cubicBezTo>
                    <a:pt x="41" y="261"/>
                    <a:pt x="41" y="261"/>
                    <a:pt x="41" y="261"/>
                  </a:cubicBezTo>
                  <a:cubicBezTo>
                    <a:pt x="40" y="261"/>
                    <a:pt x="40" y="261"/>
                    <a:pt x="40" y="261"/>
                  </a:cubicBezTo>
                  <a:close/>
                  <a:moveTo>
                    <a:pt x="40" y="267"/>
                  </a:moveTo>
                  <a:cubicBezTo>
                    <a:pt x="40" y="266"/>
                    <a:pt x="40" y="266"/>
                    <a:pt x="40" y="266"/>
                  </a:cubicBezTo>
                  <a:cubicBezTo>
                    <a:pt x="40" y="265"/>
                    <a:pt x="40" y="265"/>
                    <a:pt x="40" y="265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5"/>
                    <a:pt x="43" y="265"/>
                    <a:pt x="43" y="265"/>
                  </a:cubicBezTo>
                  <a:cubicBezTo>
                    <a:pt x="45" y="265"/>
                    <a:pt x="45" y="265"/>
                    <a:pt x="45" y="265"/>
                  </a:cubicBezTo>
                  <a:cubicBezTo>
                    <a:pt x="48" y="264"/>
                    <a:pt x="48" y="264"/>
                    <a:pt x="48" y="264"/>
                  </a:cubicBezTo>
                  <a:cubicBezTo>
                    <a:pt x="50" y="264"/>
                    <a:pt x="50" y="264"/>
                    <a:pt x="50" y="264"/>
                  </a:cubicBezTo>
                  <a:cubicBezTo>
                    <a:pt x="52" y="264"/>
                    <a:pt x="52" y="264"/>
                    <a:pt x="52" y="264"/>
                  </a:cubicBezTo>
                  <a:cubicBezTo>
                    <a:pt x="52" y="264"/>
                    <a:pt x="52" y="264"/>
                    <a:pt x="52" y="264"/>
                  </a:cubicBezTo>
                  <a:cubicBezTo>
                    <a:pt x="53" y="264"/>
                    <a:pt x="53" y="264"/>
                    <a:pt x="53" y="264"/>
                  </a:cubicBezTo>
                  <a:cubicBezTo>
                    <a:pt x="54" y="264"/>
                    <a:pt x="54" y="264"/>
                    <a:pt x="54" y="264"/>
                  </a:cubicBezTo>
                  <a:cubicBezTo>
                    <a:pt x="55" y="264"/>
                    <a:pt x="55" y="264"/>
                    <a:pt x="55" y="264"/>
                  </a:cubicBezTo>
                  <a:cubicBezTo>
                    <a:pt x="55" y="266"/>
                    <a:pt x="55" y="266"/>
                    <a:pt x="55" y="266"/>
                  </a:cubicBezTo>
                  <a:cubicBezTo>
                    <a:pt x="55" y="267"/>
                    <a:pt x="55" y="267"/>
                    <a:pt x="55" y="267"/>
                  </a:cubicBezTo>
                  <a:cubicBezTo>
                    <a:pt x="55" y="267"/>
                    <a:pt x="55" y="267"/>
                    <a:pt x="55" y="267"/>
                  </a:cubicBezTo>
                  <a:cubicBezTo>
                    <a:pt x="55" y="267"/>
                    <a:pt x="55" y="267"/>
                    <a:pt x="55" y="267"/>
                  </a:cubicBezTo>
                  <a:cubicBezTo>
                    <a:pt x="55" y="268"/>
                    <a:pt x="55" y="268"/>
                    <a:pt x="55" y="268"/>
                  </a:cubicBezTo>
                  <a:cubicBezTo>
                    <a:pt x="55" y="268"/>
                    <a:pt x="55" y="268"/>
                    <a:pt x="55" y="268"/>
                  </a:cubicBezTo>
                  <a:cubicBezTo>
                    <a:pt x="52" y="268"/>
                    <a:pt x="52" y="268"/>
                    <a:pt x="52" y="268"/>
                  </a:cubicBezTo>
                  <a:cubicBezTo>
                    <a:pt x="49" y="268"/>
                    <a:pt x="49" y="268"/>
                    <a:pt x="49" y="268"/>
                  </a:cubicBezTo>
                  <a:cubicBezTo>
                    <a:pt x="47" y="268"/>
                    <a:pt x="47" y="268"/>
                    <a:pt x="47" y="268"/>
                  </a:cubicBezTo>
                  <a:cubicBezTo>
                    <a:pt x="45" y="269"/>
                    <a:pt x="45" y="269"/>
                    <a:pt x="45" y="269"/>
                  </a:cubicBezTo>
                  <a:cubicBezTo>
                    <a:pt x="43" y="269"/>
                    <a:pt x="43" y="269"/>
                    <a:pt x="43" y="269"/>
                  </a:cubicBezTo>
                  <a:cubicBezTo>
                    <a:pt x="42" y="269"/>
                    <a:pt x="42" y="269"/>
                    <a:pt x="42" y="269"/>
                  </a:cubicBezTo>
                  <a:cubicBezTo>
                    <a:pt x="39" y="269"/>
                    <a:pt x="39" y="269"/>
                    <a:pt x="39" y="269"/>
                  </a:cubicBezTo>
                  <a:lnTo>
                    <a:pt x="40" y="267"/>
                  </a:lnTo>
                  <a:close/>
                  <a:moveTo>
                    <a:pt x="38" y="274"/>
                  </a:moveTo>
                  <a:cubicBezTo>
                    <a:pt x="38" y="272"/>
                    <a:pt x="38" y="272"/>
                    <a:pt x="38" y="272"/>
                  </a:cubicBezTo>
                  <a:cubicBezTo>
                    <a:pt x="40" y="275"/>
                    <a:pt x="40" y="275"/>
                    <a:pt x="40" y="275"/>
                  </a:cubicBezTo>
                  <a:cubicBezTo>
                    <a:pt x="40" y="276"/>
                    <a:pt x="40" y="276"/>
                    <a:pt x="40" y="276"/>
                  </a:cubicBezTo>
                  <a:cubicBezTo>
                    <a:pt x="39" y="276"/>
                    <a:pt x="39" y="276"/>
                    <a:pt x="39" y="276"/>
                  </a:cubicBezTo>
                  <a:cubicBezTo>
                    <a:pt x="39" y="277"/>
                    <a:pt x="39" y="277"/>
                    <a:pt x="39" y="277"/>
                  </a:cubicBezTo>
                  <a:cubicBezTo>
                    <a:pt x="38" y="277"/>
                    <a:pt x="38" y="277"/>
                    <a:pt x="38" y="277"/>
                  </a:cubicBezTo>
                  <a:cubicBezTo>
                    <a:pt x="37" y="278"/>
                    <a:pt x="37" y="278"/>
                    <a:pt x="37" y="278"/>
                  </a:cubicBezTo>
                  <a:cubicBezTo>
                    <a:pt x="37" y="279"/>
                    <a:pt x="37" y="279"/>
                    <a:pt x="37" y="279"/>
                  </a:cubicBezTo>
                  <a:cubicBezTo>
                    <a:pt x="37" y="278"/>
                    <a:pt x="37" y="278"/>
                    <a:pt x="37" y="278"/>
                  </a:cubicBezTo>
                  <a:cubicBezTo>
                    <a:pt x="37" y="278"/>
                    <a:pt x="38" y="277"/>
                    <a:pt x="38" y="277"/>
                  </a:cubicBezTo>
                  <a:cubicBezTo>
                    <a:pt x="38" y="276"/>
                    <a:pt x="38" y="276"/>
                    <a:pt x="38" y="276"/>
                  </a:cubicBezTo>
                  <a:cubicBezTo>
                    <a:pt x="38" y="275"/>
                    <a:pt x="38" y="275"/>
                    <a:pt x="38" y="275"/>
                  </a:cubicBezTo>
                  <a:lnTo>
                    <a:pt x="38" y="274"/>
                  </a:lnTo>
                  <a:close/>
                  <a:moveTo>
                    <a:pt x="35" y="271"/>
                  </a:moveTo>
                  <a:cubicBezTo>
                    <a:pt x="34" y="267"/>
                    <a:pt x="34" y="267"/>
                    <a:pt x="34" y="267"/>
                  </a:cubicBezTo>
                  <a:cubicBezTo>
                    <a:pt x="33" y="265"/>
                    <a:pt x="33" y="265"/>
                    <a:pt x="33" y="265"/>
                  </a:cubicBezTo>
                  <a:cubicBezTo>
                    <a:pt x="34" y="265"/>
                    <a:pt x="34" y="265"/>
                    <a:pt x="34" y="265"/>
                  </a:cubicBezTo>
                  <a:cubicBezTo>
                    <a:pt x="37" y="265"/>
                    <a:pt x="37" y="265"/>
                    <a:pt x="37" y="265"/>
                  </a:cubicBezTo>
                  <a:cubicBezTo>
                    <a:pt x="38" y="265"/>
                    <a:pt x="38" y="265"/>
                    <a:pt x="38" y="265"/>
                  </a:cubicBezTo>
                  <a:cubicBezTo>
                    <a:pt x="38" y="265"/>
                    <a:pt x="38" y="265"/>
                    <a:pt x="38" y="265"/>
                  </a:cubicBezTo>
                  <a:cubicBezTo>
                    <a:pt x="38" y="266"/>
                    <a:pt x="38" y="267"/>
                    <a:pt x="37" y="268"/>
                  </a:cubicBezTo>
                  <a:cubicBezTo>
                    <a:pt x="37" y="269"/>
                    <a:pt x="37" y="269"/>
                    <a:pt x="37" y="269"/>
                  </a:cubicBezTo>
                  <a:cubicBezTo>
                    <a:pt x="37" y="269"/>
                    <a:pt x="37" y="269"/>
                    <a:pt x="37" y="269"/>
                  </a:cubicBezTo>
                  <a:cubicBezTo>
                    <a:pt x="37" y="270"/>
                    <a:pt x="37" y="270"/>
                    <a:pt x="37" y="270"/>
                  </a:cubicBezTo>
                  <a:cubicBezTo>
                    <a:pt x="37" y="271"/>
                    <a:pt x="37" y="272"/>
                    <a:pt x="37" y="272"/>
                  </a:cubicBezTo>
                  <a:cubicBezTo>
                    <a:pt x="36" y="274"/>
                    <a:pt x="36" y="274"/>
                    <a:pt x="36" y="274"/>
                  </a:cubicBezTo>
                  <a:cubicBezTo>
                    <a:pt x="36" y="274"/>
                    <a:pt x="36" y="274"/>
                    <a:pt x="36" y="274"/>
                  </a:cubicBezTo>
                  <a:cubicBezTo>
                    <a:pt x="36" y="275"/>
                    <a:pt x="36" y="275"/>
                    <a:pt x="36" y="275"/>
                  </a:cubicBezTo>
                  <a:cubicBezTo>
                    <a:pt x="36" y="273"/>
                    <a:pt x="36" y="273"/>
                    <a:pt x="36" y="273"/>
                  </a:cubicBezTo>
                  <a:cubicBezTo>
                    <a:pt x="35" y="273"/>
                    <a:pt x="35" y="273"/>
                    <a:pt x="35" y="273"/>
                  </a:cubicBezTo>
                  <a:lnTo>
                    <a:pt x="35" y="271"/>
                  </a:lnTo>
                  <a:close/>
                  <a:moveTo>
                    <a:pt x="32" y="300"/>
                  </a:moveTo>
                  <a:cubicBezTo>
                    <a:pt x="33" y="299"/>
                    <a:pt x="33" y="299"/>
                    <a:pt x="33" y="299"/>
                  </a:cubicBezTo>
                  <a:cubicBezTo>
                    <a:pt x="33" y="298"/>
                    <a:pt x="33" y="298"/>
                    <a:pt x="33" y="298"/>
                  </a:cubicBezTo>
                  <a:cubicBezTo>
                    <a:pt x="33" y="297"/>
                    <a:pt x="33" y="297"/>
                    <a:pt x="33" y="297"/>
                  </a:cubicBezTo>
                  <a:cubicBezTo>
                    <a:pt x="33" y="297"/>
                    <a:pt x="33" y="296"/>
                    <a:pt x="33" y="296"/>
                  </a:cubicBezTo>
                  <a:cubicBezTo>
                    <a:pt x="34" y="294"/>
                    <a:pt x="34" y="294"/>
                    <a:pt x="34" y="294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34" y="292"/>
                    <a:pt x="34" y="292"/>
                    <a:pt x="34" y="292"/>
                  </a:cubicBezTo>
                  <a:cubicBezTo>
                    <a:pt x="34" y="292"/>
                    <a:pt x="34" y="292"/>
                    <a:pt x="34" y="292"/>
                  </a:cubicBezTo>
                  <a:cubicBezTo>
                    <a:pt x="35" y="291"/>
                    <a:pt x="35" y="291"/>
                    <a:pt x="35" y="290"/>
                  </a:cubicBezTo>
                  <a:cubicBezTo>
                    <a:pt x="35" y="289"/>
                    <a:pt x="35" y="289"/>
                    <a:pt x="35" y="289"/>
                  </a:cubicBezTo>
                  <a:cubicBezTo>
                    <a:pt x="35" y="289"/>
                    <a:pt x="35" y="289"/>
                    <a:pt x="35" y="289"/>
                  </a:cubicBezTo>
                  <a:cubicBezTo>
                    <a:pt x="38" y="291"/>
                    <a:pt x="38" y="291"/>
                    <a:pt x="38" y="291"/>
                  </a:cubicBezTo>
                  <a:cubicBezTo>
                    <a:pt x="42" y="294"/>
                    <a:pt x="42" y="294"/>
                    <a:pt x="42" y="294"/>
                  </a:cubicBezTo>
                  <a:cubicBezTo>
                    <a:pt x="41" y="294"/>
                    <a:pt x="41" y="294"/>
                    <a:pt x="41" y="294"/>
                  </a:cubicBezTo>
                  <a:cubicBezTo>
                    <a:pt x="40" y="294"/>
                    <a:pt x="40" y="294"/>
                    <a:pt x="40" y="294"/>
                  </a:cubicBezTo>
                  <a:cubicBezTo>
                    <a:pt x="40" y="295"/>
                    <a:pt x="40" y="295"/>
                    <a:pt x="40" y="295"/>
                  </a:cubicBezTo>
                  <a:cubicBezTo>
                    <a:pt x="39" y="296"/>
                    <a:pt x="39" y="296"/>
                    <a:pt x="39" y="296"/>
                  </a:cubicBezTo>
                  <a:cubicBezTo>
                    <a:pt x="38" y="296"/>
                    <a:pt x="38" y="296"/>
                    <a:pt x="38" y="296"/>
                  </a:cubicBezTo>
                  <a:cubicBezTo>
                    <a:pt x="38" y="296"/>
                    <a:pt x="38" y="296"/>
                    <a:pt x="38" y="296"/>
                  </a:cubicBezTo>
                  <a:cubicBezTo>
                    <a:pt x="37" y="297"/>
                    <a:pt x="37" y="297"/>
                    <a:pt x="37" y="297"/>
                  </a:cubicBezTo>
                  <a:cubicBezTo>
                    <a:pt x="37" y="297"/>
                    <a:pt x="37" y="297"/>
                    <a:pt x="37" y="297"/>
                  </a:cubicBezTo>
                  <a:cubicBezTo>
                    <a:pt x="35" y="298"/>
                    <a:pt x="35" y="298"/>
                    <a:pt x="35" y="298"/>
                  </a:cubicBezTo>
                  <a:cubicBezTo>
                    <a:pt x="34" y="299"/>
                    <a:pt x="34" y="299"/>
                    <a:pt x="34" y="299"/>
                  </a:cubicBezTo>
                  <a:cubicBezTo>
                    <a:pt x="34" y="299"/>
                    <a:pt x="34" y="299"/>
                    <a:pt x="34" y="299"/>
                  </a:cubicBezTo>
                  <a:cubicBezTo>
                    <a:pt x="33" y="299"/>
                    <a:pt x="33" y="299"/>
                    <a:pt x="33" y="299"/>
                  </a:cubicBezTo>
                  <a:cubicBezTo>
                    <a:pt x="32" y="300"/>
                    <a:pt x="32" y="300"/>
                    <a:pt x="32" y="300"/>
                  </a:cubicBezTo>
                  <a:cubicBezTo>
                    <a:pt x="32" y="300"/>
                    <a:pt x="32" y="300"/>
                    <a:pt x="32" y="300"/>
                  </a:cubicBezTo>
                  <a:close/>
                  <a:moveTo>
                    <a:pt x="27" y="316"/>
                  </a:moveTo>
                  <a:cubicBezTo>
                    <a:pt x="28" y="315"/>
                    <a:pt x="28" y="315"/>
                    <a:pt x="28" y="315"/>
                  </a:cubicBezTo>
                  <a:cubicBezTo>
                    <a:pt x="28" y="314"/>
                    <a:pt x="28" y="314"/>
                    <a:pt x="28" y="314"/>
                  </a:cubicBezTo>
                  <a:cubicBezTo>
                    <a:pt x="28" y="313"/>
                    <a:pt x="28" y="313"/>
                    <a:pt x="28" y="312"/>
                  </a:cubicBezTo>
                  <a:cubicBezTo>
                    <a:pt x="29" y="311"/>
                    <a:pt x="29" y="311"/>
                    <a:pt x="29" y="311"/>
                  </a:cubicBezTo>
                  <a:cubicBezTo>
                    <a:pt x="29" y="310"/>
                    <a:pt x="29" y="310"/>
                    <a:pt x="29" y="310"/>
                  </a:cubicBezTo>
                  <a:cubicBezTo>
                    <a:pt x="29" y="309"/>
                    <a:pt x="29" y="309"/>
                    <a:pt x="29" y="309"/>
                  </a:cubicBezTo>
                  <a:cubicBezTo>
                    <a:pt x="30" y="308"/>
                    <a:pt x="30" y="308"/>
                    <a:pt x="30" y="308"/>
                  </a:cubicBezTo>
                  <a:cubicBezTo>
                    <a:pt x="30" y="308"/>
                    <a:pt x="30" y="307"/>
                    <a:pt x="30" y="307"/>
                  </a:cubicBezTo>
                  <a:cubicBezTo>
                    <a:pt x="31" y="305"/>
                    <a:pt x="31" y="305"/>
                    <a:pt x="31" y="305"/>
                  </a:cubicBezTo>
                  <a:cubicBezTo>
                    <a:pt x="31" y="304"/>
                    <a:pt x="31" y="304"/>
                    <a:pt x="31" y="304"/>
                  </a:cubicBezTo>
                  <a:cubicBezTo>
                    <a:pt x="31" y="304"/>
                    <a:pt x="31" y="304"/>
                    <a:pt x="31" y="304"/>
                  </a:cubicBezTo>
                  <a:cubicBezTo>
                    <a:pt x="35" y="307"/>
                    <a:pt x="35" y="307"/>
                    <a:pt x="35" y="307"/>
                  </a:cubicBezTo>
                  <a:cubicBezTo>
                    <a:pt x="38" y="310"/>
                    <a:pt x="38" y="310"/>
                    <a:pt x="38" y="310"/>
                  </a:cubicBezTo>
                  <a:cubicBezTo>
                    <a:pt x="38" y="310"/>
                    <a:pt x="38" y="310"/>
                    <a:pt x="38" y="310"/>
                  </a:cubicBezTo>
                  <a:cubicBezTo>
                    <a:pt x="38" y="310"/>
                    <a:pt x="38" y="310"/>
                    <a:pt x="38" y="310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5" y="312"/>
                    <a:pt x="35" y="312"/>
                    <a:pt x="35" y="312"/>
                  </a:cubicBezTo>
                  <a:cubicBezTo>
                    <a:pt x="34" y="312"/>
                    <a:pt x="34" y="312"/>
                    <a:pt x="34" y="312"/>
                  </a:cubicBezTo>
                  <a:cubicBezTo>
                    <a:pt x="33" y="313"/>
                    <a:pt x="33" y="313"/>
                    <a:pt x="33" y="313"/>
                  </a:cubicBezTo>
                  <a:cubicBezTo>
                    <a:pt x="33" y="313"/>
                    <a:pt x="33" y="313"/>
                    <a:pt x="33" y="313"/>
                  </a:cubicBezTo>
                  <a:cubicBezTo>
                    <a:pt x="32" y="314"/>
                    <a:pt x="32" y="314"/>
                    <a:pt x="32" y="314"/>
                  </a:cubicBezTo>
                  <a:cubicBezTo>
                    <a:pt x="31" y="314"/>
                    <a:pt x="31" y="314"/>
                    <a:pt x="31" y="314"/>
                  </a:cubicBezTo>
                  <a:cubicBezTo>
                    <a:pt x="29" y="315"/>
                    <a:pt x="29" y="315"/>
                    <a:pt x="29" y="315"/>
                  </a:cubicBezTo>
                  <a:cubicBezTo>
                    <a:pt x="29" y="316"/>
                    <a:pt x="29" y="316"/>
                    <a:pt x="29" y="316"/>
                  </a:cubicBezTo>
                  <a:cubicBezTo>
                    <a:pt x="28" y="316"/>
                    <a:pt x="28" y="316"/>
                    <a:pt x="28" y="316"/>
                  </a:cubicBezTo>
                  <a:cubicBezTo>
                    <a:pt x="27" y="317"/>
                    <a:pt x="27" y="317"/>
                    <a:pt x="27" y="317"/>
                  </a:cubicBezTo>
                  <a:lnTo>
                    <a:pt x="27" y="316"/>
                  </a:lnTo>
                  <a:close/>
                  <a:moveTo>
                    <a:pt x="21" y="331"/>
                  </a:moveTo>
                  <a:cubicBezTo>
                    <a:pt x="21" y="331"/>
                    <a:pt x="21" y="331"/>
                    <a:pt x="21" y="331"/>
                  </a:cubicBezTo>
                  <a:cubicBezTo>
                    <a:pt x="21" y="330"/>
                    <a:pt x="21" y="330"/>
                    <a:pt x="21" y="330"/>
                  </a:cubicBezTo>
                  <a:cubicBezTo>
                    <a:pt x="22" y="329"/>
                    <a:pt x="22" y="329"/>
                    <a:pt x="22" y="329"/>
                  </a:cubicBezTo>
                  <a:cubicBezTo>
                    <a:pt x="22" y="329"/>
                    <a:pt x="22" y="329"/>
                    <a:pt x="22" y="329"/>
                  </a:cubicBezTo>
                  <a:cubicBezTo>
                    <a:pt x="23" y="328"/>
                    <a:pt x="23" y="328"/>
                    <a:pt x="23" y="328"/>
                  </a:cubicBezTo>
                  <a:cubicBezTo>
                    <a:pt x="23" y="326"/>
                    <a:pt x="23" y="326"/>
                    <a:pt x="23" y="326"/>
                  </a:cubicBezTo>
                  <a:cubicBezTo>
                    <a:pt x="24" y="325"/>
                    <a:pt x="24" y="325"/>
                    <a:pt x="24" y="325"/>
                  </a:cubicBezTo>
                  <a:cubicBezTo>
                    <a:pt x="24" y="324"/>
                    <a:pt x="24" y="324"/>
                    <a:pt x="24" y="324"/>
                  </a:cubicBezTo>
                  <a:cubicBezTo>
                    <a:pt x="24" y="324"/>
                    <a:pt x="24" y="324"/>
                    <a:pt x="24" y="324"/>
                  </a:cubicBezTo>
                  <a:cubicBezTo>
                    <a:pt x="25" y="323"/>
                    <a:pt x="25" y="323"/>
                    <a:pt x="25" y="323"/>
                  </a:cubicBezTo>
                  <a:cubicBezTo>
                    <a:pt x="25" y="322"/>
                    <a:pt x="25" y="322"/>
                    <a:pt x="25" y="322"/>
                  </a:cubicBezTo>
                  <a:cubicBezTo>
                    <a:pt x="25" y="322"/>
                    <a:pt x="25" y="322"/>
                    <a:pt x="25" y="322"/>
                  </a:cubicBezTo>
                  <a:cubicBezTo>
                    <a:pt x="25" y="321"/>
                    <a:pt x="25" y="321"/>
                    <a:pt x="25" y="321"/>
                  </a:cubicBezTo>
                  <a:cubicBezTo>
                    <a:pt x="25" y="321"/>
                    <a:pt x="25" y="321"/>
                    <a:pt x="25" y="321"/>
                  </a:cubicBezTo>
                  <a:cubicBezTo>
                    <a:pt x="29" y="323"/>
                    <a:pt x="29" y="323"/>
                    <a:pt x="29" y="323"/>
                  </a:cubicBezTo>
                  <a:cubicBezTo>
                    <a:pt x="34" y="326"/>
                    <a:pt x="34" y="326"/>
                    <a:pt x="34" y="326"/>
                  </a:cubicBezTo>
                  <a:cubicBezTo>
                    <a:pt x="33" y="327"/>
                    <a:pt x="33" y="327"/>
                    <a:pt x="33" y="327"/>
                  </a:cubicBezTo>
                  <a:cubicBezTo>
                    <a:pt x="32" y="327"/>
                    <a:pt x="32" y="327"/>
                    <a:pt x="32" y="327"/>
                  </a:cubicBezTo>
                  <a:cubicBezTo>
                    <a:pt x="31" y="328"/>
                    <a:pt x="31" y="328"/>
                    <a:pt x="31" y="328"/>
                  </a:cubicBezTo>
                  <a:cubicBezTo>
                    <a:pt x="31" y="328"/>
                    <a:pt x="31" y="328"/>
                    <a:pt x="31" y="328"/>
                  </a:cubicBezTo>
                  <a:cubicBezTo>
                    <a:pt x="30" y="328"/>
                    <a:pt x="30" y="328"/>
                    <a:pt x="30" y="328"/>
                  </a:cubicBezTo>
                  <a:cubicBezTo>
                    <a:pt x="30" y="329"/>
                    <a:pt x="30" y="329"/>
                    <a:pt x="30" y="329"/>
                  </a:cubicBezTo>
                  <a:cubicBezTo>
                    <a:pt x="29" y="329"/>
                    <a:pt x="29" y="329"/>
                    <a:pt x="29" y="329"/>
                  </a:cubicBezTo>
                  <a:cubicBezTo>
                    <a:pt x="28" y="329"/>
                    <a:pt x="28" y="329"/>
                    <a:pt x="28" y="329"/>
                  </a:cubicBezTo>
                  <a:cubicBezTo>
                    <a:pt x="27" y="330"/>
                    <a:pt x="27" y="330"/>
                    <a:pt x="27" y="330"/>
                  </a:cubicBezTo>
                  <a:cubicBezTo>
                    <a:pt x="26" y="331"/>
                    <a:pt x="26" y="331"/>
                    <a:pt x="26" y="331"/>
                  </a:cubicBezTo>
                  <a:cubicBezTo>
                    <a:pt x="25" y="331"/>
                    <a:pt x="25" y="331"/>
                    <a:pt x="25" y="331"/>
                  </a:cubicBezTo>
                  <a:cubicBezTo>
                    <a:pt x="24" y="331"/>
                    <a:pt x="24" y="331"/>
                    <a:pt x="24" y="331"/>
                  </a:cubicBezTo>
                  <a:cubicBezTo>
                    <a:pt x="23" y="332"/>
                    <a:pt x="23" y="332"/>
                    <a:pt x="23" y="332"/>
                  </a:cubicBezTo>
                  <a:cubicBezTo>
                    <a:pt x="23" y="332"/>
                    <a:pt x="23" y="332"/>
                    <a:pt x="23" y="332"/>
                  </a:cubicBezTo>
                  <a:cubicBezTo>
                    <a:pt x="22" y="333"/>
                    <a:pt x="22" y="333"/>
                    <a:pt x="22" y="333"/>
                  </a:cubicBezTo>
                  <a:cubicBezTo>
                    <a:pt x="20" y="334"/>
                    <a:pt x="20" y="334"/>
                    <a:pt x="20" y="334"/>
                  </a:cubicBezTo>
                  <a:cubicBezTo>
                    <a:pt x="20" y="333"/>
                    <a:pt x="21" y="332"/>
                    <a:pt x="21" y="331"/>
                  </a:cubicBezTo>
                  <a:close/>
                  <a:moveTo>
                    <a:pt x="16" y="342"/>
                  </a:moveTo>
                  <a:cubicBezTo>
                    <a:pt x="16" y="342"/>
                    <a:pt x="16" y="342"/>
                    <a:pt x="16" y="342"/>
                  </a:cubicBezTo>
                  <a:cubicBezTo>
                    <a:pt x="16" y="341"/>
                    <a:pt x="16" y="341"/>
                    <a:pt x="16" y="341"/>
                  </a:cubicBezTo>
                  <a:cubicBezTo>
                    <a:pt x="17" y="340"/>
                    <a:pt x="17" y="340"/>
                    <a:pt x="17" y="340"/>
                  </a:cubicBezTo>
                  <a:cubicBezTo>
                    <a:pt x="17" y="339"/>
                    <a:pt x="17" y="339"/>
                    <a:pt x="17" y="339"/>
                  </a:cubicBezTo>
                  <a:cubicBezTo>
                    <a:pt x="18" y="339"/>
                    <a:pt x="18" y="339"/>
                    <a:pt x="18" y="339"/>
                  </a:cubicBezTo>
                  <a:cubicBezTo>
                    <a:pt x="18" y="338"/>
                    <a:pt x="18" y="338"/>
                    <a:pt x="18" y="338"/>
                  </a:cubicBezTo>
                  <a:cubicBezTo>
                    <a:pt x="18" y="338"/>
                    <a:pt x="18" y="338"/>
                    <a:pt x="18" y="338"/>
                  </a:cubicBezTo>
                  <a:cubicBezTo>
                    <a:pt x="18" y="337"/>
                    <a:pt x="18" y="337"/>
                    <a:pt x="18" y="337"/>
                  </a:cubicBezTo>
                  <a:cubicBezTo>
                    <a:pt x="22" y="340"/>
                    <a:pt x="22" y="340"/>
                    <a:pt x="22" y="340"/>
                  </a:cubicBezTo>
                  <a:cubicBezTo>
                    <a:pt x="26" y="342"/>
                    <a:pt x="26" y="342"/>
                    <a:pt x="26" y="342"/>
                  </a:cubicBezTo>
                  <a:cubicBezTo>
                    <a:pt x="25" y="342"/>
                    <a:pt x="25" y="342"/>
                    <a:pt x="25" y="342"/>
                  </a:cubicBezTo>
                  <a:cubicBezTo>
                    <a:pt x="24" y="342"/>
                    <a:pt x="24" y="342"/>
                    <a:pt x="24" y="342"/>
                  </a:cubicBezTo>
                  <a:cubicBezTo>
                    <a:pt x="24" y="342"/>
                    <a:pt x="24" y="342"/>
                    <a:pt x="24" y="342"/>
                  </a:cubicBezTo>
                  <a:cubicBezTo>
                    <a:pt x="24" y="342"/>
                    <a:pt x="24" y="342"/>
                    <a:pt x="24" y="342"/>
                  </a:cubicBezTo>
                  <a:cubicBezTo>
                    <a:pt x="23" y="342"/>
                    <a:pt x="23" y="342"/>
                    <a:pt x="23" y="342"/>
                  </a:cubicBezTo>
                  <a:cubicBezTo>
                    <a:pt x="22" y="342"/>
                    <a:pt x="22" y="342"/>
                    <a:pt x="22" y="342"/>
                  </a:cubicBezTo>
                  <a:cubicBezTo>
                    <a:pt x="22" y="342"/>
                    <a:pt x="22" y="342"/>
                    <a:pt x="22" y="342"/>
                  </a:cubicBezTo>
                  <a:cubicBezTo>
                    <a:pt x="21" y="342"/>
                    <a:pt x="21" y="342"/>
                    <a:pt x="21" y="342"/>
                  </a:cubicBezTo>
                  <a:cubicBezTo>
                    <a:pt x="19" y="342"/>
                    <a:pt x="19" y="342"/>
                    <a:pt x="19" y="342"/>
                  </a:cubicBezTo>
                  <a:cubicBezTo>
                    <a:pt x="18" y="342"/>
                    <a:pt x="18" y="342"/>
                    <a:pt x="18" y="342"/>
                  </a:cubicBezTo>
                  <a:cubicBezTo>
                    <a:pt x="17" y="342"/>
                    <a:pt x="17" y="342"/>
                    <a:pt x="17" y="342"/>
                  </a:cubicBezTo>
                  <a:cubicBezTo>
                    <a:pt x="16" y="342"/>
                    <a:pt x="16" y="342"/>
                    <a:pt x="16" y="342"/>
                  </a:cubicBezTo>
                  <a:cubicBezTo>
                    <a:pt x="16" y="342"/>
                    <a:pt x="16" y="342"/>
                    <a:pt x="16" y="342"/>
                  </a:cubicBezTo>
                  <a:cubicBezTo>
                    <a:pt x="16" y="342"/>
                    <a:pt x="16" y="342"/>
                    <a:pt x="16" y="342"/>
                  </a:cubicBezTo>
                  <a:cubicBezTo>
                    <a:pt x="16" y="342"/>
                    <a:pt x="16" y="342"/>
                    <a:pt x="16" y="342"/>
                  </a:cubicBezTo>
                  <a:cubicBezTo>
                    <a:pt x="16" y="343"/>
                    <a:pt x="16" y="343"/>
                    <a:pt x="16" y="343"/>
                  </a:cubicBezTo>
                  <a:lnTo>
                    <a:pt x="16" y="342"/>
                  </a:lnTo>
                  <a:close/>
                  <a:moveTo>
                    <a:pt x="11" y="364"/>
                  </a:moveTo>
                  <a:cubicBezTo>
                    <a:pt x="12" y="362"/>
                    <a:pt x="12" y="362"/>
                    <a:pt x="12" y="362"/>
                  </a:cubicBezTo>
                  <a:cubicBezTo>
                    <a:pt x="13" y="361"/>
                    <a:pt x="13" y="361"/>
                    <a:pt x="13" y="361"/>
                  </a:cubicBezTo>
                  <a:cubicBezTo>
                    <a:pt x="15" y="364"/>
                    <a:pt x="15" y="364"/>
                    <a:pt x="15" y="364"/>
                  </a:cubicBezTo>
                  <a:cubicBezTo>
                    <a:pt x="14" y="364"/>
                    <a:pt x="14" y="364"/>
                    <a:pt x="14" y="364"/>
                  </a:cubicBezTo>
                  <a:cubicBezTo>
                    <a:pt x="11" y="364"/>
                    <a:pt x="11" y="364"/>
                    <a:pt x="11" y="364"/>
                  </a:cubicBezTo>
                  <a:cubicBezTo>
                    <a:pt x="11" y="364"/>
                    <a:pt x="11" y="364"/>
                    <a:pt x="11" y="364"/>
                  </a:cubicBezTo>
                  <a:close/>
                  <a:moveTo>
                    <a:pt x="10" y="362"/>
                  </a:moveTo>
                  <a:cubicBezTo>
                    <a:pt x="10" y="360"/>
                    <a:pt x="10" y="360"/>
                    <a:pt x="10" y="360"/>
                  </a:cubicBezTo>
                  <a:cubicBezTo>
                    <a:pt x="10" y="358"/>
                    <a:pt x="10" y="358"/>
                    <a:pt x="10" y="358"/>
                  </a:cubicBezTo>
                  <a:cubicBezTo>
                    <a:pt x="10" y="357"/>
                    <a:pt x="10" y="357"/>
                    <a:pt x="10" y="357"/>
                  </a:cubicBezTo>
                  <a:cubicBezTo>
                    <a:pt x="12" y="359"/>
                    <a:pt x="12" y="359"/>
                    <a:pt x="12" y="359"/>
                  </a:cubicBezTo>
                  <a:cubicBezTo>
                    <a:pt x="12" y="360"/>
                    <a:pt x="12" y="360"/>
                    <a:pt x="12" y="360"/>
                  </a:cubicBezTo>
                  <a:cubicBezTo>
                    <a:pt x="11" y="360"/>
                    <a:pt x="11" y="360"/>
                    <a:pt x="11" y="360"/>
                  </a:cubicBezTo>
                  <a:lnTo>
                    <a:pt x="10" y="362"/>
                  </a:lnTo>
                  <a:close/>
                  <a:moveTo>
                    <a:pt x="15" y="370"/>
                  </a:moveTo>
                  <a:cubicBezTo>
                    <a:pt x="16" y="368"/>
                    <a:pt x="16" y="368"/>
                    <a:pt x="16" y="368"/>
                  </a:cubicBezTo>
                  <a:cubicBezTo>
                    <a:pt x="16" y="368"/>
                    <a:pt x="16" y="368"/>
                    <a:pt x="16" y="368"/>
                  </a:cubicBezTo>
                  <a:cubicBezTo>
                    <a:pt x="16" y="369"/>
                    <a:pt x="16" y="369"/>
                    <a:pt x="16" y="369"/>
                  </a:cubicBezTo>
                  <a:cubicBezTo>
                    <a:pt x="17" y="370"/>
                    <a:pt x="17" y="370"/>
                    <a:pt x="17" y="370"/>
                  </a:cubicBezTo>
                  <a:cubicBezTo>
                    <a:pt x="16" y="370"/>
                    <a:pt x="16" y="370"/>
                    <a:pt x="16" y="370"/>
                  </a:cubicBezTo>
                  <a:cubicBezTo>
                    <a:pt x="14" y="372"/>
                    <a:pt x="14" y="372"/>
                    <a:pt x="14" y="372"/>
                  </a:cubicBezTo>
                  <a:lnTo>
                    <a:pt x="15" y="370"/>
                  </a:lnTo>
                  <a:close/>
                  <a:moveTo>
                    <a:pt x="16" y="359"/>
                  </a:moveTo>
                  <a:cubicBezTo>
                    <a:pt x="16" y="361"/>
                    <a:pt x="16" y="361"/>
                    <a:pt x="16" y="361"/>
                  </a:cubicBezTo>
                  <a:cubicBezTo>
                    <a:pt x="16" y="362"/>
                    <a:pt x="16" y="362"/>
                    <a:pt x="16" y="362"/>
                  </a:cubicBezTo>
                  <a:cubicBezTo>
                    <a:pt x="14" y="359"/>
                    <a:pt x="14" y="359"/>
                    <a:pt x="14" y="359"/>
                  </a:cubicBezTo>
                  <a:cubicBezTo>
                    <a:pt x="14" y="359"/>
                    <a:pt x="14" y="359"/>
                    <a:pt x="14" y="359"/>
                  </a:cubicBezTo>
                  <a:cubicBezTo>
                    <a:pt x="15" y="358"/>
                    <a:pt x="15" y="358"/>
                    <a:pt x="15" y="358"/>
                  </a:cubicBezTo>
                  <a:cubicBezTo>
                    <a:pt x="16" y="357"/>
                    <a:pt x="16" y="357"/>
                    <a:pt x="16" y="357"/>
                  </a:cubicBezTo>
                  <a:lnTo>
                    <a:pt x="16" y="359"/>
                  </a:lnTo>
                  <a:close/>
                  <a:moveTo>
                    <a:pt x="14" y="348"/>
                  </a:moveTo>
                  <a:cubicBezTo>
                    <a:pt x="14" y="348"/>
                    <a:pt x="14" y="348"/>
                    <a:pt x="14" y="348"/>
                  </a:cubicBezTo>
                  <a:cubicBezTo>
                    <a:pt x="15" y="348"/>
                    <a:pt x="15" y="348"/>
                    <a:pt x="15" y="348"/>
                  </a:cubicBezTo>
                  <a:cubicBezTo>
                    <a:pt x="15" y="347"/>
                    <a:pt x="15" y="347"/>
                    <a:pt x="15" y="347"/>
                  </a:cubicBezTo>
                  <a:cubicBezTo>
                    <a:pt x="15" y="346"/>
                    <a:pt x="15" y="346"/>
                    <a:pt x="15" y="346"/>
                  </a:cubicBezTo>
                  <a:cubicBezTo>
                    <a:pt x="15" y="347"/>
                    <a:pt x="15" y="347"/>
                    <a:pt x="15" y="347"/>
                  </a:cubicBezTo>
                  <a:cubicBezTo>
                    <a:pt x="15" y="348"/>
                    <a:pt x="15" y="348"/>
                    <a:pt x="15" y="348"/>
                  </a:cubicBezTo>
                  <a:cubicBezTo>
                    <a:pt x="15" y="349"/>
                    <a:pt x="15" y="349"/>
                    <a:pt x="15" y="349"/>
                  </a:cubicBezTo>
                  <a:cubicBezTo>
                    <a:pt x="15" y="350"/>
                    <a:pt x="15" y="350"/>
                    <a:pt x="15" y="350"/>
                  </a:cubicBezTo>
                  <a:cubicBezTo>
                    <a:pt x="15" y="350"/>
                    <a:pt x="15" y="350"/>
                    <a:pt x="15" y="350"/>
                  </a:cubicBezTo>
                  <a:cubicBezTo>
                    <a:pt x="15" y="350"/>
                    <a:pt x="15" y="350"/>
                    <a:pt x="15" y="350"/>
                  </a:cubicBezTo>
                  <a:cubicBezTo>
                    <a:pt x="14" y="349"/>
                    <a:pt x="14" y="349"/>
                    <a:pt x="14" y="349"/>
                  </a:cubicBezTo>
                  <a:lnTo>
                    <a:pt x="14" y="348"/>
                  </a:lnTo>
                  <a:close/>
                  <a:moveTo>
                    <a:pt x="15" y="355"/>
                  </a:moveTo>
                  <a:cubicBezTo>
                    <a:pt x="13" y="357"/>
                    <a:pt x="13" y="357"/>
                    <a:pt x="13" y="357"/>
                  </a:cubicBezTo>
                  <a:cubicBezTo>
                    <a:pt x="13" y="358"/>
                    <a:pt x="13" y="358"/>
                    <a:pt x="13" y="358"/>
                  </a:cubicBezTo>
                  <a:cubicBezTo>
                    <a:pt x="11" y="355"/>
                    <a:pt x="11" y="355"/>
                    <a:pt x="11" y="355"/>
                  </a:cubicBezTo>
                  <a:cubicBezTo>
                    <a:pt x="12" y="355"/>
                    <a:pt x="12" y="355"/>
                    <a:pt x="12" y="355"/>
                  </a:cubicBezTo>
                  <a:lnTo>
                    <a:pt x="15" y="355"/>
                  </a:lnTo>
                  <a:close/>
                  <a:moveTo>
                    <a:pt x="11" y="344"/>
                  </a:moveTo>
                  <a:cubicBezTo>
                    <a:pt x="13" y="344"/>
                    <a:pt x="13" y="344"/>
                    <a:pt x="13" y="344"/>
                  </a:cubicBezTo>
                  <a:cubicBezTo>
                    <a:pt x="12" y="345"/>
                    <a:pt x="12" y="345"/>
                    <a:pt x="12" y="345"/>
                  </a:cubicBezTo>
                  <a:cubicBezTo>
                    <a:pt x="12" y="346"/>
                    <a:pt x="12" y="346"/>
                    <a:pt x="12" y="346"/>
                  </a:cubicBezTo>
                  <a:cubicBezTo>
                    <a:pt x="12" y="346"/>
                    <a:pt x="12" y="346"/>
                    <a:pt x="12" y="346"/>
                  </a:cubicBezTo>
                  <a:cubicBezTo>
                    <a:pt x="12" y="346"/>
                    <a:pt x="12" y="346"/>
                    <a:pt x="12" y="346"/>
                  </a:cubicBezTo>
                  <a:cubicBezTo>
                    <a:pt x="12" y="346"/>
                    <a:pt x="12" y="346"/>
                    <a:pt x="12" y="346"/>
                  </a:cubicBezTo>
                  <a:cubicBezTo>
                    <a:pt x="11" y="345"/>
                    <a:pt x="11" y="345"/>
                    <a:pt x="11" y="345"/>
                  </a:cubicBezTo>
                  <a:cubicBezTo>
                    <a:pt x="10" y="344"/>
                    <a:pt x="10" y="344"/>
                    <a:pt x="10" y="344"/>
                  </a:cubicBezTo>
                  <a:lnTo>
                    <a:pt x="11" y="344"/>
                  </a:lnTo>
                  <a:close/>
                  <a:moveTo>
                    <a:pt x="11" y="348"/>
                  </a:moveTo>
                  <a:cubicBezTo>
                    <a:pt x="11" y="348"/>
                    <a:pt x="11" y="348"/>
                    <a:pt x="11" y="348"/>
                  </a:cubicBezTo>
                  <a:cubicBezTo>
                    <a:pt x="10" y="349"/>
                    <a:pt x="10" y="349"/>
                    <a:pt x="10" y="349"/>
                  </a:cubicBezTo>
                  <a:cubicBezTo>
                    <a:pt x="10" y="350"/>
                    <a:pt x="10" y="350"/>
                    <a:pt x="10" y="350"/>
                  </a:cubicBezTo>
                  <a:cubicBezTo>
                    <a:pt x="10" y="348"/>
                    <a:pt x="10" y="348"/>
                    <a:pt x="10" y="348"/>
                  </a:cubicBezTo>
                  <a:cubicBezTo>
                    <a:pt x="10" y="348"/>
                    <a:pt x="10" y="348"/>
                    <a:pt x="10" y="348"/>
                  </a:cubicBezTo>
                  <a:cubicBezTo>
                    <a:pt x="10" y="346"/>
                    <a:pt x="10" y="346"/>
                    <a:pt x="10" y="346"/>
                  </a:cubicBezTo>
                  <a:lnTo>
                    <a:pt x="11" y="348"/>
                  </a:lnTo>
                  <a:close/>
                  <a:moveTo>
                    <a:pt x="9" y="375"/>
                  </a:moveTo>
                  <a:cubicBezTo>
                    <a:pt x="8" y="375"/>
                    <a:pt x="8" y="375"/>
                    <a:pt x="8" y="375"/>
                  </a:cubicBezTo>
                  <a:cubicBezTo>
                    <a:pt x="5" y="375"/>
                    <a:pt x="5" y="375"/>
                    <a:pt x="5" y="375"/>
                  </a:cubicBezTo>
                  <a:cubicBezTo>
                    <a:pt x="7" y="374"/>
                    <a:pt x="7" y="374"/>
                    <a:pt x="7" y="374"/>
                  </a:cubicBezTo>
                  <a:cubicBezTo>
                    <a:pt x="7" y="373"/>
                    <a:pt x="7" y="373"/>
                    <a:pt x="7" y="373"/>
                  </a:cubicBezTo>
                  <a:cubicBezTo>
                    <a:pt x="8" y="373"/>
                    <a:pt x="8" y="373"/>
                    <a:pt x="8" y="373"/>
                  </a:cubicBezTo>
                  <a:cubicBezTo>
                    <a:pt x="9" y="372"/>
                    <a:pt x="9" y="372"/>
                    <a:pt x="9" y="372"/>
                  </a:cubicBezTo>
                  <a:cubicBezTo>
                    <a:pt x="10" y="374"/>
                    <a:pt x="10" y="374"/>
                    <a:pt x="10" y="374"/>
                  </a:cubicBezTo>
                  <a:cubicBezTo>
                    <a:pt x="10" y="375"/>
                    <a:pt x="10" y="375"/>
                    <a:pt x="10" y="375"/>
                  </a:cubicBezTo>
                  <a:lnTo>
                    <a:pt x="9" y="375"/>
                  </a:lnTo>
                  <a:close/>
                  <a:moveTo>
                    <a:pt x="12" y="367"/>
                  </a:moveTo>
                  <a:cubicBezTo>
                    <a:pt x="11" y="368"/>
                    <a:pt x="11" y="368"/>
                    <a:pt x="11" y="368"/>
                  </a:cubicBezTo>
                  <a:cubicBezTo>
                    <a:pt x="10" y="366"/>
                    <a:pt x="10" y="366"/>
                    <a:pt x="10" y="366"/>
                  </a:cubicBezTo>
                  <a:cubicBezTo>
                    <a:pt x="11" y="366"/>
                    <a:pt x="11" y="366"/>
                    <a:pt x="11" y="366"/>
                  </a:cubicBezTo>
                  <a:cubicBezTo>
                    <a:pt x="13" y="366"/>
                    <a:pt x="13" y="366"/>
                    <a:pt x="13" y="366"/>
                  </a:cubicBezTo>
                  <a:cubicBezTo>
                    <a:pt x="14" y="366"/>
                    <a:pt x="14" y="366"/>
                    <a:pt x="14" y="366"/>
                  </a:cubicBezTo>
                  <a:cubicBezTo>
                    <a:pt x="14" y="366"/>
                    <a:pt x="14" y="366"/>
                    <a:pt x="14" y="366"/>
                  </a:cubicBezTo>
                  <a:lnTo>
                    <a:pt x="12" y="367"/>
                  </a:lnTo>
                  <a:close/>
                  <a:moveTo>
                    <a:pt x="16" y="375"/>
                  </a:moveTo>
                  <a:cubicBezTo>
                    <a:pt x="15" y="375"/>
                    <a:pt x="15" y="375"/>
                    <a:pt x="15" y="375"/>
                  </a:cubicBezTo>
                  <a:cubicBezTo>
                    <a:pt x="14" y="375"/>
                    <a:pt x="14" y="375"/>
                    <a:pt x="14" y="375"/>
                  </a:cubicBezTo>
                  <a:cubicBezTo>
                    <a:pt x="14" y="374"/>
                    <a:pt x="14" y="374"/>
                    <a:pt x="14" y="374"/>
                  </a:cubicBezTo>
                  <a:cubicBezTo>
                    <a:pt x="15" y="374"/>
                    <a:pt x="15" y="374"/>
                    <a:pt x="15" y="374"/>
                  </a:cubicBezTo>
                  <a:cubicBezTo>
                    <a:pt x="17" y="372"/>
                    <a:pt x="17" y="372"/>
                    <a:pt x="17" y="372"/>
                  </a:cubicBezTo>
                  <a:cubicBezTo>
                    <a:pt x="18" y="375"/>
                    <a:pt x="18" y="375"/>
                    <a:pt x="18" y="375"/>
                  </a:cubicBezTo>
                  <a:lnTo>
                    <a:pt x="16" y="375"/>
                  </a:lnTo>
                  <a:close/>
                  <a:moveTo>
                    <a:pt x="18" y="362"/>
                  </a:moveTo>
                  <a:cubicBezTo>
                    <a:pt x="18" y="361"/>
                    <a:pt x="18" y="361"/>
                    <a:pt x="18" y="361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9" y="359"/>
                    <a:pt x="19" y="359"/>
                    <a:pt x="19" y="359"/>
                  </a:cubicBezTo>
                  <a:cubicBezTo>
                    <a:pt x="18" y="361"/>
                    <a:pt x="18" y="361"/>
                    <a:pt x="18" y="361"/>
                  </a:cubicBezTo>
                  <a:lnTo>
                    <a:pt x="18" y="362"/>
                  </a:lnTo>
                  <a:close/>
                  <a:moveTo>
                    <a:pt x="19" y="364"/>
                  </a:moveTo>
                  <a:cubicBezTo>
                    <a:pt x="18" y="364"/>
                    <a:pt x="18" y="364"/>
                    <a:pt x="18" y="364"/>
                  </a:cubicBezTo>
                  <a:cubicBezTo>
                    <a:pt x="19" y="363"/>
                    <a:pt x="19" y="363"/>
                    <a:pt x="19" y="363"/>
                  </a:cubicBezTo>
                  <a:cubicBezTo>
                    <a:pt x="19" y="362"/>
                    <a:pt x="19" y="362"/>
                    <a:pt x="19" y="362"/>
                  </a:cubicBezTo>
                  <a:cubicBezTo>
                    <a:pt x="20" y="361"/>
                    <a:pt x="20" y="361"/>
                    <a:pt x="20" y="361"/>
                  </a:cubicBezTo>
                  <a:cubicBezTo>
                    <a:pt x="22" y="364"/>
                    <a:pt x="22" y="364"/>
                    <a:pt x="22" y="364"/>
                  </a:cubicBezTo>
                  <a:cubicBezTo>
                    <a:pt x="21" y="364"/>
                    <a:pt x="21" y="364"/>
                    <a:pt x="21" y="364"/>
                  </a:cubicBezTo>
                  <a:lnTo>
                    <a:pt x="19" y="36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/>
            </a:bodyPr>
            <a:lstStyle/>
            <a:p>
              <a:endParaRPr lang="en-US"/>
            </a:p>
          </p:txBody>
        </p:sp>
        <p:sp>
          <p:nvSpPr>
            <p:cNvPr id="166" name="îśļïḓê">
              <a:extLst>
                <a:ext uri="{FF2B5EF4-FFF2-40B4-BE49-F238E27FC236}">
                  <a16:creationId xmlns:a16="http://schemas.microsoft.com/office/drawing/2014/main" id="{ACE59B35-8A38-4D04-8094-3B0AA2CCCC44}"/>
                </a:ext>
              </a:extLst>
            </p:cNvPr>
            <p:cNvSpPr/>
            <p:nvPr/>
          </p:nvSpPr>
          <p:spPr bwMode="auto">
            <a:xfrm>
              <a:off x="11569180" y="5733010"/>
              <a:ext cx="17476" cy="34952"/>
            </a:xfrm>
            <a:custGeom>
              <a:gdLst>
                <a:gd fmla="*/ 0 w 4" name="T0"/>
                <a:gd fmla="*/ 8 h 8" name="T1"/>
                <a:gd fmla="*/ 0 w 4" name="T2"/>
                <a:gd fmla="*/ 5 h 8" name="T3"/>
                <a:gd fmla="*/ 0 w 4" name="T4"/>
                <a:gd fmla="*/ 3 h 8" name="T5"/>
                <a:gd fmla="*/ 0 w 4" name="T6"/>
                <a:gd fmla="*/ 1 h 8" name="T7"/>
                <a:gd fmla="*/ 0 w 4" name="T8"/>
                <a:gd fmla="*/ 0 h 8" name="T9"/>
                <a:gd fmla="*/ 2 w 4" name="T10"/>
                <a:gd fmla="*/ 3 h 8" name="T11"/>
                <a:gd fmla="*/ 4 w 4" name="T12"/>
                <a:gd fmla="*/ 5 h 8" name="T13"/>
                <a:gd fmla="*/ 2 w 4" name="T14"/>
                <a:gd fmla="*/ 5 h 8" name="T15"/>
                <a:gd fmla="*/ 2 w 4" name="T16"/>
                <a:gd fmla="*/ 6 h 8" name="T17"/>
                <a:gd fmla="*/ 0 w 4" name="T18"/>
                <a:gd fmla="*/ 8 h 8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8" w="4">
                  <a:moveTo>
                    <a:pt x="0" y="8"/>
                  </a:moveTo>
                  <a:lnTo>
                    <a:pt x="0" y="5"/>
                  </a:lnTo>
                  <a:lnTo>
                    <a:pt x="0" y="3"/>
                  </a:lnTo>
                  <a:lnTo>
                    <a:pt x="0" y="1"/>
                  </a:lnTo>
                  <a:lnTo>
                    <a:pt x="0" y="0"/>
                  </a:lnTo>
                  <a:lnTo>
                    <a:pt x="2" y="3"/>
                  </a:lnTo>
                  <a:lnTo>
                    <a:pt x="4" y="5"/>
                  </a:lnTo>
                  <a:lnTo>
                    <a:pt x="2" y="5"/>
                  </a:lnTo>
                  <a:lnTo>
                    <a:pt x="2" y="6"/>
                  </a:lnTo>
                  <a:lnTo>
                    <a:pt x="0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167" name="iṣľiḍè">
              <a:extLst>
                <a:ext uri="{FF2B5EF4-FFF2-40B4-BE49-F238E27FC236}">
                  <a16:creationId xmlns:a16="http://schemas.microsoft.com/office/drawing/2014/main" id="{39583EC1-C1B0-4F63-8B1A-BE841C879C9F}"/>
                </a:ext>
              </a:extLst>
            </p:cNvPr>
            <p:cNvSpPr/>
            <p:nvPr/>
          </p:nvSpPr>
          <p:spPr bwMode="auto">
            <a:xfrm>
              <a:off x="9878367" y="4832991"/>
              <a:ext cx="1350029" cy="1127209"/>
            </a:xfrm>
            <a:custGeom>
              <a:gdLst>
                <a:gd fmla="*/ 8 w 190" name="T0"/>
                <a:gd fmla="*/ 158 h 158" name="T1"/>
                <a:gd fmla="*/ 59 w 190" name="T2"/>
                <a:gd fmla="*/ 158 h 158" name="T3"/>
                <a:gd fmla="*/ 88 w 190" name="T4"/>
                <a:gd fmla="*/ 117 h 158" name="T5"/>
                <a:gd fmla="*/ 88 w 190" name="T6"/>
                <a:gd fmla="*/ 158 h 158" name="T7"/>
                <a:gd fmla="*/ 127 w 190" name="T8"/>
                <a:gd fmla="*/ 158 h 158" name="T9"/>
                <a:gd fmla="*/ 129 w 190" name="T10"/>
                <a:gd fmla="*/ 155 h 158" name="T11"/>
                <a:gd fmla="*/ 164 w 190" name="T12"/>
                <a:gd fmla="*/ 78 h 158" name="T13"/>
                <a:gd fmla="*/ 182 w 190" name="T14"/>
                <a:gd fmla="*/ 6 h 158" name="T15"/>
                <a:gd fmla="*/ 0 w 190" name="T16"/>
                <a:gd fmla="*/ 95 h 158" name="T17"/>
                <a:gd fmla="*/ 3 w 190" name="T18"/>
                <a:gd fmla="*/ 114 h 158" name="T19"/>
                <a:gd fmla="*/ 8 w 190" name="T20"/>
                <a:gd fmla="*/ 158 h 158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158" w="190">
                  <a:moveTo>
                    <a:pt x="8" y="158"/>
                  </a:moveTo>
                  <a:cubicBezTo>
                    <a:pt x="25" y="158"/>
                    <a:pt x="42" y="158"/>
                    <a:pt x="59" y="158"/>
                  </a:cubicBezTo>
                  <a:cubicBezTo>
                    <a:pt x="68" y="144"/>
                    <a:pt x="78" y="130"/>
                    <a:pt x="88" y="117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101" y="158"/>
                    <a:pt x="114" y="158"/>
                    <a:pt x="127" y="158"/>
                  </a:cubicBezTo>
                  <a:cubicBezTo>
                    <a:pt x="128" y="157"/>
                    <a:pt x="128" y="156"/>
                    <a:pt x="129" y="155"/>
                  </a:cubicBezTo>
                  <a:cubicBezTo>
                    <a:pt x="141" y="130"/>
                    <a:pt x="154" y="103"/>
                    <a:pt x="164" y="78"/>
                  </a:cubicBezTo>
                  <a:cubicBezTo>
                    <a:pt x="180" y="40"/>
                    <a:pt x="190" y="9"/>
                    <a:pt x="182" y="6"/>
                  </a:cubicBezTo>
                  <a:cubicBezTo>
                    <a:pt x="165" y="0"/>
                    <a:pt x="98" y="58"/>
                    <a:pt x="0" y="95"/>
                  </a:cubicBezTo>
                  <a:cubicBezTo>
                    <a:pt x="1" y="102"/>
                    <a:pt x="2" y="108"/>
                    <a:pt x="3" y="114"/>
                  </a:cubicBezTo>
                  <a:cubicBezTo>
                    <a:pt x="5" y="129"/>
                    <a:pt x="6" y="144"/>
                    <a:pt x="8" y="15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/>
            </a:bodyPr>
            <a:lstStyle/>
            <a:p>
              <a:endParaRPr lang="en-US"/>
            </a:p>
          </p:txBody>
        </p:sp>
        <p:sp>
          <p:nvSpPr>
            <p:cNvPr id="168" name="ïSḷîďè">
              <a:extLst>
                <a:ext uri="{FF2B5EF4-FFF2-40B4-BE49-F238E27FC236}">
                  <a16:creationId xmlns:a16="http://schemas.microsoft.com/office/drawing/2014/main" id="{81D4E10C-04BF-4D42-8F7D-1E7564B356CB}"/>
                </a:ext>
              </a:extLst>
            </p:cNvPr>
            <p:cNvSpPr/>
            <p:nvPr/>
          </p:nvSpPr>
          <p:spPr bwMode="auto">
            <a:xfrm>
              <a:off x="4971951" y="4238803"/>
              <a:ext cx="8738" cy="69904"/>
            </a:xfrm>
            <a:custGeom>
              <a:gdLst>
                <a:gd fmla="*/ 1 w 1" name="T0"/>
                <a:gd fmla="*/ 10 h 10" name="T1"/>
                <a:gd fmla="*/ 0 w 1" name="T2"/>
                <a:gd fmla="*/ 9 h 10" name="T3"/>
                <a:gd fmla="*/ 0 w 1" name="T4"/>
                <a:gd fmla="*/ 9 h 10" name="T5"/>
                <a:gd fmla="*/ 0 w 1" name="T6"/>
                <a:gd fmla="*/ 2 h 10" name="T7"/>
                <a:gd fmla="*/ 0 w 1" name="T8"/>
                <a:gd fmla="*/ 2 h 10" name="T9"/>
                <a:gd fmla="*/ 0 w 1" name="T10"/>
                <a:gd fmla="*/ 0 h 10" name="T11"/>
                <a:gd fmla="*/ 1 w 1" name="T12"/>
                <a:gd fmla="*/ 0 h 10" name="T13"/>
                <a:gd fmla="*/ 1 w 1" name="T14"/>
                <a:gd fmla="*/ 1 h 10" name="T15"/>
                <a:gd fmla="*/ 1 w 1" name="T16"/>
                <a:gd fmla="*/ 2 h 10" name="T17"/>
                <a:gd fmla="*/ 1 w 1" name="T18"/>
                <a:gd fmla="*/ 10 h 10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10" w="1">
                  <a:moveTo>
                    <a:pt x="1" y="10"/>
                  </a:moveTo>
                  <a:cubicBezTo>
                    <a:pt x="1" y="10"/>
                    <a:pt x="1" y="9"/>
                    <a:pt x="0" y="9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0" y="1"/>
                    <a:pt x="0" y="0"/>
                  </a:cubicBezTo>
                  <a:cubicBezTo>
                    <a:pt x="0" y="0"/>
                    <a:pt x="1" y="0"/>
                    <a:pt x="1" y="0"/>
                  </a:cubicBezTo>
                  <a:cubicBezTo>
                    <a:pt x="1" y="0"/>
                    <a:pt x="1" y="0"/>
                    <a:pt x="1" y="1"/>
                  </a:cubicBezTo>
                  <a:cubicBezTo>
                    <a:pt x="1" y="1"/>
                    <a:pt x="1" y="2"/>
                    <a:pt x="1" y="2"/>
                  </a:cubicBezTo>
                  <a:lnTo>
                    <a:pt x="1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169" name="îṧľïḍè">
              <a:extLst>
                <a:ext uri="{FF2B5EF4-FFF2-40B4-BE49-F238E27FC236}">
                  <a16:creationId xmlns:a16="http://schemas.microsoft.com/office/drawing/2014/main" id="{D36BEC08-3ACF-4B7F-8761-8E8081AB6F61}"/>
                </a:ext>
              </a:extLst>
            </p:cNvPr>
            <p:cNvSpPr/>
            <p:nvPr/>
          </p:nvSpPr>
          <p:spPr bwMode="auto">
            <a:xfrm>
              <a:off x="11473061" y="5798546"/>
              <a:ext cx="26214" cy="17476"/>
            </a:xfrm>
            <a:custGeom>
              <a:gdLst>
                <a:gd fmla="*/ 0 w 6" name="T0"/>
                <a:gd fmla="*/ 0 h 4" name="T1"/>
                <a:gd fmla="*/ 1 w 6" name="T2"/>
                <a:gd fmla="*/ 0 h 4" name="T3"/>
                <a:gd fmla="*/ 3 w 6" name="T4"/>
                <a:gd fmla="*/ 0 h 4" name="T5"/>
                <a:gd fmla="*/ 4 w 6" name="T6"/>
                <a:gd fmla="*/ 0 h 4" name="T7"/>
                <a:gd fmla="*/ 6 w 6" name="T8"/>
                <a:gd fmla="*/ 0 h 4" name="T9"/>
                <a:gd fmla="*/ 4 w 6" name="T10"/>
                <a:gd fmla="*/ 1 h 4" name="T11"/>
                <a:gd fmla="*/ 4 w 6" name="T12"/>
                <a:gd fmla="*/ 1 h 4" name="T13"/>
                <a:gd fmla="*/ 4 w 6" name="T14"/>
                <a:gd fmla="*/ 3 h 4" name="T15"/>
                <a:gd fmla="*/ 3 w 6" name="T16"/>
                <a:gd fmla="*/ 4 h 4" name="T17"/>
                <a:gd fmla="*/ 3 w 6" name="T18"/>
                <a:gd fmla="*/ 4 h 4" name="T19"/>
                <a:gd fmla="*/ 1 w 6" name="T20"/>
                <a:gd fmla="*/ 3 h 4" name="T21"/>
                <a:gd fmla="*/ 0 w 6" name="T22"/>
                <a:gd fmla="*/ 0 h 4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4" w="6">
                  <a:moveTo>
                    <a:pt x="0" y="0"/>
                  </a:moveTo>
                  <a:lnTo>
                    <a:pt x="1" y="0"/>
                  </a:lnTo>
                  <a:lnTo>
                    <a:pt x="3" y="0"/>
                  </a:lnTo>
                  <a:lnTo>
                    <a:pt x="4" y="0"/>
                  </a:lnTo>
                  <a:lnTo>
                    <a:pt x="6" y="0"/>
                  </a:lnTo>
                  <a:lnTo>
                    <a:pt x="4" y="1"/>
                  </a:lnTo>
                  <a:lnTo>
                    <a:pt x="4" y="1"/>
                  </a:lnTo>
                  <a:lnTo>
                    <a:pt x="4" y="3"/>
                  </a:lnTo>
                  <a:lnTo>
                    <a:pt x="3" y="4"/>
                  </a:lnTo>
                  <a:lnTo>
                    <a:pt x="3" y="4"/>
                  </a:lnTo>
                  <a:lnTo>
                    <a:pt x="1" y="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170" name="îṧļíḋê">
              <a:extLst>
                <a:ext uri="{FF2B5EF4-FFF2-40B4-BE49-F238E27FC236}">
                  <a16:creationId xmlns:a16="http://schemas.microsoft.com/office/drawing/2014/main" id="{3C7B33B6-D96E-4C21-9672-244E590C78A3}"/>
                </a:ext>
              </a:extLst>
            </p:cNvPr>
            <p:cNvSpPr/>
            <p:nvPr/>
          </p:nvSpPr>
          <p:spPr bwMode="auto">
            <a:xfrm>
              <a:off x="11206551" y="5846605"/>
              <a:ext cx="30583" cy="21845"/>
            </a:xfrm>
            <a:custGeom>
              <a:gdLst>
                <a:gd fmla="*/ 7 w 7" name="T0"/>
                <a:gd fmla="*/ 5 h 5" name="T1"/>
                <a:gd fmla="*/ 5 w 7" name="T2"/>
                <a:gd fmla="*/ 5 h 5" name="T3"/>
                <a:gd fmla="*/ 2 w 7" name="T4"/>
                <a:gd fmla="*/ 5 h 5" name="T5"/>
                <a:gd fmla="*/ 0 w 7" name="T6"/>
                <a:gd fmla="*/ 5 h 5" name="T7"/>
                <a:gd fmla="*/ 0 w 7" name="T8"/>
                <a:gd fmla="*/ 5 h 5" name="T9"/>
                <a:gd fmla="*/ 0 w 7" name="T10"/>
                <a:gd fmla="*/ 5 h 5" name="T11"/>
                <a:gd fmla="*/ 0 w 7" name="T12"/>
                <a:gd fmla="*/ 3 h 5" name="T13"/>
                <a:gd fmla="*/ 2 w 7" name="T14"/>
                <a:gd fmla="*/ 2 h 5" name="T15"/>
                <a:gd fmla="*/ 4 w 7" name="T16"/>
                <a:gd fmla="*/ 0 h 5" name="T17"/>
                <a:gd fmla="*/ 4 w 7" name="T18"/>
                <a:gd fmla="*/ 0 h 5" name="T19"/>
                <a:gd fmla="*/ 4 w 7" name="T20"/>
                <a:gd fmla="*/ 2 h 5" name="T21"/>
                <a:gd fmla="*/ 7 w 7" name="T22"/>
                <a:gd fmla="*/ 5 h 5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5" w="7">
                  <a:moveTo>
                    <a:pt x="7" y="5"/>
                  </a:moveTo>
                  <a:lnTo>
                    <a:pt x="5" y="5"/>
                  </a:lnTo>
                  <a:lnTo>
                    <a:pt x="2" y="5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3"/>
                  </a:lnTo>
                  <a:lnTo>
                    <a:pt x="2" y="2"/>
                  </a:lnTo>
                  <a:lnTo>
                    <a:pt x="4" y="0"/>
                  </a:lnTo>
                  <a:lnTo>
                    <a:pt x="4" y="0"/>
                  </a:lnTo>
                  <a:lnTo>
                    <a:pt x="4" y="2"/>
                  </a:lnTo>
                  <a:lnTo>
                    <a:pt x="7" y="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171" name="işḻiḓê">
              <a:extLst>
                <a:ext uri="{FF2B5EF4-FFF2-40B4-BE49-F238E27FC236}">
                  <a16:creationId xmlns:a16="http://schemas.microsoft.com/office/drawing/2014/main" id="{D97A8842-840F-4F03-B4CB-1A9E3231EA46}"/>
                </a:ext>
              </a:extLst>
            </p:cNvPr>
            <p:cNvSpPr/>
            <p:nvPr/>
          </p:nvSpPr>
          <p:spPr bwMode="auto">
            <a:xfrm>
              <a:off x="11420633" y="5208727"/>
              <a:ext cx="13107" cy="43690"/>
            </a:xfrm>
            <a:custGeom>
              <a:gdLst>
                <a:gd fmla="*/ 3 w 3" name="T0"/>
                <a:gd fmla="*/ 5 h 10" name="T1"/>
                <a:gd fmla="*/ 2 w 3" name="T2"/>
                <a:gd fmla="*/ 7 h 10" name="T3"/>
                <a:gd fmla="*/ 2 w 3" name="T4"/>
                <a:gd fmla="*/ 10 h 10" name="T5"/>
                <a:gd fmla="*/ 0 w 3" name="T6"/>
                <a:gd fmla="*/ 10 h 10" name="T7"/>
                <a:gd fmla="*/ 0 w 3" name="T8"/>
                <a:gd fmla="*/ 9 h 10" name="T9"/>
                <a:gd fmla="*/ 0 w 3" name="T10"/>
                <a:gd fmla="*/ 5 h 10" name="T11"/>
                <a:gd fmla="*/ 0 w 3" name="T12"/>
                <a:gd fmla="*/ 2 h 10" name="T13"/>
                <a:gd fmla="*/ 0 w 3" name="T14"/>
                <a:gd fmla="*/ 0 h 10" name="T15"/>
                <a:gd fmla="*/ 2 w 3" name="T16"/>
                <a:gd fmla="*/ 2 h 10" name="T17"/>
                <a:gd fmla="*/ 3 w 3" name="T18"/>
                <a:gd fmla="*/ 5 h 10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10" w="3">
                  <a:moveTo>
                    <a:pt x="3" y="5"/>
                  </a:moveTo>
                  <a:lnTo>
                    <a:pt x="2" y="7"/>
                  </a:lnTo>
                  <a:lnTo>
                    <a:pt x="2" y="10"/>
                  </a:lnTo>
                  <a:lnTo>
                    <a:pt x="0" y="10"/>
                  </a:lnTo>
                  <a:lnTo>
                    <a:pt x="0" y="9"/>
                  </a:lnTo>
                  <a:lnTo>
                    <a:pt x="0" y="5"/>
                  </a:lnTo>
                  <a:lnTo>
                    <a:pt x="0" y="2"/>
                  </a:lnTo>
                  <a:lnTo>
                    <a:pt x="0" y="0"/>
                  </a:lnTo>
                  <a:lnTo>
                    <a:pt x="2" y="2"/>
                  </a:lnTo>
                  <a:lnTo>
                    <a:pt x="3" y="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172" name="ïṧ1ïde">
              <a:extLst>
                <a:ext uri="{FF2B5EF4-FFF2-40B4-BE49-F238E27FC236}">
                  <a16:creationId xmlns:a16="http://schemas.microsoft.com/office/drawing/2014/main" id="{3A3D1B5C-838C-489E-90A6-9F116CCA9C7F}"/>
                </a:ext>
              </a:extLst>
            </p:cNvPr>
            <p:cNvSpPr/>
            <p:nvPr/>
          </p:nvSpPr>
          <p:spPr bwMode="auto">
            <a:xfrm>
              <a:off x="11473061" y="4348029"/>
              <a:ext cx="13107" cy="26214"/>
            </a:xfrm>
            <a:custGeom>
              <a:gdLst>
                <a:gd fmla="*/ 3 w 3" name="T0"/>
                <a:gd fmla="*/ 6 h 6" name="T1"/>
                <a:gd fmla="*/ 0 w 3" name="T2"/>
                <a:gd fmla="*/ 3 h 6" name="T3"/>
                <a:gd fmla="*/ 0 w 3" name="T4"/>
                <a:gd fmla="*/ 1 h 6" name="T5"/>
                <a:gd fmla="*/ 1 w 3" name="T6"/>
                <a:gd fmla="*/ 1 h 6" name="T7"/>
                <a:gd fmla="*/ 1 w 3" name="T8"/>
                <a:gd fmla="*/ 0 h 6" name="T9"/>
                <a:gd fmla="*/ 1 w 3" name="T10"/>
                <a:gd fmla="*/ 1 h 6" name="T11"/>
                <a:gd fmla="*/ 1 w 3" name="T12"/>
                <a:gd fmla="*/ 5 h 6" name="T13"/>
                <a:gd fmla="*/ 3 w 3" name="T14"/>
                <a:gd fmla="*/ 6 h 6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6" w="3">
                  <a:moveTo>
                    <a:pt x="3" y="6"/>
                  </a:moveTo>
                  <a:lnTo>
                    <a:pt x="0" y="3"/>
                  </a:lnTo>
                  <a:lnTo>
                    <a:pt x="0" y="1"/>
                  </a:lnTo>
                  <a:lnTo>
                    <a:pt x="1" y="1"/>
                  </a:lnTo>
                  <a:lnTo>
                    <a:pt x="1" y="0"/>
                  </a:lnTo>
                  <a:lnTo>
                    <a:pt x="1" y="1"/>
                  </a:lnTo>
                  <a:lnTo>
                    <a:pt x="1" y="5"/>
                  </a:lnTo>
                  <a:lnTo>
                    <a:pt x="3" y="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173" name="îšľîḍè">
              <a:extLst>
                <a:ext uri="{FF2B5EF4-FFF2-40B4-BE49-F238E27FC236}">
                  <a16:creationId xmlns:a16="http://schemas.microsoft.com/office/drawing/2014/main" id="{0A853814-6292-4355-BA48-3534C240DF7B}"/>
                </a:ext>
              </a:extLst>
            </p:cNvPr>
            <p:cNvSpPr/>
            <p:nvPr/>
          </p:nvSpPr>
          <p:spPr bwMode="auto">
            <a:xfrm>
              <a:off x="11451216" y="4369874"/>
              <a:ext cx="26214" cy="13107"/>
            </a:xfrm>
            <a:custGeom>
              <a:gdLst>
                <a:gd fmla="*/ 3 w 6" name="T0"/>
                <a:gd fmla="*/ 0 h 3" name="T1"/>
                <a:gd fmla="*/ 6 w 6" name="T2"/>
                <a:gd fmla="*/ 3 h 3" name="T3"/>
                <a:gd fmla="*/ 5 w 6" name="T4"/>
                <a:gd fmla="*/ 3 h 3" name="T5"/>
                <a:gd fmla="*/ 1 w 6" name="T6"/>
                <a:gd fmla="*/ 3 h 3" name="T7"/>
                <a:gd fmla="*/ 0 w 6" name="T8"/>
                <a:gd fmla="*/ 3 h 3" name="T9"/>
                <a:gd fmla="*/ 1 w 6" name="T10"/>
                <a:gd fmla="*/ 3 h 3" name="T11"/>
                <a:gd fmla="*/ 3 w 6" name="T12"/>
                <a:gd fmla="*/ 1 h 3" name="T13"/>
                <a:gd fmla="*/ 3 w 6" name="T14"/>
                <a:gd fmla="*/ 0 h 3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3" w="6">
                  <a:moveTo>
                    <a:pt x="3" y="0"/>
                  </a:moveTo>
                  <a:lnTo>
                    <a:pt x="6" y="3"/>
                  </a:lnTo>
                  <a:lnTo>
                    <a:pt x="5" y="3"/>
                  </a:lnTo>
                  <a:lnTo>
                    <a:pt x="1" y="3"/>
                  </a:lnTo>
                  <a:lnTo>
                    <a:pt x="0" y="3"/>
                  </a:lnTo>
                  <a:lnTo>
                    <a:pt x="1" y="3"/>
                  </a:lnTo>
                  <a:lnTo>
                    <a:pt x="3" y="1"/>
                  </a:ln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174" name="íṣľïďè">
              <a:extLst>
                <a:ext uri="{FF2B5EF4-FFF2-40B4-BE49-F238E27FC236}">
                  <a16:creationId xmlns:a16="http://schemas.microsoft.com/office/drawing/2014/main" id="{5DAFE4CF-C43A-4007-87EB-19E60AC8B5E5}"/>
                </a:ext>
              </a:extLst>
            </p:cNvPr>
            <p:cNvSpPr/>
            <p:nvPr/>
          </p:nvSpPr>
          <p:spPr bwMode="auto">
            <a:xfrm>
              <a:off x="11398788" y="4033459"/>
              <a:ext cx="30583" cy="13107"/>
            </a:xfrm>
            <a:custGeom>
              <a:gdLst>
                <a:gd fmla="*/ 4 w 7" name="T0"/>
                <a:gd fmla="*/ 0 h 3" name="T1"/>
                <a:gd fmla="*/ 7 w 7" name="T2"/>
                <a:gd fmla="*/ 3 h 3" name="T3"/>
                <a:gd fmla="*/ 7 w 7" name="T4"/>
                <a:gd fmla="*/ 3 h 3" name="T5"/>
                <a:gd fmla="*/ 0 w 7" name="T6"/>
                <a:gd fmla="*/ 3 h 3" name="T7"/>
                <a:gd fmla="*/ 0 w 7" name="T8"/>
                <a:gd fmla="*/ 3 h 3" name="T9"/>
                <a:gd fmla="*/ 0 w 7" name="T10"/>
                <a:gd fmla="*/ 3 h 3" name="T11"/>
                <a:gd fmla="*/ 4 w 7" name="T12"/>
                <a:gd fmla="*/ 0 h 3" name="T13"/>
                <a:gd fmla="*/ 4 w 7" name="T14"/>
                <a:gd fmla="*/ 0 h 3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3" w="7">
                  <a:moveTo>
                    <a:pt x="4" y="0"/>
                  </a:moveTo>
                  <a:lnTo>
                    <a:pt x="7" y="3"/>
                  </a:lnTo>
                  <a:lnTo>
                    <a:pt x="7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4" y="0"/>
                  </a:lnTo>
                  <a:lnTo>
                    <a:pt x="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175" name="íṣḻiḍê">
              <a:extLst>
                <a:ext uri="{FF2B5EF4-FFF2-40B4-BE49-F238E27FC236}">
                  <a16:creationId xmlns:a16="http://schemas.microsoft.com/office/drawing/2014/main" id="{BFF38F7E-5532-4B65-9DD4-C56869F4CA16}"/>
                </a:ext>
              </a:extLst>
            </p:cNvPr>
            <p:cNvSpPr/>
            <p:nvPr/>
          </p:nvSpPr>
          <p:spPr bwMode="auto">
            <a:xfrm>
              <a:off x="11398788" y="4103363"/>
              <a:ext cx="30583" cy="21845"/>
            </a:xfrm>
            <a:custGeom>
              <a:gdLst>
                <a:gd fmla="*/ 4 w 7" name="T0"/>
                <a:gd fmla="*/ 0 h 5" name="T1"/>
                <a:gd fmla="*/ 7 w 7" name="T2"/>
                <a:gd fmla="*/ 5 h 5" name="T3"/>
                <a:gd fmla="*/ 7 w 7" name="T4"/>
                <a:gd fmla="*/ 5 h 5" name="T5"/>
                <a:gd fmla="*/ 0 w 7" name="T6"/>
                <a:gd fmla="*/ 5 h 5" name="T7"/>
                <a:gd fmla="*/ 0 w 7" name="T8"/>
                <a:gd fmla="*/ 5 h 5" name="T9"/>
                <a:gd fmla="*/ 0 w 7" name="T10"/>
                <a:gd fmla="*/ 5 h 5" name="T11"/>
                <a:gd fmla="*/ 2 w 7" name="T12"/>
                <a:gd fmla="*/ 2 h 5" name="T13"/>
                <a:gd fmla="*/ 4 w 7" name="T14"/>
                <a:gd fmla="*/ 0 h 5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5" w="7">
                  <a:moveTo>
                    <a:pt x="4" y="0"/>
                  </a:moveTo>
                  <a:lnTo>
                    <a:pt x="7" y="5"/>
                  </a:lnTo>
                  <a:lnTo>
                    <a:pt x="7" y="5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lnTo>
                    <a:pt x="2" y="2"/>
                  </a:lnTo>
                  <a:lnTo>
                    <a:pt x="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176" name="iṧľîḋé">
              <a:extLst>
                <a:ext uri="{FF2B5EF4-FFF2-40B4-BE49-F238E27FC236}">
                  <a16:creationId xmlns:a16="http://schemas.microsoft.com/office/drawing/2014/main" id="{06F3D3C5-C07D-4584-8A19-8D98FE65F259}"/>
                </a:ext>
              </a:extLst>
            </p:cNvPr>
            <p:cNvSpPr/>
            <p:nvPr/>
          </p:nvSpPr>
          <p:spPr bwMode="auto">
            <a:xfrm>
              <a:off x="11792000" y="5759225"/>
              <a:ext cx="26214" cy="21845"/>
            </a:xfrm>
            <a:custGeom>
              <a:gdLst>
                <a:gd fmla="*/ 6 w 6" name="T0"/>
                <a:gd fmla="*/ 5 h 5" name="T1"/>
                <a:gd fmla="*/ 5 w 6" name="T2"/>
                <a:gd fmla="*/ 5 h 5" name="T3"/>
                <a:gd fmla="*/ 1 w 6" name="T4"/>
                <a:gd fmla="*/ 5 h 5" name="T5"/>
                <a:gd fmla="*/ 0 w 6" name="T6"/>
                <a:gd fmla="*/ 5 h 5" name="T7"/>
                <a:gd fmla="*/ 0 w 6" name="T8"/>
                <a:gd fmla="*/ 4 h 5" name="T9"/>
                <a:gd fmla="*/ 1 w 6" name="T10"/>
                <a:gd fmla="*/ 2 h 5" name="T11"/>
                <a:gd fmla="*/ 3 w 6" name="T12"/>
                <a:gd fmla="*/ 0 h 5" name="T13"/>
                <a:gd fmla="*/ 3 w 6" name="T14"/>
                <a:gd fmla="*/ 0 h 5" name="T15"/>
                <a:gd fmla="*/ 3 w 6" name="T16"/>
                <a:gd fmla="*/ 0 h 5" name="T17"/>
                <a:gd fmla="*/ 6 w 6" name="T18"/>
                <a:gd fmla="*/ 5 h 5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5" w="6">
                  <a:moveTo>
                    <a:pt x="6" y="5"/>
                  </a:moveTo>
                  <a:lnTo>
                    <a:pt x="5" y="5"/>
                  </a:lnTo>
                  <a:lnTo>
                    <a:pt x="1" y="5"/>
                  </a:lnTo>
                  <a:lnTo>
                    <a:pt x="0" y="5"/>
                  </a:lnTo>
                  <a:lnTo>
                    <a:pt x="0" y="4"/>
                  </a:lnTo>
                  <a:lnTo>
                    <a:pt x="1" y="2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6" y="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177" name="íşlïḑe">
              <a:extLst>
                <a:ext uri="{FF2B5EF4-FFF2-40B4-BE49-F238E27FC236}">
                  <a16:creationId xmlns:a16="http://schemas.microsoft.com/office/drawing/2014/main" id="{29B68132-9C35-4354-9FDC-4180841BD736}"/>
                </a:ext>
              </a:extLst>
            </p:cNvPr>
            <p:cNvSpPr/>
            <p:nvPr/>
          </p:nvSpPr>
          <p:spPr bwMode="auto">
            <a:xfrm>
              <a:off x="11521120" y="5767963"/>
              <a:ext cx="26214" cy="13107"/>
            </a:xfrm>
            <a:custGeom>
              <a:gdLst>
                <a:gd fmla="*/ 6 w 6" name="T0"/>
                <a:gd fmla="*/ 3 h 3" name="T1"/>
                <a:gd fmla="*/ 5 w 6" name="T2"/>
                <a:gd fmla="*/ 3 h 3" name="T3"/>
                <a:gd fmla="*/ 2 w 6" name="T4"/>
                <a:gd fmla="*/ 3 h 3" name="T5"/>
                <a:gd fmla="*/ 0 w 6" name="T6"/>
                <a:gd fmla="*/ 3 h 3" name="T7"/>
                <a:gd fmla="*/ 2 w 6" name="T8"/>
                <a:gd fmla="*/ 3 h 3" name="T9"/>
                <a:gd fmla="*/ 3 w 6" name="T10"/>
                <a:gd fmla="*/ 2 h 3" name="T11"/>
                <a:gd fmla="*/ 3 w 6" name="T12"/>
                <a:gd fmla="*/ 0 h 3" name="T13"/>
                <a:gd fmla="*/ 3 w 6" name="T14"/>
                <a:gd fmla="*/ 0 h 3" name="T15"/>
                <a:gd fmla="*/ 5 w 6" name="T16"/>
                <a:gd fmla="*/ 2 h 3" name="T17"/>
                <a:gd fmla="*/ 6 w 6" name="T18"/>
                <a:gd fmla="*/ 3 h 3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3" w="6">
                  <a:moveTo>
                    <a:pt x="6" y="3"/>
                  </a:moveTo>
                  <a:lnTo>
                    <a:pt x="5" y="3"/>
                  </a:lnTo>
                  <a:lnTo>
                    <a:pt x="2" y="3"/>
                  </a:lnTo>
                  <a:lnTo>
                    <a:pt x="0" y="3"/>
                  </a:lnTo>
                  <a:lnTo>
                    <a:pt x="2" y="3"/>
                  </a:lnTo>
                  <a:lnTo>
                    <a:pt x="3" y="2"/>
                  </a:lnTo>
                  <a:lnTo>
                    <a:pt x="3" y="0"/>
                  </a:lnTo>
                  <a:lnTo>
                    <a:pt x="3" y="0"/>
                  </a:lnTo>
                  <a:lnTo>
                    <a:pt x="5" y="2"/>
                  </a:lnTo>
                  <a:lnTo>
                    <a:pt x="6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178" name="íšḷiḍé">
              <a:extLst>
                <a:ext uri="{FF2B5EF4-FFF2-40B4-BE49-F238E27FC236}">
                  <a16:creationId xmlns:a16="http://schemas.microsoft.com/office/drawing/2014/main" id="{777C2CE1-86F6-4B85-8B21-E217BBCAA3FA}"/>
                </a:ext>
              </a:extLst>
            </p:cNvPr>
            <p:cNvSpPr/>
            <p:nvPr/>
          </p:nvSpPr>
          <p:spPr bwMode="auto">
            <a:xfrm>
              <a:off x="11748310" y="5890295"/>
              <a:ext cx="13107" cy="26214"/>
            </a:xfrm>
            <a:custGeom>
              <a:gdLst>
                <a:gd fmla="*/ 3 w 3" name="T0"/>
                <a:gd fmla="*/ 3 h 6" name="T1"/>
                <a:gd fmla="*/ 3 w 3" name="T2"/>
                <a:gd fmla="*/ 5 h 6" name="T3"/>
                <a:gd fmla="*/ 3 w 3" name="T4"/>
                <a:gd fmla="*/ 6 h 6" name="T5"/>
                <a:gd fmla="*/ 3 w 3" name="T6"/>
                <a:gd fmla="*/ 6 h 6" name="T7"/>
                <a:gd fmla="*/ 3 w 3" name="T8"/>
                <a:gd fmla="*/ 6 h 6" name="T9"/>
                <a:gd fmla="*/ 3 w 3" name="T10"/>
                <a:gd fmla="*/ 6 h 6" name="T11"/>
                <a:gd fmla="*/ 2 w 3" name="T12"/>
                <a:gd fmla="*/ 5 h 6" name="T13"/>
                <a:gd fmla="*/ 0 w 3" name="T14"/>
                <a:gd fmla="*/ 0 h 6" name="T15"/>
                <a:gd fmla="*/ 0 w 3" name="T16"/>
                <a:gd fmla="*/ 0 h 6" name="T17"/>
                <a:gd fmla="*/ 3 w 3" name="T18"/>
                <a:gd fmla="*/ 3 h 6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6" w="3">
                  <a:moveTo>
                    <a:pt x="3" y="3"/>
                  </a:moveTo>
                  <a:lnTo>
                    <a:pt x="3" y="5"/>
                  </a:lnTo>
                  <a:lnTo>
                    <a:pt x="3" y="6"/>
                  </a:lnTo>
                  <a:lnTo>
                    <a:pt x="3" y="6"/>
                  </a:lnTo>
                  <a:lnTo>
                    <a:pt x="3" y="6"/>
                  </a:lnTo>
                  <a:lnTo>
                    <a:pt x="3" y="6"/>
                  </a:lnTo>
                  <a:lnTo>
                    <a:pt x="2" y="5"/>
                  </a:lnTo>
                  <a:lnTo>
                    <a:pt x="0" y="0"/>
                  </a:lnTo>
                  <a:lnTo>
                    <a:pt x="0" y="0"/>
                  </a:lnTo>
                  <a:lnTo>
                    <a:pt x="3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179" name="işľiďé">
              <a:extLst>
                <a:ext uri="{FF2B5EF4-FFF2-40B4-BE49-F238E27FC236}">
                  <a16:creationId xmlns:a16="http://schemas.microsoft.com/office/drawing/2014/main" id="{89A48D91-7596-47CD-B196-C684E16D1EDD}"/>
                </a:ext>
              </a:extLst>
            </p:cNvPr>
            <p:cNvSpPr/>
            <p:nvPr/>
          </p:nvSpPr>
          <p:spPr bwMode="auto">
            <a:xfrm>
              <a:off x="11848797" y="5890295"/>
              <a:ext cx="21845" cy="26214"/>
            </a:xfrm>
            <a:custGeom>
              <a:gdLst>
                <a:gd fmla="*/ 0 w 5" name="T0"/>
                <a:gd fmla="*/ 0 h 6" name="T1"/>
                <a:gd fmla="*/ 5 w 5" name="T2"/>
                <a:gd fmla="*/ 1 h 6" name="T3"/>
                <a:gd fmla="*/ 5 w 5" name="T4"/>
                <a:gd fmla="*/ 3 h 6" name="T5"/>
                <a:gd fmla="*/ 5 w 5" name="T6"/>
                <a:gd fmla="*/ 3 h 6" name="T7"/>
                <a:gd fmla="*/ 5 w 5" name="T8"/>
                <a:gd fmla="*/ 5 h 6" name="T9"/>
                <a:gd fmla="*/ 5 w 5" name="T10"/>
                <a:gd fmla="*/ 6 h 6" name="T11"/>
                <a:gd fmla="*/ 5 w 5" name="T12"/>
                <a:gd fmla="*/ 6 h 6" name="T13"/>
                <a:gd fmla="*/ 5 w 5" name="T14"/>
                <a:gd fmla="*/ 6 h 6" name="T15"/>
                <a:gd fmla="*/ 3 w 5" name="T16"/>
                <a:gd fmla="*/ 5 h 6" name="T17"/>
                <a:gd fmla="*/ 0 w 5" name="T18"/>
                <a:gd fmla="*/ 0 h 6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6" w="5">
                  <a:moveTo>
                    <a:pt x="0" y="0"/>
                  </a:moveTo>
                  <a:lnTo>
                    <a:pt x="5" y="1"/>
                  </a:lnTo>
                  <a:lnTo>
                    <a:pt x="5" y="3"/>
                  </a:lnTo>
                  <a:lnTo>
                    <a:pt x="5" y="3"/>
                  </a:lnTo>
                  <a:lnTo>
                    <a:pt x="5" y="5"/>
                  </a:lnTo>
                  <a:lnTo>
                    <a:pt x="5" y="6"/>
                  </a:lnTo>
                  <a:lnTo>
                    <a:pt x="5" y="6"/>
                  </a:lnTo>
                  <a:lnTo>
                    <a:pt x="5" y="6"/>
                  </a:lnTo>
                  <a:lnTo>
                    <a:pt x="3" y="5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180" name="í$1íḓe">
              <a:extLst>
                <a:ext uri="{FF2B5EF4-FFF2-40B4-BE49-F238E27FC236}">
                  <a16:creationId xmlns:a16="http://schemas.microsoft.com/office/drawing/2014/main" id="{1DAB7AE0-91FD-4B46-80A7-638B860F9B65}"/>
                </a:ext>
              </a:extLst>
            </p:cNvPr>
            <p:cNvSpPr/>
            <p:nvPr/>
          </p:nvSpPr>
          <p:spPr bwMode="auto">
            <a:xfrm>
              <a:off x="11542966" y="4575218"/>
              <a:ext cx="26214" cy="43690"/>
            </a:xfrm>
            <a:custGeom>
              <a:gdLst>
                <a:gd fmla="*/ 5 w 6" name="T0"/>
                <a:gd fmla="*/ 0 h 10" name="T1"/>
                <a:gd fmla="*/ 6 w 6" name="T2"/>
                <a:gd fmla="*/ 3 h 10" name="T3"/>
                <a:gd fmla="*/ 6 w 6" name="T4"/>
                <a:gd fmla="*/ 10 h 10" name="T5"/>
                <a:gd fmla="*/ 6 w 6" name="T6"/>
                <a:gd fmla="*/ 10 h 10" name="T7"/>
                <a:gd fmla="*/ 0 w 6" name="T8"/>
                <a:gd fmla="*/ 5 h 10" name="T9"/>
                <a:gd fmla="*/ 1 w 6" name="T10"/>
                <a:gd fmla="*/ 5 h 10" name="T11"/>
                <a:gd fmla="*/ 3 w 6" name="T12"/>
                <a:gd fmla="*/ 2 h 10" name="T13"/>
                <a:gd fmla="*/ 5 w 6" name="T14"/>
                <a:gd fmla="*/ 0 h 10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0" w="6">
                  <a:moveTo>
                    <a:pt x="5" y="0"/>
                  </a:moveTo>
                  <a:lnTo>
                    <a:pt x="6" y="3"/>
                  </a:lnTo>
                  <a:lnTo>
                    <a:pt x="6" y="10"/>
                  </a:lnTo>
                  <a:lnTo>
                    <a:pt x="6" y="10"/>
                  </a:lnTo>
                  <a:lnTo>
                    <a:pt x="0" y="5"/>
                  </a:lnTo>
                  <a:lnTo>
                    <a:pt x="1" y="5"/>
                  </a:lnTo>
                  <a:lnTo>
                    <a:pt x="3" y="2"/>
                  </a:lnTo>
                  <a:lnTo>
                    <a:pt x="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181" name="ïṧľiḓe">
              <a:extLst>
                <a:ext uri="{FF2B5EF4-FFF2-40B4-BE49-F238E27FC236}">
                  <a16:creationId xmlns:a16="http://schemas.microsoft.com/office/drawing/2014/main" id="{043221C2-25D9-4917-9ABC-E26EE7A55781}"/>
                </a:ext>
              </a:extLst>
            </p:cNvPr>
            <p:cNvSpPr/>
            <p:nvPr/>
          </p:nvSpPr>
          <p:spPr bwMode="auto">
            <a:xfrm>
              <a:off x="11529859" y="4282493"/>
              <a:ext cx="13107" cy="26214"/>
            </a:xfrm>
            <a:custGeom>
              <a:gdLst>
                <a:gd fmla="*/ 3 w 3" name="T0"/>
                <a:gd fmla="*/ 0 h 6" name="T1"/>
                <a:gd fmla="*/ 3 w 3" name="T2"/>
                <a:gd fmla="*/ 3 h 6" name="T3"/>
                <a:gd fmla="*/ 3 w 3" name="T4"/>
                <a:gd fmla="*/ 6 h 6" name="T5"/>
                <a:gd fmla="*/ 3 w 3" name="T6"/>
                <a:gd fmla="*/ 6 h 6" name="T7"/>
                <a:gd fmla="*/ 0 w 3" name="T8"/>
                <a:gd fmla="*/ 3 h 6" name="T9"/>
                <a:gd fmla="*/ 0 w 3" name="T10"/>
                <a:gd fmla="*/ 3 h 6" name="T11"/>
                <a:gd fmla="*/ 1 w 3" name="T12"/>
                <a:gd fmla="*/ 2 h 6" name="T13"/>
                <a:gd fmla="*/ 3 w 3" name="T14"/>
                <a:gd fmla="*/ 0 h 6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6" w="3">
                  <a:moveTo>
                    <a:pt x="3" y="0"/>
                  </a:moveTo>
                  <a:lnTo>
                    <a:pt x="3" y="3"/>
                  </a:lnTo>
                  <a:lnTo>
                    <a:pt x="3" y="6"/>
                  </a:lnTo>
                  <a:lnTo>
                    <a:pt x="3" y="6"/>
                  </a:lnTo>
                  <a:lnTo>
                    <a:pt x="0" y="3"/>
                  </a:lnTo>
                  <a:lnTo>
                    <a:pt x="0" y="3"/>
                  </a:lnTo>
                  <a:lnTo>
                    <a:pt x="1" y="2"/>
                  </a:ln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182" name="ïšḷïdè">
              <a:extLst>
                <a:ext uri="{FF2B5EF4-FFF2-40B4-BE49-F238E27FC236}">
                  <a16:creationId xmlns:a16="http://schemas.microsoft.com/office/drawing/2014/main" id="{49209680-3224-43D6-862C-C4C2FFF23BBF}"/>
                </a:ext>
              </a:extLst>
            </p:cNvPr>
            <p:cNvSpPr/>
            <p:nvPr/>
          </p:nvSpPr>
          <p:spPr bwMode="auto">
            <a:xfrm>
              <a:off x="11372574" y="3565973"/>
              <a:ext cx="21845" cy="56797"/>
            </a:xfrm>
            <a:custGeom>
              <a:gdLst>
                <a:gd fmla="*/ 1 w 3" name="T0"/>
                <a:gd fmla="*/ 7 h 8" name="T1"/>
                <a:gd fmla="*/ 0 w 3" name="T2"/>
                <a:gd fmla="*/ 4 h 8" name="T3"/>
                <a:gd fmla="*/ 0 w 3" name="T4"/>
                <a:gd fmla="*/ 2 h 8" name="T5"/>
                <a:gd fmla="*/ 0 w 3" name="T6"/>
                <a:gd fmla="*/ 0 h 8" name="T7"/>
                <a:gd fmla="*/ 0 w 3" name="T8"/>
                <a:gd fmla="*/ 0 h 8" name="T9"/>
                <a:gd fmla="*/ 1 w 3" name="T10"/>
                <a:gd fmla="*/ 0 h 8" name="T11"/>
                <a:gd fmla="*/ 1 w 3" name="T12"/>
                <a:gd fmla="*/ 0 h 8" name="T13"/>
                <a:gd fmla="*/ 1 w 3" name="T14"/>
                <a:gd fmla="*/ 0 h 8" name="T15"/>
                <a:gd fmla="*/ 1 w 3" name="T16"/>
                <a:gd fmla="*/ 2 h 8" name="T17"/>
                <a:gd fmla="*/ 1 w 3" name="T18"/>
                <a:gd fmla="*/ 2 h 8" name="T19"/>
                <a:gd fmla="*/ 1 w 3" name="T20"/>
                <a:gd fmla="*/ 2 h 8" name="T21"/>
                <a:gd fmla="*/ 1 w 3" name="T22"/>
                <a:gd fmla="*/ 2 h 8" name="T23"/>
                <a:gd fmla="*/ 1 w 3" name="T24"/>
                <a:gd fmla="*/ 2 h 8" name="T25"/>
                <a:gd fmla="*/ 1 w 3" name="T26"/>
                <a:gd fmla="*/ 2 h 8" name="T27"/>
                <a:gd fmla="*/ 1 w 3" name="T28"/>
                <a:gd fmla="*/ 2 h 8" name="T29"/>
                <a:gd fmla="*/ 1 w 3" name="T30"/>
                <a:gd fmla="*/ 2 h 8" name="T31"/>
                <a:gd fmla="*/ 1 w 3" name="T32"/>
                <a:gd fmla="*/ 2 h 8" name="T33"/>
                <a:gd fmla="*/ 1 w 3" name="T34"/>
                <a:gd fmla="*/ 2 h 8" name="T35"/>
                <a:gd fmla="*/ 1 w 3" name="T36"/>
                <a:gd fmla="*/ 2 h 8" name="T37"/>
                <a:gd fmla="*/ 1 w 3" name="T38"/>
                <a:gd fmla="*/ 2 h 8" name="T39"/>
                <a:gd fmla="*/ 1 w 3" name="T40"/>
                <a:gd fmla="*/ 2 h 8" name="T41"/>
                <a:gd fmla="*/ 1 w 3" name="T42"/>
                <a:gd fmla="*/ 2 h 8" name="T43"/>
                <a:gd fmla="*/ 1 w 3" name="T44"/>
                <a:gd fmla="*/ 2 h 8" name="T45"/>
                <a:gd fmla="*/ 1 w 3" name="T46"/>
                <a:gd fmla="*/ 2 h 8" name="T47"/>
                <a:gd fmla="*/ 1 w 3" name="T48"/>
                <a:gd fmla="*/ 2 h 8" name="T49"/>
                <a:gd fmla="*/ 1 w 3" name="T50"/>
                <a:gd fmla="*/ 2 h 8" name="T51"/>
                <a:gd fmla="*/ 1 w 3" name="T52"/>
                <a:gd fmla="*/ 2 h 8" name="T53"/>
                <a:gd fmla="*/ 1 w 3" name="T54"/>
                <a:gd fmla="*/ 2 h 8" name="T55"/>
                <a:gd fmla="*/ 1 w 3" name="T56"/>
                <a:gd fmla="*/ 2 h 8" name="T57"/>
                <a:gd fmla="*/ 1 w 3" name="T58"/>
                <a:gd fmla="*/ 2 h 8" name="T59"/>
                <a:gd fmla="*/ 1 w 3" name="T60"/>
                <a:gd fmla="*/ 2 h 8" name="T61"/>
                <a:gd fmla="*/ 1 w 3" name="T62"/>
                <a:gd fmla="*/ 2 h 8" name="T63"/>
                <a:gd fmla="*/ 1 w 3" name="T64"/>
                <a:gd fmla="*/ 2 h 8" name="T65"/>
                <a:gd fmla="*/ 1 w 3" name="T66"/>
                <a:gd fmla="*/ 2 h 8" name="T67"/>
                <a:gd fmla="*/ 1 w 3" name="T68"/>
                <a:gd fmla="*/ 2 h 8" name="T69"/>
                <a:gd fmla="*/ 1 w 3" name="T70"/>
                <a:gd fmla="*/ 2 h 8" name="T71"/>
                <a:gd fmla="*/ 1 w 3" name="T72"/>
                <a:gd fmla="*/ 2 h 8" name="T73"/>
                <a:gd fmla="*/ 1 w 3" name="T74"/>
                <a:gd fmla="*/ 2 h 8" name="T75"/>
                <a:gd fmla="*/ 1 w 3" name="T76"/>
                <a:gd fmla="*/ 2 h 8" name="T77"/>
                <a:gd fmla="*/ 1 w 3" name="T78"/>
                <a:gd fmla="*/ 2 h 8" name="T79"/>
                <a:gd fmla="*/ 1 w 3" name="T80"/>
                <a:gd fmla="*/ 2 h 8" name="T81"/>
                <a:gd fmla="*/ 1 w 3" name="T82"/>
                <a:gd fmla="*/ 2 h 8" name="T83"/>
                <a:gd fmla="*/ 1 w 3" name="T84"/>
                <a:gd fmla="*/ 2 h 8" name="T85"/>
                <a:gd fmla="*/ 1 w 3" name="T86"/>
                <a:gd fmla="*/ 2 h 8" name="T87"/>
                <a:gd fmla="*/ 2 w 3" name="T88"/>
                <a:gd fmla="*/ 6 h 8" name="T89"/>
                <a:gd fmla="*/ 2 w 3" name="T90"/>
                <a:gd fmla="*/ 8 h 8" name="T91"/>
                <a:gd fmla="*/ 3 w 3" name="T92"/>
                <a:gd fmla="*/ 8 h 8" name="T93"/>
                <a:gd fmla="*/ 1 w 3" name="T94"/>
                <a:gd fmla="*/ 7 h 8" name="T9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b="b" l="0" r="r" t="0"/>
              <a:pathLst>
                <a:path h="8" w="3">
                  <a:moveTo>
                    <a:pt x="1" y="7"/>
                  </a:moveTo>
                  <a:cubicBezTo>
                    <a:pt x="1" y="6"/>
                    <a:pt x="0" y="5"/>
                    <a:pt x="0" y="4"/>
                  </a:cubicBezTo>
                  <a:cubicBezTo>
                    <a:pt x="0" y="3"/>
                    <a:pt x="0" y="3"/>
                    <a:pt x="0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8"/>
                    <a:pt x="2" y="8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7"/>
                    <a:pt x="1" y="7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183" name="iṣḻiḑe">
              <a:extLst>
                <a:ext uri="{FF2B5EF4-FFF2-40B4-BE49-F238E27FC236}">
                  <a16:creationId xmlns:a16="http://schemas.microsoft.com/office/drawing/2014/main" id="{00B353F5-99C3-4F3D-83B0-9A129C1A80BB}"/>
                </a:ext>
              </a:extLst>
            </p:cNvPr>
            <p:cNvSpPr/>
            <p:nvPr/>
          </p:nvSpPr>
          <p:spPr bwMode="auto">
            <a:xfrm flipH="1">
              <a:off x="2188882" y="4230065"/>
              <a:ext cx="0" cy="8738"/>
            </a:xfrm>
            <a:custGeom>
              <a:gdLst>
                <a:gd fmla="*/ 1 h 1" name="T0"/>
                <a:gd fmla="*/ 1 h 1" name="T1"/>
                <a:gd fmla="*/ 0 h 1" name="T2"/>
                <a:gd fmla="*/ 1 h 1" name="T3"/>
              </a:gdLst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</a:cxnLst>
              <a:rect b="b" l="0" r="r" t="0"/>
              <a:pathLst>
                <a:path h="1">
                  <a:moveTo>
                    <a:pt x="0" y="1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1"/>
                    <a:pt x="0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184" name="îslídè">
              <a:extLst>
                <a:ext uri="{FF2B5EF4-FFF2-40B4-BE49-F238E27FC236}">
                  <a16:creationId xmlns:a16="http://schemas.microsoft.com/office/drawing/2014/main" id="{C7AE8C29-E4C6-4211-8178-E62AEEB63108}"/>
                </a:ext>
              </a:extLst>
            </p:cNvPr>
            <p:cNvSpPr/>
            <p:nvPr/>
          </p:nvSpPr>
          <p:spPr bwMode="auto">
            <a:xfrm>
              <a:off x="2700058" y="4710658"/>
              <a:ext cx="4369" cy="43690"/>
            </a:xfrm>
            <a:custGeom>
              <a:gdLst>
                <a:gd fmla="*/ 1 w 1" name="T0"/>
                <a:gd fmla="*/ 6 h 6" name="T1"/>
                <a:gd fmla="*/ 0 w 1" name="T2"/>
                <a:gd fmla="*/ 6 h 6" name="T3"/>
                <a:gd fmla="*/ 0 w 1" name="T4"/>
                <a:gd fmla="*/ 6 h 6" name="T5"/>
                <a:gd fmla="*/ 0 w 1" name="T6"/>
                <a:gd fmla="*/ 2 h 6" name="T7"/>
                <a:gd fmla="*/ 0 w 1" name="T8"/>
                <a:gd fmla="*/ 1 h 6" name="T9"/>
                <a:gd fmla="*/ 0 w 1" name="T10"/>
                <a:gd fmla="*/ 0 h 6" name="T11"/>
                <a:gd fmla="*/ 1 w 1" name="T12"/>
                <a:gd fmla="*/ 0 h 6" name="T13"/>
                <a:gd fmla="*/ 1 w 1" name="T14"/>
                <a:gd fmla="*/ 1 h 6" name="T15"/>
                <a:gd fmla="*/ 1 w 1" name="T16"/>
                <a:gd fmla="*/ 1 h 6" name="T17"/>
                <a:gd fmla="*/ 1 w 1" name="T18"/>
                <a:gd fmla="*/ 6 h 6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6" w="1">
                  <a:moveTo>
                    <a:pt x="1" y="6"/>
                  </a:moveTo>
                  <a:cubicBezTo>
                    <a:pt x="1" y="6"/>
                    <a:pt x="0" y="6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0"/>
                  </a:cubicBezTo>
                  <a:cubicBezTo>
                    <a:pt x="0" y="0"/>
                    <a:pt x="0" y="0"/>
                    <a:pt x="1" y="0"/>
                  </a:cubicBezTo>
                  <a:cubicBezTo>
                    <a:pt x="1" y="0"/>
                    <a:pt x="1" y="0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lnTo>
                    <a:pt x="1" y="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185" name="íşḻïḋe">
              <a:extLst>
                <a:ext uri="{FF2B5EF4-FFF2-40B4-BE49-F238E27FC236}">
                  <a16:creationId xmlns:a16="http://schemas.microsoft.com/office/drawing/2014/main" id="{75249246-B23A-4D00-AD7D-C9E6B8EF8267}"/>
                </a:ext>
              </a:extLst>
            </p:cNvPr>
            <p:cNvSpPr/>
            <p:nvPr/>
          </p:nvSpPr>
          <p:spPr bwMode="auto">
            <a:xfrm flipH="1">
              <a:off x="2892295" y="4741241"/>
              <a:ext cx="0" cy="4369"/>
            </a:xfrm>
            <a:custGeom>
              <a:gdLst>
                <a:gd fmla="*/ 1 h 1" name="T0"/>
                <a:gd fmla="*/ 1 h 1" name="T1"/>
                <a:gd fmla="*/ 0 h 1" name="T2"/>
                <a:gd fmla="*/ 1 h 1" name="T3"/>
                <a:gd fmla="*/ 1 h 1" name="T4"/>
                <a:gd fmla="*/ 1 h 1" name="T5"/>
              </a:gdLst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</a:cxnLst>
              <a:rect b="b" l="0" r="r" t="0"/>
              <a:pathLst>
                <a:path h="1">
                  <a:moveTo>
                    <a:pt x="0" y="1"/>
                  </a:moveTo>
                  <a:lnTo>
                    <a:pt x="0" y="1"/>
                  </a:lnTo>
                  <a:lnTo>
                    <a:pt x="0" y="0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186" name="îsliďê">
              <a:extLst>
                <a:ext uri="{FF2B5EF4-FFF2-40B4-BE49-F238E27FC236}">
                  <a16:creationId xmlns:a16="http://schemas.microsoft.com/office/drawing/2014/main" id="{A95FE2B6-D5FF-444F-8149-33596D919311}"/>
                </a:ext>
              </a:extLst>
            </p:cNvPr>
            <p:cNvSpPr/>
            <p:nvPr/>
          </p:nvSpPr>
          <p:spPr bwMode="auto">
            <a:xfrm>
              <a:off x="4168050" y="4745610"/>
              <a:ext cx="8738" cy="8738"/>
            </a:xfrm>
            <a:custGeom>
              <a:gdLst>
                <a:gd fmla="*/ 2 w 2" name="T0"/>
                <a:gd fmla="*/ 2 h 2" name="T1"/>
                <a:gd fmla="*/ 0 w 2" name="T2"/>
                <a:gd fmla="*/ 2 h 2" name="T3"/>
                <a:gd fmla="*/ 0 w 2" name="T4"/>
                <a:gd fmla="*/ 2 h 2" name="T5"/>
                <a:gd fmla="*/ 2 w 2" name="T6"/>
                <a:gd fmla="*/ 0 h 2" name="T7"/>
                <a:gd fmla="*/ 2 w 2" name="T8"/>
                <a:gd fmla="*/ 0 h 2" name="T9"/>
                <a:gd fmla="*/ 2 w 2" name="T10"/>
                <a:gd fmla="*/ 2 h 2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2" w="2">
                  <a:moveTo>
                    <a:pt x="2" y="2"/>
                  </a:moveTo>
                  <a:lnTo>
                    <a:pt x="0" y="2"/>
                  </a:lnTo>
                  <a:lnTo>
                    <a:pt x="0" y="2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187" name="î$lîḍé">
              <a:extLst>
                <a:ext uri="{FF2B5EF4-FFF2-40B4-BE49-F238E27FC236}">
                  <a16:creationId xmlns:a16="http://schemas.microsoft.com/office/drawing/2014/main" id="{4234399F-E44F-4308-901C-13D9975F676E}"/>
                </a:ext>
              </a:extLst>
            </p:cNvPr>
            <p:cNvSpPr/>
            <p:nvPr/>
          </p:nvSpPr>
          <p:spPr bwMode="auto">
            <a:xfrm flipH="1">
              <a:off x="4417085" y="4719396"/>
              <a:ext cx="0" cy="39321"/>
            </a:xfrm>
            <a:custGeom>
              <a:gdLst>
                <a:gd fmla="*/ 6 h 6" name="T0"/>
                <a:gd fmla="*/ 6 h 6" name="T1"/>
                <a:gd fmla="*/ 6 h 6" name="T2"/>
                <a:gd fmla="*/ 1 h 6" name="T3"/>
                <a:gd fmla="*/ 1 h 6" name="T4"/>
                <a:gd fmla="*/ 0 h 6" name="T5"/>
                <a:gd fmla="*/ 0 h 6" name="T6"/>
                <a:gd fmla="*/ 1 h 6" name="T7"/>
                <a:gd fmla="*/ 1 h 6" name="T8"/>
                <a:gd fmla="*/ 6 h 6" name="T9"/>
              </a:gdLst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  <a:cxn ang="0">
                  <a:pos x="0" y="T6"/>
                </a:cxn>
                <a:cxn ang="0">
                  <a:pos x="0" y="T7"/>
                </a:cxn>
                <a:cxn ang="0">
                  <a:pos x="0" y="T8"/>
                </a:cxn>
                <a:cxn ang="0">
                  <a:pos x="0" y="T9"/>
                </a:cxn>
              </a:cxnLst>
              <a:rect b="b" l="0" r="r" t="0"/>
              <a:pathLst>
                <a:path h="6">
                  <a:moveTo>
                    <a:pt x="0" y="6"/>
                  </a:moveTo>
                  <a:cubicBezTo>
                    <a:pt x="0" y="6"/>
                    <a:pt x="0" y="6"/>
                    <a:pt x="0" y="6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0" y="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188" name="ïsḻiďè">
              <a:extLst>
                <a:ext uri="{FF2B5EF4-FFF2-40B4-BE49-F238E27FC236}">
                  <a16:creationId xmlns:a16="http://schemas.microsoft.com/office/drawing/2014/main" id="{C81D9788-0CB2-48FB-ABD1-99A2042C6445}"/>
                </a:ext>
              </a:extLst>
            </p:cNvPr>
            <p:cNvSpPr/>
            <p:nvPr/>
          </p:nvSpPr>
          <p:spPr bwMode="auto">
            <a:xfrm>
              <a:off x="11101694" y="5894664"/>
              <a:ext cx="21845" cy="39321"/>
            </a:xfrm>
            <a:custGeom>
              <a:gdLst>
                <a:gd fmla="*/ 0 w 5" name="T0"/>
                <a:gd fmla="*/ 4 h 9" name="T1"/>
                <a:gd fmla="*/ 0 w 5" name="T2"/>
                <a:gd fmla="*/ 4 h 9" name="T3"/>
                <a:gd fmla="*/ 5 w 5" name="T4"/>
                <a:gd fmla="*/ 0 h 9" name="T5"/>
                <a:gd fmla="*/ 5 w 5" name="T6"/>
                <a:gd fmla="*/ 0 h 9" name="T7"/>
                <a:gd fmla="*/ 5 w 5" name="T8"/>
                <a:gd fmla="*/ 0 h 9" name="T9"/>
                <a:gd fmla="*/ 2 w 5" name="T10"/>
                <a:gd fmla="*/ 5 h 9" name="T11"/>
                <a:gd fmla="*/ 2 w 5" name="T12"/>
                <a:gd fmla="*/ 7 h 9" name="T13"/>
                <a:gd fmla="*/ 2 w 5" name="T14"/>
                <a:gd fmla="*/ 9 h 9" name="T15"/>
                <a:gd fmla="*/ 0 w 5" name="T16"/>
                <a:gd fmla="*/ 5 h 9" name="T17"/>
                <a:gd fmla="*/ 0 w 5" name="T18"/>
                <a:gd fmla="*/ 4 h 9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9" w="5">
                  <a:moveTo>
                    <a:pt x="0" y="4"/>
                  </a:moveTo>
                  <a:lnTo>
                    <a:pt x="0" y="4"/>
                  </a:ln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2" y="5"/>
                  </a:lnTo>
                  <a:lnTo>
                    <a:pt x="2" y="7"/>
                  </a:lnTo>
                  <a:lnTo>
                    <a:pt x="2" y="9"/>
                  </a:lnTo>
                  <a:lnTo>
                    <a:pt x="0" y="5"/>
                  </a:lnTo>
                  <a:lnTo>
                    <a:pt x="0" y="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189" name="îsļïḑé">
              <a:extLst>
                <a:ext uri="{FF2B5EF4-FFF2-40B4-BE49-F238E27FC236}">
                  <a16:creationId xmlns:a16="http://schemas.microsoft.com/office/drawing/2014/main" id="{CBB6B71B-8A54-41D8-9EC8-54CA6408D738}"/>
                </a:ext>
              </a:extLst>
            </p:cNvPr>
            <p:cNvSpPr/>
            <p:nvPr/>
          </p:nvSpPr>
          <p:spPr bwMode="auto">
            <a:xfrm>
              <a:off x="11149753" y="5881557"/>
              <a:ext cx="21845" cy="13107"/>
            </a:xfrm>
            <a:custGeom>
              <a:gdLst>
                <a:gd fmla="*/ 0 w 5" name="T0"/>
                <a:gd fmla="*/ 0 h 3" name="T1"/>
                <a:gd fmla="*/ 0 w 5" name="T2"/>
                <a:gd fmla="*/ 0 h 3" name="T3"/>
                <a:gd fmla="*/ 5 w 5" name="T4"/>
                <a:gd fmla="*/ 0 h 3" name="T5"/>
                <a:gd fmla="*/ 5 w 5" name="T6"/>
                <a:gd fmla="*/ 0 h 3" name="T7"/>
                <a:gd fmla="*/ 5 w 5" name="T8"/>
                <a:gd fmla="*/ 0 h 3" name="T9"/>
                <a:gd fmla="*/ 4 w 5" name="T10"/>
                <a:gd fmla="*/ 2 h 3" name="T11"/>
                <a:gd fmla="*/ 2 w 5" name="T12"/>
                <a:gd fmla="*/ 3 h 3" name="T13"/>
                <a:gd fmla="*/ 0 w 5" name="T14"/>
                <a:gd fmla="*/ 3 h 3" name="T15"/>
                <a:gd fmla="*/ 0 w 5" name="T16"/>
                <a:gd fmla="*/ 2 h 3" name="T17"/>
                <a:gd fmla="*/ 0 w 5" name="T18"/>
                <a:gd fmla="*/ 0 h 3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3" w="5">
                  <a:moveTo>
                    <a:pt x="0" y="0"/>
                  </a:moveTo>
                  <a:lnTo>
                    <a:pt x="0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4" y="2"/>
                  </a:lnTo>
                  <a:lnTo>
                    <a:pt x="2" y="3"/>
                  </a:lnTo>
                  <a:lnTo>
                    <a:pt x="0" y="3"/>
                  </a:lnTo>
                  <a:lnTo>
                    <a:pt x="0" y="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190" name="ïṥļiḑé">
              <a:extLst>
                <a:ext uri="{FF2B5EF4-FFF2-40B4-BE49-F238E27FC236}">
                  <a16:creationId xmlns:a16="http://schemas.microsoft.com/office/drawing/2014/main" id="{0452E1DD-9222-4DAE-961F-5C96BCF3E7C9}"/>
                </a:ext>
              </a:extLst>
            </p:cNvPr>
            <p:cNvSpPr/>
            <p:nvPr/>
          </p:nvSpPr>
          <p:spPr bwMode="auto">
            <a:xfrm>
              <a:off x="11114801" y="5789808"/>
              <a:ext cx="17476" cy="0"/>
            </a:xfrm>
            <a:custGeom>
              <a:gdLst>
                <a:gd fmla="*/ 4 w 4" name="T0"/>
                <a:gd fmla="*/ 0 w 4" name="T1"/>
                <a:gd fmla="*/ 2 w 4" name="T2"/>
                <a:gd fmla="*/ 2 w 4" name="T3"/>
                <a:gd fmla="*/ 2 w 4" name="T4"/>
                <a:gd fmla="*/ 4 w 4" name="T5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</a:cxnLst>
              <a:rect b="b" l="0" r="r" t="0"/>
              <a:pathLst>
                <a:path w="4">
                  <a:moveTo>
                    <a:pt x="4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191" name="íşļîḋê">
              <a:extLst>
                <a:ext uri="{FF2B5EF4-FFF2-40B4-BE49-F238E27FC236}">
                  <a16:creationId xmlns:a16="http://schemas.microsoft.com/office/drawing/2014/main" id="{5145A1F5-233D-4574-94B4-F37789C93D1C}"/>
                </a:ext>
              </a:extLst>
            </p:cNvPr>
            <p:cNvSpPr/>
            <p:nvPr/>
          </p:nvSpPr>
          <p:spPr bwMode="auto">
            <a:xfrm>
              <a:off x="11110432" y="5767963"/>
              <a:ext cx="4369" cy="13107"/>
            </a:xfrm>
            <a:custGeom>
              <a:gdLst>
                <a:gd fmla="*/ 0 w 1" name="T0"/>
                <a:gd fmla="*/ 2 h 3" name="T1"/>
                <a:gd fmla="*/ 1 w 1" name="T2"/>
                <a:gd fmla="*/ 0 h 3" name="T3"/>
                <a:gd fmla="*/ 1 w 1" name="T4"/>
                <a:gd fmla="*/ 2 h 3" name="T5"/>
                <a:gd fmla="*/ 1 w 1" name="T6"/>
                <a:gd fmla="*/ 2 h 3" name="T7"/>
                <a:gd fmla="*/ 0 w 1" name="T8"/>
                <a:gd fmla="*/ 3 h 3" name="T9"/>
                <a:gd fmla="*/ 0 w 1" name="T10"/>
                <a:gd fmla="*/ 2 h 3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3" w="1">
                  <a:moveTo>
                    <a:pt x="0" y="2"/>
                  </a:moveTo>
                  <a:lnTo>
                    <a:pt x="1" y="0"/>
                  </a:lnTo>
                  <a:lnTo>
                    <a:pt x="1" y="2"/>
                  </a:lnTo>
                  <a:lnTo>
                    <a:pt x="1" y="2"/>
                  </a:lnTo>
                  <a:lnTo>
                    <a:pt x="0" y="3"/>
                  </a:ln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192" name="isḷiḑè">
              <a:extLst>
                <a:ext uri="{FF2B5EF4-FFF2-40B4-BE49-F238E27FC236}">
                  <a16:creationId xmlns:a16="http://schemas.microsoft.com/office/drawing/2014/main" id="{45B17354-D5AD-4779-9E6D-A0FC34521C93}"/>
                </a:ext>
              </a:extLst>
            </p:cNvPr>
            <p:cNvSpPr/>
            <p:nvPr/>
          </p:nvSpPr>
          <p:spPr bwMode="auto">
            <a:xfrm>
              <a:off x="11171598" y="5816022"/>
              <a:ext cx="17476" cy="39321"/>
            </a:xfrm>
            <a:custGeom>
              <a:gdLst>
                <a:gd fmla="*/ 0 w 4" name="T0"/>
                <a:gd fmla="*/ 4 h 9" name="T1"/>
                <a:gd fmla="*/ 2 w 4" name="T2"/>
                <a:gd fmla="*/ 4 h 9" name="T3"/>
                <a:gd fmla="*/ 4 w 4" name="T4"/>
                <a:gd fmla="*/ 2 h 9" name="T5"/>
                <a:gd fmla="*/ 4 w 4" name="T6"/>
                <a:gd fmla="*/ 0 h 9" name="T7"/>
                <a:gd fmla="*/ 4 w 4" name="T8"/>
                <a:gd fmla="*/ 2 h 9" name="T9"/>
                <a:gd fmla="*/ 4 w 4" name="T10"/>
                <a:gd fmla="*/ 5 h 9" name="T11"/>
                <a:gd fmla="*/ 4 w 4" name="T12"/>
                <a:gd fmla="*/ 7 h 9" name="T13"/>
                <a:gd fmla="*/ 4 w 4" name="T14"/>
                <a:gd fmla="*/ 9 h 9" name="T15"/>
                <a:gd fmla="*/ 2 w 4" name="T16"/>
                <a:gd fmla="*/ 4 h 9" name="T17"/>
                <a:gd fmla="*/ 0 w 4" name="T18"/>
                <a:gd fmla="*/ 4 h 9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9" w="4">
                  <a:moveTo>
                    <a:pt x="0" y="4"/>
                  </a:moveTo>
                  <a:lnTo>
                    <a:pt x="2" y="4"/>
                  </a:lnTo>
                  <a:lnTo>
                    <a:pt x="4" y="2"/>
                  </a:lnTo>
                  <a:lnTo>
                    <a:pt x="4" y="0"/>
                  </a:lnTo>
                  <a:lnTo>
                    <a:pt x="4" y="2"/>
                  </a:lnTo>
                  <a:lnTo>
                    <a:pt x="4" y="5"/>
                  </a:lnTo>
                  <a:lnTo>
                    <a:pt x="4" y="7"/>
                  </a:lnTo>
                  <a:lnTo>
                    <a:pt x="4" y="9"/>
                  </a:lnTo>
                  <a:lnTo>
                    <a:pt x="2" y="4"/>
                  </a:lnTo>
                  <a:lnTo>
                    <a:pt x="0" y="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193" name="ï$ḷïḑê">
              <a:extLst>
                <a:ext uri="{FF2B5EF4-FFF2-40B4-BE49-F238E27FC236}">
                  <a16:creationId xmlns:a16="http://schemas.microsoft.com/office/drawing/2014/main" id="{DA68D5A6-1A64-4F1D-B75E-542CDD1DA9E9}"/>
                </a:ext>
              </a:extLst>
            </p:cNvPr>
            <p:cNvSpPr/>
            <p:nvPr/>
          </p:nvSpPr>
          <p:spPr bwMode="auto">
            <a:xfrm>
              <a:off x="11149753" y="5767963"/>
              <a:ext cx="30583" cy="21845"/>
            </a:xfrm>
            <a:custGeom>
              <a:gdLst>
                <a:gd fmla="*/ 4 w 7" name="T0"/>
                <a:gd fmla="*/ 5 h 5" name="T1"/>
                <a:gd fmla="*/ 2 w 7" name="T2"/>
                <a:gd fmla="*/ 5 h 5" name="T3"/>
                <a:gd fmla="*/ 0 w 7" name="T4"/>
                <a:gd fmla="*/ 5 h 5" name="T5"/>
                <a:gd fmla="*/ 2 w 7" name="T6"/>
                <a:gd fmla="*/ 5 h 5" name="T7"/>
                <a:gd fmla="*/ 2 w 7" name="T8"/>
                <a:gd fmla="*/ 3 h 5" name="T9"/>
                <a:gd fmla="*/ 2 w 7" name="T10"/>
                <a:gd fmla="*/ 3 h 5" name="T11"/>
                <a:gd fmla="*/ 4 w 7" name="T12"/>
                <a:gd fmla="*/ 2 h 5" name="T13"/>
                <a:gd fmla="*/ 4 w 7" name="T14"/>
                <a:gd fmla="*/ 2 h 5" name="T15"/>
                <a:gd fmla="*/ 4 w 7" name="T16"/>
                <a:gd fmla="*/ 0 h 5" name="T17"/>
                <a:gd fmla="*/ 5 w 7" name="T18"/>
                <a:gd fmla="*/ 3 h 5" name="T19"/>
                <a:gd fmla="*/ 7 w 7" name="T20"/>
                <a:gd fmla="*/ 5 h 5" name="T21"/>
                <a:gd fmla="*/ 7 w 7" name="T22"/>
                <a:gd fmla="*/ 5 h 5" name="T23"/>
                <a:gd fmla="*/ 4 w 7" name="T24"/>
                <a:gd fmla="*/ 5 h 5" name="T25"/>
                <a:gd fmla="*/ 4 w 7" name="T26"/>
                <a:gd fmla="*/ 5 h 5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5" w="7">
                  <a:moveTo>
                    <a:pt x="4" y="5"/>
                  </a:moveTo>
                  <a:lnTo>
                    <a:pt x="2" y="5"/>
                  </a:lnTo>
                  <a:lnTo>
                    <a:pt x="0" y="5"/>
                  </a:lnTo>
                  <a:lnTo>
                    <a:pt x="2" y="5"/>
                  </a:lnTo>
                  <a:lnTo>
                    <a:pt x="2" y="3"/>
                  </a:lnTo>
                  <a:lnTo>
                    <a:pt x="2" y="3"/>
                  </a:lnTo>
                  <a:lnTo>
                    <a:pt x="4" y="2"/>
                  </a:lnTo>
                  <a:lnTo>
                    <a:pt x="4" y="2"/>
                  </a:lnTo>
                  <a:lnTo>
                    <a:pt x="4" y="0"/>
                  </a:lnTo>
                  <a:lnTo>
                    <a:pt x="5" y="3"/>
                  </a:lnTo>
                  <a:lnTo>
                    <a:pt x="7" y="5"/>
                  </a:lnTo>
                  <a:lnTo>
                    <a:pt x="7" y="5"/>
                  </a:lnTo>
                  <a:lnTo>
                    <a:pt x="4" y="5"/>
                  </a:lnTo>
                  <a:lnTo>
                    <a:pt x="4" y="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194" name="íṡ1îḋe">
              <a:extLst>
                <a:ext uri="{FF2B5EF4-FFF2-40B4-BE49-F238E27FC236}">
                  <a16:creationId xmlns:a16="http://schemas.microsoft.com/office/drawing/2014/main" id="{934E31F7-C800-42E3-AB0F-B198FA524F55}"/>
                </a:ext>
              </a:extLst>
            </p:cNvPr>
            <p:cNvSpPr/>
            <p:nvPr/>
          </p:nvSpPr>
          <p:spPr bwMode="auto">
            <a:xfrm flipH="1">
              <a:off x="11145384" y="5776701"/>
              <a:ext cx="0" cy="0"/>
            </a:xfrm>
            <a:custGeom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b="b" l="0" r="r" t="0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195" name="íṥľîḋè">
              <a:extLst>
                <a:ext uri="{FF2B5EF4-FFF2-40B4-BE49-F238E27FC236}">
                  <a16:creationId xmlns:a16="http://schemas.microsoft.com/office/drawing/2014/main" id="{38F524E4-17D7-484C-8A15-701A96C63D77}"/>
                </a:ext>
              </a:extLst>
            </p:cNvPr>
            <p:cNvSpPr/>
            <p:nvPr/>
          </p:nvSpPr>
          <p:spPr bwMode="auto">
            <a:xfrm>
              <a:off x="11250241" y="5816022"/>
              <a:ext cx="13107" cy="39321"/>
            </a:xfrm>
            <a:custGeom>
              <a:gdLst>
                <a:gd fmla="*/ 0 w 3" name="T0"/>
                <a:gd fmla="*/ 2 h 9" name="T1"/>
                <a:gd fmla="*/ 0 w 3" name="T2"/>
                <a:gd fmla="*/ 0 h 9" name="T3"/>
                <a:gd fmla="*/ 0 w 3" name="T4"/>
                <a:gd fmla="*/ 0 h 9" name="T5"/>
                <a:gd fmla="*/ 0 w 3" name="T6"/>
                <a:gd fmla="*/ 0 h 9" name="T7"/>
                <a:gd fmla="*/ 3 w 3" name="T8"/>
                <a:gd fmla="*/ 4 h 9" name="T9"/>
                <a:gd fmla="*/ 3 w 3" name="T10"/>
                <a:gd fmla="*/ 4 h 9" name="T11"/>
                <a:gd fmla="*/ 3 w 3" name="T12"/>
                <a:gd fmla="*/ 5 h 9" name="T13"/>
                <a:gd fmla="*/ 2 w 3" name="T14"/>
                <a:gd fmla="*/ 7 h 9" name="T15"/>
                <a:gd fmla="*/ 0 w 3" name="T16"/>
                <a:gd fmla="*/ 9 h 9" name="T17"/>
                <a:gd fmla="*/ 0 w 3" name="T18"/>
                <a:gd fmla="*/ 5 h 9" name="T19"/>
                <a:gd fmla="*/ 0 w 3" name="T20"/>
                <a:gd fmla="*/ 2 h 9" name="T21"/>
                <a:gd fmla="*/ 0 w 3" name="T22"/>
                <a:gd fmla="*/ 2 h 9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9" w="3">
                  <a:moveTo>
                    <a:pt x="0" y="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3" y="4"/>
                  </a:lnTo>
                  <a:lnTo>
                    <a:pt x="3" y="4"/>
                  </a:lnTo>
                  <a:lnTo>
                    <a:pt x="3" y="5"/>
                  </a:lnTo>
                  <a:lnTo>
                    <a:pt x="2" y="7"/>
                  </a:lnTo>
                  <a:lnTo>
                    <a:pt x="0" y="9"/>
                  </a:lnTo>
                  <a:lnTo>
                    <a:pt x="0" y="5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196" name="iṣļîḋé">
              <a:extLst>
                <a:ext uri="{FF2B5EF4-FFF2-40B4-BE49-F238E27FC236}">
                  <a16:creationId xmlns:a16="http://schemas.microsoft.com/office/drawing/2014/main" id="{33F4DB25-BF41-452D-B7B0-7CB38850B83E}"/>
                </a:ext>
              </a:extLst>
            </p:cNvPr>
            <p:cNvSpPr/>
            <p:nvPr/>
          </p:nvSpPr>
          <p:spPr bwMode="auto">
            <a:xfrm>
              <a:off x="11206551" y="5767963"/>
              <a:ext cx="30583" cy="21845"/>
            </a:xfrm>
            <a:custGeom>
              <a:gdLst>
                <a:gd fmla="*/ 2 w 7" name="T0"/>
                <a:gd fmla="*/ 5 h 5" name="T1"/>
                <a:gd fmla="*/ 2 w 7" name="T2"/>
                <a:gd fmla="*/ 5 h 5" name="T3"/>
                <a:gd fmla="*/ 0 w 7" name="T4"/>
                <a:gd fmla="*/ 5 h 5" name="T5"/>
                <a:gd fmla="*/ 0 w 7" name="T6"/>
                <a:gd fmla="*/ 3 h 5" name="T7"/>
                <a:gd fmla="*/ 0 w 7" name="T8"/>
                <a:gd fmla="*/ 3 h 5" name="T9"/>
                <a:gd fmla="*/ 2 w 7" name="T10"/>
                <a:gd fmla="*/ 3 h 5" name="T11"/>
                <a:gd fmla="*/ 2 w 7" name="T12"/>
                <a:gd fmla="*/ 2 h 5" name="T13"/>
                <a:gd fmla="*/ 2 w 7" name="T14"/>
                <a:gd fmla="*/ 0 h 5" name="T15"/>
                <a:gd fmla="*/ 4 w 7" name="T16"/>
                <a:gd fmla="*/ 0 h 5" name="T17"/>
                <a:gd fmla="*/ 4 w 7" name="T18"/>
                <a:gd fmla="*/ 2 h 5" name="T19"/>
                <a:gd fmla="*/ 7 w 7" name="T20"/>
                <a:gd fmla="*/ 5 h 5" name="T21"/>
                <a:gd fmla="*/ 5 w 7" name="T22"/>
                <a:gd fmla="*/ 5 h 5" name="T23"/>
                <a:gd fmla="*/ 4 w 7" name="T24"/>
                <a:gd fmla="*/ 5 h 5" name="T25"/>
                <a:gd fmla="*/ 2 w 7" name="T26"/>
                <a:gd fmla="*/ 5 h 5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5" w="7">
                  <a:moveTo>
                    <a:pt x="2" y="5"/>
                  </a:moveTo>
                  <a:lnTo>
                    <a:pt x="2" y="5"/>
                  </a:lnTo>
                  <a:lnTo>
                    <a:pt x="0" y="5"/>
                  </a:lnTo>
                  <a:lnTo>
                    <a:pt x="0" y="3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2"/>
                  </a:lnTo>
                  <a:lnTo>
                    <a:pt x="2" y="0"/>
                  </a:lnTo>
                  <a:lnTo>
                    <a:pt x="4" y="0"/>
                  </a:lnTo>
                  <a:lnTo>
                    <a:pt x="4" y="2"/>
                  </a:lnTo>
                  <a:lnTo>
                    <a:pt x="7" y="5"/>
                  </a:lnTo>
                  <a:lnTo>
                    <a:pt x="5" y="5"/>
                  </a:lnTo>
                  <a:lnTo>
                    <a:pt x="4" y="5"/>
                  </a:lnTo>
                  <a:lnTo>
                    <a:pt x="2" y="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197" name="ïsḷïďê">
              <a:extLst>
                <a:ext uri="{FF2B5EF4-FFF2-40B4-BE49-F238E27FC236}">
                  <a16:creationId xmlns:a16="http://schemas.microsoft.com/office/drawing/2014/main" id="{820E4BBD-1387-4D11-8EE2-975CBC1606BA}"/>
                </a:ext>
              </a:extLst>
            </p:cNvPr>
            <p:cNvSpPr/>
            <p:nvPr/>
          </p:nvSpPr>
          <p:spPr bwMode="auto">
            <a:xfrm>
              <a:off x="11202182" y="5746117"/>
              <a:ext cx="4369" cy="30583"/>
            </a:xfrm>
            <a:custGeom>
              <a:gdLst>
                <a:gd fmla="*/ 0 w 1" name="T0"/>
                <a:gd fmla="*/ 3 h 7" name="T1"/>
                <a:gd fmla="*/ 0 w 1" name="T2"/>
                <a:gd fmla="*/ 2 h 7" name="T3"/>
                <a:gd fmla="*/ 0 w 1" name="T4"/>
                <a:gd fmla="*/ 0 h 7" name="T5"/>
                <a:gd fmla="*/ 0 w 1" name="T6"/>
                <a:gd fmla="*/ 0 h 7" name="T7"/>
                <a:gd fmla="*/ 1 w 1" name="T8"/>
                <a:gd fmla="*/ 3 h 7" name="T9"/>
                <a:gd fmla="*/ 1 w 1" name="T10"/>
                <a:gd fmla="*/ 3 h 7" name="T11"/>
                <a:gd fmla="*/ 1 w 1" name="T12"/>
                <a:gd fmla="*/ 5 h 7" name="T13"/>
                <a:gd fmla="*/ 0 w 1" name="T14"/>
                <a:gd fmla="*/ 5 h 7" name="T15"/>
                <a:gd fmla="*/ 0 w 1" name="T16"/>
                <a:gd fmla="*/ 7 h 7" name="T17"/>
                <a:gd fmla="*/ 0 w 1" name="T18"/>
                <a:gd fmla="*/ 7 h 7" name="T19"/>
                <a:gd fmla="*/ 0 w 1" name="T20"/>
                <a:gd fmla="*/ 7 h 7" name="T21"/>
                <a:gd fmla="*/ 0 w 1" name="T22"/>
                <a:gd fmla="*/ 5 h 7" name="T23"/>
                <a:gd fmla="*/ 0 w 1" name="T24"/>
                <a:gd fmla="*/ 3 h 7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7" w="1">
                  <a:moveTo>
                    <a:pt x="0" y="3"/>
                  </a:moveTo>
                  <a:lnTo>
                    <a:pt x="0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1" y="3"/>
                  </a:lnTo>
                  <a:lnTo>
                    <a:pt x="1" y="3"/>
                  </a:lnTo>
                  <a:lnTo>
                    <a:pt x="1" y="5"/>
                  </a:lnTo>
                  <a:lnTo>
                    <a:pt x="0" y="5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5"/>
                  </a:ln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198" name="îṥļíḋè">
              <a:extLst>
                <a:ext uri="{FF2B5EF4-FFF2-40B4-BE49-F238E27FC236}">
                  <a16:creationId xmlns:a16="http://schemas.microsoft.com/office/drawing/2014/main" id="{F86E51B8-6F00-4933-BDD0-ABBBC1978BC7}"/>
                </a:ext>
              </a:extLst>
            </p:cNvPr>
            <p:cNvSpPr/>
            <p:nvPr/>
          </p:nvSpPr>
          <p:spPr bwMode="auto">
            <a:xfrm>
              <a:off x="11228396" y="5737379"/>
              <a:ext cx="8738" cy="39321"/>
            </a:xfrm>
            <a:custGeom>
              <a:gdLst>
                <a:gd fmla="*/ 0 w 2" name="T0"/>
                <a:gd fmla="*/ 5 h 9" name="T1"/>
                <a:gd fmla="*/ 0 w 2" name="T2"/>
                <a:gd fmla="*/ 5 h 9" name="T3"/>
                <a:gd fmla="*/ 0 w 2" name="T4"/>
                <a:gd fmla="*/ 4 h 9" name="T5"/>
                <a:gd fmla="*/ 2 w 2" name="T6"/>
                <a:gd fmla="*/ 2 h 9" name="T7"/>
                <a:gd fmla="*/ 2 w 2" name="T8"/>
                <a:gd fmla="*/ 0 h 9" name="T9"/>
                <a:gd fmla="*/ 2 w 2" name="T10"/>
                <a:gd fmla="*/ 4 h 9" name="T11"/>
                <a:gd fmla="*/ 2 w 2" name="T12"/>
                <a:gd fmla="*/ 5 h 9" name="T13"/>
                <a:gd fmla="*/ 2 w 2" name="T14"/>
                <a:gd fmla="*/ 7 h 9" name="T15"/>
                <a:gd fmla="*/ 2 w 2" name="T16"/>
                <a:gd fmla="*/ 9 h 9" name="T17"/>
                <a:gd fmla="*/ 2 w 2" name="T18"/>
                <a:gd fmla="*/ 9 h 9" name="T19"/>
                <a:gd fmla="*/ 2 w 2" name="T20"/>
                <a:gd fmla="*/ 7 h 9" name="T21"/>
                <a:gd fmla="*/ 0 w 2" name="T22"/>
                <a:gd fmla="*/ 5 h 9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9" w="2">
                  <a:moveTo>
                    <a:pt x="0" y="5"/>
                  </a:moveTo>
                  <a:lnTo>
                    <a:pt x="0" y="5"/>
                  </a:lnTo>
                  <a:lnTo>
                    <a:pt x="0" y="4"/>
                  </a:lnTo>
                  <a:lnTo>
                    <a:pt x="2" y="2"/>
                  </a:lnTo>
                  <a:lnTo>
                    <a:pt x="2" y="0"/>
                  </a:lnTo>
                  <a:lnTo>
                    <a:pt x="2" y="4"/>
                  </a:lnTo>
                  <a:lnTo>
                    <a:pt x="2" y="5"/>
                  </a:lnTo>
                  <a:lnTo>
                    <a:pt x="2" y="7"/>
                  </a:lnTo>
                  <a:lnTo>
                    <a:pt x="2" y="9"/>
                  </a:lnTo>
                  <a:lnTo>
                    <a:pt x="2" y="9"/>
                  </a:lnTo>
                  <a:lnTo>
                    <a:pt x="2" y="7"/>
                  </a:lnTo>
                  <a:lnTo>
                    <a:pt x="0" y="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199" name="ïS1îḑe">
              <a:extLst>
                <a:ext uri="{FF2B5EF4-FFF2-40B4-BE49-F238E27FC236}">
                  <a16:creationId xmlns:a16="http://schemas.microsoft.com/office/drawing/2014/main" id="{E0E4EE54-08AB-4C13-A0BB-7E9A2A64263C}"/>
                </a:ext>
              </a:extLst>
            </p:cNvPr>
            <p:cNvSpPr/>
            <p:nvPr/>
          </p:nvSpPr>
          <p:spPr bwMode="auto">
            <a:xfrm>
              <a:off x="11206551" y="5724272"/>
              <a:ext cx="8738" cy="8738"/>
            </a:xfrm>
            <a:custGeom>
              <a:gdLst>
                <a:gd fmla="*/ 2 w 2" name="T0"/>
                <a:gd fmla="*/ 0 h 2" name="T1"/>
                <a:gd fmla="*/ 2 w 2" name="T2"/>
                <a:gd fmla="*/ 0 h 2" name="T3"/>
                <a:gd fmla="*/ 2 w 2" name="T4"/>
                <a:gd fmla="*/ 0 h 2" name="T5"/>
                <a:gd fmla="*/ 0 w 2" name="T6"/>
                <a:gd fmla="*/ 2 h 2" name="T7"/>
                <a:gd fmla="*/ 0 w 2" name="T8"/>
                <a:gd fmla="*/ 0 h 2" name="T9"/>
                <a:gd fmla="*/ 2 w 2" name="T10"/>
                <a:gd fmla="*/ 0 h 2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2" w="2">
                  <a:moveTo>
                    <a:pt x="2" y="0"/>
                  </a:moveTo>
                  <a:lnTo>
                    <a:pt x="2" y="0"/>
                  </a:lnTo>
                  <a:lnTo>
                    <a:pt x="2" y="0"/>
                  </a:lnTo>
                  <a:lnTo>
                    <a:pt x="0" y="2"/>
                  </a:lnTo>
                  <a:lnTo>
                    <a:pt x="0" y="0"/>
                  </a:lnTo>
                  <a:lnTo>
                    <a:pt x="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00" name="îṣḷíḋê">
              <a:extLst>
                <a:ext uri="{FF2B5EF4-FFF2-40B4-BE49-F238E27FC236}">
                  <a16:creationId xmlns:a16="http://schemas.microsoft.com/office/drawing/2014/main" id="{536E09DB-AF6A-4574-B79A-68C0BAF08683}"/>
                </a:ext>
              </a:extLst>
            </p:cNvPr>
            <p:cNvSpPr/>
            <p:nvPr/>
          </p:nvSpPr>
          <p:spPr bwMode="auto">
            <a:xfrm>
              <a:off x="11215289" y="5737379"/>
              <a:ext cx="8738" cy="8738"/>
            </a:xfrm>
            <a:custGeom>
              <a:gdLst>
                <a:gd fmla="*/ 0 w 2" name="T0"/>
                <a:gd fmla="*/ 0 h 2" name="T1"/>
                <a:gd fmla="*/ 2 w 2" name="T2"/>
                <a:gd fmla="*/ 0 h 2" name="T3"/>
                <a:gd fmla="*/ 2 w 2" name="T4"/>
                <a:gd fmla="*/ 0 h 2" name="T5"/>
                <a:gd fmla="*/ 2 w 2" name="T6"/>
                <a:gd fmla="*/ 0 h 2" name="T7"/>
                <a:gd fmla="*/ 2 w 2" name="T8"/>
                <a:gd fmla="*/ 2 h 2" name="T9"/>
                <a:gd fmla="*/ 2 w 2" name="T10"/>
                <a:gd fmla="*/ 2 h 2" name="T11"/>
                <a:gd fmla="*/ 0 w 2" name="T12"/>
                <a:gd fmla="*/ 0 h 2" name="T13"/>
                <a:gd fmla="*/ 0 w 2" name="T14"/>
                <a:gd fmla="*/ 0 h 2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2" w="2">
                  <a:moveTo>
                    <a:pt x="0" y="0"/>
                  </a:move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2"/>
                  </a:lnTo>
                  <a:lnTo>
                    <a:pt x="2" y="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01" name="îṡḻíďê">
              <a:extLst>
                <a:ext uri="{FF2B5EF4-FFF2-40B4-BE49-F238E27FC236}">
                  <a16:creationId xmlns:a16="http://schemas.microsoft.com/office/drawing/2014/main" id="{E5438026-8F6F-4C6D-A1AC-2FF5BD6E9B51}"/>
                </a:ext>
              </a:extLst>
            </p:cNvPr>
            <p:cNvSpPr/>
            <p:nvPr/>
          </p:nvSpPr>
          <p:spPr bwMode="auto">
            <a:xfrm>
              <a:off x="11272086" y="5676213"/>
              <a:ext cx="78642" cy="34952"/>
            </a:xfrm>
            <a:custGeom>
              <a:gdLst>
                <a:gd fmla="*/ 0 w 18" name="T0"/>
                <a:gd fmla="*/ 8 h 8" name="T1"/>
                <a:gd fmla="*/ 2 w 18" name="T2"/>
                <a:gd fmla="*/ 8 h 8" name="T3"/>
                <a:gd fmla="*/ 3 w 18" name="T4"/>
                <a:gd fmla="*/ 6 h 8" name="T5"/>
                <a:gd fmla="*/ 7 w 18" name="T6"/>
                <a:gd fmla="*/ 6 h 8" name="T7"/>
                <a:gd fmla="*/ 8 w 18" name="T8"/>
                <a:gd fmla="*/ 5 h 8" name="T9"/>
                <a:gd fmla="*/ 10 w 18" name="T10"/>
                <a:gd fmla="*/ 5 h 8" name="T11"/>
                <a:gd fmla="*/ 10 w 18" name="T12"/>
                <a:gd fmla="*/ 3 h 8" name="T13"/>
                <a:gd fmla="*/ 11 w 18" name="T14"/>
                <a:gd fmla="*/ 3 h 8" name="T15"/>
                <a:gd fmla="*/ 13 w 18" name="T16"/>
                <a:gd fmla="*/ 3 h 8" name="T17"/>
                <a:gd fmla="*/ 13 w 18" name="T18"/>
                <a:gd fmla="*/ 3 h 8" name="T19"/>
                <a:gd fmla="*/ 15 w 18" name="T20"/>
                <a:gd fmla="*/ 1 h 8" name="T21"/>
                <a:gd fmla="*/ 16 w 18" name="T22"/>
                <a:gd fmla="*/ 1 h 8" name="T23"/>
                <a:gd fmla="*/ 16 w 18" name="T24"/>
                <a:gd fmla="*/ 0 h 8" name="T25"/>
                <a:gd fmla="*/ 18 w 18" name="T26"/>
                <a:gd fmla="*/ 0 h 8" name="T27"/>
                <a:gd fmla="*/ 18 w 18" name="T28"/>
                <a:gd fmla="*/ 1 h 8" name="T29"/>
                <a:gd fmla="*/ 18 w 18" name="T30"/>
                <a:gd fmla="*/ 3 h 8" name="T31"/>
                <a:gd fmla="*/ 18 w 18" name="T32"/>
                <a:gd fmla="*/ 5 h 8" name="T33"/>
                <a:gd fmla="*/ 16 w 18" name="T34"/>
                <a:gd fmla="*/ 6 h 8" name="T35"/>
                <a:gd fmla="*/ 16 w 18" name="T36"/>
                <a:gd fmla="*/ 6 h 8" name="T37"/>
                <a:gd fmla="*/ 16 w 18" name="T38"/>
                <a:gd fmla="*/ 8 h 8" name="T39"/>
                <a:gd fmla="*/ 16 w 18" name="T40"/>
                <a:gd fmla="*/ 8 h 8" name="T41"/>
                <a:gd fmla="*/ 15 w 18" name="T42"/>
                <a:gd fmla="*/ 8 h 8" name="T43"/>
                <a:gd fmla="*/ 13 w 18" name="T44"/>
                <a:gd fmla="*/ 8 h 8" name="T45"/>
                <a:gd fmla="*/ 11 w 18" name="T46"/>
                <a:gd fmla="*/ 8 h 8" name="T47"/>
                <a:gd fmla="*/ 8 w 18" name="T48"/>
                <a:gd fmla="*/ 8 h 8" name="T49"/>
                <a:gd fmla="*/ 7 w 18" name="T50"/>
                <a:gd fmla="*/ 8 h 8" name="T51"/>
                <a:gd fmla="*/ 7 w 18" name="T52"/>
                <a:gd fmla="*/ 8 h 8" name="T53"/>
                <a:gd fmla="*/ 7 w 18" name="T54"/>
                <a:gd fmla="*/ 8 h 8" name="T55"/>
                <a:gd fmla="*/ 5 w 18" name="T56"/>
                <a:gd fmla="*/ 8 h 8" name="T57"/>
                <a:gd fmla="*/ 2 w 18" name="T58"/>
                <a:gd fmla="*/ 8 h 8" name="T59"/>
                <a:gd fmla="*/ 0 w 18" name="T60"/>
                <a:gd fmla="*/ 8 h 8" name="T61"/>
                <a:gd fmla="*/ 0 w 18" name="T62"/>
                <a:gd fmla="*/ 8 h 8" name="T63"/>
                <a:gd fmla="*/ 0 w 18" name="T64"/>
                <a:gd fmla="*/ 8 h 8" name="T6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b="b" l="0" r="r" t="0"/>
              <a:pathLst>
                <a:path h="8" w="18">
                  <a:moveTo>
                    <a:pt x="0" y="8"/>
                  </a:moveTo>
                  <a:lnTo>
                    <a:pt x="2" y="8"/>
                  </a:lnTo>
                  <a:lnTo>
                    <a:pt x="3" y="6"/>
                  </a:lnTo>
                  <a:lnTo>
                    <a:pt x="7" y="6"/>
                  </a:lnTo>
                  <a:lnTo>
                    <a:pt x="8" y="5"/>
                  </a:lnTo>
                  <a:lnTo>
                    <a:pt x="10" y="5"/>
                  </a:lnTo>
                  <a:lnTo>
                    <a:pt x="10" y="3"/>
                  </a:lnTo>
                  <a:lnTo>
                    <a:pt x="11" y="3"/>
                  </a:lnTo>
                  <a:lnTo>
                    <a:pt x="13" y="3"/>
                  </a:lnTo>
                  <a:lnTo>
                    <a:pt x="13" y="3"/>
                  </a:lnTo>
                  <a:lnTo>
                    <a:pt x="15" y="1"/>
                  </a:lnTo>
                  <a:lnTo>
                    <a:pt x="16" y="1"/>
                  </a:lnTo>
                  <a:lnTo>
                    <a:pt x="16" y="0"/>
                  </a:lnTo>
                  <a:lnTo>
                    <a:pt x="18" y="0"/>
                  </a:lnTo>
                  <a:lnTo>
                    <a:pt x="18" y="1"/>
                  </a:lnTo>
                  <a:lnTo>
                    <a:pt x="18" y="3"/>
                  </a:lnTo>
                  <a:lnTo>
                    <a:pt x="18" y="5"/>
                  </a:lnTo>
                  <a:lnTo>
                    <a:pt x="16" y="6"/>
                  </a:lnTo>
                  <a:lnTo>
                    <a:pt x="16" y="6"/>
                  </a:lnTo>
                  <a:lnTo>
                    <a:pt x="16" y="8"/>
                  </a:lnTo>
                  <a:lnTo>
                    <a:pt x="16" y="8"/>
                  </a:lnTo>
                  <a:lnTo>
                    <a:pt x="15" y="8"/>
                  </a:lnTo>
                  <a:lnTo>
                    <a:pt x="13" y="8"/>
                  </a:lnTo>
                  <a:lnTo>
                    <a:pt x="11" y="8"/>
                  </a:lnTo>
                  <a:lnTo>
                    <a:pt x="8" y="8"/>
                  </a:lnTo>
                  <a:lnTo>
                    <a:pt x="7" y="8"/>
                  </a:lnTo>
                  <a:lnTo>
                    <a:pt x="7" y="8"/>
                  </a:lnTo>
                  <a:lnTo>
                    <a:pt x="7" y="8"/>
                  </a:lnTo>
                  <a:lnTo>
                    <a:pt x="5" y="8"/>
                  </a:lnTo>
                  <a:lnTo>
                    <a:pt x="2" y="8"/>
                  </a:lnTo>
                  <a:lnTo>
                    <a:pt x="0" y="8"/>
                  </a:lnTo>
                  <a:lnTo>
                    <a:pt x="0" y="8"/>
                  </a:lnTo>
                  <a:lnTo>
                    <a:pt x="0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02" name="îśḻiḓè">
              <a:extLst>
                <a:ext uri="{FF2B5EF4-FFF2-40B4-BE49-F238E27FC236}">
                  <a16:creationId xmlns:a16="http://schemas.microsoft.com/office/drawing/2014/main" id="{A566C6CA-32B5-4083-ADC0-68CDC2F40F21}"/>
                </a:ext>
              </a:extLst>
            </p:cNvPr>
            <p:cNvSpPr/>
            <p:nvPr/>
          </p:nvSpPr>
          <p:spPr bwMode="auto">
            <a:xfrm>
              <a:off x="11363836" y="5724272"/>
              <a:ext cx="30583" cy="21845"/>
            </a:xfrm>
            <a:custGeom>
              <a:gdLst>
                <a:gd fmla="*/ 3 w 7" name="T0"/>
                <a:gd fmla="*/ 0 h 5" name="T1"/>
                <a:gd fmla="*/ 5 w 7" name="T2"/>
                <a:gd fmla="*/ 0 h 5" name="T3"/>
                <a:gd fmla="*/ 7 w 7" name="T4"/>
                <a:gd fmla="*/ 0 h 5" name="T5"/>
                <a:gd fmla="*/ 7 w 7" name="T6"/>
                <a:gd fmla="*/ 0 h 5" name="T7"/>
                <a:gd fmla="*/ 5 w 7" name="T8"/>
                <a:gd fmla="*/ 2 h 5" name="T9"/>
                <a:gd fmla="*/ 3 w 7" name="T10"/>
                <a:gd fmla="*/ 3 h 5" name="T11"/>
                <a:gd fmla="*/ 3 w 7" name="T12"/>
                <a:gd fmla="*/ 3 h 5" name="T13"/>
                <a:gd fmla="*/ 3 w 7" name="T14"/>
                <a:gd fmla="*/ 3 h 5" name="T15"/>
                <a:gd fmla="*/ 3 w 7" name="T16"/>
                <a:gd fmla="*/ 5 h 5" name="T17"/>
                <a:gd fmla="*/ 2 w 7" name="T18"/>
                <a:gd fmla="*/ 3 h 5" name="T19"/>
                <a:gd fmla="*/ 0 w 7" name="T20"/>
                <a:gd fmla="*/ 0 h 5" name="T21"/>
                <a:gd fmla="*/ 0 w 7" name="T22"/>
                <a:gd fmla="*/ 0 h 5" name="T23"/>
                <a:gd fmla="*/ 0 w 7" name="T24"/>
                <a:gd fmla="*/ 0 h 5" name="T25"/>
                <a:gd fmla="*/ 3 w 7" name="T26"/>
                <a:gd fmla="*/ 0 h 5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5" w="7">
                  <a:moveTo>
                    <a:pt x="3" y="0"/>
                  </a:moveTo>
                  <a:lnTo>
                    <a:pt x="5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2"/>
                  </a:lnTo>
                  <a:lnTo>
                    <a:pt x="3" y="3"/>
                  </a:lnTo>
                  <a:lnTo>
                    <a:pt x="3" y="3"/>
                  </a:lnTo>
                  <a:lnTo>
                    <a:pt x="3" y="3"/>
                  </a:lnTo>
                  <a:lnTo>
                    <a:pt x="3" y="5"/>
                  </a:lnTo>
                  <a:lnTo>
                    <a:pt x="2" y="3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03" name="iṥľidé">
              <a:extLst>
                <a:ext uri="{FF2B5EF4-FFF2-40B4-BE49-F238E27FC236}">
                  <a16:creationId xmlns:a16="http://schemas.microsoft.com/office/drawing/2014/main" id="{4B0B645B-65D4-4C92-960B-F54DE2EC0B9C}"/>
                </a:ext>
              </a:extLst>
            </p:cNvPr>
            <p:cNvSpPr/>
            <p:nvPr/>
          </p:nvSpPr>
          <p:spPr bwMode="auto">
            <a:xfrm>
              <a:off x="11416264" y="5724272"/>
              <a:ext cx="26214" cy="13107"/>
            </a:xfrm>
            <a:custGeom>
              <a:gdLst>
                <a:gd fmla="*/ 0 w 6" name="T0"/>
                <a:gd fmla="*/ 0 h 3" name="T1"/>
                <a:gd fmla="*/ 3 w 6" name="T2"/>
                <a:gd fmla="*/ 0 h 3" name="T3"/>
                <a:gd fmla="*/ 6 w 6" name="T4"/>
                <a:gd fmla="*/ 0 h 3" name="T5"/>
                <a:gd fmla="*/ 6 w 6" name="T6"/>
                <a:gd fmla="*/ 0 h 3" name="T7"/>
                <a:gd fmla="*/ 6 w 6" name="T8"/>
                <a:gd fmla="*/ 0 h 3" name="T9"/>
                <a:gd fmla="*/ 6 w 6" name="T10"/>
                <a:gd fmla="*/ 2 h 3" name="T11"/>
                <a:gd fmla="*/ 3 w 6" name="T12"/>
                <a:gd fmla="*/ 3 h 3" name="T13"/>
                <a:gd fmla="*/ 3 w 6" name="T14"/>
                <a:gd fmla="*/ 3 h 3" name="T15"/>
                <a:gd fmla="*/ 3 w 6" name="T16"/>
                <a:gd fmla="*/ 3 h 3" name="T17"/>
                <a:gd fmla="*/ 0 w 6" name="T18"/>
                <a:gd fmla="*/ 0 h 3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3" w="6">
                  <a:moveTo>
                    <a:pt x="0" y="0"/>
                  </a:moveTo>
                  <a:lnTo>
                    <a:pt x="3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6" y="2"/>
                  </a:lnTo>
                  <a:lnTo>
                    <a:pt x="3" y="3"/>
                  </a:lnTo>
                  <a:lnTo>
                    <a:pt x="3" y="3"/>
                  </a:lnTo>
                  <a:lnTo>
                    <a:pt x="3" y="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04" name="îşľiďe">
              <a:extLst>
                <a:ext uri="{FF2B5EF4-FFF2-40B4-BE49-F238E27FC236}">
                  <a16:creationId xmlns:a16="http://schemas.microsoft.com/office/drawing/2014/main" id="{D0790909-BFFB-4694-B4EE-6FDF4C80E743}"/>
                </a:ext>
              </a:extLst>
            </p:cNvPr>
            <p:cNvSpPr/>
            <p:nvPr/>
          </p:nvSpPr>
          <p:spPr bwMode="auto">
            <a:xfrm>
              <a:off x="11473061" y="5724272"/>
              <a:ext cx="26214" cy="13107"/>
            </a:xfrm>
            <a:custGeom>
              <a:gdLst>
                <a:gd fmla="*/ 0 w 6" name="T0"/>
                <a:gd fmla="*/ 0 h 3" name="T1"/>
                <a:gd fmla="*/ 1 w 6" name="T2"/>
                <a:gd fmla="*/ 0 h 3" name="T3"/>
                <a:gd fmla="*/ 4 w 6" name="T4"/>
                <a:gd fmla="*/ 0 h 3" name="T5"/>
                <a:gd fmla="*/ 6 w 6" name="T6"/>
                <a:gd fmla="*/ 0 h 3" name="T7"/>
                <a:gd fmla="*/ 6 w 6" name="T8"/>
                <a:gd fmla="*/ 0 h 3" name="T9"/>
                <a:gd fmla="*/ 6 w 6" name="T10"/>
                <a:gd fmla="*/ 0 h 3" name="T11"/>
                <a:gd fmla="*/ 4 w 6" name="T12"/>
                <a:gd fmla="*/ 0 h 3" name="T13"/>
                <a:gd fmla="*/ 4 w 6" name="T14"/>
                <a:gd fmla="*/ 2 h 3" name="T15"/>
                <a:gd fmla="*/ 3 w 6" name="T16"/>
                <a:gd fmla="*/ 3 h 3" name="T17"/>
                <a:gd fmla="*/ 3 w 6" name="T18"/>
                <a:gd fmla="*/ 3 h 3" name="T19"/>
                <a:gd fmla="*/ 1 w 6" name="T20"/>
                <a:gd fmla="*/ 3 h 3" name="T21"/>
                <a:gd fmla="*/ 0 w 6" name="T22"/>
                <a:gd fmla="*/ 0 h 3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3" w="6">
                  <a:moveTo>
                    <a:pt x="0" y="0"/>
                  </a:moveTo>
                  <a:lnTo>
                    <a:pt x="1" y="0"/>
                  </a:lnTo>
                  <a:lnTo>
                    <a:pt x="4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4" y="0"/>
                  </a:lnTo>
                  <a:lnTo>
                    <a:pt x="4" y="2"/>
                  </a:lnTo>
                  <a:lnTo>
                    <a:pt x="3" y="3"/>
                  </a:lnTo>
                  <a:lnTo>
                    <a:pt x="3" y="3"/>
                  </a:lnTo>
                  <a:lnTo>
                    <a:pt x="1" y="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05" name="íṥ1íďé">
              <a:extLst>
                <a:ext uri="{FF2B5EF4-FFF2-40B4-BE49-F238E27FC236}">
                  <a16:creationId xmlns:a16="http://schemas.microsoft.com/office/drawing/2014/main" id="{04E7EAA6-668E-4516-9DF9-4B883A43719C}"/>
                </a:ext>
              </a:extLst>
            </p:cNvPr>
            <p:cNvSpPr/>
            <p:nvPr/>
          </p:nvSpPr>
          <p:spPr bwMode="auto">
            <a:xfrm>
              <a:off x="11521120" y="5719903"/>
              <a:ext cx="26214" cy="17476"/>
            </a:xfrm>
            <a:custGeom>
              <a:gdLst>
                <a:gd fmla="*/ 0 w 6" name="T0"/>
                <a:gd fmla="*/ 1 h 4" name="T1"/>
                <a:gd fmla="*/ 3 w 6" name="T2"/>
                <a:gd fmla="*/ 1 h 4" name="T3"/>
                <a:gd fmla="*/ 5 w 6" name="T4"/>
                <a:gd fmla="*/ 1 h 4" name="T5"/>
                <a:gd fmla="*/ 6 w 6" name="T6"/>
                <a:gd fmla="*/ 0 h 4" name="T7"/>
                <a:gd fmla="*/ 6 w 6" name="T8"/>
                <a:gd fmla="*/ 1 h 4" name="T9"/>
                <a:gd fmla="*/ 5 w 6" name="T10"/>
                <a:gd fmla="*/ 3 h 4" name="T11"/>
                <a:gd fmla="*/ 3 w 6" name="T12"/>
                <a:gd fmla="*/ 4 h 4" name="T13"/>
                <a:gd fmla="*/ 3 w 6" name="T14"/>
                <a:gd fmla="*/ 4 h 4" name="T15"/>
                <a:gd fmla="*/ 3 w 6" name="T16"/>
                <a:gd fmla="*/ 4 h 4" name="T17"/>
                <a:gd fmla="*/ 0 w 6" name="T18"/>
                <a:gd fmla="*/ 1 h 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" w="6">
                  <a:moveTo>
                    <a:pt x="0" y="1"/>
                  </a:moveTo>
                  <a:lnTo>
                    <a:pt x="3" y="1"/>
                  </a:lnTo>
                  <a:lnTo>
                    <a:pt x="5" y="1"/>
                  </a:lnTo>
                  <a:lnTo>
                    <a:pt x="6" y="0"/>
                  </a:lnTo>
                  <a:lnTo>
                    <a:pt x="6" y="1"/>
                  </a:lnTo>
                  <a:lnTo>
                    <a:pt x="5" y="3"/>
                  </a:lnTo>
                  <a:lnTo>
                    <a:pt x="3" y="4"/>
                  </a:lnTo>
                  <a:lnTo>
                    <a:pt x="3" y="4"/>
                  </a:lnTo>
                  <a:lnTo>
                    <a:pt x="3" y="4"/>
                  </a:ln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06" name="ïṣḷiḍé">
              <a:extLst>
                <a:ext uri="{FF2B5EF4-FFF2-40B4-BE49-F238E27FC236}">
                  <a16:creationId xmlns:a16="http://schemas.microsoft.com/office/drawing/2014/main" id="{B22448F0-52CB-419E-9E2D-9F2D62BDF7BC}"/>
                </a:ext>
              </a:extLst>
            </p:cNvPr>
            <p:cNvSpPr/>
            <p:nvPr/>
          </p:nvSpPr>
          <p:spPr bwMode="auto">
            <a:xfrm>
              <a:off x="11577918" y="5719903"/>
              <a:ext cx="26214" cy="17476"/>
            </a:xfrm>
            <a:custGeom>
              <a:gdLst>
                <a:gd fmla="*/ 0 w 6" name="T0"/>
                <a:gd fmla="*/ 0 h 4" name="T1"/>
                <a:gd fmla="*/ 0 w 6" name="T2"/>
                <a:gd fmla="*/ 0 h 4" name="T3"/>
                <a:gd fmla="*/ 2 w 6" name="T4"/>
                <a:gd fmla="*/ 0 h 4" name="T5"/>
                <a:gd fmla="*/ 5 w 6" name="T6"/>
                <a:gd fmla="*/ 0 h 4" name="T7"/>
                <a:gd fmla="*/ 6 w 6" name="T8"/>
                <a:gd fmla="*/ 0 h 4" name="T9"/>
                <a:gd fmla="*/ 5 w 6" name="T10"/>
                <a:gd fmla="*/ 1 h 4" name="T11"/>
                <a:gd fmla="*/ 5 w 6" name="T12"/>
                <a:gd fmla="*/ 3 h 4" name="T13"/>
                <a:gd fmla="*/ 3 w 6" name="T14"/>
                <a:gd fmla="*/ 3 h 4" name="T15"/>
                <a:gd fmla="*/ 3 w 6" name="T16"/>
                <a:gd fmla="*/ 4 h 4" name="T17"/>
                <a:gd fmla="*/ 3 w 6" name="T18"/>
                <a:gd fmla="*/ 4 h 4" name="T19"/>
                <a:gd fmla="*/ 2 w 6" name="T20"/>
                <a:gd fmla="*/ 4 h 4" name="T21"/>
                <a:gd fmla="*/ 0 w 6" name="T22"/>
                <a:gd fmla="*/ 0 h 4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4" w="6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6" y="0"/>
                  </a:lnTo>
                  <a:lnTo>
                    <a:pt x="5" y="1"/>
                  </a:lnTo>
                  <a:lnTo>
                    <a:pt x="5" y="3"/>
                  </a:lnTo>
                  <a:lnTo>
                    <a:pt x="3" y="3"/>
                  </a:lnTo>
                  <a:lnTo>
                    <a:pt x="3" y="4"/>
                  </a:lnTo>
                  <a:lnTo>
                    <a:pt x="3" y="4"/>
                  </a:lnTo>
                  <a:lnTo>
                    <a:pt x="2" y="4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07" name="isļîḓê">
              <a:extLst>
                <a:ext uri="{FF2B5EF4-FFF2-40B4-BE49-F238E27FC236}">
                  <a16:creationId xmlns:a16="http://schemas.microsoft.com/office/drawing/2014/main" id="{96EC65AF-B2EC-404D-A40E-9D30360C451B}"/>
                </a:ext>
              </a:extLst>
            </p:cNvPr>
            <p:cNvSpPr/>
            <p:nvPr/>
          </p:nvSpPr>
          <p:spPr bwMode="auto">
            <a:xfrm>
              <a:off x="11320145" y="5138823"/>
              <a:ext cx="87381" cy="8738"/>
            </a:xfrm>
            <a:custGeom>
              <a:gdLst>
                <a:gd fmla="*/ 17 w 20" name="T0"/>
                <a:gd fmla="*/ 2 h 2" name="T1"/>
                <a:gd fmla="*/ 15 w 20" name="T2"/>
                <a:gd fmla="*/ 2 h 2" name="T3"/>
                <a:gd fmla="*/ 13 w 20" name="T4"/>
                <a:gd fmla="*/ 2 h 2" name="T5"/>
                <a:gd fmla="*/ 13 w 20" name="T6"/>
                <a:gd fmla="*/ 2 h 2" name="T7"/>
                <a:gd fmla="*/ 10 w 20" name="T8"/>
                <a:gd fmla="*/ 2 h 2" name="T9"/>
                <a:gd fmla="*/ 7 w 20" name="T10"/>
                <a:gd fmla="*/ 2 h 2" name="T11"/>
                <a:gd fmla="*/ 2 w 20" name="T12"/>
                <a:gd fmla="*/ 2 h 2" name="T13"/>
                <a:gd fmla="*/ 0 w 20" name="T14"/>
                <a:gd fmla="*/ 2 h 2" name="T15"/>
                <a:gd fmla="*/ 0 w 20" name="T16"/>
                <a:gd fmla="*/ 2 h 2" name="T17"/>
                <a:gd fmla="*/ 2 w 20" name="T18"/>
                <a:gd fmla="*/ 2 h 2" name="T19"/>
                <a:gd fmla="*/ 7 w 20" name="T20"/>
                <a:gd fmla="*/ 2 h 2" name="T21"/>
                <a:gd fmla="*/ 10 w 20" name="T22"/>
                <a:gd fmla="*/ 2 h 2" name="T23"/>
                <a:gd fmla="*/ 13 w 20" name="T24"/>
                <a:gd fmla="*/ 0 h 2" name="T25"/>
                <a:gd fmla="*/ 13 w 20" name="T26"/>
                <a:gd fmla="*/ 0 h 2" name="T27"/>
                <a:gd fmla="*/ 15 w 20" name="T28"/>
                <a:gd fmla="*/ 0 h 2" name="T29"/>
                <a:gd fmla="*/ 17 w 20" name="T30"/>
                <a:gd fmla="*/ 0 h 2" name="T31"/>
                <a:gd fmla="*/ 20 w 20" name="T32"/>
                <a:gd fmla="*/ 0 h 2" name="T33"/>
                <a:gd fmla="*/ 20 w 20" name="T34"/>
                <a:gd fmla="*/ 2 h 2" name="T35"/>
                <a:gd fmla="*/ 17 w 20" name="T36"/>
                <a:gd fmla="*/ 2 h 2" name="T3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b="b" l="0" r="r" t="0"/>
              <a:pathLst>
                <a:path h="2" w="20">
                  <a:moveTo>
                    <a:pt x="17" y="2"/>
                  </a:moveTo>
                  <a:lnTo>
                    <a:pt x="15" y="2"/>
                  </a:lnTo>
                  <a:lnTo>
                    <a:pt x="13" y="2"/>
                  </a:lnTo>
                  <a:lnTo>
                    <a:pt x="13" y="2"/>
                  </a:lnTo>
                  <a:lnTo>
                    <a:pt x="10" y="2"/>
                  </a:lnTo>
                  <a:lnTo>
                    <a:pt x="7" y="2"/>
                  </a:lnTo>
                  <a:lnTo>
                    <a:pt x="2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2"/>
                  </a:lnTo>
                  <a:lnTo>
                    <a:pt x="7" y="2"/>
                  </a:lnTo>
                  <a:lnTo>
                    <a:pt x="10" y="2"/>
                  </a:lnTo>
                  <a:lnTo>
                    <a:pt x="13" y="0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7" y="0"/>
                  </a:lnTo>
                  <a:lnTo>
                    <a:pt x="20" y="0"/>
                  </a:lnTo>
                  <a:lnTo>
                    <a:pt x="20" y="2"/>
                  </a:lnTo>
                  <a:lnTo>
                    <a:pt x="17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08" name="íŝlîḑê">
              <a:extLst>
                <a:ext uri="{FF2B5EF4-FFF2-40B4-BE49-F238E27FC236}">
                  <a16:creationId xmlns:a16="http://schemas.microsoft.com/office/drawing/2014/main" id="{BDD24B98-B146-43E0-9DE9-809F70278D2D}"/>
                </a:ext>
              </a:extLst>
            </p:cNvPr>
            <p:cNvSpPr/>
            <p:nvPr/>
          </p:nvSpPr>
          <p:spPr bwMode="auto">
            <a:xfrm>
              <a:off x="11433740" y="5138823"/>
              <a:ext cx="78642" cy="0"/>
            </a:xfrm>
            <a:custGeom>
              <a:gdLst>
                <a:gd fmla="*/ 0 w 18" name="T0"/>
                <a:gd fmla="*/ 2 w 18" name="T1"/>
                <a:gd fmla="*/ 15 w 18" name="T2"/>
                <a:gd fmla="*/ 18 w 18" name="T3"/>
                <a:gd fmla="*/ 18 w 18" name="T4"/>
                <a:gd fmla="*/ 15 w 18" name="T5"/>
                <a:gd fmla="*/ 4 w 18" name="T6"/>
                <a:gd fmla="*/ 0 w 18" name="T7"/>
                <a:gd fmla="*/ 0 w 18" name="T8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  <a:cxn ang="0">
                  <a:pos x="T7" y="0"/>
                </a:cxn>
                <a:cxn ang="0">
                  <a:pos x="T8" y="0"/>
                </a:cxn>
              </a:cxnLst>
              <a:rect b="b" l="0" r="r" t="0"/>
              <a:pathLst>
                <a:path w="18">
                  <a:moveTo>
                    <a:pt x="0" y="0"/>
                  </a:moveTo>
                  <a:lnTo>
                    <a:pt x="2" y="0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18" y="0"/>
                  </a:lnTo>
                  <a:lnTo>
                    <a:pt x="1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09" name="ïṥļïḓè">
              <a:extLst>
                <a:ext uri="{FF2B5EF4-FFF2-40B4-BE49-F238E27FC236}">
                  <a16:creationId xmlns:a16="http://schemas.microsoft.com/office/drawing/2014/main" id="{BB5A97FD-4E31-45ED-9F52-B700F281DFC3}"/>
                </a:ext>
              </a:extLst>
            </p:cNvPr>
            <p:cNvSpPr/>
            <p:nvPr/>
          </p:nvSpPr>
          <p:spPr bwMode="auto">
            <a:xfrm>
              <a:off x="11542966" y="5138823"/>
              <a:ext cx="83011" cy="0"/>
            </a:xfrm>
            <a:custGeom>
              <a:gdLst>
                <a:gd fmla="*/ 19 w 19" name="T0"/>
                <a:gd fmla="*/ 10 w 19" name="T1"/>
                <a:gd fmla="*/ 5 w 19" name="T2"/>
                <a:gd fmla="*/ 0 w 19" name="T3"/>
                <a:gd fmla="*/ 0 w 19" name="T4"/>
                <a:gd fmla="*/ 5 w 19" name="T5"/>
                <a:gd fmla="*/ 10 w 19" name="T6"/>
                <a:gd fmla="*/ 19 w 19" name="T7"/>
                <a:gd fmla="*/ 19 w 19" name="T8"/>
                <a:gd fmla="*/ 19 w 19" name="T9"/>
                <a:gd fmla="*/ 19 w 19" name="T10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  <a:cxn ang="0">
                  <a:pos x="T7" y="0"/>
                </a:cxn>
                <a:cxn ang="0">
                  <a:pos x="T8" y="0"/>
                </a:cxn>
                <a:cxn ang="0">
                  <a:pos x="T9" y="0"/>
                </a:cxn>
                <a:cxn ang="0">
                  <a:pos x="T10" y="0"/>
                </a:cxn>
              </a:cxnLst>
              <a:rect b="b" l="0" r="r" t="0"/>
              <a:pathLst>
                <a:path w="19">
                  <a:moveTo>
                    <a:pt x="19" y="0"/>
                  </a:moveTo>
                  <a:lnTo>
                    <a:pt x="10" y="0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5" y="0"/>
                  </a:lnTo>
                  <a:lnTo>
                    <a:pt x="10" y="0"/>
                  </a:lnTo>
                  <a:lnTo>
                    <a:pt x="19" y="0"/>
                  </a:lnTo>
                  <a:lnTo>
                    <a:pt x="19" y="0"/>
                  </a:lnTo>
                  <a:lnTo>
                    <a:pt x="19" y="0"/>
                  </a:lnTo>
                  <a:lnTo>
                    <a:pt x="19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10" name="íṥļîdè">
              <a:extLst>
                <a:ext uri="{FF2B5EF4-FFF2-40B4-BE49-F238E27FC236}">
                  <a16:creationId xmlns:a16="http://schemas.microsoft.com/office/drawing/2014/main" id="{1D895D41-4172-4932-A479-AD00E116D32B}"/>
                </a:ext>
              </a:extLst>
            </p:cNvPr>
            <p:cNvSpPr/>
            <p:nvPr/>
          </p:nvSpPr>
          <p:spPr bwMode="auto">
            <a:xfrm>
              <a:off x="11416264" y="5317953"/>
              <a:ext cx="126702" cy="34952"/>
            </a:xfrm>
            <a:custGeom>
              <a:gdLst>
                <a:gd fmla="*/ 0 w 18" name="T0"/>
                <a:gd fmla="*/ 0 h 5" name="T1"/>
                <a:gd fmla="*/ 1 w 18" name="T2"/>
                <a:gd fmla="*/ 0 h 5" name="T3"/>
                <a:gd fmla="*/ 3 w 18" name="T4"/>
                <a:gd fmla="*/ 0 h 5" name="T5"/>
                <a:gd fmla="*/ 7 w 18" name="T6"/>
                <a:gd fmla="*/ 0 h 5" name="T7"/>
                <a:gd fmla="*/ 8 w 18" name="T8"/>
                <a:gd fmla="*/ 0 h 5" name="T9"/>
                <a:gd fmla="*/ 10 w 18" name="T10"/>
                <a:gd fmla="*/ 0 h 5" name="T11"/>
                <a:gd fmla="*/ 12 w 18" name="T12"/>
                <a:gd fmla="*/ 0 h 5" name="T13"/>
                <a:gd fmla="*/ 14 w 18" name="T14"/>
                <a:gd fmla="*/ 0 h 5" name="T15"/>
                <a:gd fmla="*/ 17 w 18" name="T16"/>
                <a:gd fmla="*/ 0 h 5" name="T17"/>
                <a:gd fmla="*/ 18 w 18" name="T18"/>
                <a:gd fmla="*/ 0 h 5" name="T19"/>
                <a:gd fmla="*/ 18 w 18" name="T20"/>
                <a:gd fmla="*/ 1 h 5" name="T21"/>
                <a:gd fmla="*/ 18 w 18" name="T22"/>
                <a:gd fmla="*/ 4 h 5" name="T23"/>
                <a:gd fmla="*/ 18 w 18" name="T24"/>
                <a:gd fmla="*/ 4 h 5" name="T25"/>
                <a:gd fmla="*/ 17 w 18" name="T26"/>
                <a:gd fmla="*/ 4 h 5" name="T27"/>
                <a:gd fmla="*/ 14 w 18" name="T28"/>
                <a:gd fmla="*/ 5 h 5" name="T29"/>
                <a:gd fmla="*/ 12 w 18" name="T30"/>
                <a:gd fmla="*/ 5 h 5" name="T31"/>
                <a:gd fmla="*/ 11 w 18" name="T32"/>
                <a:gd fmla="*/ 5 h 5" name="T33"/>
                <a:gd fmla="*/ 8 w 18" name="T34"/>
                <a:gd fmla="*/ 5 h 5" name="T35"/>
                <a:gd fmla="*/ 5 w 18" name="T36"/>
                <a:gd fmla="*/ 5 h 5" name="T37"/>
                <a:gd fmla="*/ 2 w 18" name="T38"/>
                <a:gd fmla="*/ 5 h 5" name="T39"/>
                <a:gd fmla="*/ 1 w 18" name="T40"/>
                <a:gd fmla="*/ 5 h 5" name="T41"/>
                <a:gd fmla="*/ 0 w 18" name="T42"/>
                <a:gd fmla="*/ 5 h 5" name="T43"/>
                <a:gd fmla="*/ 0 w 18" name="T44"/>
                <a:gd fmla="*/ 5 h 5" name="T45"/>
                <a:gd fmla="*/ 0 w 18" name="T46"/>
                <a:gd fmla="*/ 4 h 5" name="T47"/>
                <a:gd fmla="*/ 0 w 18" name="T48"/>
                <a:gd fmla="*/ 4 h 5" name="T49"/>
                <a:gd fmla="*/ 0 w 18" name="T50"/>
                <a:gd fmla="*/ 3 h 5" name="T51"/>
                <a:gd fmla="*/ 0 w 18" name="T52"/>
                <a:gd fmla="*/ 0 h 5" name="T5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b="b" l="0" r="r" t="0"/>
              <a:pathLst>
                <a:path h="5" w="18">
                  <a:moveTo>
                    <a:pt x="0" y="0"/>
                  </a:moveTo>
                  <a:cubicBezTo>
                    <a:pt x="1" y="0"/>
                    <a:pt x="1" y="0"/>
                    <a:pt x="1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4" y="0"/>
                    <a:pt x="14" y="0"/>
                    <a:pt x="14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8" y="2"/>
                    <a:pt x="18" y="3"/>
                    <a:pt x="18" y="4"/>
                  </a:cubicBezTo>
                  <a:cubicBezTo>
                    <a:pt x="18" y="4"/>
                    <a:pt x="18" y="4"/>
                    <a:pt x="18" y="4"/>
                  </a:cubicBezTo>
                  <a:cubicBezTo>
                    <a:pt x="17" y="4"/>
                    <a:pt x="17" y="4"/>
                    <a:pt x="17" y="4"/>
                  </a:cubicBezTo>
                  <a:cubicBezTo>
                    <a:pt x="14" y="5"/>
                    <a:pt x="14" y="5"/>
                    <a:pt x="14" y="5"/>
                  </a:cubicBezTo>
                  <a:cubicBezTo>
                    <a:pt x="12" y="5"/>
                    <a:pt x="12" y="5"/>
                    <a:pt x="12" y="5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8" y="5"/>
                    <a:pt x="8" y="5"/>
                    <a:pt x="8" y="5"/>
                  </a:cubicBezTo>
                  <a:cubicBezTo>
                    <a:pt x="5" y="5"/>
                    <a:pt x="5" y="5"/>
                    <a:pt x="5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5"/>
                    <a:pt x="1" y="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2"/>
                    <a:pt x="0" y="1"/>
                    <a:pt x="0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11" name="ïṡľíḋe">
              <a:extLst>
                <a:ext uri="{FF2B5EF4-FFF2-40B4-BE49-F238E27FC236}">
                  <a16:creationId xmlns:a16="http://schemas.microsoft.com/office/drawing/2014/main" id="{080667E0-79C3-4FD8-9CAD-DB4EAE75846E}"/>
                </a:ext>
              </a:extLst>
            </p:cNvPr>
            <p:cNvSpPr/>
            <p:nvPr/>
          </p:nvSpPr>
          <p:spPr bwMode="auto">
            <a:xfrm>
              <a:off x="11577918" y="5366012"/>
              <a:ext cx="113595" cy="43690"/>
            </a:xfrm>
            <a:custGeom>
              <a:gdLst>
                <a:gd fmla="*/ 26 w 26" name="T0"/>
                <a:gd fmla="*/ 10 h 10" name="T1"/>
                <a:gd fmla="*/ 26 w 26" name="T2"/>
                <a:gd fmla="*/ 10 h 10" name="T3"/>
                <a:gd fmla="*/ 26 w 26" name="T4"/>
                <a:gd fmla="*/ 10 h 10" name="T5"/>
                <a:gd fmla="*/ 23 w 26" name="T6"/>
                <a:gd fmla="*/ 10 h 10" name="T7"/>
                <a:gd fmla="*/ 21 w 26" name="T8"/>
                <a:gd fmla="*/ 10 h 10" name="T9"/>
                <a:gd fmla="*/ 19 w 26" name="T10"/>
                <a:gd fmla="*/ 10 h 10" name="T11"/>
                <a:gd fmla="*/ 19 w 26" name="T12"/>
                <a:gd fmla="*/ 10 h 10" name="T13"/>
                <a:gd fmla="*/ 18 w 26" name="T14"/>
                <a:gd fmla="*/ 10 h 10" name="T15"/>
                <a:gd fmla="*/ 13 w 26" name="T16"/>
                <a:gd fmla="*/ 10 h 10" name="T17"/>
                <a:gd fmla="*/ 8 w 26" name="T18"/>
                <a:gd fmla="*/ 10 h 10" name="T19"/>
                <a:gd fmla="*/ 5 w 26" name="T20"/>
                <a:gd fmla="*/ 10 h 10" name="T21"/>
                <a:gd fmla="*/ 2 w 26" name="T22"/>
                <a:gd fmla="*/ 10 h 10" name="T23"/>
                <a:gd fmla="*/ 0 w 26" name="T24"/>
                <a:gd fmla="*/ 10 h 10" name="T25"/>
                <a:gd fmla="*/ 0 w 26" name="T26"/>
                <a:gd fmla="*/ 10 h 10" name="T27"/>
                <a:gd fmla="*/ 2 w 26" name="T28"/>
                <a:gd fmla="*/ 9 h 10" name="T29"/>
                <a:gd fmla="*/ 5 w 26" name="T30"/>
                <a:gd fmla="*/ 7 h 10" name="T31"/>
                <a:gd fmla="*/ 6 w 26" name="T32"/>
                <a:gd fmla="*/ 5 h 10" name="T33"/>
                <a:gd fmla="*/ 10 w 26" name="T34"/>
                <a:gd fmla="*/ 2 h 10" name="T35"/>
                <a:gd fmla="*/ 10 w 26" name="T36"/>
                <a:gd fmla="*/ 2 h 10" name="T37"/>
                <a:gd fmla="*/ 11 w 26" name="T38"/>
                <a:gd fmla="*/ 2 h 10" name="T39"/>
                <a:gd fmla="*/ 11 w 26" name="T40"/>
                <a:gd fmla="*/ 0 h 10" name="T41"/>
                <a:gd fmla="*/ 11 w 26" name="T42"/>
                <a:gd fmla="*/ 0 h 10" name="T43"/>
                <a:gd fmla="*/ 16 w 26" name="T44"/>
                <a:gd fmla="*/ 4 h 10" name="T45"/>
                <a:gd fmla="*/ 26 w 26" name="T46"/>
                <a:gd fmla="*/ 10 h 10" name="T4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b="b" l="0" r="r" t="0"/>
              <a:pathLst>
                <a:path h="10" w="26">
                  <a:moveTo>
                    <a:pt x="26" y="10"/>
                  </a:moveTo>
                  <a:lnTo>
                    <a:pt x="26" y="10"/>
                  </a:lnTo>
                  <a:lnTo>
                    <a:pt x="26" y="10"/>
                  </a:lnTo>
                  <a:lnTo>
                    <a:pt x="23" y="10"/>
                  </a:lnTo>
                  <a:lnTo>
                    <a:pt x="21" y="10"/>
                  </a:lnTo>
                  <a:lnTo>
                    <a:pt x="19" y="10"/>
                  </a:lnTo>
                  <a:lnTo>
                    <a:pt x="19" y="10"/>
                  </a:lnTo>
                  <a:lnTo>
                    <a:pt x="18" y="10"/>
                  </a:lnTo>
                  <a:lnTo>
                    <a:pt x="13" y="10"/>
                  </a:lnTo>
                  <a:lnTo>
                    <a:pt x="8" y="10"/>
                  </a:lnTo>
                  <a:lnTo>
                    <a:pt x="5" y="10"/>
                  </a:lnTo>
                  <a:lnTo>
                    <a:pt x="2" y="10"/>
                  </a:lnTo>
                  <a:lnTo>
                    <a:pt x="0" y="10"/>
                  </a:lnTo>
                  <a:lnTo>
                    <a:pt x="0" y="10"/>
                  </a:lnTo>
                  <a:lnTo>
                    <a:pt x="2" y="9"/>
                  </a:lnTo>
                  <a:lnTo>
                    <a:pt x="5" y="7"/>
                  </a:lnTo>
                  <a:lnTo>
                    <a:pt x="6" y="5"/>
                  </a:lnTo>
                  <a:lnTo>
                    <a:pt x="10" y="2"/>
                  </a:lnTo>
                  <a:lnTo>
                    <a:pt x="10" y="2"/>
                  </a:lnTo>
                  <a:lnTo>
                    <a:pt x="11" y="2"/>
                  </a:lnTo>
                  <a:lnTo>
                    <a:pt x="11" y="0"/>
                  </a:lnTo>
                  <a:lnTo>
                    <a:pt x="11" y="0"/>
                  </a:lnTo>
                  <a:lnTo>
                    <a:pt x="16" y="4"/>
                  </a:lnTo>
                  <a:lnTo>
                    <a:pt x="26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12" name="îslïde">
              <a:extLst>
                <a:ext uri="{FF2B5EF4-FFF2-40B4-BE49-F238E27FC236}">
                  <a16:creationId xmlns:a16="http://schemas.microsoft.com/office/drawing/2014/main" id="{95C76C93-28BD-45F2-B469-FC718A579DAE}"/>
                </a:ext>
              </a:extLst>
            </p:cNvPr>
            <p:cNvSpPr/>
            <p:nvPr/>
          </p:nvSpPr>
          <p:spPr bwMode="auto">
            <a:xfrm>
              <a:off x="11625977" y="5601940"/>
              <a:ext cx="157285" cy="52428"/>
            </a:xfrm>
            <a:custGeom>
              <a:gdLst>
                <a:gd fmla="*/ 36 w 36" name="T0"/>
                <a:gd fmla="*/ 10 h 12" name="T1"/>
                <a:gd fmla="*/ 36 w 36" name="T2"/>
                <a:gd fmla="*/ 10 h 12" name="T3"/>
                <a:gd fmla="*/ 36 w 36" name="T4"/>
                <a:gd fmla="*/ 10 h 12" name="T5"/>
                <a:gd fmla="*/ 33 w 36" name="T6"/>
                <a:gd fmla="*/ 10 h 12" name="T7"/>
                <a:gd fmla="*/ 28 w 36" name="T8"/>
                <a:gd fmla="*/ 10 h 12" name="T9"/>
                <a:gd fmla="*/ 26 w 36" name="T10"/>
                <a:gd fmla="*/ 12 h 12" name="T11"/>
                <a:gd fmla="*/ 25 w 36" name="T12"/>
                <a:gd fmla="*/ 12 h 12" name="T13"/>
                <a:gd fmla="*/ 23 w 36" name="T14"/>
                <a:gd fmla="*/ 12 h 12" name="T15"/>
                <a:gd fmla="*/ 20 w 36" name="T16"/>
                <a:gd fmla="*/ 12 h 12" name="T17"/>
                <a:gd fmla="*/ 17 w 36" name="T18"/>
                <a:gd fmla="*/ 12 h 12" name="T19"/>
                <a:gd fmla="*/ 13 w 36" name="T20"/>
                <a:gd fmla="*/ 12 h 12" name="T21"/>
                <a:gd fmla="*/ 10 w 36" name="T22"/>
                <a:gd fmla="*/ 12 h 12" name="T23"/>
                <a:gd fmla="*/ 7 w 36" name="T24"/>
                <a:gd fmla="*/ 12 h 12" name="T25"/>
                <a:gd fmla="*/ 4 w 36" name="T26"/>
                <a:gd fmla="*/ 12 h 12" name="T27"/>
                <a:gd fmla="*/ 0 w 36" name="T28"/>
                <a:gd fmla="*/ 12 h 12" name="T29"/>
                <a:gd fmla="*/ 0 w 36" name="T30"/>
                <a:gd fmla="*/ 12 h 12" name="T31"/>
                <a:gd fmla="*/ 0 w 36" name="T32"/>
                <a:gd fmla="*/ 12 h 12" name="T33"/>
                <a:gd fmla="*/ 2 w 36" name="T34"/>
                <a:gd fmla="*/ 10 h 12" name="T35"/>
                <a:gd fmla="*/ 4 w 36" name="T36"/>
                <a:gd fmla="*/ 9 h 12" name="T37"/>
                <a:gd fmla="*/ 5 w 36" name="T38"/>
                <a:gd fmla="*/ 7 h 12" name="T39"/>
                <a:gd fmla="*/ 7 w 36" name="T40"/>
                <a:gd fmla="*/ 5 h 12" name="T41"/>
                <a:gd fmla="*/ 10 w 36" name="T42"/>
                <a:gd fmla="*/ 4 h 12" name="T43"/>
                <a:gd fmla="*/ 10 w 36" name="T44"/>
                <a:gd fmla="*/ 4 h 12" name="T45"/>
                <a:gd fmla="*/ 13 w 36" name="T46"/>
                <a:gd fmla="*/ 2 h 12" name="T47"/>
                <a:gd fmla="*/ 13 w 36" name="T48"/>
                <a:gd fmla="*/ 0 h 12" name="T49"/>
                <a:gd fmla="*/ 15 w 36" name="T50"/>
                <a:gd fmla="*/ 0 h 12" name="T51"/>
                <a:gd fmla="*/ 15 w 36" name="T52"/>
                <a:gd fmla="*/ 0 h 12" name="T53"/>
                <a:gd fmla="*/ 18 w 36" name="T54"/>
                <a:gd fmla="*/ 2 h 12" name="T55"/>
                <a:gd fmla="*/ 30 w 36" name="T56"/>
                <a:gd fmla="*/ 7 h 12" name="T57"/>
                <a:gd fmla="*/ 36 w 36" name="T58"/>
                <a:gd fmla="*/ 10 h 12" name="T5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b="b" l="0" r="r" t="0"/>
              <a:pathLst>
                <a:path h="12" w="36">
                  <a:moveTo>
                    <a:pt x="36" y="10"/>
                  </a:moveTo>
                  <a:lnTo>
                    <a:pt x="36" y="10"/>
                  </a:lnTo>
                  <a:lnTo>
                    <a:pt x="36" y="10"/>
                  </a:lnTo>
                  <a:lnTo>
                    <a:pt x="33" y="10"/>
                  </a:lnTo>
                  <a:lnTo>
                    <a:pt x="28" y="10"/>
                  </a:lnTo>
                  <a:lnTo>
                    <a:pt x="26" y="12"/>
                  </a:lnTo>
                  <a:lnTo>
                    <a:pt x="25" y="12"/>
                  </a:lnTo>
                  <a:lnTo>
                    <a:pt x="23" y="12"/>
                  </a:lnTo>
                  <a:lnTo>
                    <a:pt x="20" y="12"/>
                  </a:lnTo>
                  <a:lnTo>
                    <a:pt x="17" y="12"/>
                  </a:lnTo>
                  <a:lnTo>
                    <a:pt x="13" y="12"/>
                  </a:lnTo>
                  <a:lnTo>
                    <a:pt x="10" y="12"/>
                  </a:lnTo>
                  <a:lnTo>
                    <a:pt x="7" y="12"/>
                  </a:lnTo>
                  <a:lnTo>
                    <a:pt x="4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0" y="12"/>
                  </a:lnTo>
                  <a:lnTo>
                    <a:pt x="2" y="10"/>
                  </a:lnTo>
                  <a:lnTo>
                    <a:pt x="4" y="9"/>
                  </a:lnTo>
                  <a:lnTo>
                    <a:pt x="5" y="7"/>
                  </a:lnTo>
                  <a:lnTo>
                    <a:pt x="7" y="5"/>
                  </a:lnTo>
                  <a:lnTo>
                    <a:pt x="10" y="4"/>
                  </a:lnTo>
                  <a:lnTo>
                    <a:pt x="10" y="4"/>
                  </a:lnTo>
                  <a:lnTo>
                    <a:pt x="13" y="2"/>
                  </a:lnTo>
                  <a:lnTo>
                    <a:pt x="13" y="0"/>
                  </a:lnTo>
                  <a:lnTo>
                    <a:pt x="15" y="0"/>
                  </a:lnTo>
                  <a:lnTo>
                    <a:pt x="15" y="0"/>
                  </a:lnTo>
                  <a:lnTo>
                    <a:pt x="18" y="2"/>
                  </a:lnTo>
                  <a:lnTo>
                    <a:pt x="30" y="7"/>
                  </a:lnTo>
                  <a:lnTo>
                    <a:pt x="36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13" name="išlíḑe">
              <a:extLst>
                <a:ext uri="{FF2B5EF4-FFF2-40B4-BE49-F238E27FC236}">
                  <a16:creationId xmlns:a16="http://schemas.microsoft.com/office/drawing/2014/main" id="{3AF8B4C5-7CF7-4841-A77A-D78E2D9067B3}"/>
                </a:ext>
              </a:extLst>
            </p:cNvPr>
            <p:cNvSpPr/>
            <p:nvPr/>
          </p:nvSpPr>
          <p:spPr bwMode="auto">
            <a:xfrm>
              <a:off x="11634715" y="5658737"/>
              <a:ext cx="161654" cy="43690"/>
            </a:xfrm>
            <a:custGeom>
              <a:gdLst>
                <a:gd fmla="*/ 36 w 37" name="T0"/>
                <a:gd fmla="*/ 2 h 10" name="T1"/>
                <a:gd fmla="*/ 32 w 37" name="T2"/>
                <a:gd fmla="*/ 4 h 10" name="T3"/>
                <a:gd fmla="*/ 31 w 37" name="T4"/>
                <a:gd fmla="*/ 5 h 10" name="T5"/>
                <a:gd fmla="*/ 31 w 37" name="T6"/>
                <a:gd fmla="*/ 5 h 10" name="T7"/>
                <a:gd fmla="*/ 29 w 37" name="T8"/>
                <a:gd fmla="*/ 5 h 10" name="T9"/>
                <a:gd fmla="*/ 28 w 37" name="T10"/>
                <a:gd fmla="*/ 7 h 10" name="T11"/>
                <a:gd fmla="*/ 26 w 37" name="T12"/>
                <a:gd fmla="*/ 9 h 10" name="T13"/>
                <a:gd fmla="*/ 24 w 37" name="T14"/>
                <a:gd fmla="*/ 10 h 10" name="T15"/>
                <a:gd fmla="*/ 24 w 37" name="T16"/>
                <a:gd fmla="*/ 10 h 10" name="T17"/>
                <a:gd fmla="*/ 21 w 37" name="T18"/>
                <a:gd fmla="*/ 10 h 10" name="T19"/>
                <a:gd fmla="*/ 19 w 37" name="T20"/>
                <a:gd fmla="*/ 10 h 10" name="T21"/>
                <a:gd fmla="*/ 16 w 37" name="T22"/>
                <a:gd fmla="*/ 9 h 10" name="T23"/>
                <a:gd fmla="*/ 10 w 37" name="T24"/>
                <a:gd fmla="*/ 5 h 10" name="T25"/>
                <a:gd fmla="*/ 3 w 37" name="T26"/>
                <a:gd fmla="*/ 2 h 10" name="T27"/>
                <a:gd fmla="*/ 0 w 37" name="T28"/>
                <a:gd fmla="*/ 2 h 10" name="T29"/>
                <a:gd fmla="*/ 0 w 37" name="T30"/>
                <a:gd fmla="*/ 2 h 10" name="T31"/>
                <a:gd fmla="*/ 0 w 37" name="T32"/>
                <a:gd fmla="*/ 2 h 10" name="T33"/>
                <a:gd fmla="*/ 2 w 37" name="T34"/>
                <a:gd fmla="*/ 2 h 10" name="T35"/>
                <a:gd fmla="*/ 5 w 37" name="T36"/>
                <a:gd fmla="*/ 2 h 10" name="T37"/>
                <a:gd fmla="*/ 8 w 37" name="T38"/>
                <a:gd fmla="*/ 2 h 10" name="T39"/>
                <a:gd fmla="*/ 11 w 37" name="T40"/>
                <a:gd fmla="*/ 2 h 10" name="T41"/>
                <a:gd fmla="*/ 15 w 37" name="T42"/>
                <a:gd fmla="*/ 0 h 10" name="T43"/>
                <a:gd fmla="*/ 18 w 37" name="T44"/>
                <a:gd fmla="*/ 0 h 10" name="T45"/>
                <a:gd fmla="*/ 21 w 37" name="T46"/>
                <a:gd fmla="*/ 0 h 10" name="T47"/>
                <a:gd fmla="*/ 24 w 37" name="T48"/>
                <a:gd fmla="*/ 0 h 10" name="T49"/>
                <a:gd fmla="*/ 26 w 37" name="T50"/>
                <a:gd fmla="*/ 0 h 10" name="T51"/>
                <a:gd fmla="*/ 28 w 37" name="T52"/>
                <a:gd fmla="*/ 0 h 10" name="T53"/>
                <a:gd fmla="*/ 29 w 37" name="T54"/>
                <a:gd fmla="*/ 0 h 10" name="T55"/>
                <a:gd fmla="*/ 34 w 37" name="T56"/>
                <a:gd fmla="*/ 0 h 10" name="T57"/>
                <a:gd fmla="*/ 37 w 37" name="T58"/>
                <a:gd fmla="*/ 0 h 10" name="T59"/>
                <a:gd fmla="*/ 36 w 37" name="T60"/>
                <a:gd fmla="*/ 2 h 10" name="T6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b="b" l="0" r="r" t="0"/>
              <a:pathLst>
                <a:path h="10" w="37">
                  <a:moveTo>
                    <a:pt x="36" y="2"/>
                  </a:moveTo>
                  <a:lnTo>
                    <a:pt x="32" y="4"/>
                  </a:lnTo>
                  <a:lnTo>
                    <a:pt x="31" y="5"/>
                  </a:lnTo>
                  <a:lnTo>
                    <a:pt x="31" y="5"/>
                  </a:lnTo>
                  <a:lnTo>
                    <a:pt x="29" y="5"/>
                  </a:lnTo>
                  <a:lnTo>
                    <a:pt x="28" y="7"/>
                  </a:lnTo>
                  <a:lnTo>
                    <a:pt x="26" y="9"/>
                  </a:lnTo>
                  <a:lnTo>
                    <a:pt x="24" y="10"/>
                  </a:lnTo>
                  <a:lnTo>
                    <a:pt x="24" y="10"/>
                  </a:lnTo>
                  <a:lnTo>
                    <a:pt x="21" y="10"/>
                  </a:lnTo>
                  <a:lnTo>
                    <a:pt x="19" y="10"/>
                  </a:lnTo>
                  <a:lnTo>
                    <a:pt x="16" y="9"/>
                  </a:lnTo>
                  <a:lnTo>
                    <a:pt x="10" y="5"/>
                  </a:lnTo>
                  <a:lnTo>
                    <a:pt x="3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2" y="2"/>
                  </a:lnTo>
                  <a:lnTo>
                    <a:pt x="5" y="2"/>
                  </a:lnTo>
                  <a:lnTo>
                    <a:pt x="8" y="2"/>
                  </a:lnTo>
                  <a:lnTo>
                    <a:pt x="11" y="2"/>
                  </a:lnTo>
                  <a:lnTo>
                    <a:pt x="15" y="0"/>
                  </a:lnTo>
                  <a:lnTo>
                    <a:pt x="18" y="0"/>
                  </a:lnTo>
                  <a:lnTo>
                    <a:pt x="21" y="0"/>
                  </a:lnTo>
                  <a:lnTo>
                    <a:pt x="24" y="0"/>
                  </a:lnTo>
                  <a:lnTo>
                    <a:pt x="26" y="0"/>
                  </a:lnTo>
                  <a:lnTo>
                    <a:pt x="28" y="0"/>
                  </a:lnTo>
                  <a:lnTo>
                    <a:pt x="29" y="0"/>
                  </a:lnTo>
                  <a:lnTo>
                    <a:pt x="34" y="0"/>
                  </a:lnTo>
                  <a:lnTo>
                    <a:pt x="37" y="0"/>
                  </a:lnTo>
                  <a:lnTo>
                    <a:pt x="36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14" name="ïŝ1iḑè">
              <a:extLst>
                <a:ext uri="{FF2B5EF4-FFF2-40B4-BE49-F238E27FC236}">
                  <a16:creationId xmlns:a16="http://schemas.microsoft.com/office/drawing/2014/main" id="{D1AEB97F-08C3-42F2-8631-99DEDFEE39E1}"/>
                </a:ext>
              </a:extLst>
            </p:cNvPr>
            <p:cNvSpPr/>
            <p:nvPr/>
          </p:nvSpPr>
          <p:spPr bwMode="auto">
            <a:xfrm>
              <a:off x="11792000" y="5719903"/>
              <a:ext cx="21845" cy="17476"/>
            </a:xfrm>
            <a:custGeom>
              <a:gdLst>
                <a:gd fmla="*/ 0 w 5" name="T0"/>
                <a:gd fmla="*/ 0 h 4" name="T1"/>
                <a:gd fmla="*/ 1 w 5" name="T2"/>
                <a:gd fmla="*/ 0 h 4" name="T3"/>
                <a:gd fmla="*/ 3 w 5" name="T4"/>
                <a:gd fmla="*/ 0 h 4" name="T5"/>
                <a:gd fmla="*/ 5 w 5" name="T6"/>
                <a:gd fmla="*/ 0 h 4" name="T7"/>
                <a:gd fmla="*/ 5 w 5" name="T8"/>
                <a:gd fmla="*/ 0 h 4" name="T9"/>
                <a:gd fmla="*/ 5 w 5" name="T10"/>
                <a:gd fmla="*/ 0 h 4" name="T11"/>
                <a:gd fmla="*/ 5 w 5" name="T12"/>
                <a:gd fmla="*/ 1 h 4" name="T13"/>
                <a:gd fmla="*/ 3 w 5" name="T14"/>
                <a:gd fmla="*/ 1 h 4" name="T15"/>
                <a:gd fmla="*/ 3 w 5" name="T16"/>
                <a:gd fmla="*/ 4 h 4" name="T17"/>
                <a:gd fmla="*/ 3 w 5" name="T18"/>
                <a:gd fmla="*/ 4 h 4" name="T19"/>
                <a:gd fmla="*/ 1 w 5" name="T20"/>
                <a:gd fmla="*/ 3 h 4" name="T21"/>
                <a:gd fmla="*/ 0 w 5" name="T22"/>
                <a:gd fmla="*/ 0 h 4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4" w="5">
                  <a:moveTo>
                    <a:pt x="0" y="0"/>
                  </a:moveTo>
                  <a:lnTo>
                    <a:pt x="1" y="0"/>
                  </a:lnTo>
                  <a:lnTo>
                    <a:pt x="3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5" y="1"/>
                  </a:lnTo>
                  <a:lnTo>
                    <a:pt x="3" y="1"/>
                  </a:lnTo>
                  <a:lnTo>
                    <a:pt x="3" y="4"/>
                  </a:lnTo>
                  <a:lnTo>
                    <a:pt x="3" y="4"/>
                  </a:lnTo>
                  <a:lnTo>
                    <a:pt x="1" y="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15" name="ïşḻíḓê">
              <a:extLst>
                <a:ext uri="{FF2B5EF4-FFF2-40B4-BE49-F238E27FC236}">
                  <a16:creationId xmlns:a16="http://schemas.microsoft.com/office/drawing/2014/main" id="{83A4388C-6964-44A2-B85E-D2D06B9E3E95}"/>
                </a:ext>
              </a:extLst>
            </p:cNvPr>
            <p:cNvSpPr/>
            <p:nvPr/>
          </p:nvSpPr>
          <p:spPr bwMode="auto">
            <a:xfrm>
              <a:off x="11840059" y="5776701"/>
              <a:ext cx="13107" cy="4369"/>
            </a:xfrm>
            <a:custGeom>
              <a:gdLst>
                <a:gd fmla="*/ 2 w 3" name="T0"/>
                <a:gd fmla="*/ 1 h 1" name="T1"/>
                <a:gd fmla="*/ 0 w 3" name="T2"/>
                <a:gd fmla="*/ 1 h 1" name="T3"/>
                <a:gd fmla="*/ 2 w 3" name="T4"/>
                <a:gd fmla="*/ 0 h 1" name="T5"/>
                <a:gd fmla="*/ 2 w 3" name="T6"/>
                <a:gd fmla="*/ 0 h 1" name="T7"/>
                <a:gd fmla="*/ 3 w 3" name="T8"/>
                <a:gd fmla="*/ 1 h 1" name="T9"/>
                <a:gd fmla="*/ 2 w 3" name="T10"/>
                <a:gd fmla="*/ 1 h 1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" w="3">
                  <a:moveTo>
                    <a:pt x="2" y="1"/>
                  </a:moveTo>
                  <a:lnTo>
                    <a:pt x="0" y="1"/>
                  </a:lnTo>
                  <a:lnTo>
                    <a:pt x="2" y="0"/>
                  </a:lnTo>
                  <a:lnTo>
                    <a:pt x="2" y="0"/>
                  </a:lnTo>
                  <a:lnTo>
                    <a:pt x="3" y="1"/>
                  </a:lnTo>
                  <a:lnTo>
                    <a:pt x="2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16" name="iṡḻíďè">
              <a:extLst>
                <a:ext uri="{FF2B5EF4-FFF2-40B4-BE49-F238E27FC236}">
                  <a16:creationId xmlns:a16="http://schemas.microsoft.com/office/drawing/2014/main" id="{BE88D28B-0313-433F-94F7-776C40B10F59}"/>
                </a:ext>
              </a:extLst>
            </p:cNvPr>
            <p:cNvSpPr/>
            <p:nvPr/>
          </p:nvSpPr>
          <p:spPr bwMode="auto">
            <a:xfrm flipH="1">
              <a:off x="11818214" y="5767963"/>
              <a:ext cx="0" cy="0"/>
            </a:xfrm>
            <a:custGeom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b="b" l="0" r="r" t="0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17" name="íşľidè">
              <a:extLst>
                <a:ext uri="{FF2B5EF4-FFF2-40B4-BE49-F238E27FC236}">
                  <a16:creationId xmlns:a16="http://schemas.microsoft.com/office/drawing/2014/main" id="{4C36C195-6D3F-4A18-A128-0FB7F14D54FC}"/>
                </a:ext>
              </a:extLst>
            </p:cNvPr>
            <p:cNvSpPr/>
            <p:nvPr/>
          </p:nvSpPr>
          <p:spPr bwMode="auto">
            <a:xfrm>
              <a:off x="11813845" y="5811653"/>
              <a:ext cx="13107" cy="26214"/>
            </a:xfrm>
            <a:custGeom>
              <a:gdLst>
                <a:gd fmla="*/ 3 w 3" name="T0"/>
                <a:gd fmla="*/ 6 h 6" name="T1"/>
                <a:gd fmla="*/ 3 w 3" name="T2"/>
                <a:gd fmla="*/ 6 h 6" name="T3"/>
                <a:gd fmla="*/ 1 w 3" name="T4"/>
                <a:gd fmla="*/ 6 h 6" name="T5"/>
                <a:gd fmla="*/ 0 w 3" name="T6"/>
                <a:gd fmla="*/ 3 h 6" name="T7"/>
                <a:gd fmla="*/ 0 w 3" name="T8"/>
                <a:gd fmla="*/ 3 h 6" name="T9"/>
                <a:gd fmla="*/ 1 w 3" name="T10"/>
                <a:gd fmla="*/ 1 h 6" name="T11"/>
                <a:gd fmla="*/ 1 w 3" name="T12"/>
                <a:gd fmla="*/ 0 h 6" name="T13"/>
                <a:gd fmla="*/ 3 w 3" name="T14"/>
                <a:gd fmla="*/ 1 h 6" name="T15"/>
                <a:gd fmla="*/ 3 w 3" name="T16"/>
                <a:gd fmla="*/ 5 h 6" name="T17"/>
                <a:gd fmla="*/ 3 w 3" name="T18"/>
                <a:gd fmla="*/ 6 h 6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6" w="3">
                  <a:moveTo>
                    <a:pt x="3" y="6"/>
                  </a:moveTo>
                  <a:lnTo>
                    <a:pt x="3" y="6"/>
                  </a:lnTo>
                  <a:lnTo>
                    <a:pt x="1" y="6"/>
                  </a:lnTo>
                  <a:lnTo>
                    <a:pt x="0" y="3"/>
                  </a:lnTo>
                  <a:lnTo>
                    <a:pt x="0" y="3"/>
                  </a:lnTo>
                  <a:lnTo>
                    <a:pt x="1" y="1"/>
                  </a:lnTo>
                  <a:lnTo>
                    <a:pt x="1" y="0"/>
                  </a:lnTo>
                  <a:lnTo>
                    <a:pt x="3" y="1"/>
                  </a:lnTo>
                  <a:lnTo>
                    <a:pt x="3" y="5"/>
                  </a:lnTo>
                  <a:lnTo>
                    <a:pt x="3" y="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18" name="îšľîḓê">
              <a:extLst>
                <a:ext uri="{FF2B5EF4-FFF2-40B4-BE49-F238E27FC236}">
                  <a16:creationId xmlns:a16="http://schemas.microsoft.com/office/drawing/2014/main" id="{42A9625B-D7EB-41CB-9DBE-BE2A10476E5E}"/>
                </a:ext>
              </a:extLst>
            </p:cNvPr>
            <p:cNvSpPr/>
            <p:nvPr/>
          </p:nvSpPr>
          <p:spPr bwMode="auto">
            <a:xfrm>
              <a:off x="11158491" y="5894664"/>
              <a:ext cx="13107" cy="30583"/>
            </a:xfrm>
            <a:custGeom>
              <a:gdLst>
                <a:gd fmla="*/ 0 w 3" name="T0"/>
                <a:gd fmla="*/ 4 h 7" name="T1"/>
                <a:gd fmla="*/ 2 w 3" name="T2"/>
                <a:gd fmla="*/ 2 h 7" name="T3"/>
                <a:gd fmla="*/ 3 w 3" name="T4"/>
                <a:gd fmla="*/ 0 h 7" name="T5"/>
                <a:gd fmla="*/ 3 w 3" name="T6"/>
                <a:gd fmla="*/ 0 h 7" name="T7"/>
                <a:gd fmla="*/ 3 w 3" name="T8"/>
                <a:gd fmla="*/ 0 h 7" name="T9"/>
                <a:gd fmla="*/ 3 w 3" name="T10"/>
                <a:gd fmla="*/ 2 h 7" name="T11"/>
                <a:gd fmla="*/ 2 w 3" name="T12"/>
                <a:gd fmla="*/ 5 h 7" name="T13"/>
                <a:gd fmla="*/ 0 w 3" name="T14"/>
                <a:gd fmla="*/ 7 h 7" name="T15"/>
                <a:gd fmla="*/ 0 w 3" name="T16"/>
                <a:gd fmla="*/ 5 h 7" name="T17"/>
                <a:gd fmla="*/ 0 w 3" name="T18"/>
                <a:gd fmla="*/ 4 h 7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7" w="3">
                  <a:moveTo>
                    <a:pt x="0" y="4"/>
                  </a:moveTo>
                  <a:lnTo>
                    <a:pt x="2" y="2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2"/>
                  </a:lnTo>
                  <a:lnTo>
                    <a:pt x="2" y="5"/>
                  </a:lnTo>
                  <a:lnTo>
                    <a:pt x="0" y="7"/>
                  </a:lnTo>
                  <a:lnTo>
                    <a:pt x="0" y="5"/>
                  </a:lnTo>
                  <a:lnTo>
                    <a:pt x="0" y="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19" name="išḻíḓè">
              <a:extLst>
                <a:ext uri="{FF2B5EF4-FFF2-40B4-BE49-F238E27FC236}">
                  <a16:creationId xmlns:a16="http://schemas.microsoft.com/office/drawing/2014/main" id="{2484220D-9484-4493-8CF9-6A04D1A87406}"/>
                </a:ext>
              </a:extLst>
            </p:cNvPr>
            <p:cNvSpPr/>
            <p:nvPr/>
          </p:nvSpPr>
          <p:spPr bwMode="auto">
            <a:xfrm>
              <a:off x="11280824" y="5816022"/>
              <a:ext cx="13107" cy="30583"/>
            </a:xfrm>
            <a:custGeom>
              <a:gdLst>
                <a:gd fmla="*/ 0 w 3" name="T0"/>
                <a:gd fmla="*/ 4 h 7" name="T1"/>
                <a:gd fmla="*/ 1 w 3" name="T2"/>
                <a:gd fmla="*/ 4 h 7" name="T3"/>
                <a:gd fmla="*/ 1 w 3" name="T4"/>
                <a:gd fmla="*/ 2 h 7" name="T5"/>
                <a:gd fmla="*/ 3 w 3" name="T6"/>
                <a:gd fmla="*/ 0 h 7" name="T7"/>
                <a:gd fmla="*/ 3 w 3" name="T8"/>
                <a:gd fmla="*/ 0 h 7" name="T9"/>
                <a:gd fmla="*/ 3 w 3" name="T10"/>
                <a:gd fmla="*/ 0 h 7" name="T11"/>
                <a:gd fmla="*/ 3 w 3" name="T12"/>
                <a:gd fmla="*/ 0 h 7" name="T13"/>
                <a:gd fmla="*/ 3 w 3" name="T14"/>
                <a:gd fmla="*/ 2 h 7" name="T15"/>
                <a:gd fmla="*/ 3 w 3" name="T16"/>
                <a:gd fmla="*/ 4 h 7" name="T17"/>
                <a:gd fmla="*/ 3 w 3" name="T18"/>
                <a:gd fmla="*/ 5 h 7" name="T19"/>
                <a:gd fmla="*/ 3 w 3" name="T20"/>
                <a:gd fmla="*/ 7 h 7" name="T21"/>
                <a:gd fmla="*/ 3 w 3" name="T22"/>
                <a:gd fmla="*/ 7 h 7" name="T23"/>
                <a:gd fmla="*/ 0 w 3" name="T24"/>
                <a:gd fmla="*/ 4 h 7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7" w="3">
                  <a:moveTo>
                    <a:pt x="0" y="4"/>
                  </a:moveTo>
                  <a:lnTo>
                    <a:pt x="1" y="4"/>
                  </a:lnTo>
                  <a:lnTo>
                    <a:pt x="1" y="2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2"/>
                  </a:lnTo>
                  <a:lnTo>
                    <a:pt x="3" y="4"/>
                  </a:lnTo>
                  <a:lnTo>
                    <a:pt x="3" y="5"/>
                  </a:lnTo>
                  <a:lnTo>
                    <a:pt x="3" y="7"/>
                  </a:lnTo>
                  <a:lnTo>
                    <a:pt x="3" y="7"/>
                  </a:lnTo>
                  <a:lnTo>
                    <a:pt x="0" y="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20" name="íṣḻiḍè">
              <a:extLst>
                <a:ext uri="{FF2B5EF4-FFF2-40B4-BE49-F238E27FC236}">
                  <a16:creationId xmlns:a16="http://schemas.microsoft.com/office/drawing/2014/main" id="{5C06FEB3-81D0-4FC4-A696-53AA368763B2}"/>
                </a:ext>
              </a:extLst>
            </p:cNvPr>
            <p:cNvSpPr/>
            <p:nvPr/>
          </p:nvSpPr>
          <p:spPr bwMode="auto">
            <a:xfrm>
              <a:off x="11307038" y="5737379"/>
              <a:ext cx="8738" cy="30583"/>
            </a:xfrm>
            <a:custGeom>
              <a:gdLst>
                <a:gd fmla="*/ 0 w 2" name="T0"/>
                <a:gd fmla="*/ 4 h 7" name="T1"/>
                <a:gd fmla="*/ 0 w 2" name="T2"/>
                <a:gd fmla="*/ 2 h 7" name="T3"/>
                <a:gd fmla="*/ 0 w 2" name="T4"/>
                <a:gd fmla="*/ 0 h 7" name="T5"/>
                <a:gd fmla="*/ 0 w 2" name="T6"/>
                <a:gd fmla="*/ 0 h 7" name="T7"/>
                <a:gd fmla="*/ 0 w 2" name="T8"/>
                <a:gd fmla="*/ 0 h 7" name="T9"/>
                <a:gd fmla="*/ 2 w 2" name="T10"/>
                <a:gd fmla="*/ 4 h 7" name="T11"/>
                <a:gd fmla="*/ 2 w 2" name="T12"/>
                <a:gd fmla="*/ 5 h 7" name="T13"/>
                <a:gd fmla="*/ 2 w 2" name="T14"/>
                <a:gd fmla="*/ 5 h 7" name="T15"/>
                <a:gd fmla="*/ 0 w 2" name="T16"/>
                <a:gd fmla="*/ 7 h 7" name="T17"/>
                <a:gd fmla="*/ 0 w 2" name="T18"/>
                <a:gd fmla="*/ 7 h 7" name="T19"/>
                <a:gd fmla="*/ 0 w 2" name="T20"/>
                <a:gd fmla="*/ 7 h 7" name="T21"/>
                <a:gd fmla="*/ 0 w 2" name="T22"/>
                <a:gd fmla="*/ 5 h 7" name="T23"/>
                <a:gd fmla="*/ 0 w 2" name="T24"/>
                <a:gd fmla="*/ 4 h 7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7" w="2">
                  <a:moveTo>
                    <a:pt x="0" y="4"/>
                  </a:moveTo>
                  <a:lnTo>
                    <a:pt x="0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4"/>
                  </a:lnTo>
                  <a:lnTo>
                    <a:pt x="2" y="5"/>
                  </a:lnTo>
                  <a:lnTo>
                    <a:pt x="2" y="5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5"/>
                  </a:lnTo>
                  <a:lnTo>
                    <a:pt x="0" y="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21" name="ísľíďé">
              <a:extLst>
                <a:ext uri="{FF2B5EF4-FFF2-40B4-BE49-F238E27FC236}">
                  <a16:creationId xmlns:a16="http://schemas.microsoft.com/office/drawing/2014/main" id="{8FABB55D-EEE6-41AC-B27C-1B229D6F765F}"/>
                </a:ext>
              </a:extLst>
            </p:cNvPr>
            <p:cNvSpPr/>
            <p:nvPr/>
          </p:nvSpPr>
          <p:spPr bwMode="auto">
            <a:xfrm>
              <a:off x="11307038" y="5724272"/>
              <a:ext cx="30583" cy="21845"/>
            </a:xfrm>
            <a:custGeom>
              <a:gdLst>
                <a:gd fmla="*/ 0 w 7" name="T0"/>
                <a:gd fmla="*/ 0 h 5" name="T1"/>
                <a:gd fmla="*/ 3 w 7" name="T2"/>
                <a:gd fmla="*/ 0 h 5" name="T3"/>
                <a:gd fmla="*/ 7 w 7" name="T4"/>
                <a:gd fmla="*/ 0 h 5" name="T5"/>
                <a:gd fmla="*/ 7 w 7" name="T6"/>
                <a:gd fmla="*/ 0 h 5" name="T7"/>
                <a:gd fmla="*/ 7 w 7" name="T8"/>
                <a:gd fmla="*/ 0 h 5" name="T9"/>
                <a:gd fmla="*/ 7 w 7" name="T10"/>
                <a:gd fmla="*/ 2 h 5" name="T11"/>
                <a:gd fmla="*/ 5 w 7" name="T12"/>
                <a:gd fmla="*/ 3 h 5" name="T13"/>
                <a:gd fmla="*/ 3 w 7" name="T14"/>
                <a:gd fmla="*/ 5 h 5" name="T15"/>
                <a:gd fmla="*/ 2 w 7" name="T16"/>
                <a:gd fmla="*/ 2 h 5" name="T17"/>
                <a:gd fmla="*/ 0 w 7" name="T18"/>
                <a:gd fmla="*/ 0 h 5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5" w="7">
                  <a:moveTo>
                    <a:pt x="0" y="0"/>
                  </a:moveTo>
                  <a:lnTo>
                    <a:pt x="3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7" y="2"/>
                  </a:lnTo>
                  <a:lnTo>
                    <a:pt x="5" y="3"/>
                  </a:lnTo>
                  <a:lnTo>
                    <a:pt x="3" y="5"/>
                  </a:lnTo>
                  <a:lnTo>
                    <a:pt x="2" y="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22" name="iṧḻïdé">
              <a:extLst>
                <a:ext uri="{FF2B5EF4-FFF2-40B4-BE49-F238E27FC236}">
                  <a16:creationId xmlns:a16="http://schemas.microsoft.com/office/drawing/2014/main" id="{E958A9FD-BAB3-4CA6-87BB-C880263C9AC5}"/>
                </a:ext>
              </a:extLst>
            </p:cNvPr>
            <p:cNvSpPr/>
            <p:nvPr/>
          </p:nvSpPr>
          <p:spPr bwMode="auto">
            <a:xfrm>
              <a:off x="11385681" y="5737379"/>
              <a:ext cx="13107" cy="39321"/>
            </a:xfrm>
            <a:custGeom>
              <a:gdLst>
                <a:gd fmla="*/ 0 w 3" name="T0"/>
                <a:gd fmla="*/ 4 h 9" name="T1"/>
                <a:gd fmla="*/ 0 w 3" name="T2"/>
                <a:gd fmla="*/ 4 h 9" name="T3"/>
                <a:gd fmla="*/ 2 w 3" name="T4"/>
                <a:gd fmla="*/ 2 h 9" name="T5"/>
                <a:gd fmla="*/ 2 w 3" name="T6"/>
                <a:gd fmla="*/ 2 h 9" name="T7"/>
                <a:gd fmla="*/ 2 w 3" name="T8"/>
                <a:gd fmla="*/ 0 h 9" name="T9"/>
                <a:gd fmla="*/ 3 w 3" name="T10"/>
                <a:gd fmla="*/ 0 h 9" name="T11"/>
                <a:gd fmla="*/ 3 w 3" name="T12"/>
                <a:gd fmla="*/ 0 h 9" name="T13"/>
                <a:gd fmla="*/ 3 w 3" name="T14"/>
                <a:gd fmla="*/ 4 h 9" name="T15"/>
                <a:gd fmla="*/ 3 w 3" name="T16"/>
                <a:gd fmla="*/ 4 h 9" name="T17"/>
                <a:gd fmla="*/ 3 w 3" name="T18"/>
                <a:gd fmla="*/ 5 h 9" name="T19"/>
                <a:gd fmla="*/ 3 w 3" name="T20"/>
                <a:gd fmla="*/ 7 h 9" name="T21"/>
                <a:gd fmla="*/ 3 w 3" name="T22"/>
                <a:gd fmla="*/ 9 h 9" name="T23"/>
                <a:gd fmla="*/ 2 w 3" name="T24"/>
                <a:gd fmla="*/ 5 h 9" name="T25"/>
                <a:gd fmla="*/ 0 w 3" name="T26"/>
                <a:gd fmla="*/ 4 h 9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9" w="3">
                  <a:moveTo>
                    <a:pt x="0" y="4"/>
                  </a:moveTo>
                  <a:lnTo>
                    <a:pt x="0" y="4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4"/>
                  </a:lnTo>
                  <a:lnTo>
                    <a:pt x="3" y="4"/>
                  </a:lnTo>
                  <a:lnTo>
                    <a:pt x="3" y="5"/>
                  </a:lnTo>
                  <a:lnTo>
                    <a:pt x="3" y="7"/>
                  </a:lnTo>
                  <a:lnTo>
                    <a:pt x="3" y="9"/>
                  </a:lnTo>
                  <a:lnTo>
                    <a:pt x="2" y="5"/>
                  </a:lnTo>
                  <a:lnTo>
                    <a:pt x="0" y="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23" name="îşļîḍé">
              <a:extLst>
                <a:ext uri="{FF2B5EF4-FFF2-40B4-BE49-F238E27FC236}">
                  <a16:creationId xmlns:a16="http://schemas.microsoft.com/office/drawing/2014/main" id="{BAF32B7C-3901-49B5-8D53-A86765758537}"/>
                </a:ext>
              </a:extLst>
            </p:cNvPr>
            <p:cNvSpPr/>
            <p:nvPr/>
          </p:nvSpPr>
          <p:spPr bwMode="auto">
            <a:xfrm>
              <a:off x="11416264" y="5737379"/>
              <a:ext cx="4369" cy="39321"/>
            </a:xfrm>
            <a:custGeom>
              <a:gdLst>
                <a:gd fmla="*/ 0 w 1" name="T0"/>
                <a:gd fmla="*/ 0 h 9" name="T1"/>
                <a:gd fmla="*/ 1 w 1" name="T2"/>
                <a:gd fmla="*/ 4 h 9" name="T3"/>
                <a:gd fmla="*/ 1 w 1" name="T4"/>
                <a:gd fmla="*/ 4 h 9" name="T5"/>
                <a:gd fmla="*/ 1 w 1" name="T6"/>
                <a:gd fmla="*/ 5 h 9" name="T7"/>
                <a:gd fmla="*/ 0 w 1" name="T8"/>
                <a:gd fmla="*/ 7 h 9" name="T9"/>
                <a:gd fmla="*/ 0 w 1" name="T10"/>
                <a:gd fmla="*/ 7 h 9" name="T11"/>
                <a:gd fmla="*/ 0 w 1" name="T12"/>
                <a:gd fmla="*/ 9 h 9" name="T13"/>
                <a:gd fmla="*/ 0 w 1" name="T14"/>
                <a:gd fmla="*/ 7 h 9" name="T15"/>
                <a:gd fmla="*/ 0 w 1" name="T16"/>
                <a:gd fmla="*/ 7 h 9" name="T17"/>
                <a:gd fmla="*/ 0 w 1" name="T18"/>
                <a:gd fmla="*/ 4 h 9" name="T19"/>
                <a:gd fmla="*/ 0 w 1" name="T20"/>
                <a:gd fmla="*/ 2 h 9" name="T21"/>
                <a:gd fmla="*/ 0 w 1" name="T22"/>
                <a:gd fmla="*/ 0 h 9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9" w="1">
                  <a:moveTo>
                    <a:pt x="0" y="0"/>
                  </a:moveTo>
                  <a:lnTo>
                    <a:pt x="1" y="4"/>
                  </a:lnTo>
                  <a:lnTo>
                    <a:pt x="1" y="4"/>
                  </a:lnTo>
                  <a:lnTo>
                    <a:pt x="1" y="5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9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4"/>
                  </a:lnTo>
                  <a:lnTo>
                    <a:pt x="0" y="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24" name="ïṩ1ïḍê">
              <a:extLst>
                <a:ext uri="{FF2B5EF4-FFF2-40B4-BE49-F238E27FC236}">
                  <a16:creationId xmlns:a16="http://schemas.microsoft.com/office/drawing/2014/main" id="{EE302FB2-BBB1-49C9-B430-605597F02BD7}"/>
                </a:ext>
              </a:extLst>
            </p:cNvPr>
            <p:cNvSpPr/>
            <p:nvPr/>
          </p:nvSpPr>
          <p:spPr bwMode="auto">
            <a:xfrm>
              <a:off x="11490537" y="5811653"/>
              <a:ext cx="17476" cy="34952"/>
            </a:xfrm>
            <a:custGeom>
              <a:gdLst>
                <a:gd fmla="*/ 0 w 4" name="T0"/>
                <a:gd fmla="*/ 5 h 8" name="T1"/>
                <a:gd fmla="*/ 0 w 4" name="T2"/>
                <a:gd fmla="*/ 3 h 8" name="T3"/>
                <a:gd fmla="*/ 2 w 4" name="T4"/>
                <a:gd fmla="*/ 1 h 8" name="T5"/>
                <a:gd fmla="*/ 4 w 4" name="T6"/>
                <a:gd fmla="*/ 1 h 8" name="T7"/>
                <a:gd fmla="*/ 4 w 4" name="T8"/>
                <a:gd fmla="*/ 0 h 8" name="T9"/>
                <a:gd fmla="*/ 4 w 4" name="T10"/>
                <a:gd fmla="*/ 1 h 8" name="T11"/>
                <a:gd fmla="*/ 4 w 4" name="T12"/>
                <a:gd fmla="*/ 3 h 8" name="T13"/>
                <a:gd fmla="*/ 4 w 4" name="T14"/>
                <a:gd fmla="*/ 5 h 8" name="T15"/>
                <a:gd fmla="*/ 4 w 4" name="T16"/>
                <a:gd fmla="*/ 6 h 8" name="T17"/>
                <a:gd fmla="*/ 4 w 4" name="T18"/>
                <a:gd fmla="*/ 8 h 8" name="T19"/>
                <a:gd fmla="*/ 2 w 4" name="T20"/>
                <a:gd fmla="*/ 5 h 8" name="T21"/>
                <a:gd fmla="*/ 0 w 4" name="T22"/>
                <a:gd fmla="*/ 5 h 8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8" w="4">
                  <a:moveTo>
                    <a:pt x="0" y="5"/>
                  </a:moveTo>
                  <a:lnTo>
                    <a:pt x="0" y="3"/>
                  </a:lnTo>
                  <a:lnTo>
                    <a:pt x="2" y="1"/>
                  </a:lnTo>
                  <a:lnTo>
                    <a:pt x="4" y="1"/>
                  </a:lnTo>
                  <a:lnTo>
                    <a:pt x="4" y="0"/>
                  </a:lnTo>
                  <a:lnTo>
                    <a:pt x="4" y="1"/>
                  </a:lnTo>
                  <a:lnTo>
                    <a:pt x="4" y="3"/>
                  </a:lnTo>
                  <a:lnTo>
                    <a:pt x="4" y="5"/>
                  </a:lnTo>
                  <a:lnTo>
                    <a:pt x="4" y="6"/>
                  </a:lnTo>
                  <a:lnTo>
                    <a:pt x="4" y="8"/>
                  </a:lnTo>
                  <a:lnTo>
                    <a:pt x="2" y="5"/>
                  </a:lnTo>
                  <a:lnTo>
                    <a:pt x="0" y="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25" name="ïṣḷídè">
              <a:extLst>
                <a:ext uri="{FF2B5EF4-FFF2-40B4-BE49-F238E27FC236}">
                  <a16:creationId xmlns:a16="http://schemas.microsoft.com/office/drawing/2014/main" id="{14D57BE2-E436-476B-95A3-9D19FA520ABC}"/>
                </a:ext>
              </a:extLst>
            </p:cNvPr>
            <p:cNvSpPr/>
            <p:nvPr/>
          </p:nvSpPr>
          <p:spPr bwMode="auto">
            <a:xfrm>
              <a:off x="11512382" y="5737379"/>
              <a:ext cx="17476" cy="30583"/>
            </a:xfrm>
            <a:custGeom>
              <a:gdLst>
                <a:gd fmla="*/ 0 w 4" name="T0"/>
                <a:gd fmla="*/ 0 h 7" name="T1"/>
                <a:gd fmla="*/ 0 w 4" name="T2"/>
                <a:gd fmla="*/ 0 h 7" name="T3"/>
                <a:gd fmla="*/ 4 w 4" name="T4"/>
                <a:gd fmla="*/ 4 h 7" name="T5"/>
                <a:gd fmla="*/ 4 w 4" name="T6"/>
                <a:gd fmla="*/ 4 h 7" name="T7"/>
                <a:gd fmla="*/ 4 w 4" name="T8"/>
                <a:gd fmla="*/ 4 h 7" name="T9"/>
                <a:gd fmla="*/ 2 w 4" name="T10"/>
                <a:gd fmla="*/ 5 h 7" name="T11"/>
                <a:gd fmla="*/ 2 w 4" name="T12"/>
                <a:gd fmla="*/ 7 h 7" name="T13"/>
                <a:gd fmla="*/ 2 w 4" name="T14"/>
                <a:gd fmla="*/ 5 h 7" name="T15"/>
                <a:gd fmla="*/ 0 w 4" name="T16"/>
                <a:gd fmla="*/ 2 h 7" name="T17"/>
                <a:gd fmla="*/ 0 w 4" name="T18"/>
                <a:gd fmla="*/ 0 h 7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7" w="4">
                  <a:moveTo>
                    <a:pt x="0" y="0"/>
                  </a:moveTo>
                  <a:lnTo>
                    <a:pt x="0" y="0"/>
                  </a:lnTo>
                  <a:lnTo>
                    <a:pt x="4" y="4"/>
                  </a:lnTo>
                  <a:lnTo>
                    <a:pt x="4" y="4"/>
                  </a:lnTo>
                  <a:lnTo>
                    <a:pt x="4" y="4"/>
                  </a:lnTo>
                  <a:lnTo>
                    <a:pt x="2" y="5"/>
                  </a:lnTo>
                  <a:lnTo>
                    <a:pt x="2" y="7"/>
                  </a:lnTo>
                  <a:lnTo>
                    <a:pt x="2" y="5"/>
                  </a:lnTo>
                  <a:lnTo>
                    <a:pt x="0" y="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26" name="íṩļiḑê">
              <a:extLst>
                <a:ext uri="{FF2B5EF4-FFF2-40B4-BE49-F238E27FC236}">
                  <a16:creationId xmlns:a16="http://schemas.microsoft.com/office/drawing/2014/main" id="{3363B9FF-01B7-45C1-823F-F4919D6CABFF}"/>
                </a:ext>
              </a:extLst>
            </p:cNvPr>
            <p:cNvSpPr/>
            <p:nvPr/>
          </p:nvSpPr>
          <p:spPr bwMode="auto">
            <a:xfrm>
              <a:off x="11678405" y="5811653"/>
              <a:ext cx="13107" cy="34952"/>
            </a:xfrm>
            <a:custGeom>
              <a:gdLst>
                <a:gd fmla="*/ 0 w 3" name="T0"/>
                <a:gd fmla="*/ 0 h 8" name="T1"/>
                <a:gd fmla="*/ 0 w 3" name="T2"/>
                <a:gd fmla="*/ 0 h 8" name="T3"/>
                <a:gd fmla="*/ 1 w 3" name="T4"/>
                <a:gd fmla="*/ 1 h 8" name="T5"/>
                <a:gd fmla="*/ 3 w 3" name="T6"/>
                <a:gd fmla="*/ 3 h 8" name="T7"/>
                <a:gd fmla="*/ 1 w 3" name="T8"/>
                <a:gd fmla="*/ 5 h 8" name="T9"/>
                <a:gd fmla="*/ 1 w 3" name="T10"/>
                <a:gd fmla="*/ 5 h 8" name="T11"/>
                <a:gd fmla="*/ 1 w 3" name="T12"/>
                <a:gd fmla="*/ 6 h 8" name="T13"/>
                <a:gd fmla="*/ 0 w 3" name="T14"/>
                <a:gd fmla="*/ 6 h 8" name="T15"/>
                <a:gd fmla="*/ 0 w 3" name="T16"/>
                <a:gd fmla="*/ 8 h 8" name="T17"/>
                <a:gd fmla="*/ 0 w 3" name="T18"/>
                <a:gd fmla="*/ 6 h 8" name="T19"/>
                <a:gd fmla="*/ 0 w 3" name="T20"/>
                <a:gd fmla="*/ 5 h 8" name="T21"/>
                <a:gd fmla="*/ 0 w 3" name="T22"/>
                <a:gd fmla="*/ 3 h 8" name="T23"/>
                <a:gd fmla="*/ 0 w 3" name="T24"/>
                <a:gd fmla="*/ 1 h 8" name="T25"/>
                <a:gd fmla="*/ 0 w 3" name="T26"/>
                <a:gd fmla="*/ 0 h 8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8" w="3">
                  <a:moveTo>
                    <a:pt x="0" y="0"/>
                  </a:moveTo>
                  <a:lnTo>
                    <a:pt x="0" y="0"/>
                  </a:lnTo>
                  <a:lnTo>
                    <a:pt x="1" y="1"/>
                  </a:lnTo>
                  <a:lnTo>
                    <a:pt x="3" y="3"/>
                  </a:lnTo>
                  <a:lnTo>
                    <a:pt x="1" y="5"/>
                  </a:lnTo>
                  <a:lnTo>
                    <a:pt x="1" y="5"/>
                  </a:lnTo>
                  <a:lnTo>
                    <a:pt x="1" y="6"/>
                  </a:lnTo>
                  <a:lnTo>
                    <a:pt x="0" y="6"/>
                  </a:lnTo>
                  <a:lnTo>
                    <a:pt x="0" y="8"/>
                  </a:lnTo>
                  <a:lnTo>
                    <a:pt x="0" y="6"/>
                  </a:lnTo>
                  <a:lnTo>
                    <a:pt x="0" y="5"/>
                  </a:lnTo>
                  <a:lnTo>
                    <a:pt x="0" y="3"/>
                  </a:lnTo>
                  <a:lnTo>
                    <a:pt x="0" y="1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27" name="iṡ1îḍe">
              <a:extLst>
                <a:ext uri="{FF2B5EF4-FFF2-40B4-BE49-F238E27FC236}">
                  <a16:creationId xmlns:a16="http://schemas.microsoft.com/office/drawing/2014/main" id="{2D36A369-77D9-4D93-A1DF-0912B7DC4C72}"/>
                </a:ext>
              </a:extLst>
            </p:cNvPr>
            <p:cNvSpPr/>
            <p:nvPr/>
          </p:nvSpPr>
          <p:spPr bwMode="auto">
            <a:xfrm>
              <a:off x="11621608" y="5759225"/>
              <a:ext cx="4369" cy="8738"/>
            </a:xfrm>
            <a:custGeom>
              <a:gdLst>
                <a:gd fmla="*/ 1 w 1" name="T0"/>
                <a:gd fmla="*/ 2 h 2" name="T1"/>
                <a:gd fmla="*/ 0 w 1" name="T2"/>
                <a:gd fmla="*/ 2 h 2" name="T3"/>
                <a:gd fmla="*/ 0 w 1" name="T4"/>
                <a:gd fmla="*/ 0 h 2" name="T5"/>
                <a:gd fmla="*/ 0 w 1" name="T6"/>
                <a:gd fmla="*/ 0 h 2" name="T7"/>
                <a:gd fmla="*/ 1 w 1" name="T8"/>
                <a:gd fmla="*/ 2 h 2" name="T9"/>
                <a:gd fmla="*/ 1 w 1" name="T10"/>
                <a:gd fmla="*/ 2 h 2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2" w="1">
                  <a:moveTo>
                    <a:pt x="1" y="2"/>
                  </a:moveTo>
                  <a:lnTo>
                    <a:pt x="0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1" y="2"/>
                  </a:lnTo>
                  <a:lnTo>
                    <a:pt x="1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28" name="ïsḻíḓé">
              <a:extLst>
                <a:ext uri="{FF2B5EF4-FFF2-40B4-BE49-F238E27FC236}">
                  <a16:creationId xmlns:a16="http://schemas.microsoft.com/office/drawing/2014/main" id="{4EFCBFE6-1044-452E-8419-D48BFB3E27E6}"/>
                </a:ext>
              </a:extLst>
            </p:cNvPr>
            <p:cNvSpPr/>
            <p:nvPr/>
          </p:nvSpPr>
          <p:spPr bwMode="auto">
            <a:xfrm>
              <a:off x="11625977" y="5781070"/>
              <a:ext cx="4369" cy="4369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29" name="ïŝlide">
              <a:extLst>
                <a:ext uri="{FF2B5EF4-FFF2-40B4-BE49-F238E27FC236}">
                  <a16:creationId xmlns:a16="http://schemas.microsoft.com/office/drawing/2014/main" id="{AC5687A5-55F4-4C00-9A0F-91D470470052}"/>
                </a:ext>
              </a:extLst>
            </p:cNvPr>
            <p:cNvSpPr/>
            <p:nvPr/>
          </p:nvSpPr>
          <p:spPr bwMode="auto">
            <a:xfrm>
              <a:off x="11643453" y="5759225"/>
              <a:ext cx="4369" cy="17476"/>
            </a:xfrm>
            <a:custGeom>
              <a:gdLst>
                <a:gd fmla="*/ 0 w 1" name="T0"/>
                <a:gd fmla="*/ 2 h 4" name="T1"/>
                <a:gd fmla="*/ 0 w 1" name="T2"/>
                <a:gd fmla="*/ 0 h 4" name="T3"/>
                <a:gd fmla="*/ 0 w 1" name="T4"/>
                <a:gd fmla="*/ 0 h 4" name="T5"/>
                <a:gd fmla="*/ 0 w 1" name="T6"/>
                <a:gd fmla="*/ 2 h 4" name="T7"/>
                <a:gd fmla="*/ 1 w 1" name="T8"/>
                <a:gd fmla="*/ 4 h 4" name="T9"/>
                <a:gd fmla="*/ 1 w 1" name="T10"/>
                <a:gd fmla="*/ 4 h 4" name="T11"/>
                <a:gd fmla="*/ 0 w 1" name="T12"/>
                <a:gd fmla="*/ 4 h 4" name="T13"/>
                <a:gd fmla="*/ 0 w 1" name="T14"/>
                <a:gd fmla="*/ 4 h 4" name="T15"/>
                <a:gd fmla="*/ 0 w 1" name="T16"/>
                <a:gd fmla="*/ 2 h 4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4" w="1">
                  <a:moveTo>
                    <a:pt x="0" y="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1" y="4"/>
                  </a:lnTo>
                  <a:lnTo>
                    <a:pt x="1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30" name="íṡḷîḑè">
              <a:extLst>
                <a:ext uri="{FF2B5EF4-FFF2-40B4-BE49-F238E27FC236}">
                  <a16:creationId xmlns:a16="http://schemas.microsoft.com/office/drawing/2014/main" id="{D7D80E3F-1426-4B14-88D1-A64F384970C8}"/>
                </a:ext>
              </a:extLst>
            </p:cNvPr>
            <p:cNvSpPr/>
            <p:nvPr/>
          </p:nvSpPr>
          <p:spPr bwMode="auto">
            <a:xfrm>
              <a:off x="11647822" y="5733010"/>
              <a:ext cx="13107" cy="34952"/>
            </a:xfrm>
            <a:custGeom>
              <a:gdLst>
                <a:gd fmla="*/ 3 w 3" name="T0"/>
                <a:gd fmla="*/ 6 h 8" name="T1"/>
                <a:gd fmla="*/ 3 w 3" name="T2"/>
                <a:gd fmla="*/ 8 h 8" name="T3"/>
                <a:gd fmla="*/ 0 w 3" name="T4"/>
                <a:gd fmla="*/ 5 h 8" name="T5"/>
                <a:gd fmla="*/ 2 w 3" name="T6"/>
                <a:gd fmla="*/ 3 h 8" name="T7"/>
                <a:gd fmla="*/ 3 w 3" name="T8"/>
                <a:gd fmla="*/ 1 h 8" name="T9"/>
                <a:gd fmla="*/ 3 w 3" name="T10"/>
                <a:gd fmla="*/ 1 h 8" name="T11"/>
                <a:gd fmla="*/ 3 w 3" name="T12"/>
                <a:gd fmla="*/ 0 h 8" name="T13"/>
                <a:gd fmla="*/ 3 w 3" name="T14"/>
                <a:gd fmla="*/ 1 h 8" name="T15"/>
                <a:gd fmla="*/ 3 w 3" name="T16"/>
                <a:gd fmla="*/ 1 h 8" name="T17"/>
                <a:gd fmla="*/ 3 w 3" name="T18"/>
                <a:gd fmla="*/ 5 h 8" name="T19"/>
                <a:gd fmla="*/ 3 w 3" name="T20"/>
                <a:gd fmla="*/ 6 h 8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8" w="3">
                  <a:moveTo>
                    <a:pt x="3" y="6"/>
                  </a:moveTo>
                  <a:lnTo>
                    <a:pt x="3" y="8"/>
                  </a:lnTo>
                  <a:lnTo>
                    <a:pt x="0" y="5"/>
                  </a:lnTo>
                  <a:lnTo>
                    <a:pt x="2" y="3"/>
                  </a:lnTo>
                  <a:lnTo>
                    <a:pt x="3" y="1"/>
                  </a:lnTo>
                  <a:lnTo>
                    <a:pt x="3" y="1"/>
                  </a:lnTo>
                  <a:lnTo>
                    <a:pt x="3" y="0"/>
                  </a:lnTo>
                  <a:lnTo>
                    <a:pt x="3" y="1"/>
                  </a:lnTo>
                  <a:lnTo>
                    <a:pt x="3" y="1"/>
                  </a:lnTo>
                  <a:lnTo>
                    <a:pt x="3" y="5"/>
                  </a:lnTo>
                  <a:lnTo>
                    <a:pt x="3" y="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31" name="iṣḷîḍé">
              <a:extLst>
                <a:ext uri="{FF2B5EF4-FFF2-40B4-BE49-F238E27FC236}">
                  <a16:creationId xmlns:a16="http://schemas.microsoft.com/office/drawing/2014/main" id="{BB99412E-0CF1-45AC-A41E-582814D02D2A}"/>
                </a:ext>
              </a:extLst>
            </p:cNvPr>
            <p:cNvSpPr/>
            <p:nvPr/>
          </p:nvSpPr>
          <p:spPr bwMode="auto">
            <a:xfrm>
              <a:off x="11678405" y="5733010"/>
              <a:ext cx="4369" cy="21845"/>
            </a:xfrm>
            <a:custGeom>
              <a:gdLst>
                <a:gd fmla="*/ 0 w 1" name="T0"/>
                <a:gd fmla="*/ 1 h 5" name="T1"/>
                <a:gd fmla="*/ 0 w 1" name="T2"/>
                <a:gd fmla="*/ 0 h 5" name="T3"/>
                <a:gd fmla="*/ 1 w 1" name="T4"/>
                <a:gd fmla="*/ 1 h 5" name="T5"/>
                <a:gd fmla="*/ 1 w 1" name="T6"/>
                <a:gd fmla="*/ 3 h 5" name="T7"/>
                <a:gd fmla="*/ 1 w 1" name="T8"/>
                <a:gd fmla="*/ 3 h 5" name="T9"/>
                <a:gd fmla="*/ 0 w 1" name="T10"/>
                <a:gd fmla="*/ 5 h 5" name="T11"/>
                <a:gd fmla="*/ 0 w 1" name="T12"/>
                <a:gd fmla="*/ 5 h 5" name="T13"/>
                <a:gd fmla="*/ 0 w 1" name="T14"/>
                <a:gd fmla="*/ 3 h 5" name="T15"/>
                <a:gd fmla="*/ 0 w 1" name="T16"/>
                <a:gd fmla="*/ 3 h 5" name="T17"/>
                <a:gd fmla="*/ 0 w 1" name="T18"/>
                <a:gd fmla="*/ 1 h 5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5" w="1">
                  <a:moveTo>
                    <a:pt x="0" y="1"/>
                  </a:moveTo>
                  <a:lnTo>
                    <a:pt x="0" y="0"/>
                  </a:lnTo>
                  <a:lnTo>
                    <a:pt x="1" y="1"/>
                  </a:lnTo>
                  <a:lnTo>
                    <a:pt x="1" y="3"/>
                  </a:lnTo>
                  <a:lnTo>
                    <a:pt x="1" y="3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32" name="iŝlïḑe">
              <a:extLst>
                <a:ext uri="{FF2B5EF4-FFF2-40B4-BE49-F238E27FC236}">
                  <a16:creationId xmlns:a16="http://schemas.microsoft.com/office/drawing/2014/main" id="{308DD810-6C37-43C1-9DFC-81AA8691A34D}"/>
                </a:ext>
              </a:extLst>
            </p:cNvPr>
            <p:cNvSpPr/>
            <p:nvPr/>
          </p:nvSpPr>
          <p:spPr bwMode="auto">
            <a:xfrm>
              <a:off x="11682774" y="5719903"/>
              <a:ext cx="30583" cy="17476"/>
            </a:xfrm>
            <a:custGeom>
              <a:gdLst>
                <a:gd fmla="*/ 0 w 7" name="T0"/>
                <a:gd fmla="*/ 0 h 4" name="T1"/>
                <a:gd fmla="*/ 0 w 7" name="T2"/>
                <a:gd fmla="*/ 0 h 4" name="T3"/>
                <a:gd fmla="*/ 2 w 7" name="T4"/>
                <a:gd fmla="*/ 0 h 4" name="T5"/>
                <a:gd fmla="*/ 4 w 7" name="T6"/>
                <a:gd fmla="*/ 0 h 4" name="T7"/>
                <a:gd fmla="*/ 7 w 7" name="T8"/>
                <a:gd fmla="*/ 0 h 4" name="T9"/>
                <a:gd fmla="*/ 5 w 7" name="T10"/>
                <a:gd fmla="*/ 1 h 4" name="T11"/>
                <a:gd fmla="*/ 5 w 7" name="T12"/>
                <a:gd fmla="*/ 1 h 4" name="T13"/>
                <a:gd fmla="*/ 4 w 7" name="T14"/>
                <a:gd fmla="*/ 3 h 4" name="T15"/>
                <a:gd fmla="*/ 4 w 7" name="T16"/>
                <a:gd fmla="*/ 4 h 4" name="T17"/>
                <a:gd fmla="*/ 4 w 7" name="T18"/>
                <a:gd fmla="*/ 4 h 4" name="T19"/>
                <a:gd fmla="*/ 4 w 7" name="T20"/>
                <a:gd fmla="*/ 4 h 4" name="T21"/>
                <a:gd fmla="*/ 2 w 7" name="T22"/>
                <a:gd fmla="*/ 3 h 4" name="T23"/>
                <a:gd fmla="*/ 0 w 7" name="T24"/>
                <a:gd fmla="*/ 0 h 4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4" w="7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4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5" y="1"/>
                  </a:lnTo>
                  <a:lnTo>
                    <a:pt x="4" y="3"/>
                  </a:lnTo>
                  <a:lnTo>
                    <a:pt x="4" y="4"/>
                  </a:lnTo>
                  <a:lnTo>
                    <a:pt x="4" y="4"/>
                  </a:lnTo>
                  <a:lnTo>
                    <a:pt x="4" y="4"/>
                  </a:lnTo>
                  <a:lnTo>
                    <a:pt x="2" y="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33" name="îśḻide">
              <a:extLst>
                <a:ext uri="{FF2B5EF4-FFF2-40B4-BE49-F238E27FC236}">
                  <a16:creationId xmlns:a16="http://schemas.microsoft.com/office/drawing/2014/main" id="{70A585E9-FF56-46AE-B038-5358C6604A57}"/>
                </a:ext>
              </a:extLst>
            </p:cNvPr>
            <p:cNvSpPr/>
            <p:nvPr/>
          </p:nvSpPr>
          <p:spPr bwMode="auto">
            <a:xfrm>
              <a:off x="11735203" y="5759225"/>
              <a:ext cx="26214" cy="21845"/>
            </a:xfrm>
            <a:custGeom>
              <a:gdLst>
                <a:gd fmla="*/ 6 w 6" name="T0"/>
                <a:gd fmla="*/ 5 h 5" name="T1"/>
                <a:gd fmla="*/ 6 w 6" name="T2"/>
                <a:gd fmla="*/ 5 h 5" name="T3"/>
                <a:gd fmla="*/ 3 w 6" name="T4"/>
                <a:gd fmla="*/ 5 h 5" name="T5"/>
                <a:gd fmla="*/ 1 w 6" name="T6"/>
                <a:gd fmla="*/ 5 h 5" name="T7"/>
                <a:gd fmla="*/ 0 w 6" name="T8"/>
                <a:gd fmla="*/ 5 h 5" name="T9"/>
                <a:gd fmla="*/ 1 w 6" name="T10"/>
                <a:gd fmla="*/ 4 h 5" name="T11"/>
                <a:gd fmla="*/ 1 w 6" name="T12"/>
                <a:gd fmla="*/ 4 h 5" name="T13"/>
                <a:gd fmla="*/ 3 w 6" name="T14"/>
                <a:gd fmla="*/ 2 h 5" name="T15"/>
                <a:gd fmla="*/ 3 w 6" name="T16"/>
                <a:gd fmla="*/ 0 h 5" name="T17"/>
                <a:gd fmla="*/ 3 w 6" name="T18"/>
                <a:gd fmla="*/ 0 h 5" name="T19"/>
                <a:gd fmla="*/ 6 w 6" name="T20"/>
                <a:gd fmla="*/ 4 h 5" name="T21"/>
                <a:gd fmla="*/ 6 w 6" name="T22"/>
                <a:gd fmla="*/ 5 h 5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5" w="6">
                  <a:moveTo>
                    <a:pt x="6" y="5"/>
                  </a:moveTo>
                  <a:lnTo>
                    <a:pt x="6" y="5"/>
                  </a:lnTo>
                  <a:lnTo>
                    <a:pt x="3" y="5"/>
                  </a:lnTo>
                  <a:lnTo>
                    <a:pt x="1" y="5"/>
                  </a:lnTo>
                  <a:lnTo>
                    <a:pt x="0" y="5"/>
                  </a:lnTo>
                  <a:lnTo>
                    <a:pt x="1" y="4"/>
                  </a:lnTo>
                  <a:lnTo>
                    <a:pt x="1" y="4"/>
                  </a:lnTo>
                  <a:lnTo>
                    <a:pt x="3" y="2"/>
                  </a:lnTo>
                  <a:lnTo>
                    <a:pt x="3" y="0"/>
                  </a:lnTo>
                  <a:lnTo>
                    <a:pt x="3" y="0"/>
                  </a:lnTo>
                  <a:lnTo>
                    <a:pt x="6" y="4"/>
                  </a:lnTo>
                  <a:lnTo>
                    <a:pt x="6" y="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34" name="ïṩḻïḑè">
              <a:extLst>
                <a:ext uri="{FF2B5EF4-FFF2-40B4-BE49-F238E27FC236}">
                  <a16:creationId xmlns:a16="http://schemas.microsoft.com/office/drawing/2014/main" id="{48FE4F1B-3ADE-4F26-A774-92B911F7B716}"/>
                </a:ext>
              </a:extLst>
            </p:cNvPr>
            <p:cNvSpPr/>
            <p:nvPr/>
          </p:nvSpPr>
          <p:spPr bwMode="auto">
            <a:xfrm>
              <a:off x="11735203" y="5798546"/>
              <a:ext cx="26214" cy="13107"/>
            </a:xfrm>
            <a:custGeom>
              <a:gdLst>
                <a:gd fmla="*/ 5 w 6" name="T0"/>
                <a:gd fmla="*/ 0 h 3" name="T1"/>
                <a:gd fmla="*/ 6 w 6" name="T2"/>
                <a:gd fmla="*/ 0 h 3" name="T3"/>
                <a:gd fmla="*/ 6 w 6" name="T4"/>
                <a:gd fmla="*/ 0 h 3" name="T5"/>
                <a:gd fmla="*/ 6 w 6" name="T6"/>
                <a:gd fmla="*/ 0 h 3" name="T7"/>
                <a:gd fmla="*/ 6 w 6" name="T8"/>
                <a:gd fmla="*/ 0 h 3" name="T9"/>
                <a:gd fmla="*/ 5 w 6" name="T10"/>
                <a:gd fmla="*/ 1 h 3" name="T11"/>
                <a:gd fmla="*/ 5 w 6" name="T12"/>
                <a:gd fmla="*/ 3 h 3" name="T13"/>
                <a:gd fmla="*/ 3 w 6" name="T14"/>
                <a:gd fmla="*/ 3 h 3" name="T15"/>
                <a:gd fmla="*/ 3 w 6" name="T16"/>
                <a:gd fmla="*/ 3 h 3" name="T17"/>
                <a:gd fmla="*/ 3 w 6" name="T18"/>
                <a:gd fmla="*/ 3 h 3" name="T19"/>
                <a:gd fmla="*/ 0 w 6" name="T20"/>
                <a:gd fmla="*/ 0 h 3" name="T21"/>
                <a:gd fmla="*/ 1 w 6" name="T22"/>
                <a:gd fmla="*/ 0 h 3" name="T23"/>
                <a:gd fmla="*/ 1 w 6" name="T24"/>
                <a:gd fmla="*/ 0 h 3" name="T25"/>
                <a:gd fmla="*/ 5 w 6" name="T26"/>
                <a:gd fmla="*/ 0 h 3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3" w="6">
                  <a:moveTo>
                    <a:pt x="5" y="0"/>
                  </a:moveTo>
                  <a:lnTo>
                    <a:pt x="6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5" y="1"/>
                  </a:lnTo>
                  <a:lnTo>
                    <a:pt x="5" y="3"/>
                  </a:lnTo>
                  <a:lnTo>
                    <a:pt x="3" y="3"/>
                  </a:lnTo>
                  <a:lnTo>
                    <a:pt x="3" y="3"/>
                  </a:lnTo>
                  <a:lnTo>
                    <a:pt x="3" y="3"/>
                  </a:lnTo>
                  <a:lnTo>
                    <a:pt x="0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35" name="iśľíḓè">
              <a:extLst>
                <a:ext uri="{FF2B5EF4-FFF2-40B4-BE49-F238E27FC236}">
                  <a16:creationId xmlns:a16="http://schemas.microsoft.com/office/drawing/2014/main" id="{C5F6506C-CBEF-4957-ABD3-2A85A7BE8F37}"/>
                </a:ext>
              </a:extLst>
            </p:cNvPr>
            <p:cNvSpPr/>
            <p:nvPr/>
          </p:nvSpPr>
          <p:spPr bwMode="auto">
            <a:xfrm>
              <a:off x="11682774" y="5759225"/>
              <a:ext cx="30583" cy="21845"/>
            </a:xfrm>
            <a:custGeom>
              <a:gdLst>
                <a:gd fmla="*/ 0 w 7" name="T0"/>
                <a:gd fmla="*/ 4 h 5" name="T1"/>
                <a:gd fmla="*/ 2 w 7" name="T2"/>
                <a:gd fmla="*/ 2 h 5" name="T3"/>
                <a:gd fmla="*/ 2 w 7" name="T4"/>
                <a:gd fmla="*/ 2 h 5" name="T5"/>
                <a:gd fmla="*/ 4 w 7" name="T6"/>
                <a:gd fmla="*/ 0 h 5" name="T7"/>
                <a:gd fmla="*/ 4 w 7" name="T8"/>
                <a:gd fmla="*/ 0 h 5" name="T9"/>
                <a:gd fmla="*/ 4 w 7" name="T10"/>
                <a:gd fmla="*/ 0 h 5" name="T11"/>
                <a:gd fmla="*/ 7 w 7" name="T12"/>
                <a:gd fmla="*/ 5 h 5" name="T13"/>
                <a:gd fmla="*/ 7 w 7" name="T14"/>
                <a:gd fmla="*/ 5 h 5" name="T15"/>
                <a:gd fmla="*/ 5 w 7" name="T16"/>
                <a:gd fmla="*/ 5 h 5" name="T17"/>
                <a:gd fmla="*/ 2 w 7" name="T18"/>
                <a:gd fmla="*/ 5 h 5" name="T19"/>
                <a:gd fmla="*/ 0 w 7" name="T20"/>
                <a:gd fmla="*/ 5 h 5" name="T21"/>
                <a:gd fmla="*/ 0 w 7" name="T22"/>
                <a:gd fmla="*/ 4 h 5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5" w="7">
                  <a:moveTo>
                    <a:pt x="0" y="4"/>
                  </a:moveTo>
                  <a:lnTo>
                    <a:pt x="2" y="2"/>
                  </a:lnTo>
                  <a:lnTo>
                    <a:pt x="2" y="2"/>
                  </a:lnTo>
                  <a:lnTo>
                    <a:pt x="4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7" y="5"/>
                  </a:lnTo>
                  <a:lnTo>
                    <a:pt x="7" y="5"/>
                  </a:lnTo>
                  <a:lnTo>
                    <a:pt x="5" y="5"/>
                  </a:lnTo>
                  <a:lnTo>
                    <a:pt x="2" y="5"/>
                  </a:lnTo>
                  <a:lnTo>
                    <a:pt x="0" y="5"/>
                  </a:lnTo>
                  <a:lnTo>
                    <a:pt x="0" y="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36" name="iṡḷîḑê">
              <a:extLst>
                <a:ext uri="{FF2B5EF4-FFF2-40B4-BE49-F238E27FC236}">
                  <a16:creationId xmlns:a16="http://schemas.microsoft.com/office/drawing/2014/main" id="{EACAA600-B7C4-4B01-9F4D-5FA0FC4FD561}"/>
                </a:ext>
              </a:extLst>
            </p:cNvPr>
            <p:cNvSpPr/>
            <p:nvPr/>
          </p:nvSpPr>
          <p:spPr bwMode="auto">
            <a:xfrm>
              <a:off x="11796369" y="5868450"/>
              <a:ext cx="21845" cy="21845"/>
            </a:xfrm>
            <a:custGeom>
              <a:gdLst>
                <a:gd fmla="*/ 2 w 5" name="T0"/>
                <a:gd fmla="*/ 0 h 5" name="T1"/>
                <a:gd fmla="*/ 4 w 5" name="T2"/>
                <a:gd fmla="*/ 0 h 5" name="T3"/>
                <a:gd fmla="*/ 5 w 5" name="T4"/>
                <a:gd fmla="*/ 0 h 5" name="T5"/>
                <a:gd fmla="*/ 5 w 5" name="T6"/>
                <a:gd fmla="*/ 0 h 5" name="T7"/>
                <a:gd fmla="*/ 5 w 5" name="T8"/>
                <a:gd fmla="*/ 0 h 5" name="T9"/>
                <a:gd fmla="*/ 5 w 5" name="T10"/>
                <a:gd fmla="*/ 0 h 5" name="T11"/>
                <a:gd fmla="*/ 5 w 5" name="T12"/>
                <a:gd fmla="*/ 2 h 5" name="T13"/>
                <a:gd fmla="*/ 5 w 5" name="T14"/>
                <a:gd fmla="*/ 3 h 5" name="T15"/>
                <a:gd fmla="*/ 5 w 5" name="T16"/>
                <a:gd fmla="*/ 3 h 5" name="T17"/>
                <a:gd fmla="*/ 5 w 5" name="T18"/>
                <a:gd fmla="*/ 5 h 5" name="T19"/>
                <a:gd fmla="*/ 5 w 5" name="T20"/>
                <a:gd fmla="*/ 5 h 5" name="T21"/>
                <a:gd fmla="*/ 0 w 5" name="T22"/>
                <a:gd fmla="*/ 0 h 5" name="T23"/>
                <a:gd fmla="*/ 0 w 5" name="T24"/>
                <a:gd fmla="*/ 0 h 5" name="T25"/>
                <a:gd fmla="*/ 2 w 5" name="T26"/>
                <a:gd fmla="*/ 0 h 5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5" w="5">
                  <a:moveTo>
                    <a:pt x="2" y="0"/>
                  </a:moveTo>
                  <a:lnTo>
                    <a:pt x="4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5" y="2"/>
                  </a:lnTo>
                  <a:lnTo>
                    <a:pt x="5" y="3"/>
                  </a:lnTo>
                  <a:lnTo>
                    <a:pt x="5" y="3"/>
                  </a:lnTo>
                  <a:lnTo>
                    <a:pt x="5" y="5"/>
                  </a:lnTo>
                  <a:lnTo>
                    <a:pt x="5" y="5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37" name="ísļíḋe">
              <a:extLst>
                <a:ext uri="{FF2B5EF4-FFF2-40B4-BE49-F238E27FC236}">
                  <a16:creationId xmlns:a16="http://schemas.microsoft.com/office/drawing/2014/main" id="{FFFC4CA2-07A4-4F18-A496-14EB621730FE}"/>
                </a:ext>
              </a:extLst>
            </p:cNvPr>
            <p:cNvSpPr/>
            <p:nvPr/>
          </p:nvSpPr>
          <p:spPr bwMode="auto">
            <a:xfrm>
              <a:off x="11770155" y="5912141"/>
              <a:ext cx="26214" cy="21845"/>
            </a:xfrm>
            <a:custGeom>
              <a:gdLst>
                <a:gd fmla="*/ 3 w 6" name="T0"/>
                <a:gd fmla="*/ 5 h 5" name="T1"/>
                <a:gd fmla="*/ 1 w 6" name="T2"/>
                <a:gd fmla="*/ 5 h 5" name="T3"/>
                <a:gd fmla="*/ 0 w 6" name="T4"/>
                <a:gd fmla="*/ 5 h 5" name="T5"/>
                <a:gd fmla="*/ 1 w 6" name="T6"/>
                <a:gd fmla="*/ 5 h 5" name="T7"/>
                <a:gd fmla="*/ 1 w 6" name="T8"/>
                <a:gd fmla="*/ 3 h 5" name="T9"/>
                <a:gd fmla="*/ 1 w 6" name="T10"/>
                <a:gd fmla="*/ 1 h 5" name="T11"/>
                <a:gd fmla="*/ 1 w 6" name="T12"/>
                <a:gd fmla="*/ 0 h 5" name="T13"/>
                <a:gd fmla="*/ 3 w 6" name="T14"/>
                <a:gd fmla="*/ 1 h 5" name="T15"/>
                <a:gd fmla="*/ 6 w 6" name="T16"/>
                <a:gd fmla="*/ 5 h 5" name="T17"/>
                <a:gd fmla="*/ 6 w 6" name="T18"/>
                <a:gd fmla="*/ 5 h 5" name="T19"/>
                <a:gd fmla="*/ 5 w 6" name="T20"/>
                <a:gd fmla="*/ 5 h 5" name="T21"/>
                <a:gd fmla="*/ 3 w 6" name="T22"/>
                <a:gd fmla="*/ 5 h 5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5" w="6">
                  <a:moveTo>
                    <a:pt x="3" y="5"/>
                  </a:moveTo>
                  <a:lnTo>
                    <a:pt x="1" y="5"/>
                  </a:lnTo>
                  <a:lnTo>
                    <a:pt x="0" y="5"/>
                  </a:lnTo>
                  <a:lnTo>
                    <a:pt x="1" y="5"/>
                  </a:lnTo>
                  <a:lnTo>
                    <a:pt x="1" y="3"/>
                  </a:lnTo>
                  <a:lnTo>
                    <a:pt x="1" y="1"/>
                  </a:lnTo>
                  <a:lnTo>
                    <a:pt x="1" y="0"/>
                  </a:lnTo>
                  <a:lnTo>
                    <a:pt x="3" y="1"/>
                  </a:lnTo>
                  <a:lnTo>
                    <a:pt x="6" y="5"/>
                  </a:lnTo>
                  <a:lnTo>
                    <a:pt x="6" y="5"/>
                  </a:lnTo>
                  <a:lnTo>
                    <a:pt x="5" y="5"/>
                  </a:lnTo>
                  <a:lnTo>
                    <a:pt x="3" y="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38" name="íS1iḑé">
              <a:extLst>
                <a:ext uri="{FF2B5EF4-FFF2-40B4-BE49-F238E27FC236}">
                  <a16:creationId xmlns:a16="http://schemas.microsoft.com/office/drawing/2014/main" id="{F95311F6-C384-492A-A299-FAC663111FA6}"/>
                </a:ext>
              </a:extLst>
            </p:cNvPr>
            <p:cNvSpPr/>
            <p:nvPr/>
          </p:nvSpPr>
          <p:spPr bwMode="auto">
            <a:xfrm>
              <a:off x="11682774" y="5837867"/>
              <a:ext cx="30583" cy="21845"/>
            </a:xfrm>
            <a:custGeom>
              <a:gdLst>
                <a:gd fmla="*/ 4 w 7" name="T0"/>
                <a:gd fmla="*/ 5 h 5" name="T1"/>
                <a:gd fmla="*/ 4 w 7" name="T2"/>
                <a:gd fmla="*/ 5 h 5" name="T3"/>
                <a:gd fmla="*/ 2 w 7" name="T4"/>
                <a:gd fmla="*/ 5 h 5" name="T5"/>
                <a:gd fmla="*/ 0 w 7" name="T6"/>
                <a:gd fmla="*/ 5 h 5" name="T7"/>
                <a:gd fmla="*/ 0 w 7" name="T8"/>
                <a:gd fmla="*/ 4 h 5" name="T9"/>
                <a:gd fmla="*/ 2 w 7" name="T10"/>
                <a:gd fmla="*/ 2 h 5" name="T11"/>
                <a:gd fmla="*/ 2 w 7" name="T12"/>
                <a:gd fmla="*/ 2 h 5" name="T13"/>
                <a:gd fmla="*/ 2 w 7" name="T14"/>
                <a:gd fmla="*/ 0 h 5" name="T15"/>
                <a:gd fmla="*/ 4 w 7" name="T16"/>
                <a:gd fmla="*/ 0 h 5" name="T17"/>
                <a:gd fmla="*/ 4 w 7" name="T18"/>
                <a:gd fmla="*/ 0 h 5" name="T19"/>
                <a:gd fmla="*/ 4 w 7" name="T20"/>
                <a:gd fmla="*/ 2 h 5" name="T21"/>
                <a:gd fmla="*/ 7 w 7" name="T22"/>
                <a:gd fmla="*/ 5 h 5" name="T23"/>
                <a:gd fmla="*/ 7 w 7" name="T24"/>
                <a:gd fmla="*/ 5 h 5" name="T25"/>
                <a:gd fmla="*/ 4 w 7" name="T26"/>
                <a:gd fmla="*/ 5 h 5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5" w="7">
                  <a:moveTo>
                    <a:pt x="4" y="5"/>
                  </a:moveTo>
                  <a:lnTo>
                    <a:pt x="4" y="5"/>
                  </a:lnTo>
                  <a:lnTo>
                    <a:pt x="2" y="5"/>
                  </a:lnTo>
                  <a:lnTo>
                    <a:pt x="0" y="5"/>
                  </a:lnTo>
                  <a:lnTo>
                    <a:pt x="0" y="4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4" y="2"/>
                  </a:lnTo>
                  <a:lnTo>
                    <a:pt x="7" y="5"/>
                  </a:lnTo>
                  <a:lnTo>
                    <a:pt x="7" y="5"/>
                  </a:lnTo>
                  <a:lnTo>
                    <a:pt x="4" y="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39" name="i$lîḓe">
              <a:extLst>
                <a:ext uri="{FF2B5EF4-FFF2-40B4-BE49-F238E27FC236}">
                  <a16:creationId xmlns:a16="http://schemas.microsoft.com/office/drawing/2014/main" id="{4349C3EA-C03B-45EC-8481-ACDBB08CC1A4}"/>
                </a:ext>
              </a:extLst>
            </p:cNvPr>
            <p:cNvSpPr/>
            <p:nvPr/>
          </p:nvSpPr>
          <p:spPr bwMode="auto">
            <a:xfrm>
              <a:off x="11735203" y="5837867"/>
              <a:ext cx="26214" cy="17476"/>
            </a:xfrm>
            <a:custGeom>
              <a:gdLst>
                <a:gd fmla="*/ 6 w 6" name="T0"/>
                <a:gd fmla="*/ 4 h 4" name="T1"/>
                <a:gd fmla="*/ 5 w 6" name="T2"/>
                <a:gd fmla="*/ 4 h 4" name="T3"/>
                <a:gd fmla="*/ 3 w 6" name="T4"/>
                <a:gd fmla="*/ 4 h 4" name="T5"/>
                <a:gd fmla="*/ 1 w 6" name="T6"/>
                <a:gd fmla="*/ 4 h 4" name="T7"/>
                <a:gd fmla="*/ 0 w 6" name="T8"/>
                <a:gd fmla="*/ 4 h 4" name="T9"/>
                <a:gd fmla="*/ 1 w 6" name="T10"/>
                <a:gd fmla="*/ 4 h 4" name="T11"/>
                <a:gd fmla="*/ 1 w 6" name="T12"/>
                <a:gd fmla="*/ 2 h 4" name="T13"/>
                <a:gd fmla="*/ 1 w 6" name="T14"/>
                <a:gd fmla="*/ 2 h 4" name="T15"/>
                <a:gd fmla="*/ 3 w 6" name="T16"/>
                <a:gd fmla="*/ 0 h 4" name="T17"/>
                <a:gd fmla="*/ 3 w 6" name="T18"/>
                <a:gd fmla="*/ 0 h 4" name="T19"/>
                <a:gd fmla="*/ 5 w 6" name="T20"/>
                <a:gd fmla="*/ 0 h 4" name="T21"/>
                <a:gd fmla="*/ 6 w 6" name="T22"/>
                <a:gd fmla="*/ 4 h 4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4" w="6">
                  <a:moveTo>
                    <a:pt x="6" y="4"/>
                  </a:moveTo>
                  <a:lnTo>
                    <a:pt x="5" y="4"/>
                  </a:lnTo>
                  <a:lnTo>
                    <a:pt x="3" y="4"/>
                  </a:lnTo>
                  <a:lnTo>
                    <a:pt x="1" y="4"/>
                  </a:lnTo>
                  <a:lnTo>
                    <a:pt x="0" y="4"/>
                  </a:lnTo>
                  <a:lnTo>
                    <a:pt x="1" y="4"/>
                  </a:lnTo>
                  <a:lnTo>
                    <a:pt x="1" y="2"/>
                  </a:lnTo>
                  <a:lnTo>
                    <a:pt x="1" y="2"/>
                  </a:lnTo>
                  <a:lnTo>
                    <a:pt x="3" y="0"/>
                  </a:lnTo>
                  <a:lnTo>
                    <a:pt x="3" y="0"/>
                  </a:lnTo>
                  <a:lnTo>
                    <a:pt x="5" y="0"/>
                  </a:lnTo>
                  <a:lnTo>
                    <a:pt x="6" y="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40" name="íS1íḓe">
              <a:extLst>
                <a:ext uri="{FF2B5EF4-FFF2-40B4-BE49-F238E27FC236}">
                  <a16:creationId xmlns:a16="http://schemas.microsoft.com/office/drawing/2014/main" id="{491BB5BD-736D-4D7A-B8D9-94379494DB79}"/>
                </a:ext>
              </a:extLst>
            </p:cNvPr>
            <p:cNvSpPr/>
            <p:nvPr/>
          </p:nvSpPr>
          <p:spPr bwMode="auto">
            <a:xfrm>
              <a:off x="11739572" y="5868450"/>
              <a:ext cx="30583" cy="21845"/>
            </a:xfrm>
            <a:custGeom>
              <a:gdLst>
                <a:gd fmla="*/ 4 w 7" name="T0"/>
                <a:gd fmla="*/ 0 h 5" name="T1"/>
                <a:gd fmla="*/ 5 w 7" name="T2"/>
                <a:gd fmla="*/ 0 h 5" name="T3"/>
                <a:gd fmla="*/ 7 w 7" name="T4"/>
                <a:gd fmla="*/ 0 h 5" name="T5"/>
                <a:gd fmla="*/ 7 w 7" name="T6"/>
                <a:gd fmla="*/ 0 h 5" name="T7"/>
                <a:gd fmla="*/ 7 w 7" name="T8"/>
                <a:gd fmla="*/ 0 h 5" name="T9"/>
                <a:gd fmla="*/ 7 w 7" name="T10"/>
                <a:gd fmla="*/ 2 h 5" name="T11"/>
                <a:gd fmla="*/ 7 w 7" name="T12"/>
                <a:gd fmla="*/ 3 h 5" name="T13"/>
                <a:gd fmla="*/ 7 w 7" name="T14"/>
                <a:gd fmla="*/ 5 h 5" name="T15"/>
                <a:gd fmla="*/ 5 w 7" name="T16"/>
                <a:gd fmla="*/ 5 h 5" name="T17"/>
                <a:gd fmla="*/ 0 w 7" name="T18"/>
                <a:gd fmla="*/ 0 h 5" name="T19"/>
                <a:gd fmla="*/ 2 w 7" name="T20"/>
                <a:gd fmla="*/ 0 h 5" name="T21"/>
                <a:gd fmla="*/ 4 w 7" name="T22"/>
                <a:gd fmla="*/ 0 h 5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5" w="7">
                  <a:moveTo>
                    <a:pt x="4" y="0"/>
                  </a:moveTo>
                  <a:lnTo>
                    <a:pt x="5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7" y="2"/>
                  </a:lnTo>
                  <a:lnTo>
                    <a:pt x="7" y="3"/>
                  </a:lnTo>
                  <a:lnTo>
                    <a:pt x="7" y="5"/>
                  </a:lnTo>
                  <a:lnTo>
                    <a:pt x="5" y="5"/>
                  </a:lnTo>
                  <a:lnTo>
                    <a:pt x="0" y="0"/>
                  </a:lnTo>
                  <a:lnTo>
                    <a:pt x="2" y="0"/>
                  </a:lnTo>
                  <a:lnTo>
                    <a:pt x="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41" name="iṣḻiḑe">
              <a:extLst>
                <a:ext uri="{FF2B5EF4-FFF2-40B4-BE49-F238E27FC236}">
                  <a16:creationId xmlns:a16="http://schemas.microsoft.com/office/drawing/2014/main" id="{6669121C-E2F5-40B1-A72D-B39B871401DE}"/>
                </a:ext>
              </a:extLst>
            </p:cNvPr>
            <p:cNvSpPr/>
            <p:nvPr/>
          </p:nvSpPr>
          <p:spPr bwMode="auto">
            <a:xfrm>
              <a:off x="11691512" y="5868450"/>
              <a:ext cx="21845" cy="21845"/>
            </a:xfrm>
            <a:custGeom>
              <a:gdLst>
                <a:gd fmla="*/ 3 w 5" name="T0"/>
                <a:gd fmla="*/ 0 h 5" name="T1"/>
                <a:gd fmla="*/ 5 w 5" name="T2"/>
                <a:gd fmla="*/ 0 h 5" name="T3"/>
                <a:gd fmla="*/ 5 w 5" name="T4"/>
                <a:gd fmla="*/ 0 h 5" name="T5"/>
                <a:gd fmla="*/ 5 w 5" name="T6"/>
                <a:gd fmla="*/ 0 h 5" name="T7"/>
                <a:gd fmla="*/ 5 w 5" name="T8"/>
                <a:gd fmla="*/ 0 h 5" name="T9"/>
                <a:gd fmla="*/ 5 w 5" name="T10"/>
                <a:gd fmla="*/ 2 h 5" name="T11"/>
                <a:gd fmla="*/ 5 w 5" name="T12"/>
                <a:gd fmla="*/ 3 h 5" name="T13"/>
                <a:gd fmla="*/ 5 w 5" name="T14"/>
                <a:gd fmla="*/ 5 h 5" name="T15"/>
                <a:gd fmla="*/ 5 w 5" name="T16"/>
                <a:gd fmla="*/ 5 h 5" name="T17"/>
                <a:gd fmla="*/ 0 w 5" name="T18"/>
                <a:gd fmla="*/ 0 h 5" name="T19"/>
                <a:gd fmla="*/ 0 w 5" name="T20"/>
                <a:gd fmla="*/ 0 h 5" name="T21"/>
                <a:gd fmla="*/ 3 w 5" name="T22"/>
                <a:gd fmla="*/ 0 h 5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5" w="5">
                  <a:moveTo>
                    <a:pt x="3" y="0"/>
                  </a:move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5" y="2"/>
                  </a:lnTo>
                  <a:lnTo>
                    <a:pt x="5" y="3"/>
                  </a:lnTo>
                  <a:lnTo>
                    <a:pt x="5" y="5"/>
                  </a:lnTo>
                  <a:lnTo>
                    <a:pt x="5" y="5"/>
                  </a:lnTo>
                  <a:lnTo>
                    <a:pt x="0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42" name="išḷiḓê">
              <a:extLst>
                <a:ext uri="{FF2B5EF4-FFF2-40B4-BE49-F238E27FC236}">
                  <a16:creationId xmlns:a16="http://schemas.microsoft.com/office/drawing/2014/main" id="{273EDC80-E691-4BF4-A504-5FE84124DE02}"/>
                </a:ext>
              </a:extLst>
            </p:cNvPr>
            <p:cNvSpPr/>
            <p:nvPr/>
          </p:nvSpPr>
          <p:spPr bwMode="auto">
            <a:xfrm>
              <a:off x="11634715" y="5877188"/>
              <a:ext cx="26214" cy="13107"/>
            </a:xfrm>
            <a:custGeom>
              <a:gdLst>
                <a:gd fmla="*/ 3 w 6" name="T0"/>
                <a:gd fmla="*/ 0 h 3" name="T1"/>
                <a:gd fmla="*/ 5 w 6" name="T2"/>
                <a:gd fmla="*/ 0 h 3" name="T3"/>
                <a:gd fmla="*/ 6 w 6" name="T4"/>
                <a:gd fmla="*/ 0 h 3" name="T5"/>
                <a:gd fmla="*/ 6 w 6" name="T6"/>
                <a:gd fmla="*/ 0 h 3" name="T7"/>
                <a:gd fmla="*/ 5 w 6" name="T8"/>
                <a:gd fmla="*/ 1 h 3" name="T9"/>
                <a:gd fmla="*/ 5 w 6" name="T10"/>
                <a:gd fmla="*/ 3 h 3" name="T11"/>
                <a:gd fmla="*/ 5 w 6" name="T12"/>
                <a:gd fmla="*/ 3 h 3" name="T13"/>
                <a:gd fmla="*/ 0 w 6" name="T14"/>
                <a:gd fmla="*/ 0 h 3" name="T15"/>
                <a:gd fmla="*/ 0 w 6" name="T16"/>
                <a:gd fmla="*/ 0 h 3" name="T17"/>
                <a:gd fmla="*/ 3 w 6" name="T18"/>
                <a:gd fmla="*/ 0 h 3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3" w="6">
                  <a:moveTo>
                    <a:pt x="3" y="0"/>
                  </a:moveTo>
                  <a:lnTo>
                    <a:pt x="5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5" y="1"/>
                  </a:lnTo>
                  <a:lnTo>
                    <a:pt x="5" y="3"/>
                  </a:lnTo>
                  <a:lnTo>
                    <a:pt x="5" y="3"/>
                  </a:lnTo>
                  <a:lnTo>
                    <a:pt x="0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43" name="îṣ1ïḑé">
              <a:extLst>
                <a:ext uri="{FF2B5EF4-FFF2-40B4-BE49-F238E27FC236}">
                  <a16:creationId xmlns:a16="http://schemas.microsoft.com/office/drawing/2014/main" id="{5D3121E1-590C-40C8-BBD0-A815FD63BF88}"/>
                </a:ext>
              </a:extLst>
            </p:cNvPr>
            <p:cNvSpPr/>
            <p:nvPr/>
          </p:nvSpPr>
          <p:spPr bwMode="auto">
            <a:xfrm>
              <a:off x="11473061" y="5837867"/>
              <a:ext cx="26214" cy="21845"/>
            </a:xfrm>
            <a:custGeom>
              <a:gdLst>
                <a:gd fmla="*/ 6 w 6" name="T0"/>
                <a:gd fmla="*/ 5 h 5" name="T1"/>
                <a:gd fmla="*/ 6 w 6" name="T2"/>
                <a:gd fmla="*/ 5 h 5" name="T3"/>
                <a:gd fmla="*/ 4 w 6" name="T4"/>
                <a:gd fmla="*/ 5 h 5" name="T5"/>
                <a:gd fmla="*/ 1 w 6" name="T6"/>
                <a:gd fmla="*/ 5 h 5" name="T7"/>
                <a:gd fmla="*/ 0 w 6" name="T8"/>
                <a:gd fmla="*/ 5 h 5" name="T9"/>
                <a:gd fmla="*/ 1 w 6" name="T10"/>
                <a:gd fmla="*/ 5 h 5" name="T11"/>
                <a:gd fmla="*/ 1 w 6" name="T12"/>
                <a:gd fmla="*/ 4 h 5" name="T13"/>
                <a:gd fmla="*/ 1 w 6" name="T14"/>
                <a:gd fmla="*/ 2 h 5" name="T15"/>
                <a:gd fmla="*/ 3 w 6" name="T16"/>
                <a:gd fmla="*/ 0 h 5" name="T17"/>
                <a:gd fmla="*/ 3 w 6" name="T18"/>
                <a:gd fmla="*/ 0 h 5" name="T19"/>
                <a:gd fmla="*/ 3 w 6" name="T20"/>
                <a:gd fmla="*/ 2 h 5" name="T21"/>
                <a:gd fmla="*/ 6 w 6" name="T22"/>
                <a:gd fmla="*/ 5 h 5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5" w="6">
                  <a:moveTo>
                    <a:pt x="6" y="5"/>
                  </a:moveTo>
                  <a:lnTo>
                    <a:pt x="6" y="5"/>
                  </a:lnTo>
                  <a:lnTo>
                    <a:pt x="4" y="5"/>
                  </a:lnTo>
                  <a:lnTo>
                    <a:pt x="1" y="5"/>
                  </a:lnTo>
                  <a:lnTo>
                    <a:pt x="0" y="5"/>
                  </a:lnTo>
                  <a:lnTo>
                    <a:pt x="1" y="5"/>
                  </a:lnTo>
                  <a:lnTo>
                    <a:pt x="1" y="4"/>
                  </a:lnTo>
                  <a:lnTo>
                    <a:pt x="1" y="2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2"/>
                  </a:lnTo>
                  <a:lnTo>
                    <a:pt x="6" y="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44" name="íšḷîḋé">
              <a:extLst>
                <a:ext uri="{FF2B5EF4-FFF2-40B4-BE49-F238E27FC236}">
                  <a16:creationId xmlns:a16="http://schemas.microsoft.com/office/drawing/2014/main" id="{187C7EAA-B6FD-48F1-AFE8-77943EC7EEDF}"/>
                </a:ext>
              </a:extLst>
            </p:cNvPr>
            <p:cNvSpPr/>
            <p:nvPr/>
          </p:nvSpPr>
          <p:spPr bwMode="auto">
            <a:xfrm>
              <a:off x="11407526" y="5890295"/>
              <a:ext cx="13107" cy="34952"/>
            </a:xfrm>
            <a:custGeom>
              <a:gdLst>
                <a:gd fmla="*/ 3 w 3" name="T0"/>
                <a:gd fmla="*/ 3 h 8" name="T1"/>
                <a:gd fmla="*/ 3 w 3" name="T2"/>
                <a:gd fmla="*/ 3 h 8" name="T3"/>
                <a:gd fmla="*/ 3 w 3" name="T4"/>
                <a:gd fmla="*/ 3 h 8" name="T5"/>
                <a:gd fmla="*/ 2 w 3" name="T6"/>
                <a:gd fmla="*/ 5 h 8" name="T7"/>
                <a:gd fmla="*/ 0 w 3" name="T8"/>
                <a:gd fmla="*/ 6 h 8" name="T9"/>
                <a:gd fmla="*/ 0 w 3" name="T10"/>
                <a:gd fmla="*/ 8 h 8" name="T11"/>
                <a:gd fmla="*/ 0 w 3" name="T12"/>
                <a:gd fmla="*/ 6 h 8" name="T13"/>
                <a:gd fmla="*/ 0 w 3" name="T14"/>
                <a:gd fmla="*/ 5 h 8" name="T15"/>
                <a:gd fmla="*/ 0 w 3" name="T16"/>
                <a:gd fmla="*/ 1 h 8" name="T17"/>
                <a:gd fmla="*/ 0 w 3" name="T18"/>
                <a:gd fmla="*/ 1 h 8" name="T19"/>
                <a:gd fmla="*/ 0 w 3" name="T20"/>
                <a:gd fmla="*/ 0 h 8" name="T21"/>
                <a:gd fmla="*/ 0 w 3" name="T22"/>
                <a:gd fmla="*/ 0 h 8" name="T23"/>
                <a:gd fmla="*/ 2 w 3" name="T24"/>
                <a:gd fmla="*/ 0 h 8" name="T25"/>
                <a:gd fmla="*/ 3 w 3" name="T26"/>
                <a:gd fmla="*/ 3 h 8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8" w="3">
                  <a:moveTo>
                    <a:pt x="3" y="3"/>
                  </a:moveTo>
                  <a:lnTo>
                    <a:pt x="3" y="3"/>
                  </a:lnTo>
                  <a:lnTo>
                    <a:pt x="3" y="3"/>
                  </a:lnTo>
                  <a:lnTo>
                    <a:pt x="2" y="5"/>
                  </a:lnTo>
                  <a:lnTo>
                    <a:pt x="0" y="6"/>
                  </a:lnTo>
                  <a:lnTo>
                    <a:pt x="0" y="8"/>
                  </a:lnTo>
                  <a:lnTo>
                    <a:pt x="0" y="6"/>
                  </a:lnTo>
                  <a:lnTo>
                    <a:pt x="0" y="5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0"/>
                  </a:lnTo>
                  <a:lnTo>
                    <a:pt x="3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45" name="ïṣļîḍé">
              <a:extLst>
                <a:ext uri="{FF2B5EF4-FFF2-40B4-BE49-F238E27FC236}">
                  <a16:creationId xmlns:a16="http://schemas.microsoft.com/office/drawing/2014/main" id="{BED84436-8432-4E56-9F95-BF244A1EBAEA}"/>
                </a:ext>
              </a:extLst>
            </p:cNvPr>
            <p:cNvSpPr/>
            <p:nvPr/>
          </p:nvSpPr>
          <p:spPr bwMode="auto">
            <a:xfrm>
              <a:off x="11407526" y="5916510"/>
              <a:ext cx="34952" cy="21845"/>
            </a:xfrm>
            <a:custGeom>
              <a:gdLst>
                <a:gd fmla="*/ 8 w 8" name="T0"/>
                <a:gd fmla="*/ 5 h 5" name="T1"/>
                <a:gd fmla="*/ 8 w 8" name="T2"/>
                <a:gd fmla="*/ 5 h 5" name="T3"/>
                <a:gd fmla="*/ 5 w 8" name="T4"/>
                <a:gd fmla="*/ 5 h 5" name="T5"/>
                <a:gd fmla="*/ 3 w 8" name="T6"/>
                <a:gd fmla="*/ 5 h 5" name="T7"/>
                <a:gd fmla="*/ 2 w 8" name="T8"/>
                <a:gd fmla="*/ 5 h 5" name="T9"/>
                <a:gd fmla="*/ 2 w 8" name="T10"/>
                <a:gd fmla="*/ 5 h 5" name="T11"/>
                <a:gd fmla="*/ 0 w 8" name="T12"/>
                <a:gd fmla="*/ 5 h 5" name="T13"/>
                <a:gd fmla="*/ 0 w 8" name="T14"/>
                <a:gd fmla="*/ 5 h 5" name="T15"/>
                <a:gd fmla="*/ 2 w 8" name="T16"/>
                <a:gd fmla="*/ 4 h 5" name="T17"/>
                <a:gd fmla="*/ 2 w 8" name="T18"/>
                <a:gd fmla="*/ 4 h 5" name="T19"/>
                <a:gd fmla="*/ 2 w 8" name="T20"/>
                <a:gd fmla="*/ 4 h 5" name="T21"/>
                <a:gd fmla="*/ 3 w 8" name="T22"/>
                <a:gd fmla="*/ 2 h 5" name="T23"/>
                <a:gd fmla="*/ 5 w 8" name="T24"/>
                <a:gd fmla="*/ 0 h 5" name="T25"/>
                <a:gd fmla="*/ 5 w 8" name="T26"/>
                <a:gd fmla="*/ 0 h 5" name="T27"/>
                <a:gd fmla="*/ 5 w 8" name="T28"/>
                <a:gd fmla="*/ 0 h 5" name="T29"/>
                <a:gd fmla="*/ 8 w 8" name="T30"/>
                <a:gd fmla="*/ 5 h 5" name="T3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b="b" l="0" r="r" t="0"/>
              <a:pathLst>
                <a:path h="5" w="8">
                  <a:moveTo>
                    <a:pt x="8" y="5"/>
                  </a:moveTo>
                  <a:lnTo>
                    <a:pt x="8" y="5"/>
                  </a:lnTo>
                  <a:lnTo>
                    <a:pt x="5" y="5"/>
                  </a:lnTo>
                  <a:lnTo>
                    <a:pt x="3" y="5"/>
                  </a:lnTo>
                  <a:lnTo>
                    <a:pt x="2" y="5"/>
                  </a:lnTo>
                  <a:lnTo>
                    <a:pt x="2" y="5"/>
                  </a:lnTo>
                  <a:lnTo>
                    <a:pt x="0" y="5"/>
                  </a:lnTo>
                  <a:lnTo>
                    <a:pt x="0" y="5"/>
                  </a:lnTo>
                  <a:lnTo>
                    <a:pt x="2" y="4"/>
                  </a:lnTo>
                  <a:lnTo>
                    <a:pt x="2" y="4"/>
                  </a:lnTo>
                  <a:lnTo>
                    <a:pt x="2" y="4"/>
                  </a:lnTo>
                  <a:lnTo>
                    <a:pt x="3" y="2"/>
                  </a:ln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8" y="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46" name="ïşľídé">
              <a:extLst>
                <a:ext uri="{FF2B5EF4-FFF2-40B4-BE49-F238E27FC236}">
                  <a16:creationId xmlns:a16="http://schemas.microsoft.com/office/drawing/2014/main" id="{001331CC-1AF0-414D-9C22-74C2CC77A8AD}"/>
                </a:ext>
              </a:extLst>
            </p:cNvPr>
            <p:cNvSpPr/>
            <p:nvPr/>
          </p:nvSpPr>
          <p:spPr bwMode="auto">
            <a:xfrm>
              <a:off x="11350728" y="5916510"/>
              <a:ext cx="34952" cy="21845"/>
            </a:xfrm>
            <a:custGeom>
              <a:gdLst>
                <a:gd fmla="*/ 6 w 8" name="T0"/>
                <a:gd fmla="*/ 5 h 5" name="T1"/>
                <a:gd fmla="*/ 8 w 8" name="T2"/>
                <a:gd fmla="*/ 5 h 5" name="T3"/>
                <a:gd fmla="*/ 6 w 8" name="T4"/>
                <a:gd fmla="*/ 5 h 5" name="T5"/>
                <a:gd fmla="*/ 5 w 8" name="T6"/>
                <a:gd fmla="*/ 5 h 5" name="T7"/>
                <a:gd fmla="*/ 2 w 8" name="T8"/>
                <a:gd fmla="*/ 5 h 5" name="T9"/>
                <a:gd fmla="*/ 0 w 8" name="T10"/>
                <a:gd fmla="*/ 5 h 5" name="T11"/>
                <a:gd fmla="*/ 0 w 8" name="T12"/>
                <a:gd fmla="*/ 5 h 5" name="T13"/>
                <a:gd fmla="*/ 0 w 8" name="T14"/>
                <a:gd fmla="*/ 5 h 5" name="T15"/>
                <a:gd fmla="*/ 0 w 8" name="T16"/>
                <a:gd fmla="*/ 4 h 5" name="T17"/>
                <a:gd fmla="*/ 2 w 8" name="T18"/>
                <a:gd fmla="*/ 2 h 5" name="T19"/>
                <a:gd fmla="*/ 3 w 8" name="T20"/>
                <a:gd fmla="*/ 2 h 5" name="T21"/>
                <a:gd fmla="*/ 3 w 8" name="T22"/>
                <a:gd fmla="*/ 0 h 5" name="T23"/>
                <a:gd fmla="*/ 3 w 8" name="T24"/>
                <a:gd fmla="*/ 0 h 5" name="T25"/>
                <a:gd fmla="*/ 5 w 8" name="T26"/>
                <a:gd fmla="*/ 0 h 5" name="T27"/>
                <a:gd fmla="*/ 6 w 8" name="T28"/>
                <a:gd fmla="*/ 2 h 5" name="T29"/>
                <a:gd fmla="*/ 6 w 8" name="T30"/>
                <a:gd fmla="*/ 5 h 5" name="T3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b="b" l="0" r="r" t="0"/>
              <a:pathLst>
                <a:path h="5" w="8">
                  <a:moveTo>
                    <a:pt x="6" y="5"/>
                  </a:moveTo>
                  <a:lnTo>
                    <a:pt x="8" y="5"/>
                  </a:lnTo>
                  <a:lnTo>
                    <a:pt x="6" y="5"/>
                  </a:lnTo>
                  <a:lnTo>
                    <a:pt x="5" y="5"/>
                  </a:lnTo>
                  <a:lnTo>
                    <a:pt x="2" y="5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4"/>
                  </a:lnTo>
                  <a:lnTo>
                    <a:pt x="2" y="2"/>
                  </a:lnTo>
                  <a:lnTo>
                    <a:pt x="3" y="2"/>
                  </a:lnTo>
                  <a:lnTo>
                    <a:pt x="3" y="0"/>
                  </a:lnTo>
                  <a:lnTo>
                    <a:pt x="3" y="0"/>
                  </a:lnTo>
                  <a:lnTo>
                    <a:pt x="5" y="0"/>
                  </a:lnTo>
                  <a:lnTo>
                    <a:pt x="6" y="2"/>
                  </a:lnTo>
                  <a:lnTo>
                    <a:pt x="6" y="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47" name="iṡľïďé">
              <a:extLst>
                <a:ext uri="{FF2B5EF4-FFF2-40B4-BE49-F238E27FC236}">
                  <a16:creationId xmlns:a16="http://schemas.microsoft.com/office/drawing/2014/main" id="{3A7E8042-049D-44D6-B9C2-1E27293DD64E}"/>
                </a:ext>
              </a:extLst>
            </p:cNvPr>
            <p:cNvSpPr/>
            <p:nvPr/>
          </p:nvSpPr>
          <p:spPr bwMode="auto">
            <a:xfrm>
              <a:off x="11228396" y="5890295"/>
              <a:ext cx="21845" cy="34952"/>
            </a:xfrm>
            <a:custGeom>
              <a:gdLst>
                <a:gd fmla="*/ 0 w 5" name="T0"/>
                <a:gd fmla="*/ 6 h 8" name="T1"/>
                <a:gd fmla="*/ 4 w 5" name="T2"/>
                <a:gd fmla="*/ 1 h 8" name="T3"/>
                <a:gd fmla="*/ 4 w 5" name="T4"/>
                <a:gd fmla="*/ 1 h 8" name="T5"/>
                <a:gd fmla="*/ 4 w 5" name="T6"/>
                <a:gd fmla="*/ 0 h 8" name="T7"/>
                <a:gd fmla="*/ 5 w 5" name="T8"/>
                <a:gd fmla="*/ 1 h 8" name="T9"/>
                <a:gd fmla="*/ 5 w 5" name="T10"/>
                <a:gd fmla="*/ 3 h 8" name="T11"/>
                <a:gd fmla="*/ 5 w 5" name="T12"/>
                <a:gd fmla="*/ 3 h 8" name="T13"/>
                <a:gd fmla="*/ 0 w 5" name="T14"/>
                <a:gd fmla="*/ 6 h 8" name="T15"/>
                <a:gd fmla="*/ 0 w 5" name="T16"/>
                <a:gd fmla="*/ 8 h 8" name="T17"/>
                <a:gd fmla="*/ 0 w 5" name="T18"/>
                <a:gd fmla="*/ 6 h 8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8" w="5">
                  <a:moveTo>
                    <a:pt x="0" y="6"/>
                  </a:moveTo>
                  <a:lnTo>
                    <a:pt x="4" y="1"/>
                  </a:lnTo>
                  <a:lnTo>
                    <a:pt x="4" y="1"/>
                  </a:lnTo>
                  <a:lnTo>
                    <a:pt x="4" y="0"/>
                  </a:lnTo>
                  <a:lnTo>
                    <a:pt x="5" y="1"/>
                  </a:lnTo>
                  <a:lnTo>
                    <a:pt x="5" y="3"/>
                  </a:lnTo>
                  <a:lnTo>
                    <a:pt x="5" y="3"/>
                  </a:lnTo>
                  <a:lnTo>
                    <a:pt x="0" y="6"/>
                  </a:lnTo>
                  <a:lnTo>
                    <a:pt x="0" y="8"/>
                  </a:lnTo>
                  <a:lnTo>
                    <a:pt x="0" y="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48" name="isľíďe">
              <a:extLst>
                <a:ext uri="{FF2B5EF4-FFF2-40B4-BE49-F238E27FC236}">
                  <a16:creationId xmlns:a16="http://schemas.microsoft.com/office/drawing/2014/main" id="{EFDD7D26-9359-41B3-9B29-944BA6E40547}"/>
                </a:ext>
              </a:extLst>
            </p:cNvPr>
            <p:cNvSpPr/>
            <p:nvPr/>
          </p:nvSpPr>
          <p:spPr bwMode="auto">
            <a:xfrm>
              <a:off x="11263348" y="5894664"/>
              <a:ext cx="21845" cy="30583"/>
            </a:xfrm>
            <a:custGeom>
              <a:gdLst>
                <a:gd fmla="*/ 0 w 5" name="T0"/>
                <a:gd fmla="*/ 4 h 7" name="T1"/>
                <a:gd fmla="*/ 2 w 5" name="T2"/>
                <a:gd fmla="*/ 2 h 7" name="T3"/>
                <a:gd fmla="*/ 4 w 5" name="T4"/>
                <a:gd fmla="*/ 0 h 7" name="T5"/>
                <a:gd fmla="*/ 4 w 5" name="T6"/>
                <a:gd fmla="*/ 0 h 7" name="T7"/>
                <a:gd fmla="*/ 4 w 5" name="T8"/>
                <a:gd fmla="*/ 0 h 7" name="T9"/>
                <a:gd fmla="*/ 5 w 5" name="T10"/>
                <a:gd fmla="*/ 0 h 7" name="T11"/>
                <a:gd fmla="*/ 4 w 5" name="T12"/>
                <a:gd fmla="*/ 0 h 7" name="T13"/>
                <a:gd fmla="*/ 4 w 5" name="T14"/>
                <a:gd fmla="*/ 2 h 7" name="T15"/>
                <a:gd fmla="*/ 4 w 5" name="T16"/>
                <a:gd fmla="*/ 2 h 7" name="T17"/>
                <a:gd fmla="*/ 4 w 5" name="T18"/>
                <a:gd fmla="*/ 4 h 7" name="T19"/>
                <a:gd fmla="*/ 2 w 5" name="T20"/>
                <a:gd fmla="*/ 5 h 7" name="T21"/>
                <a:gd fmla="*/ 2 w 5" name="T22"/>
                <a:gd fmla="*/ 7 h 7" name="T23"/>
                <a:gd fmla="*/ 2 w 5" name="T24"/>
                <a:gd fmla="*/ 7 h 7" name="T25"/>
                <a:gd fmla="*/ 0 w 5" name="T26"/>
                <a:gd fmla="*/ 7 h 7" name="T27"/>
                <a:gd fmla="*/ 0 w 5" name="T28"/>
                <a:gd fmla="*/ 4 h 7" name="T29"/>
                <a:gd fmla="*/ 0 w 5" name="T30"/>
                <a:gd fmla="*/ 4 h 7" name="T3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b="b" l="0" r="r" t="0"/>
              <a:pathLst>
                <a:path h="7" w="5">
                  <a:moveTo>
                    <a:pt x="0" y="4"/>
                  </a:moveTo>
                  <a:lnTo>
                    <a:pt x="2" y="2"/>
                  </a:lnTo>
                  <a:lnTo>
                    <a:pt x="4" y="0"/>
                  </a:lnTo>
                  <a:lnTo>
                    <a:pt x="4" y="0"/>
                  </a:lnTo>
                  <a:lnTo>
                    <a:pt x="4" y="0"/>
                  </a:lnTo>
                  <a:lnTo>
                    <a:pt x="5" y="0"/>
                  </a:lnTo>
                  <a:lnTo>
                    <a:pt x="4" y="0"/>
                  </a:lnTo>
                  <a:lnTo>
                    <a:pt x="4" y="2"/>
                  </a:lnTo>
                  <a:lnTo>
                    <a:pt x="4" y="2"/>
                  </a:lnTo>
                  <a:lnTo>
                    <a:pt x="4" y="4"/>
                  </a:lnTo>
                  <a:lnTo>
                    <a:pt x="2" y="5"/>
                  </a:lnTo>
                  <a:lnTo>
                    <a:pt x="2" y="7"/>
                  </a:lnTo>
                  <a:lnTo>
                    <a:pt x="2" y="7"/>
                  </a:lnTo>
                  <a:lnTo>
                    <a:pt x="0" y="7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49" name="ïṩļídê">
              <a:extLst>
                <a:ext uri="{FF2B5EF4-FFF2-40B4-BE49-F238E27FC236}">
                  <a16:creationId xmlns:a16="http://schemas.microsoft.com/office/drawing/2014/main" id="{F69A95EB-FCD5-4C3C-9241-C611F5935DB2}"/>
                </a:ext>
              </a:extLst>
            </p:cNvPr>
            <p:cNvSpPr/>
            <p:nvPr/>
          </p:nvSpPr>
          <p:spPr bwMode="auto">
            <a:xfrm>
              <a:off x="11285193" y="5890295"/>
              <a:ext cx="21845" cy="34952"/>
            </a:xfrm>
            <a:custGeom>
              <a:gdLst>
                <a:gd fmla="*/ 4 w 5" name="T0"/>
                <a:gd fmla="*/ 1 h 8" name="T1"/>
                <a:gd fmla="*/ 4 w 5" name="T2"/>
                <a:gd fmla="*/ 0 h 8" name="T3"/>
                <a:gd fmla="*/ 4 w 5" name="T4"/>
                <a:gd fmla="*/ 0 h 8" name="T5"/>
                <a:gd fmla="*/ 5 w 5" name="T6"/>
                <a:gd fmla="*/ 1 h 8" name="T7"/>
                <a:gd fmla="*/ 5 w 5" name="T8"/>
                <a:gd fmla="*/ 3 h 8" name="T9"/>
                <a:gd fmla="*/ 5 w 5" name="T10"/>
                <a:gd fmla="*/ 3 h 8" name="T11"/>
                <a:gd fmla="*/ 5 w 5" name="T12"/>
                <a:gd fmla="*/ 3 h 8" name="T13"/>
                <a:gd fmla="*/ 4 w 5" name="T14"/>
                <a:gd fmla="*/ 5 h 8" name="T15"/>
                <a:gd fmla="*/ 2 w 5" name="T16"/>
                <a:gd fmla="*/ 6 h 8" name="T17"/>
                <a:gd fmla="*/ 2 w 5" name="T18"/>
                <a:gd fmla="*/ 6 h 8" name="T19"/>
                <a:gd fmla="*/ 0 w 5" name="T20"/>
                <a:gd fmla="*/ 6 h 8" name="T21"/>
                <a:gd fmla="*/ 0 w 5" name="T22"/>
                <a:gd fmla="*/ 8 h 8" name="T23"/>
                <a:gd fmla="*/ 0 w 5" name="T24"/>
                <a:gd fmla="*/ 6 h 8" name="T25"/>
                <a:gd fmla="*/ 2 w 5" name="T26"/>
                <a:gd fmla="*/ 5 h 8" name="T27"/>
                <a:gd fmla="*/ 2 w 5" name="T28"/>
                <a:gd fmla="*/ 5 h 8" name="T29"/>
                <a:gd fmla="*/ 2 w 5" name="T30"/>
                <a:gd fmla="*/ 3 h 8" name="T31"/>
                <a:gd fmla="*/ 2 w 5" name="T32"/>
                <a:gd fmla="*/ 1 h 8" name="T33"/>
                <a:gd fmla="*/ 4 w 5" name="T34"/>
                <a:gd fmla="*/ 1 h 8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8" w="5">
                  <a:moveTo>
                    <a:pt x="4" y="1"/>
                  </a:moveTo>
                  <a:lnTo>
                    <a:pt x="4" y="0"/>
                  </a:lnTo>
                  <a:lnTo>
                    <a:pt x="4" y="0"/>
                  </a:lnTo>
                  <a:lnTo>
                    <a:pt x="5" y="1"/>
                  </a:lnTo>
                  <a:lnTo>
                    <a:pt x="5" y="3"/>
                  </a:lnTo>
                  <a:lnTo>
                    <a:pt x="5" y="3"/>
                  </a:lnTo>
                  <a:lnTo>
                    <a:pt x="5" y="3"/>
                  </a:lnTo>
                  <a:lnTo>
                    <a:pt x="4" y="5"/>
                  </a:lnTo>
                  <a:lnTo>
                    <a:pt x="2" y="6"/>
                  </a:lnTo>
                  <a:lnTo>
                    <a:pt x="2" y="6"/>
                  </a:lnTo>
                  <a:lnTo>
                    <a:pt x="0" y="6"/>
                  </a:lnTo>
                  <a:lnTo>
                    <a:pt x="0" y="8"/>
                  </a:lnTo>
                  <a:lnTo>
                    <a:pt x="0" y="6"/>
                  </a:lnTo>
                  <a:lnTo>
                    <a:pt x="2" y="5"/>
                  </a:lnTo>
                  <a:lnTo>
                    <a:pt x="2" y="5"/>
                  </a:lnTo>
                  <a:lnTo>
                    <a:pt x="2" y="3"/>
                  </a:lnTo>
                  <a:lnTo>
                    <a:pt x="2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50" name="îṥlíde">
              <a:extLst>
                <a:ext uri="{FF2B5EF4-FFF2-40B4-BE49-F238E27FC236}">
                  <a16:creationId xmlns:a16="http://schemas.microsoft.com/office/drawing/2014/main" id="{4FF24724-5C7B-4A99-A674-094D7F7B29AA}"/>
                </a:ext>
              </a:extLst>
            </p:cNvPr>
            <p:cNvSpPr/>
            <p:nvPr/>
          </p:nvSpPr>
          <p:spPr bwMode="auto">
            <a:xfrm>
              <a:off x="11320145" y="5890295"/>
              <a:ext cx="21845" cy="34952"/>
            </a:xfrm>
            <a:custGeom>
              <a:gdLst>
                <a:gd fmla="*/ 2 w 5" name="T0"/>
                <a:gd fmla="*/ 1 h 8" name="T1"/>
                <a:gd fmla="*/ 4 w 5" name="T2"/>
                <a:gd fmla="*/ 1 h 8" name="T3"/>
                <a:gd fmla="*/ 4 w 5" name="T4"/>
                <a:gd fmla="*/ 1 h 8" name="T5"/>
                <a:gd fmla="*/ 4 w 5" name="T6"/>
                <a:gd fmla="*/ 0 h 8" name="T7"/>
                <a:gd fmla="*/ 5 w 5" name="T8"/>
                <a:gd fmla="*/ 0 h 8" name="T9"/>
                <a:gd fmla="*/ 5 w 5" name="T10"/>
                <a:gd fmla="*/ 0 h 8" name="T11"/>
                <a:gd fmla="*/ 4 w 5" name="T12"/>
                <a:gd fmla="*/ 1 h 8" name="T13"/>
                <a:gd fmla="*/ 4 w 5" name="T14"/>
                <a:gd fmla="*/ 3 h 8" name="T15"/>
                <a:gd fmla="*/ 4 w 5" name="T16"/>
                <a:gd fmla="*/ 3 h 8" name="T17"/>
                <a:gd fmla="*/ 4 w 5" name="T18"/>
                <a:gd fmla="*/ 6 h 8" name="T19"/>
                <a:gd fmla="*/ 2 w 5" name="T20"/>
                <a:gd fmla="*/ 8 h 8" name="T21"/>
                <a:gd fmla="*/ 2 w 5" name="T22"/>
                <a:gd fmla="*/ 8 h 8" name="T23"/>
                <a:gd fmla="*/ 2 w 5" name="T24"/>
                <a:gd fmla="*/ 8 h 8" name="T25"/>
                <a:gd fmla="*/ 2 w 5" name="T26"/>
                <a:gd fmla="*/ 8 h 8" name="T27"/>
                <a:gd fmla="*/ 2 w 5" name="T28"/>
                <a:gd fmla="*/ 6 h 8" name="T29"/>
                <a:gd fmla="*/ 0 w 5" name="T30"/>
                <a:gd fmla="*/ 5 h 8" name="T31"/>
                <a:gd fmla="*/ 0 w 5" name="T32"/>
                <a:gd fmla="*/ 3 h 8" name="T33"/>
                <a:gd fmla="*/ 2 w 5" name="T34"/>
                <a:gd fmla="*/ 1 h 8" name="T3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b="b" l="0" r="r" t="0"/>
              <a:pathLst>
                <a:path h="8" w="5">
                  <a:moveTo>
                    <a:pt x="2" y="1"/>
                  </a:moveTo>
                  <a:lnTo>
                    <a:pt x="4" y="1"/>
                  </a:lnTo>
                  <a:lnTo>
                    <a:pt x="4" y="1"/>
                  </a:lnTo>
                  <a:lnTo>
                    <a:pt x="4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4" y="1"/>
                  </a:lnTo>
                  <a:lnTo>
                    <a:pt x="4" y="3"/>
                  </a:lnTo>
                  <a:lnTo>
                    <a:pt x="4" y="3"/>
                  </a:lnTo>
                  <a:lnTo>
                    <a:pt x="4" y="6"/>
                  </a:lnTo>
                  <a:lnTo>
                    <a:pt x="2" y="8"/>
                  </a:lnTo>
                  <a:lnTo>
                    <a:pt x="2" y="8"/>
                  </a:lnTo>
                  <a:lnTo>
                    <a:pt x="2" y="8"/>
                  </a:lnTo>
                  <a:lnTo>
                    <a:pt x="2" y="8"/>
                  </a:lnTo>
                  <a:lnTo>
                    <a:pt x="2" y="6"/>
                  </a:lnTo>
                  <a:lnTo>
                    <a:pt x="0" y="5"/>
                  </a:lnTo>
                  <a:lnTo>
                    <a:pt x="0" y="3"/>
                  </a:lnTo>
                  <a:lnTo>
                    <a:pt x="2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51" name="îṥļidê">
              <a:extLst>
                <a:ext uri="{FF2B5EF4-FFF2-40B4-BE49-F238E27FC236}">
                  <a16:creationId xmlns:a16="http://schemas.microsoft.com/office/drawing/2014/main" id="{15843D13-D7C1-403D-A110-64D88293E2CE}"/>
                </a:ext>
              </a:extLst>
            </p:cNvPr>
            <p:cNvSpPr/>
            <p:nvPr/>
          </p:nvSpPr>
          <p:spPr bwMode="auto">
            <a:xfrm>
              <a:off x="11285193" y="5916510"/>
              <a:ext cx="34952" cy="21845"/>
            </a:xfrm>
            <a:custGeom>
              <a:gdLst>
                <a:gd fmla="*/ 5 w 8" name="T0"/>
                <a:gd fmla="*/ 5 h 5" name="T1"/>
                <a:gd fmla="*/ 2 w 8" name="T2"/>
                <a:gd fmla="*/ 5 h 5" name="T3"/>
                <a:gd fmla="*/ 0 w 8" name="T4"/>
                <a:gd fmla="*/ 5 h 5" name="T5"/>
                <a:gd fmla="*/ 0 w 8" name="T6"/>
                <a:gd fmla="*/ 5 h 5" name="T7"/>
                <a:gd fmla="*/ 0 w 8" name="T8"/>
                <a:gd fmla="*/ 5 h 5" name="T9"/>
                <a:gd fmla="*/ 2 w 8" name="T10"/>
                <a:gd fmla="*/ 5 h 5" name="T11"/>
                <a:gd fmla="*/ 4 w 8" name="T12"/>
                <a:gd fmla="*/ 4 h 5" name="T13"/>
                <a:gd fmla="*/ 4 w 8" name="T14"/>
                <a:gd fmla="*/ 2 h 5" name="T15"/>
                <a:gd fmla="*/ 5 w 8" name="T16"/>
                <a:gd fmla="*/ 2 h 5" name="T17"/>
                <a:gd fmla="*/ 5 w 8" name="T18"/>
                <a:gd fmla="*/ 0 h 5" name="T19"/>
                <a:gd fmla="*/ 7 w 8" name="T20"/>
                <a:gd fmla="*/ 0 h 5" name="T21"/>
                <a:gd fmla="*/ 7 w 8" name="T22"/>
                <a:gd fmla="*/ 4 h 5" name="T23"/>
                <a:gd fmla="*/ 8 w 8" name="T24"/>
                <a:gd fmla="*/ 5 h 5" name="T25"/>
                <a:gd fmla="*/ 8 w 8" name="T26"/>
                <a:gd fmla="*/ 5 h 5" name="T27"/>
                <a:gd fmla="*/ 8 w 8" name="T28"/>
                <a:gd fmla="*/ 5 h 5" name="T29"/>
                <a:gd fmla="*/ 5 w 8" name="T30"/>
                <a:gd fmla="*/ 5 h 5" name="T3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b="b" l="0" r="r" t="0"/>
              <a:pathLst>
                <a:path h="5" w="8">
                  <a:moveTo>
                    <a:pt x="5" y="5"/>
                  </a:moveTo>
                  <a:lnTo>
                    <a:pt x="2" y="5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lnTo>
                    <a:pt x="2" y="5"/>
                  </a:lnTo>
                  <a:lnTo>
                    <a:pt x="4" y="4"/>
                  </a:lnTo>
                  <a:lnTo>
                    <a:pt x="4" y="2"/>
                  </a:lnTo>
                  <a:lnTo>
                    <a:pt x="5" y="2"/>
                  </a:lnTo>
                  <a:lnTo>
                    <a:pt x="5" y="0"/>
                  </a:lnTo>
                  <a:lnTo>
                    <a:pt x="7" y="0"/>
                  </a:lnTo>
                  <a:lnTo>
                    <a:pt x="7" y="4"/>
                  </a:lnTo>
                  <a:lnTo>
                    <a:pt x="8" y="5"/>
                  </a:lnTo>
                  <a:lnTo>
                    <a:pt x="8" y="5"/>
                  </a:lnTo>
                  <a:lnTo>
                    <a:pt x="8" y="5"/>
                  </a:lnTo>
                  <a:lnTo>
                    <a:pt x="5" y="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52" name="ísļíḓe">
              <a:extLst>
                <a:ext uri="{FF2B5EF4-FFF2-40B4-BE49-F238E27FC236}">
                  <a16:creationId xmlns:a16="http://schemas.microsoft.com/office/drawing/2014/main" id="{7F1D0570-01DF-430F-8F95-809F8C376554}"/>
                </a:ext>
              </a:extLst>
            </p:cNvPr>
            <p:cNvSpPr/>
            <p:nvPr/>
          </p:nvSpPr>
          <p:spPr bwMode="auto">
            <a:xfrm>
              <a:off x="11315776" y="5846605"/>
              <a:ext cx="26214" cy="13107"/>
            </a:xfrm>
            <a:custGeom>
              <a:gdLst>
                <a:gd fmla="*/ 0 w 6" name="T0"/>
                <a:gd fmla="*/ 3 h 3" name="T1"/>
                <a:gd fmla="*/ 0 w 6" name="T2"/>
                <a:gd fmla="*/ 3 h 3" name="T3"/>
                <a:gd fmla="*/ 0 w 6" name="T4"/>
                <a:gd fmla="*/ 3 h 3" name="T5"/>
                <a:gd fmla="*/ 1 w 6" name="T6"/>
                <a:gd fmla="*/ 2 h 3" name="T7"/>
                <a:gd fmla="*/ 1 w 6" name="T8"/>
                <a:gd fmla="*/ 2 h 3" name="T9"/>
                <a:gd fmla="*/ 1 w 6" name="T10"/>
                <a:gd fmla="*/ 0 h 3" name="T11"/>
                <a:gd fmla="*/ 3 w 6" name="T12"/>
                <a:gd fmla="*/ 0 h 3" name="T13"/>
                <a:gd fmla="*/ 3 w 6" name="T14"/>
                <a:gd fmla="*/ 0 h 3" name="T15"/>
                <a:gd fmla="*/ 3 w 6" name="T16"/>
                <a:gd fmla="*/ 0 h 3" name="T17"/>
                <a:gd fmla="*/ 6 w 6" name="T18"/>
                <a:gd fmla="*/ 3 h 3" name="T19"/>
                <a:gd fmla="*/ 6 w 6" name="T20"/>
                <a:gd fmla="*/ 3 h 3" name="T21"/>
                <a:gd fmla="*/ 5 w 6" name="T22"/>
                <a:gd fmla="*/ 3 h 3" name="T23"/>
                <a:gd fmla="*/ 3 w 6" name="T24"/>
                <a:gd fmla="*/ 3 h 3" name="T25"/>
                <a:gd fmla="*/ 0 w 6" name="T26"/>
                <a:gd fmla="*/ 3 h 3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3" w="6">
                  <a:moveTo>
                    <a:pt x="0" y="3"/>
                  </a:moveTo>
                  <a:lnTo>
                    <a:pt x="0" y="3"/>
                  </a:lnTo>
                  <a:lnTo>
                    <a:pt x="0" y="3"/>
                  </a:lnTo>
                  <a:lnTo>
                    <a:pt x="1" y="2"/>
                  </a:lnTo>
                  <a:lnTo>
                    <a:pt x="1" y="2"/>
                  </a:lnTo>
                  <a:lnTo>
                    <a:pt x="1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6" y="3"/>
                  </a:lnTo>
                  <a:lnTo>
                    <a:pt x="6" y="3"/>
                  </a:lnTo>
                  <a:lnTo>
                    <a:pt x="5" y="3"/>
                  </a:lnTo>
                  <a:lnTo>
                    <a:pt x="3" y="3"/>
                  </a:ln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53" name="iṡḻïḑe">
              <a:extLst>
                <a:ext uri="{FF2B5EF4-FFF2-40B4-BE49-F238E27FC236}">
                  <a16:creationId xmlns:a16="http://schemas.microsoft.com/office/drawing/2014/main" id="{4C55D15B-0C71-43E8-862F-34D5F65FB311}"/>
                </a:ext>
              </a:extLst>
            </p:cNvPr>
            <p:cNvSpPr/>
            <p:nvPr/>
          </p:nvSpPr>
          <p:spPr bwMode="auto">
            <a:xfrm>
              <a:off x="11376943" y="5890295"/>
              <a:ext cx="17476" cy="34952"/>
            </a:xfrm>
            <a:custGeom>
              <a:gdLst>
                <a:gd fmla="*/ 0 w 4" name="T0"/>
                <a:gd fmla="*/ 3 h 8" name="T1"/>
                <a:gd fmla="*/ 0 w 4" name="T2"/>
                <a:gd fmla="*/ 3 h 8" name="T3"/>
                <a:gd fmla="*/ 2 w 4" name="T4"/>
                <a:gd fmla="*/ 3 h 8" name="T5"/>
                <a:gd fmla="*/ 2 w 4" name="T6"/>
                <a:gd fmla="*/ 3 h 8" name="T7"/>
                <a:gd fmla="*/ 4 w 4" name="T8"/>
                <a:gd fmla="*/ 1 h 8" name="T9"/>
                <a:gd fmla="*/ 4 w 4" name="T10"/>
                <a:gd fmla="*/ 0 h 8" name="T11"/>
                <a:gd fmla="*/ 4 w 4" name="T12"/>
                <a:gd fmla="*/ 1 h 8" name="T13"/>
                <a:gd fmla="*/ 4 w 4" name="T14"/>
                <a:gd fmla="*/ 5 h 8" name="T15"/>
                <a:gd fmla="*/ 4 w 4" name="T16"/>
                <a:gd fmla="*/ 5 h 8" name="T17"/>
                <a:gd fmla="*/ 4 w 4" name="T18"/>
                <a:gd fmla="*/ 6 h 8" name="T19"/>
                <a:gd fmla="*/ 4 w 4" name="T20"/>
                <a:gd fmla="*/ 6 h 8" name="T21"/>
                <a:gd fmla="*/ 4 w 4" name="T22"/>
                <a:gd fmla="*/ 8 h 8" name="T23"/>
                <a:gd fmla="*/ 2 w 4" name="T24"/>
                <a:gd fmla="*/ 5 h 8" name="T25"/>
                <a:gd fmla="*/ 0 w 4" name="T26"/>
                <a:gd fmla="*/ 3 h 8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8" w="4">
                  <a:moveTo>
                    <a:pt x="0" y="3"/>
                  </a:moveTo>
                  <a:lnTo>
                    <a:pt x="0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4" y="1"/>
                  </a:lnTo>
                  <a:lnTo>
                    <a:pt x="4" y="0"/>
                  </a:lnTo>
                  <a:lnTo>
                    <a:pt x="4" y="1"/>
                  </a:lnTo>
                  <a:lnTo>
                    <a:pt x="4" y="5"/>
                  </a:lnTo>
                  <a:lnTo>
                    <a:pt x="4" y="5"/>
                  </a:lnTo>
                  <a:lnTo>
                    <a:pt x="4" y="6"/>
                  </a:lnTo>
                  <a:lnTo>
                    <a:pt x="4" y="6"/>
                  </a:lnTo>
                  <a:lnTo>
                    <a:pt x="4" y="8"/>
                  </a:lnTo>
                  <a:lnTo>
                    <a:pt x="2" y="5"/>
                  </a:ln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54" name="iṥļíḓê">
              <a:extLst>
                <a:ext uri="{FF2B5EF4-FFF2-40B4-BE49-F238E27FC236}">
                  <a16:creationId xmlns:a16="http://schemas.microsoft.com/office/drawing/2014/main" id="{6F90C604-1A02-42F7-89BB-C5E3C1657846}"/>
                </a:ext>
              </a:extLst>
            </p:cNvPr>
            <p:cNvSpPr/>
            <p:nvPr/>
          </p:nvSpPr>
          <p:spPr bwMode="auto">
            <a:xfrm>
              <a:off x="11385681" y="5811653"/>
              <a:ext cx="13107" cy="34952"/>
            </a:xfrm>
            <a:custGeom>
              <a:gdLst>
                <a:gd fmla="*/ 3 w 3" name="T0"/>
                <a:gd fmla="*/ 8 h 8" name="T1"/>
                <a:gd fmla="*/ 2 w 3" name="T2"/>
                <a:gd fmla="*/ 5 h 8" name="T3"/>
                <a:gd fmla="*/ 0 w 3" name="T4"/>
                <a:gd fmla="*/ 5 h 8" name="T5"/>
                <a:gd fmla="*/ 0 w 3" name="T6"/>
                <a:gd fmla="*/ 5 h 8" name="T7"/>
                <a:gd fmla="*/ 2 w 3" name="T8"/>
                <a:gd fmla="*/ 3 h 8" name="T9"/>
                <a:gd fmla="*/ 2 w 3" name="T10"/>
                <a:gd fmla="*/ 1 h 8" name="T11"/>
                <a:gd fmla="*/ 3 w 3" name="T12"/>
                <a:gd fmla="*/ 0 h 8" name="T13"/>
                <a:gd fmla="*/ 3 w 3" name="T14"/>
                <a:gd fmla="*/ 3 h 8" name="T15"/>
                <a:gd fmla="*/ 3 w 3" name="T16"/>
                <a:gd fmla="*/ 3 h 8" name="T17"/>
                <a:gd fmla="*/ 3 w 3" name="T18"/>
                <a:gd fmla="*/ 6 h 8" name="T19"/>
                <a:gd fmla="*/ 3 w 3" name="T20"/>
                <a:gd fmla="*/ 8 h 8" name="T21"/>
                <a:gd fmla="*/ 3 w 3" name="T22"/>
                <a:gd fmla="*/ 8 h 8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8" w="3">
                  <a:moveTo>
                    <a:pt x="3" y="8"/>
                  </a:moveTo>
                  <a:lnTo>
                    <a:pt x="2" y="5"/>
                  </a:lnTo>
                  <a:lnTo>
                    <a:pt x="0" y="5"/>
                  </a:lnTo>
                  <a:lnTo>
                    <a:pt x="0" y="5"/>
                  </a:lnTo>
                  <a:lnTo>
                    <a:pt x="2" y="3"/>
                  </a:lnTo>
                  <a:lnTo>
                    <a:pt x="2" y="1"/>
                  </a:lnTo>
                  <a:lnTo>
                    <a:pt x="3" y="0"/>
                  </a:lnTo>
                  <a:lnTo>
                    <a:pt x="3" y="3"/>
                  </a:lnTo>
                  <a:lnTo>
                    <a:pt x="3" y="3"/>
                  </a:lnTo>
                  <a:lnTo>
                    <a:pt x="3" y="6"/>
                  </a:lnTo>
                  <a:lnTo>
                    <a:pt x="3" y="8"/>
                  </a:lnTo>
                  <a:lnTo>
                    <a:pt x="3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55" name="iṡḻîďé">
              <a:extLst>
                <a:ext uri="{FF2B5EF4-FFF2-40B4-BE49-F238E27FC236}">
                  <a16:creationId xmlns:a16="http://schemas.microsoft.com/office/drawing/2014/main" id="{C627773D-9284-4C2C-B70F-3ACDFB149CAD}"/>
                </a:ext>
              </a:extLst>
            </p:cNvPr>
            <p:cNvSpPr/>
            <p:nvPr/>
          </p:nvSpPr>
          <p:spPr bwMode="auto">
            <a:xfrm flipH="1">
              <a:off x="11337621" y="5789808"/>
              <a:ext cx="0" cy="0"/>
            </a:xfrm>
            <a:custGeom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b="b" l="0" r="r" t="0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56" name="íŝlíḋè">
              <a:extLst>
                <a:ext uri="{FF2B5EF4-FFF2-40B4-BE49-F238E27FC236}">
                  <a16:creationId xmlns:a16="http://schemas.microsoft.com/office/drawing/2014/main" id="{ADFB7BB5-F3CB-41B5-A4D9-411DA360F2B2}"/>
                </a:ext>
              </a:extLst>
            </p:cNvPr>
            <p:cNvSpPr/>
            <p:nvPr/>
          </p:nvSpPr>
          <p:spPr bwMode="auto">
            <a:xfrm>
              <a:off x="11363836" y="5798546"/>
              <a:ext cx="30583" cy="17476"/>
            </a:xfrm>
            <a:custGeom>
              <a:gdLst>
                <a:gd fmla="*/ 0 w 7" name="T0"/>
                <a:gd fmla="*/ 1 h 4" name="T1"/>
                <a:gd fmla="*/ 2 w 7" name="T2"/>
                <a:gd fmla="*/ 1 h 4" name="T3"/>
                <a:gd fmla="*/ 2 w 7" name="T4"/>
                <a:gd fmla="*/ 1 h 4" name="T5"/>
                <a:gd fmla="*/ 5 w 7" name="T6"/>
                <a:gd fmla="*/ 0 h 4" name="T7"/>
                <a:gd fmla="*/ 7 w 7" name="T8"/>
                <a:gd fmla="*/ 0 h 4" name="T9"/>
                <a:gd fmla="*/ 7 w 7" name="T10"/>
                <a:gd fmla="*/ 1 h 4" name="T11"/>
                <a:gd fmla="*/ 5 w 7" name="T12"/>
                <a:gd fmla="*/ 3 h 4" name="T13"/>
                <a:gd fmla="*/ 5 w 7" name="T14"/>
                <a:gd fmla="*/ 3 h 4" name="T15"/>
                <a:gd fmla="*/ 3 w 7" name="T16"/>
                <a:gd fmla="*/ 4 h 4" name="T17"/>
                <a:gd fmla="*/ 3 w 7" name="T18"/>
                <a:gd fmla="*/ 4 h 4" name="T19"/>
                <a:gd fmla="*/ 3 w 7" name="T20"/>
                <a:gd fmla="*/ 4 h 4" name="T21"/>
                <a:gd fmla="*/ 0 w 7" name="T22"/>
                <a:gd fmla="*/ 1 h 4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4" w="7">
                  <a:moveTo>
                    <a:pt x="0" y="1"/>
                  </a:moveTo>
                  <a:lnTo>
                    <a:pt x="2" y="1"/>
                  </a:lnTo>
                  <a:lnTo>
                    <a:pt x="2" y="1"/>
                  </a:lnTo>
                  <a:lnTo>
                    <a:pt x="5" y="0"/>
                  </a:lnTo>
                  <a:lnTo>
                    <a:pt x="7" y="0"/>
                  </a:lnTo>
                  <a:lnTo>
                    <a:pt x="7" y="1"/>
                  </a:lnTo>
                  <a:lnTo>
                    <a:pt x="5" y="3"/>
                  </a:lnTo>
                  <a:lnTo>
                    <a:pt x="5" y="3"/>
                  </a:lnTo>
                  <a:lnTo>
                    <a:pt x="3" y="4"/>
                  </a:lnTo>
                  <a:lnTo>
                    <a:pt x="3" y="4"/>
                  </a:lnTo>
                  <a:lnTo>
                    <a:pt x="3" y="4"/>
                  </a:ln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57" name="išḻîďê">
              <a:extLst>
                <a:ext uri="{FF2B5EF4-FFF2-40B4-BE49-F238E27FC236}">
                  <a16:creationId xmlns:a16="http://schemas.microsoft.com/office/drawing/2014/main" id="{EF197C2A-6B00-44C2-8DBB-2240A9821447}"/>
                </a:ext>
              </a:extLst>
            </p:cNvPr>
            <p:cNvSpPr/>
            <p:nvPr/>
          </p:nvSpPr>
          <p:spPr bwMode="auto">
            <a:xfrm>
              <a:off x="11363836" y="5767963"/>
              <a:ext cx="30583" cy="21845"/>
            </a:xfrm>
            <a:custGeom>
              <a:gdLst>
                <a:gd fmla="*/ 7 w 7" name="T0"/>
                <a:gd fmla="*/ 5 h 5" name="T1"/>
                <a:gd fmla="*/ 7 w 7" name="T2"/>
                <a:gd fmla="*/ 5 h 5" name="T3"/>
                <a:gd fmla="*/ 2 w 7" name="T4"/>
                <a:gd fmla="*/ 5 h 5" name="T5"/>
                <a:gd fmla="*/ 0 w 7" name="T6"/>
                <a:gd fmla="*/ 5 h 5" name="T7"/>
                <a:gd fmla="*/ 2 w 7" name="T8"/>
                <a:gd fmla="*/ 3 h 5" name="T9"/>
                <a:gd fmla="*/ 2 w 7" name="T10"/>
                <a:gd fmla="*/ 2 h 5" name="T11"/>
                <a:gd fmla="*/ 3 w 7" name="T12"/>
                <a:gd fmla="*/ 0 h 5" name="T13"/>
                <a:gd fmla="*/ 3 w 7" name="T14"/>
                <a:gd fmla="*/ 0 h 5" name="T15"/>
                <a:gd fmla="*/ 3 w 7" name="T16"/>
                <a:gd fmla="*/ 0 h 5" name="T17"/>
                <a:gd fmla="*/ 7 w 7" name="T18"/>
                <a:gd fmla="*/ 5 h 5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5" w="7">
                  <a:moveTo>
                    <a:pt x="7" y="5"/>
                  </a:moveTo>
                  <a:lnTo>
                    <a:pt x="7" y="5"/>
                  </a:lnTo>
                  <a:lnTo>
                    <a:pt x="2" y="5"/>
                  </a:lnTo>
                  <a:lnTo>
                    <a:pt x="0" y="5"/>
                  </a:lnTo>
                  <a:lnTo>
                    <a:pt x="2" y="3"/>
                  </a:lnTo>
                  <a:lnTo>
                    <a:pt x="2" y="2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7" y="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58" name="îṣḷíḍé">
              <a:extLst>
                <a:ext uri="{FF2B5EF4-FFF2-40B4-BE49-F238E27FC236}">
                  <a16:creationId xmlns:a16="http://schemas.microsoft.com/office/drawing/2014/main" id="{15405CB8-5D9A-4967-B628-EAE25BBBC3D5}"/>
                </a:ext>
              </a:extLst>
            </p:cNvPr>
            <p:cNvSpPr/>
            <p:nvPr/>
          </p:nvSpPr>
          <p:spPr bwMode="auto">
            <a:xfrm>
              <a:off x="11442478" y="5811653"/>
              <a:ext cx="8738" cy="34952"/>
            </a:xfrm>
            <a:custGeom>
              <a:gdLst>
                <a:gd fmla="*/ 0 w 2" name="T0"/>
                <a:gd fmla="*/ 5 h 8" name="T1"/>
                <a:gd fmla="*/ 0 w 2" name="T2"/>
                <a:gd fmla="*/ 3 h 8" name="T3"/>
                <a:gd fmla="*/ 2 w 2" name="T4"/>
                <a:gd fmla="*/ 1 h 8" name="T5"/>
                <a:gd fmla="*/ 2 w 2" name="T6"/>
                <a:gd fmla="*/ 1 h 8" name="T7"/>
                <a:gd fmla="*/ 2 w 2" name="T8"/>
                <a:gd fmla="*/ 0 h 8" name="T9"/>
                <a:gd fmla="*/ 2 w 2" name="T10"/>
                <a:gd fmla="*/ 1 h 8" name="T11"/>
                <a:gd fmla="*/ 2 w 2" name="T12"/>
                <a:gd fmla="*/ 3 h 8" name="T13"/>
                <a:gd fmla="*/ 2 w 2" name="T14"/>
                <a:gd fmla="*/ 6 h 8" name="T15"/>
                <a:gd fmla="*/ 2 w 2" name="T16"/>
                <a:gd fmla="*/ 8 h 8" name="T17"/>
                <a:gd fmla="*/ 2 w 2" name="T18"/>
                <a:gd fmla="*/ 8 h 8" name="T19"/>
                <a:gd fmla="*/ 2 w 2" name="T20"/>
                <a:gd fmla="*/ 6 h 8" name="T21"/>
                <a:gd fmla="*/ 0 w 2" name="T22"/>
                <a:gd fmla="*/ 5 h 8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8" w="2">
                  <a:moveTo>
                    <a:pt x="0" y="5"/>
                  </a:moveTo>
                  <a:lnTo>
                    <a:pt x="0" y="3"/>
                  </a:lnTo>
                  <a:lnTo>
                    <a:pt x="2" y="1"/>
                  </a:lnTo>
                  <a:lnTo>
                    <a:pt x="2" y="1"/>
                  </a:lnTo>
                  <a:lnTo>
                    <a:pt x="2" y="0"/>
                  </a:lnTo>
                  <a:lnTo>
                    <a:pt x="2" y="1"/>
                  </a:lnTo>
                  <a:lnTo>
                    <a:pt x="2" y="3"/>
                  </a:lnTo>
                  <a:lnTo>
                    <a:pt x="2" y="6"/>
                  </a:lnTo>
                  <a:lnTo>
                    <a:pt x="2" y="8"/>
                  </a:lnTo>
                  <a:lnTo>
                    <a:pt x="2" y="8"/>
                  </a:lnTo>
                  <a:lnTo>
                    <a:pt x="2" y="6"/>
                  </a:lnTo>
                  <a:lnTo>
                    <a:pt x="0" y="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59" name="ïṥḻiḋé">
              <a:extLst>
                <a:ext uri="{FF2B5EF4-FFF2-40B4-BE49-F238E27FC236}">
                  <a16:creationId xmlns:a16="http://schemas.microsoft.com/office/drawing/2014/main" id="{FE225DD5-B57B-419E-8B0F-565771221C30}"/>
                </a:ext>
              </a:extLst>
            </p:cNvPr>
            <p:cNvSpPr/>
            <p:nvPr/>
          </p:nvSpPr>
          <p:spPr bwMode="auto">
            <a:xfrm>
              <a:off x="11464323" y="5811653"/>
              <a:ext cx="13107" cy="34952"/>
            </a:xfrm>
            <a:custGeom>
              <a:gdLst>
                <a:gd fmla="*/ 0 w 3" name="T0"/>
                <a:gd fmla="*/ 1 h 8" name="T1"/>
                <a:gd fmla="*/ 0 w 3" name="T2"/>
                <a:gd fmla="*/ 1 h 8" name="T3"/>
                <a:gd fmla="*/ 0 w 3" name="T4"/>
                <a:gd fmla="*/ 0 h 8" name="T5"/>
                <a:gd fmla="*/ 2 w 3" name="T6"/>
                <a:gd fmla="*/ 3 h 8" name="T7"/>
                <a:gd fmla="*/ 2 w 3" name="T8"/>
                <a:gd fmla="*/ 3 h 8" name="T9"/>
                <a:gd fmla="*/ 3 w 3" name="T10"/>
                <a:gd fmla="*/ 5 h 8" name="T11"/>
                <a:gd fmla="*/ 3 w 3" name="T12"/>
                <a:gd fmla="*/ 5 h 8" name="T13"/>
                <a:gd fmla="*/ 2 w 3" name="T14"/>
                <a:gd fmla="*/ 6 h 8" name="T15"/>
                <a:gd fmla="*/ 2 w 3" name="T16"/>
                <a:gd fmla="*/ 6 h 8" name="T17"/>
                <a:gd fmla="*/ 0 w 3" name="T18"/>
                <a:gd fmla="*/ 8 h 8" name="T19"/>
                <a:gd fmla="*/ 0 w 3" name="T20"/>
                <a:gd fmla="*/ 6 h 8" name="T21"/>
                <a:gd fmla="*/ 0 w 3" name="T22"/>
                <a:gd fmla="*/ 5 h 8" name="T23"/>
                <a:gd fmla="*/ 0 w 3" name="T24"/>
                <a:gd fmla="*/ 3 h 8" name="T25"/>
                <a:gd fmla="*/ 0 w 3" name="T26"/>
                <a:gd fmla="*/ 1 h 8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8" w="3">
                  <a:moveTo>
                    <a:pt x="0" y="1"/>
                  </a:moveTo>
                  <a:lnTo>
                    <a:pt x="0" y="1"/>
                  </a:lnTo>
                  <a:lnTo>
                    <a:pt x="0" y="0"/>
                  </a:lnTo>
                  <a:lnTo>
                    <a:pt x="2" y="3"/>
                  </a:lnTo>
                  <a:lnTo>
                    <a:pt x="2" y="3"/>
                  </a:lnTo>
                  <a:lnTo>
                    <a:pt x="3" y="5"/>
                  </a:lnTo>
                  <a:lnTo>
                    <a:pt x="3" y="5"/>
                  </a:lnTo>
                  <a:lnTo>
                    <a:pt x="2" y="6"/>
                  </a:lnTo>
                  <a:lnTo>
                    <a:pt x="2" y="6"/>
                  </a:lnTo>
                  <a:lnTo>
                    <a:pt x="0" y="8"/>
                  </a:lnTo>
                  <a:lnTo>
                    <a:pt x="0" y="6"/>
                  </a:lnTo>
                  <a:lnTo>
                    <a:pt x="0" y="5"/>
                  </a:lnTo>
                  <a:lnTo>
                    <a:pt x="0" y="3"/>
                  </a:ln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60" name="íSḷîdê">
              <a:extLst>
                <a:ext uri="{FF2B5EF4-FFF2-40B4-BE49-F238E27FC236}">
                  <a16:creationId xmlns:a16="http://schemas.microsoft.com/office/drawing/2014/main" id="{E044D44A-4218-4431-A32F-78597EB13BAA}"/>
                </a:ext>
              </a:extLst>
            </p:cNvPr>
            <p:cNvSpPr/>
            <p:nvPr/>
          </p:nvSpPr>
          <p:spPr bwMode="auto">
            <a:xfrm>
              <a:off x="11529859" y="5877188"/>
              <a:ext cx="26214" cy="13107"/>
            </a:xfrm>
            <a:custGeom>
              <a:gdLst>
                <a:gd fmla="*/ 0 w 6" name="T0"/>
                <a:gd fmla="*/ 0 h 3" name="T1"/>
                <a:gd fmla="*/ 3 w 6" name="T2"/>
                <a:gd fmla="*/ 0 h 3" name="T3"/>
                <a:gd fmla="*/ 4 w 6" name="T4"/>
                <a:gd fmla="*/ 0 h 3" name="T5"/>
                <a:gd fmla="*/ 6 w 6" name="T6"/>
                <a:gd fmla="*/ 0 h 3" name="T7"/>
                <a:gd fmla="*/ 4 w 6" name="T8"/>
                <a:gd fmla="*/ 0 h 3" name="T9"/>
                <a:gd fmla="*/ 4 w 6" name="T10"/>
                <a:gd fmla="*/ 1 h 3" name="T11"/>
                <a:gd fmla="*/ 3 w 6" name="T12"/>
                <a:gd fmla="*/ 3 h 3" name="T13"/>
                <a:gd fmla="*/ 3 w 6" name="T14"/>
                <a:gd fmla="*/ 3 h 3" name="T15"/>
                <a:gd fmla="*/ 3 w 6" name="T16"/>
                <a:gd fmla="*/ 3 h 3" name="T17"/>
                <a:gd fmla="*/ 1 w 6" name="T18"/>
                <a:gd fmla="*/ 1 h 3" name="T19"/>
                <a:gd fmla="*/ 0 w 6" name="T20"/>
                <a:gd fmla="*/ 0 h 3" name="T21"/>
                <a:gd fmla="*/ 0 w 6" name="T22"/>
                <a:gd fmla="*/ 0 h 3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3" w="6">
                  <a:moveTo>
                    <a:pt x="0" y="0"/>
                  </a:moveTo>
                  <a:lnTo>
                    <a:pt x="3" y="0"/>
                  </a:lnTo>
                  <a:lnTo>
                    <a:pt x="4" y="0"/>
                  </a:lnTo>
                  <a:lnTo>
                    <a:pt x="6" y="0"/>
                  </a:lnTo>
                  <a:lnTo>
                    <a:pt x="4" y="0"/>
                  </a:lnTo>
                  <a:lnTo>
                    <a:pt x="4" y="1"/>
                  </a:lnTo>
                  <a:lnTo>
                    <a:pt x="3" y="3"/>
                  </a:lnTo>
                  <a:lnTo>
                    <a:pt x="3" y="3"/>
                  </a:lnTo>
                  <a:lnTo>
                    <a:pt x="3" y="3"/>
                  </a:lnTo>
                  <a:lnTo>
                    <a:pt x="1" y="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61" name="ïṧ1ïďe">
              <a:extLst>
                <a:ext uri="{FF2B5EF4-FFF2-40B4-BE49-F238E27FC236}">
                  <a16:creationId xmlns:a16="http://schemas.microsoft.com/office/drawing/2014/main" id="{A3DFE03E-6CEE-41C6-BAC4-DABE2AA3975A}"/>
                </a:ext>
              </a:extLst>
            </p:cNvPr>
            <p:cNvSpPr/>
            <p:nvPr/>
          </p:nvSpPr>
          <p:spPr bwMode="auto">
            <a:xfrm>
              <a:off x="11529859" y="5837867"/>
              <a:ext cx="17476" cy="21845"/>
            </a:xfrm>
            <a:custGeom>
              <a:gdLst>
                <a:gd fmla="*/ 0 w 4" name="T0"/>
                <a:gd fmla="*/ 4 h 5" name="T1"/>
                <a:gd fmla="*/ 1 w 4" name="T2"/>
                <a:gd fmla="*/ 4 h 5" name="T3"/>
                <a:gd fmla="*/ 1 w 4" name="T4"/>
                <a:gd fmla="*/ 2 h 5" name="T5"/>
                <a:gd fmla="*/ 1 w 4" name="T6"/>
                <a:gd fmla="*/ 0 h 5" name="T7"/>
                <a:gd fmla="*/ 1 w 4" name="T8"/>
                <a:gd fmla="*/ 0 h 5" name="T9"/>
                <a:gd fmla="*/ 3 w 4" name="T10"/>
                <a:gd fmla="*/ 2 h 5" name="T11"/>
                <a:gd fmla="*/ 4 w 4" name="T12"/>
                <a:gd fmla="*/ 5 h 5" name="T13"/>
                <a:gd fmla="*/ 4 w 4" name="T14"/>
                <a:gd fmla="*/ 5 h 5" name="T15"/>
                <a:gd fmla="*/ 3 w 4" name="T16"/>
                <a:gd fmla="*/ 5 h 5" name="T17"/>
                <a:gd fmla="*/ 1 w 4" name="T18"/>
                <a:gd fmla="*/ 5 h 5" name="T19"/>
                <a:gd fmla="*/ 0 w 4" name="T20"/>
                <a:gd fmla="*/ 5 h 5" name="T21"/>
                <a:gd fmla="*/ 0 w 4" name="T22"/>
                <a:gd fmla="*/ 4 h 5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5" w="4">
                  <a:moveTo>
                    <a:pt x="0" y="4"/>
                  </a:moveTo>
                  <a:lnTo>
                    <a:pt x="1" y="4"/>
                  </a:lnTo>
                  <a:lnTo>
                    <a:pt x="1" y="2"/>
                  </a:lnTo>
                  <a:lnTo>
                    <a:pt x="1" y="0"/>
                  </a:lnTo>
                  <a:lnTo>
                    <a:pt x="1" y="0"/>
                  </a:lnTo>
                  <a:lnTo>
                    <a:pt x="3" y="2"/>
                  </a:lnTo>
                  <a:lnTo>
                    <a:pt x="4" y="5"/>
                  </a:lnTo>
                  <a:lnTo>
                    <a:pt x="4" y="5"/>
                  </a:lnTo>
                  <a:lnTo>
                    <a:pt x="3" y="5"/>
                  </a:lnTo>
                  <a:lnTo>
                    <a:pt x="1" y="5"/>
                  </a:lnTo>
                  <a:lnTo>
                    <a:pt x="0" y="5"/>
                  </a:lnTo>
                  <a:lnTo>
                    <a:pt x="0" y="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62" name="ïṣ1îḓé">
              <a:extLst>
                <a:ext uri="{FF2B5EF4-FFF2-40B4-BE49-F238E27FC236}">
                  <a16:creationId xmlns:a16="http://schemas.microsoft.com/office/drawing/2014/main" id="{541730C0-07AD-4E7F-A46C-3EBE57437A6C}"/>
                </a:ext>
              </a:extLst>
            </p:cNvPr>
            <p:cNvSpPr/>
            <p:nvPr/>
          </p:nvSpPr>
          <p:spPr bwMode="auto">
            <a:xfrm>
              <a:off x="11521120" y="5890295"/>
              <a:ext cx="13107" cy="34952"/>
            </a:xfrm>
            <a:custGeom>
              <a:gdLst>
                <a:gd fmla="*/ 3 w 3" name="T0"/>
                <a:gd fmla="*/ 3 h 8" name="T1"/>
                <a:gd fmla="*/ 2 w 3" name="T2"/>
                <a:gd fmla="*/ 5 h 8" name="T3"/>
                <a:gd fmla="*/ 2 w 3" name="T4"/>
                <a:gd fmla="*/ 6 h 8" name="T5"/>
                <a:gd fmla="*/ 0 w 3" name="T6"/>
                <a:gd fmla="*/ 8 h 8" name="T7"/>
                <a:gd fmla="*/ 0 w 3" name="T8"/>
                <a:gd fmla="*/ 5 h 8" name="T9"/>
                <a:gd fmla="*/ 0 w 3" name="T10"/>
                <a:gd fmla="*/ 3 h 8" name="T11"/>
                <a:gd fmla="*/ 0 w 3" name="T12"/>
                <a:gd fmla="*/ 0 h 8" name="T13"/>
                <a:gd fmla="*/ 0 w 3" name="T14"/>
                <a:gd fmla="*/ 0 h 8" name="T15"/>
                <a:gd fmla="*/ 3 w 3" name="T16"/>
                <a:gd fmla="*/ 3 h 8" name="T17"/>
                <a:gd fmla="*/ 3 w 3" name="T18"/>
                <a:gd fmla="*/ 3 h 8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8" w="3">
                  <a:moveTo>
                    <a:pt x="3" y="3"/>
                  </a:moveTo>
                  <a:lnTo>
                    <a:pt x="2" y="5"/>
                  </a:lnTo>
                  <a:lnTo>
                    <a:pt x="2" y="6"/>
                  </a:lnTo>
                  <a:lnTo>
                    <a:pt x="0" y="8"/>
                  </a:lnTo>
                  <a:lnTo>
                    <a:pt x="0" y="5"/>
                  </a:lnTo>
                  <a:lnTo>
                    <a:pt x="0" y="3"/>
                  </a:lnTo>
                  <a:lnTo>
                    <a:pt x="0" y="0"/>
                  </a:lnTo>
                  <a:lnTo>
                    <a:pt x="0" y="0"/>
                  </a:lnTo>
                  <a:lnTo>
                    <a:pt x="3" y="3"/>
                  </a:lnTo>
                  <a:lnTo>
                    <a:pt x="3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63" name="íṩļïďe">
              <a:extLst>
                <a:ext uri="{FF2B5EF4-FFF2-40B4-BE49-F238E27FC236}">
                  <a16:creationId xmlns:a16="http://schemas.microsoft.com/office/drawing/2014/main" id="{699A8E2A-790D-4D06-A5E2-AA5413814737}"/>
                </a:ext>
              </a:extLst>
            </p:cNvPr>
            <p:cNvSpPr/>
            <p:nvPr/>
          </p:nvSpPr>
          <p:spPr bwMode="auto">
            <a:xfrm>
              <a:off x="11577918" y="5837867"/>
              <a:ext cx="26214" cy="21845"/>
            </a:xfrm>
            <a:custGeom>
              <a:gdLst>
                <a:gd fmla="*/ 6 w 6" name="T0"/>
                <a:gd fmla="*/ 5 h 5" name="T1"/>
                <a:gd fmla="*/ 3 w 6" name="T2"/>
                <a:gd fmla="*/ 5 h 5" name="T3"/>
                <a:gd fmla="*/ 2 w 6" name="T4"/>
                <a:gd fmla="*/ 5 h 5" name="T5"/>
                <a:gd fmla="*/ 0 w 6" name="T6"/>
                <a:gd fmla="*/ 5 h 5" name="T7"/>
                <a:gd fmla="*/ 0 w 6" name="T8"/>
                <a:gd fmla="*/ 4 h 5" name="T9"/>
                <a:gd fmla="*/ 2 w 6" name="T10"/>
                <a:gd fmla="*/ 2 h 5" name="T11"/>
                <a:gd fmla="*/ 3 w 6" name="T12"/>
                <a:gd fmla="*/ 0 h 5" name="T13"/>
                <a:gd fmla="*/ 3 w 6" name="T14"/>
                <a:gd fmla="*/ 0 h 5" name="T15"/>
                <a:gd fmla="*/ 3 w 6" name="T16"/>
                <a:gd fmla="*/ 2 h 5" name="T17"/>
                <a:gd fmla="*/ 6 w 6" name="T18"/>
                <a:gd fmla="*/ 5 h 5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5" w="6">
                  <a:moveTo>
                    <a:pt x="6" y="5"/>
                  </a:moveTo>
                  <a:lnTo>
                    <a:pt x="3" y="5"/>
                  </a:lnTo>
                  <a:lnTo>
                    <a:pt x="2" y="5"/>
                  </a:lnTo>
                  <a:lnTo>
                    <a:pt x="0" y="5"/>
                  </a:lnTo>
                  <a:lnTo>
                    <a:pt x="0" y="4"/>
                  </a:lnTo>
                  <a:lnTo>
                    <a:pt x="2" y="2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2"/>
                  </a:lnTo>
                  <a:lnTo>
                    <a:pt x="6" y="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64" name="iŝ1iḓè">
              <a:extLst>
                <a:ext uri="{FF2B5EF4-FFF2-40B4-BE49-F238E27FC236}">
                  <a16:creationId xmlns:a16="http://schemas.microsoft.com/office/drawing/2014/main" id="{4F2BA4D8-7A4B-4C10-A1DF-581B5BF416E6}"/>
                </a:ext>
              </a:extLst>
            </p:cNvPr>
            <p:cNvSpPr/>
            <p:nvPr/>
          </p:nvSpPr>
          <p:spPr bwMode="auto">
            <a:xfrm flipH="1">
              <a:off x="11341990" y="5759225"/>
              <a:ext cx="0" cy="17476"/>
            </a:xfrm>
            <a:custGeom>
              <a:gdLst>
                <a:gd fmla="*/ 2 h 4" name="T0"/>
                <a:gd fmla="*/ 0 h 4" name="T1"/>
                <a:gd fmla="*/ 4 h 4" name="T2"/>
                <a:gd fmla="*/ 4 h 4" name="T3"/>
                <a:gd fmla="*/ 2 h 4" name="T4"/>
                <a:gd fmla="*/ 2 h 4" name="T5"/>
              </a:gdLst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</a:cxnLst>
              <a:rect b="b" l="0" r="r" t="0"/>
              <a:pathLst>
                <a:path h="4">
                  <a:moveTo>
                    <a:pt x="0" y="2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65" name="îṩľïdè">
              <a:extLst>
                <a:ext uri="{FF2B5EF4-FFF2-40B4-BE49-F238E27FC236}">
                  <a16:creationId xmlns:a16="http://schemas.microsoft.com/office/drawing/2014/main" id="{ECE564AC-04F2-46FE-9053-A1A1D173D323}"/>
                </a:ext>
              </a:extLst>
            </p:cNvPr>
            <p:cNvSpPr/>
            <p:nvPr/>
          </p:nvSpPr>
          <p:spPr bwMode="auto">
            <a:xfrm>
              <a:off x="11320145" y="5767963"/>
              <a:ext cx="8738" cy="13107"/>
            </a:xfrm>
            <a:custGeom>
              <a:gdLst>
                <a:gd fmla="*/ 0 w 2" name="T0"/>
                <a:gd fmla="*/ 2 h 3" name="T1"/>
                <a:gd fmla="*/ 0 w 2" name="T2"/>
                <a:gd fmla="*/ 2 h 3" name="T3"/>
                <a:gd fmla="*/ 0 w 2" name="T4"/>
                <a:gd fmla="*/ 0 h 3" name="T5"/>
                <a:gd fmla="*/ 2 w 2" name="T6"/>
                <a:gd fmla="*/ 0 h 3" name="T7"/>
                <a:gd fmla="*/ 2 w 2" name="T8"/>
                <a:gd fmla="*/ 0 h 3" name="T9"/>
                <a:gd fmla="*/ 2 w 2" name="T10"/>
                <a:gd fmla="*/ 2 h 3" name="T11"/>
                <a:gd fmla="*/ 2 w 2" name="T12"/>
                <a:gd fmla="*/ 2 h 3" name="T13"/>
                <a:gd fmla="*/ 2 w 2" name="T14"/>
                <a:gd fmla="*/ 3 h 3" name="T15"/>
                <a:gd fmla="*/ 2 w 2" name="T16"/>
                <a:gd fmla="*/ 3 h 3" name="T17"/>
                <a:gd fmla="*/ 0 w 2" name="T18"/>
                <a:gd fmla="*/ 2 h 3" name="T19"/>
                <a:gd fmla="*/ 0 w 2" name="T20"/>
                <a:gd fmla="*/ 2 h 3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3" w="2">
                  <a:moveTo>
                    <a:pt x="0" y="2"/>
                  </a:moveTo>
                  <a:lnTo>
                    <a:pt x="0" y="2"/>
                  </a:lnTo>
                  <a:lnTo>
                    <a:pt x="0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3"/>
                  </a:lnTo>
                  <a:lnTo>
                    <a:pt x="2" y="3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66" name="îṥḻiḑe">
              <a:extLst>
                <a:ext uri="{FF2B5EF4-FFF2-40B4-BE49-F238E27FC236}">
                  <a16:creationId xmlns:a16="http://schemas.microsoft.com/office/drawing/2014/main" id="{452DAEDA-3420-486B-9BAE-3D93519A2D4B}"/>
                </a:ext>
              </a:extLst>
            </p:cNvPr>
            <p:cNvSpPr/>
            <p:nvPr/>
          </p:nvSpPr>
          <p:spPr bwMode="auto">
            <a:xfrm>
              <a:off x="11307038" y="5877188"/>
              <a:ext cx="30583" cy="17476"/>
            </a:xfrm>
            <a:custGeom>
              <a:gdLst>
                <a:gd fmla="*/ 2 w 7" name="T0"/>
                <a:gd fmla="*/ 0 h 4" name="T1"/>
                <a:gd fmla="*/ 3 w 7" name="T2"/>
                <a:gd fmla="*/ 0 h 4" name="T3"/>
                <a:gd fmla="*/ 5 w 7" name="T4"/>
                <a:gd fmla="*/ 0 h 4" name="T5"/>
                <a:gd fmla="*/ 7 w 7" name="T6"/>
                <a:gd fmla="*/ 0 h 4" name="T7"/>
                <a:gd fmla="*/ 7 w 7" name="T8"/>
                <a:gd fmla="*/ 1 h 4" name="T9"/>
                <a:gd fmla="*/ 5 w 7" name="T10"/>
                <a:gd fmla="*/ 1 h 4" name="T11"/>
                <a:gd fmla="*/ 5 w 7" name="T12"/>
                <a:gd fmla="*/ 1 h 4" name="T13"/>
                <a:gd fmla="*/ 3 w 7" name="T14"/>
                <a:gd fmla="*/ 3 h 4" name="T15"/>
                <a:gd fmla="*/ 3 w 7" name="T16"/>
                <a:gd fmla="*/ 3 h 4" name="T17"/>
                <a:gd fmla="*/ 2 w 7" name="T18"/>
                <a:gd fmla="*/ 4 h 4" name="T19"/>
                <a:gd fmla="*/ 2 w 7" name="T20"/>
                <a:gd fmla="*/ 1 h 4" name="T21"/>
                <a:gd fmla="*/ 0 w 7" name="T22"/>
                <a:gd fmla="*/ 0 h 4" name="T23"/>
                <a:gd fmla="*/ 2 w 7" name="T24"/>
                <a:gd fmla="*/ 0 h 4" name="T25"/>
                <a:gd fmla="*/ 2 w 7" name="T26"/>
                <a:gd fmla="*/ 0 h 4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4" w="7">
                  <a:moveTo>
                    <a:pt x="2" y="0"/>
                  </a:moveTo>
                  <a:lnTo>
                    <a:pt x="3" y="0"/>
                  </a:lnTo>
                  <a:lnTo>
                    <a:pt x="5" y="0"/>
                  </a:lnTo>
                  <a:lnTo>
                    <a:pt x="7" y="0"/>
                  </a:lnTo>
                  <a:lnTo>
                    <a:pt x="7" y="1"/>
                  </a:lnTo>
                  <a:lnTo>
                    <a:pt x="5" y="1"/>
                  </a:lnTo>
                  <a:lnTo>
                    <a:pt x="5" y="1"/>
                  </a:lnTo>
                  <a:lnTo>
                    <a:pt x="3" y="3"/>
                  </a:lnTo>
                  <a:lnTo>
                    <a:pt x="3" y="3"/>
                  </a:lnTo>
                  <a:lnTo>
                    <a:pt x="2" y="4"/>
                  </a:lnTo>
                  <a:lnTo>
                    <a:pt x="2" y="1"/>
                  </a:lnTo>
                  <a:lnTo>
                    <a:pt x="0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67" name="îŝļîḑé">
              <a:extLst>
                <a:ext uri="{FF2B5EF4-FFF2-40B4-BE49-F238E27FC236}">
                  <a16:creationId xmlns:a16="http://schemas.microsoft.com/office/drawing/2014/main" id="{2FD5F042-7C32-4ABC-BD77-AA544A62FBF3}"/>
                </a:ext>
              </a:extLst>
            </p:cNvPr>
            <p:cNvSpPr/>
            <p:nvPr/>
          </p:nvSpPr>
          <p:spPr bwMode="auto">
            <a:xfrm>
              <a:off x="11258979" y="5877188"/>
              <a:ext cx="21845" cy="17476"/>
            </a:xfrm>
            <a:custGeom>
              <a:gdLst>
                <a:gd fmla="*/ 1 w 5" name="T0"/>
                <a:gd fmla="*/ 0 h 4" name="T1"/>
                <a:gd fmla="*/ 3 w 5" name="T2"/>
                <a:gd fmla="*/ 0 h 4" name="T3"/>
                <a:gd fmla="*/ 5 w 5" name="T4"/>
                <a:gd fmla="*/ 0 h 4" name="T5"/>
                <a:gd fmla="*/ 5 w 5" name="T6"/>
                <a:gd fmla="*/ 0 h 4" name="T7"/>
                <a:gd fmla="*/ 5 w 5" name="T8"/>
                <a:gd fmla="*/ 1 h 4" name="T9"/>
                <a:gd fmla="*/ 5 w 5" name="T10"/>
                <a:gd fmla="*/ 1 h 4" name="T11"/>
                <a:gd fmla="*/ 3 w 5" name="T12"/>
                <a:gd fmla="*/ 3 h 4" name="T13"/>
                <a:gd fmla="*/ 1 w 5" name="T14"/>
                <a:gd fmla="*/ 3 h 4" name="T15"/>
                <a:gd fmla="*/ 1 w 5" name="T16"/>
                <a:gd fmla="*/ 3 h 4" name="T17"/>
                <a:gd fmla="*/ 1 w 5" name="T18"/>
                <a:gd fmla="*/ 4 h 4" name="T19"/>
                <a:gd fmla="*/ 0 w 5" name="T20"/>
                <a:gd fmla="*/ 4 h 4" name="T21"/>
                <a:gd fmla="*/ 0 w 5" name="T22"/>
                <a:gd fmla="*/ 4 h 4" name="T23"/>
                <a:gd fmla="*/ 0 w 5" name="T24"/>
                <a:gd fmla="*/ 1 h 4" name="T25"/>
                <a:gd fmla="*/ 0 w 5" name="T26"/>
                <a:gd fmla="*/ 0 h 4" name="T27"/>
                <a:gd fmla="*/ 0 w 5" name="T28"/>
                <a:gd fmla="*/ 0 h 4" name="T29"/>
                <a:gd fmla="*/ 1 w 5" name="T30"/>
                <a:gd fmla="*/ 0 h 4" name="T3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b="b" l="0" r="r" t="0"/>
              <a:pathLst>
                <a:path h="4" w="5">
                  <a:moveTo>
                    <a:pt x="1" y="0"/>
                  </a:moveTo>
                  <a:lnTo>
                    <a:pt x="3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5" y="1"/>
                  </a:lnTo>
                  <a:lnTo>
                    <a:pt x="5" y="1"/>
                  </a:lnTo>
                  <a:lnTo>
                    <a:pt x="3" y="3"/>
                  </a:lnTo>
                  <a:lnTo>
                    <a:pt x="1" y="3"/>
                  </a:lnTo>
                  <a:lnTo>
                    <a:pt x="1" y="3"/>
                  </a:lnTo>
                  <a:lnTo>
                    <a:pt x="1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1"/>
                  </a:lnTo>
                  <a:lnTo>
                    <a:pt x="0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68" name="îṡḷiḓê">
              <a:extLst>
                <a:ext uri="{FF2B5EF4-FFF2-40B4-BE49-F238E27FC236}">
                  <a16:creationId xmlns:a16="http://schemas.microsoft.com/office/drawing/2014/main" id="{D7A0E8DA-FFCD-4398-AAAC-64FD8E5F2DD3}"/>
                </a:ext>
              </a:extLst>
            </p:cNvPr>
            <p:cNvSpPr/>
            <p:nvPr/>
          </p:nvSpPr>
          <p:spPr bwMode="auto">
            <a:xfrm>
              <a:off x="11831321" y="5881557"/>
              <a:ext cx="17476" cy="30583"/>
            </a:xfrm>
            <a:custGeom>
              <a:gdLst>
                <a:gd fmla="*/ 4 w 4" name="T0"/>
                <a:gd fmla="*/ 7 h 7" name="T1"/>
                <a:gd fmla="*/ 4 w 4" name="T2"/>
                <a:gd fmla="*/ 7 h 7" name="T3"/>
                <a:gd fmla="*/ 0 w 4" name="T4"/>
                <a:gd fmla="*/ 3 h 7" name="T5"/>
                <a:gd fmla="*/ 0 w 4" name="T6"/>
                <a:gd fmla="*/ 3 h 7" name="T7"/>
                <a:gd fmla="*/ 0 w 4" name="T8"/>
                <a:gd fmla="*/ 2 h 7" name="T9"/>
                <a:gd fmla="*/ 0 w 4" name="T10"/>
                <a:gd fmla="*/ 0 h 7" name="T11"/>
                <a:gd fmla="*/ 0 w 4" name="T12"/>
                <a:gd fmla="*/ 0 h 7" name="T13"/>
                <a:gd fmla="*/ 0 w 4" name="T14"/>
                <a:gd fmla="*/ 0 h 7" name="T15"/>
                <a:gd fmla="*/ 2 w 4" name="T16"/>
                <a:gd fmla="*/ 5 h 7" name="T17"/>
                <a:gd fmla="*/ 4 w 4" name="T18"/>
                <a:gd fmla="*/ 7 h 7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7" w="4">
                  <a:moveTo>
                    <a:pt x="4" y="7"/>
                  </a:moveTo>
                  <a:lnTo>
                    <a:pt x="4" y="7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5"/>
                  </a:lnTo>
                  <a:lnTo>
                    <a:pt x="4" y="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69" name="ïṥlîḍè">
              <a:extLst>
                <a:ext uri="{FF2B5EF4-FFF2-40B4-BE49-F238E27FC236}">
                  <a16:creationId xmlns:a16="http://schemas.microsoft.com/office/drawing/2014/main" id="{92848428-0B1C-4B96-8DBC-14B155CA75D6}"/>
                </a:ext>
              </a:extLst>
            </p:cNvPr>
            <p:cNvSpPr/>
            <p:nvPr/>
          </p:nvSpPr>
          <p:spPr bwMode="auto">
            <a:xfrm>
              <a:off x="11783262" y="5811653"/>
              <a:ext cx="13107" cy="26214"/>
            </a:xfrm>
            <a:custGeom>
              <a:gdLst>
                <a:gd fmla="*/ 3 w 3" name="T0"/>
                <a:gd fmla="*/ 3 h 6" name="T1"/>
                <a:gd fmla="*/ 2 w 3" name="T2"/>
                <a:gd fmla="*/ 3 h 6" name="T3"/>
                <a:gd fmla="*/ 0 w 3" name="T4"/>
                <a:gd fmla="*/ 6 h 6" name="T5"/>
                <a:gd fmla="*/ 0 w 3" name="T6"/>
                <a:gd fmla="*/ 6 h 6" name="T7"/>
                <a:gd fmla="*/ 0 w 3" name="T8"/>
                <a:gd fmla="*/ 6 h 6" name="T9"/>
                <a:gd fmla="*/ 0 w 3" name="T10"/>
                <a:gd fmla="*/ 6 h 6" name="T11"/>
                <a:gd fmla="*/ 0 w 3" name="T12"/>
                <a:gd fmla="*/ 5 h 6" name="T13"/>
                <a:gd fmla="*/ 0 w 3" name="T14"/>
                <a:gd fmla="*/ 1 h 6" name="T15"/>
                <a:gd fmla="*/ 0 w 3" name="T16"/>
                <a:gd fmla="*/ 0 h 6" name="T17"/>
                <a:gd fmla="*/ 0 w 3" name="T18"/>
                <a:gd fmla="*/ 0 h 6" name="T19"/>
                <a:gd fmla="*/ 2 w 3" name="T20"/>
                <a:gd fmla="*/ 3 h 6" name="T21"/>
                <a:gd fmla="*/ 3 w 3" name="T22"/>
                <a:gd fmla="*/ 3 h 6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6" w="3">
                  <a:moveTo>
                    <a:pt x="3" y="3"/>
                  </a:moveTo>
                  <a:lnTo>
                    <a:pt x="2" y="3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6"/>
                  </a:lnTo>
                  <a:lnTo>
                    <a:pt x="0" y="5"/>
                  </a:lnTo>
                  <a:lnTo>
                    <a:pt x="0" y="1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3"/>
                  </a:lnTo>
                  <a:lnTo>
                    <a:pt x="3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70" name="ïš1îḋé">
              <a:extLst>
                <a:ext uri="{FF2B5EF4-FFF2-40B4-BE49-F238E27FC236}">
                  <a16:creationId xmlns:a16="http://schemas.microsoft.com/office/drawing/2014/main" id="{8B7E074A-5374-46DF-960E-3DE758B9C43A}"/>
                </a:ext>
              </a:extLst>
            </p:cNvPr>
            <p:cNvSpPr/>
            <p:nvPr/>
          </p:nvSpPr>
          <p:spPr bwMode="auto">
            <a:xfrm>
              <a:off x="11739572" y="5733010"/>
              <a:ext cx="17476" cy="4369"/>
            </a:xfrm>
            <a:custGeom>
              <a:gdLst>
                <a:gd fmla="*/ 0 w 4" name="T0"/>
                <a:gd fmla="*/ 0 h 1" name="T1"/>
                <a:gd fmla="*/ 4 w 4" name="T2"/>
                <a:gd fmla="*/ 0 h 1" name="T3"/>
                <a:gd fmla="*/ 2 w 4" name="T4"/>
                <a:gd fmla="*/ 1 h 1" name="T5"/>
                <a:gd fmla="*/ 2 w 4" name="T6"/>
                <a:gd fmla="*/ 1 h 1" name="T7"/>
                <a:gd fmla="*/ 2 w 4" name="T8"/>
                <a:gd fmla="*/ 0 h 1" name="T9"/>
                <a:gd fmla="*/ 0 w 4" name="T10"/>
                <a:gd fmla="*/ 0 h 1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" w="4">
                  <a:moveTo>
                    <a:pt x="0" y="0"/>
                  </a:moveTo>
                  <a:lnTo>
                    <a:pt x="4" y="0"/>
                  </a:lnTo>
                  <a:lnTo>
                    <a:pt x="2" y="1"/>
                  </a:lnTo>
                  <a:lnTo>
                    <a:pt x="2" y="1"/>
                  </a:lnTo>
                  <a:lnTo>
                    <a:pt x="2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71" name="îSļïďe">
              <a:extLst>
                <a:ext uri="{FF2B5EF4-FFF2-40B4-BE49-F238E27FC236}">
                  <a16:creationId xmlns:a16="http://schemas.microsoft.com/office/drawing/2014/main" id="{BD814F11-2E57-48C8-930F-D2977694225F}"/>
                </a:ext>
              </a:extLst>
            </p:cNvPr>
            <p:cNvSpPr/>
            <p:nvPr/>
          </p:nvSpPr>
          <p:spPr bwMode="auto">
            <a:xfrm>
              <a:off x="11748310" y="5719903"/>
              <a:ext cx="13107" cy="4369"/>
            </a:xfrm>
            <a:custGeom>
              <a:gdLst>
                <a:gd fmla="*/ 3 w 3" name="T0"/>
                <a:gd fmla="*/ 0 h 1" name="T1"/>
                <a:gd fmla="*/ 3 w 3" name="T2"/>
                <a:gd fmla="*/ 1 h 1" name="T3"/>
                <a:gd fmla="*/ 0 w 3" name="T4"/>
                <a:gd fmla="*/ 0 h 1" name="T5"/>
                <a:gd fmla="*/ 2 w 3" name="T6"/>
                <a:gd fmla="*/ 0 h 1" name="T7"/>
                <a:gd fmla="*/ 3 w 3" name="T8"/>
                <a:gd fmla="*/ 0 h 1" name="T9"/>
                <a:gd fmla="*/ 3 w 3" name="T10"/>
                <a:gd fmla="*/ 0 h 1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" w="3">
                  <a:moveTo>
                    <a:pt x="3" y="0"/>
                  </a:moveTo>
                  <a:lnTo>
                    <a:pt x="3" y="1"/>
                  </a:lnTo>
                  <a:lnTo>
                    <a:pt x="0" y="0"/>
                  </a:lnTo>
                  <a:lnTo>
                    <a:pt x="2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72" name="ïsḻíde">
              <a:extLst>
                <a:ext uri="{FF2B5EF4-FFF2-40B4-BE49-F238E27FC236}">
                  <a16:creationId xmlns:a16="http://schemas.microsoft.com/office/drawing/2014/main" id="{4F2C32E0-9642-4A4B-B40D-9F51E2F12282}"/>
                </a:ext>
              </a:extLst>
            </p:cNvPr>
            <p:cNvSpPr/>
            <p:nvPr/>
          </p:nvSpPr>
          <p:spPr bwMode="auto">
            <a:xfrm>
              <a:off x="11625977" y="5719903"/>
              <a:ext cx="30583" cy="17476"/>
            </a:xfrm>
            <a:custGeom>
              <a:gdLst>
                <a:gd fmla="*/ 0 w 7" name="T0"/>
                <a:gd fmla="*/ 0 h 4" name="T1"/>
                <a:gd fmla="*/ 4 w 7" name="T2"/>
                <a:gd fmla="*/ 0 h 4" name="T3"/>
                <a:gd fmla="*/ 4 w 7" name="T4"/>
                <a:gd fmla="*/ 0 h 4" name="T5"/>
                <a:gd fmla="*/ 5 w 7" name="T6"/>
                <a:gd fmla="*/ 0 h 4" name="T7"/>
                <a:gd fmla="*/ 7 w 7" name="T8"/>
                <a:gd fmla="*/ 0 h 4" name="T9"/>
                <a:gd fmla="*/ 7 w 7" name="T10"/>
                <a:gd fmla="*/ 1 h 4" name="T11"/>
                <a:gd fmla="*/ 5 w 7" name="T12"/>
                <a:gd fmla="*/ 1 h 4" name="T13"/>
                <a:gd fmla="*/ 5 w 7" name="T14"/>
                <a:gd fmla="*/ 3 h 4" name="T15"/>
                <a:gd fmla="*/ 4 w 7" name="T16"/>
                <a:gd fmla="*/ 4 h 4" name="T17"/>
                <a:gd fmla="*/ 4 w 7" name="T18"/>
                <a:gd fmla="*/ 4 h 4" name="T19"/>
                <a:gd fmla="*/ 4 w 7" name="T20"/>
                <a:gd fmla="*/ 3 h 4" name="T21"/>
                <a:gd fmla="*/ 0 w 7" name="T22"/>
                <a:gd fmla="*/ 0 h 4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4" w="7">
                  <a:moveTo>
                    <a:pt x="0" y="0"/>
                  </a:moveTo>
                  <a:lnTo>
                    <a:pt x="4" y="0"/>
                  </a:lnTo>
                  <a:lnTo>
                    <a:pt x="4" y="0"/>
                  </a:lnTo>
                  <a:lnTo>
                    <a:pt x="5" y="0"/>
                  </a:lnTo>
                  <a:lnTo>
                    <a:pt x="7" y="0"/>
                  </a:lnTo>
                  <a:lnTo>
                    <a:pt x="7" y="1"/>
                  </a:lnTo>
                  <a:lnTo>
                    <a:pt x="5" y="1"/>
                  </a:lnTo>
                  <a:lnTo>
                    <a:pt x="5" y="3"/>
                  </a:lnTo>
                  <a:lnTo>
                    <a:pt x="4" y="4"/>
                  </a:lnTo>
                  <a:lnTo>
                    <a:pt x="4" y="4"/>
                  </a:lnTo>
                  <a:lnTo>
                    <a:pt x="4" y="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73" name="íṥ1íḍè">
              <a:extLst>
                <a:ext uri="{FF2B5EF4-FFF2-40B4-BE49-F238E27FC236}">
                  <a16:creationId xmlns:a16="http://schemas.microsoft.com/office/drawing/2014/main" id="{5C30AD3B-1FC1-47B9-9F3F-389BCAE979FC}"/>
                </a:ext>
              </a:extLst>
            </p:cNvPr>
            <p:cNvSpPr/>
            <p:nvPr/>
          </p:nvSpPr>
          <p:spPr bwMode="auto">
            <a:xfrm>
              <a:off x="11682774" y="5798546"/>
              <a:ext cx="30583" cy="17476"/>
            </a:xfrm>
            <a:custGeom>
              <a:gdLst>
                <a:gd fmla="*/ 2 w 7" name="T0"/>
                <a:gd fmla="*/ 0 h 4" name="T1"/>
                <a:gd fmla="*/ 5 w 7" name="T2"/>
                <a:gd fmla="*/ 0 h 4" name="T3"/>
                <a:gd fmla="*/ 7 w 7" name="T4"/>
                <a:gd fmla="*/ 0 h 4" name="T5"/>
                <a:gd fmla="*/ 5 w 7" name="T6"/>
                <a:gd fmla="*/ 0 h 4" name="T7"/>
                <a:gd fmla="*/ 4 w 7" name="T8"/>
                <a:gd fmla="*/ 3 h 4" name="T9"/>
                <a:gd fmla="*/ 4 w 7" name="T10"/>
                <a:gd fmla="*/ 3 h 4" name="T11"/>
                <a:gd fmla="*/ 4 w 7" name="T12"/>
                <a:gd fmla="*/ 3 h 4" name="T13"/>
                <a:gd fmla="*/ 4 w 7" name="T14"/>
                <a:gd fmla="*/ 4 h 4" name="T15"/>
                <a:gd fmla="*/ 4 w 7" name="T16"/>
                <a:gd fmla="*/ 3 h 4" name="T17"/>
                <a:gd fmla="*/ 0 w 7" name="T18"/>
                <a:gd fmla="*/ 0 h 4" name="T19"/>
                <a:gd fmla="*/ 0 w 7" name="T20"/>
                <a:gd fmla="*/ 0 h 4" name="T21"/>
                <a:gd fmla="*/ 2 w 7" name="T22"/>
                <a:gd fmla="*/ 0 h 4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4" w="7">
                  <a:moveTo>
                    <a:pt x="2" y="0"/>
                  </a:moveTo>
                  <a:lnTo>
                    <a:pt x="5" y="0"/>
                  </a:lnTo>
                  <a:lnTo>
                    <a:pt x="7" y="0"/>
                  </a:lnTo>
                  <a:lnTo>
                    <a:pt x="5" y="0"/>
                  </a:lnTo>
                  <a:lnTo>
                    <a:pt x="4" y="3"/>
                  </a:lnTo>
                  <a:lnTo>
                    <a:pt x="4" y="3"/>
                  </a:lnTo>
                  <a:lnTo>
                    <a:pt x="4" y="3"/>
                  </a:lnTo>
                  <a:lnTo>
                    <a:pt x="4" y="4"/>
                  </a:lnTo>
                  <a:lnTo>
                    <a:pt x="4" y="3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74" name="îṥḷîḓé">
              <a:extLst>
                <a:ext uri="{FF2B5EF4-FFF2-40B4-BE49-F238E27FC236}">
                  <a16:creationId xmlns:a16="http://schemas.microsoft.com/office/drawing/2014/main" id="{F9139AA3-B3C9-4F0A-9725-FE834D0BB675}"/>
                </a:ext>
              </a:extLst>
            </p:cNvPr>
            <p:cNvSpPr/>
            <p:nvPr/>
          </p:nvSpPr>
          <p:spPr bwMode="auto">
            <a:xfrm>
              <a:off x="11599763" y="5733010"/>
              <a:ext cx="13107" cy="34952"/>
            </a:xfrm>
            <a:custGeom>
              <a:gdLst>
                <a:gd fmla="*/ 0 w 3" name="T0"/>
                <a:gd fmla="*/ 5 h 8" name="T1"/>
                <a:gd fmla="*/ 0 w 3" name="T2"/>
                <a:gd fmla="*/ 3 h 8" name="T3"/>
                <a:gd fmla="*/ 1 w 3" name="T4"/>
                <a:gd fmla="*/ 3 h 8" name="T5"/>
                <a:gd fmla="*/ 1 w 3" name="T6"/>
                <a:gd fmla="*/ 1 h 8" name="T7"/>
                <a:gd fmla="*/ 3 w 3" name="T8"/>
                <a:gd fmla="*/ 0 h 8" name="T9"/>
                <a:gd fmla="*/ 3 w 3" name="T10"/>
                <a:gd fmla="*/ 1 h 8" name="T11"/>
                <a:gd fmla="*/ 3 w 3" name="T12"/>
                <a:gd fmla="*/ 5 h 8" name="T13"/>
                <a:gd fmla="*/ 3 w 3" name="T14"/>
                <a:gd fmla="*/ 6 h 8" name="T15"/>
                <a:gd fmla="*/ 3 w 3" name="T16"/>
                <a:gd fmla="*/ 6 h 8" name="T17"/>
                <a:gd fmla="*/ 3 w 3" name="T18"/>
                <a:gd fmla="*/ 8 h 8" name="T19"/>
                <a:gd fmla="*/ 0 w 3" name="T20"/>
                <a:gd fmla="*/ 5 h 8" name="T21"/>
                <a:gd fmla="*/ 0 w 3" name="T22"/>
                <a:gd fmla="*/ 5 h 8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8" w="3">
                  <a:moveTo>
                    <a:pt x="0" y="5"/>
                  </a:moveTo>
                  <a:lnTo>
                    <a:pt x="0" y="3"/>
                  </a:lnTo>
                  <a:lnTo>
                    <a:pt x="1" y="3"/>
                  </a:lnTo>
                  <a:lnTo>
                    <a:pt x="1" y="1"/>
                  </a:lnTo>
                  <a:lnTo>
                    <a:pt x="3" y="0"/>
                  </a:lnTo>
                  <a:lnTo>
                    <a:pt x="3" y="1"/>
                  </a:lnTo>
                  <a:lnTo>
                    <a:pt x="3" y="5"/>
                  </a:lnTo>
                  <a:lnTo>
                    <a:pt x="3" y="6"/>
                  </a:lnTo>
                  <a:lnTo>
                    <a:pt x="3" y="6"/>
                  </a:lnTo>
                  <a:lnTo>
                    <a:pt x="3" y="8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75" name="iš1îḍê">
              <a:extLst>
                <a:ext uri="{FF2B5EF4-FFF2-40B4-BE49-F238E27FC236}">
                  <a16:creationId xmlns:a16="http://schemas.microsoft.com/office/drawing/2014/main" id="{3F02C9D9-735F-435C-9A53-0375007680E0}"/>
                </a:ext>
              </a:extLst>
            </p:cNvPr>
            <p:cNvSpPr/>
            <p:nvPr/>
          </p:nvSpPr>
          <p:spPr bwMode="auto">
            <a:xfrm>
              <a:off x="11625977" y="5798546"/>
              <a:ext cx="30583" cy="17476"/>
            </a:xfrm>
            <a:custGeom>
              <a:gdLst>
                <a:gd fmla="*/ 4 w 7" name="T0"/>
                <a:gd fmla="*/ 0 h 4" name="T1"/>
                <a:gd fmla="*/ 4 w 7" name="T2"/>
                <a:gd fmla="*/ 0 h 4" name="T3"/>
                <a:gd fmla="*/ 4 w 7" name="T4"/>
                <a:gd fmla="*/ 0 h 4" name="T5"/>
                <a:gd fmla="*/ 5 w 7" name="T6"/>
                <a:gd fmla="*/ 0 h 4" name="T7"/>
                <a:gd fmla="*/ 7 w 7" name="T8"/>
                <a:gd fmla="*/ 0 h 4" name="T9"/>
                <a:gd fmla="*/ 7 w 7" name="T10"/>
                <a:gd fmla="*/ 0 h 4" name="T11"/>
                <a:gd fmla="*/ 5 w 7" name="T12"/>
                <a:gd fmla="*/ 1 h 4" name="T13"/>
                <a:gd fmla="*/ 5 w 7" name="T14"/>
                <a:gd fmla="*/ 3 h 4" name="T15"/>
                <a:gd fmla="*/ 5 w 7" name="T16"/>
                <a:gd fmla="*/ 3 h 4" name="T17"/>
                <a:gd fmla="*/ 4 w 7" name="T18"/>
                <a:gd fmla="*/ 4 h 4" name="T19"/>
                <a:gd fmla="*/ 4 w 7" name="T20"/>
                <a:gd fmla="*/ 4 h 4" name="T21"/>
                <a:gd fmla="*/ 4 w 7" name="T22"/>
                <a:gd fmla="*/ 3 h 4" name="T23"/>
                <a:gd fmla="*/ 0 w 7" name="T24"/>
                <a:gd fmla="*/ 0 h 4" name="T25"/>
                <a:gd fmla="*/ 2 w 7" name="T26"/>
                <a:gd fmla="*/ 0 h 4" name="T27"/>
                <a:gd fmla="*/ 2 w 7" name="T28"/>
                <a:gd fmla="*/ 0 h 4" name="T29"/>
                <a:gd fmla="*/ 4 w 7" name="T30"/>
                <a:gd fmla="*/ 0 h 4" name="T3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b="b" l="0" r="r" t="0"/>
              <a:pathLst>
                <a:path h="4" w="7">
                  <a:moveTo>
                    <a:pt x="4" y="0"/>
                  </a:moveTo>
                  <a:lnTo>
                    <a:pt x="4" y="0"/>
                  </a:lnTo>
                  <a:lnTo>
                    <a:pt x="4" y="0"/>
                  </a:lnTo>
                  <a:lnTo>
                    <a:pt x="5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1"/>
                  </a:lnTo>
                  <a:lnTo>
                    <a:pt x="5" y="3"/>
                  </a:lnTo>
                  <a:lnTo>
                    <a:pt x="5" y="3"/>
                  </a:lnTo>
                  <a:lnTo>
                    <a:pt x="4" y="4"/>
                  </a:lnTo>
                  <a:lnTo>
                    <a:pt x="4" y="4"/>
                  </a:lnTo>
                  <a:lnTo>
                    <a:pt x="4" y="3"/>
                  </a:lnTo>
                  <a:lnTo>
                    <a:pt x="0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4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76" name="işľiďé">
              <a:extLst>
                <a:ext uri="{FF2B5EF4-FFF2-40B4-BE49-F238E27FC236}">
                  <a16:creationId xmlns:a16="http://schemas.microsoft.com/office/drawing/2014/main" id="{98F6A2E5-A380-46A4-9F98-41F51E8441CE}"/>
                </a:ext>
              </a:extLst>
            </p:cNvPr>
            <p:cNvSpPr/>
            <p:nvPr/>
          </p:nvSpPr>
          <p:spPr bwMode="auto">
            <a:xfrm>
              <a:off x="11521120" y="5798546"/>
              <a:ext cx="26214" cy="17476"/>
            </a:xfrm>
            <a:custGeom>
              <a:gdLst>
                <a:gd fmla="*/ 5 w 6" name="T0"/>
                <a:gd fmla="*/ 0 h 4" name="T1"/>
                <a:gd fmla="*/ 6 w 6" name="T2"/>
                <a:gd fmla="*/ 0 h 4" name="T3"/>
                <a:gd fmla="*/ 6 w 6" name="T4"/>
                <a:gd fmla="*/ 1 h 4" name="T5"/>
                <a:gd fmla="*/ 5 w 6" name="T6"/>
                <a:gd fmla="*/ 3 h 4" name="T7"/>
                <a:gd fmla="*/ 5 w 6" name="T8"/>
                <a:gd fmla="*/ 4 h 4" name="T9"/>
                <a:gd fmla="*/ 3 w 6" name="T10"/>
                <a:gd fmla="*/ 4 h 4" name="T11"/>
                <a:gd fmla="*/ 3 w 6" name="T12"/>
                <a:gd fmla="*/ 3 h 4" name="T13"/>
                <a:gd fmla="*/ 0 w 6" name="T14"/>
                <a:gd fmla="*/ 0 h 4" name="T15"/>
                <a:gd fmla="*/ 2 w 6" name="T16"/>
                <a:gd fmla="*/ 0 h 4" name="T17"/>
                <a:gd fmla="*/ 5 w 6" name="T18"/>
                <a:gd fmla="*/ 0 h 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" w="6">
                  <a:moveTo>
                    <a:pt x="5" y="0"/>
                  </a:moveTo>
                  <a:lnTo>
                    <a:pt x="6" y="0"/>
                  </a:lnTo>
                  <a:lnTo>
                    <a:pt x="6" y="1"/>
                  </a:lnTo>
                  <a:lnTo>
                    <a:pt x="5" y="3"/>
                  </a:lnTo>
                  <a:lnTo>
                    <a:pt x="5" y="4"/>
                  </a:lnTo>
                  <a:lnTo>
                    <a:pt x="3" y="4"/>
                  </a:lnTo>
                  <a:lnTo>
                    <a:pt x="3" y="3"/>
                  </a:ln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77" name="išľîḋé">
              <a:extLst>
                <a:ext uri="{FF2B5EF4-FFF2-40B4-BE49-F238E27FC236}">
                  <a16:creationId xmlns:a16="http://schemas.microsoft.com/office/drawing/2014/main" id="{B85A2A7D-F763-4638-A17F-0491147A9320}"/>
                </a:ext>
              </a:extLst>
            </p:cNvPr>
            <p:cNvSpPr/>
            <p:nvPr/>
          </p:nvSpPr>
          <p:spPr bwMode="auto">
            <a:xfrm>
              <a:off x="11442478" y="5737379"/>
              <a:ext cx="8738" cy="30583"/>
            </a:xfrm>
            <a:custGeom>
              <a:gdLst>
                <a:gd fmla="*/ 0 w 2" name="T0"/>
                <a:gd fmla="*/ 4 h 7" name="T1"/>
                <a:gd fmla="*/ 0 w 2" name="T2"/>
                <a:gd fmla="*/ 4 h 7" name="T3"/>
                <a:gd fmla="*/ 2 w 2" name="T4"/>
                <a:gd fmla="*/ 0 h 7" name="T5"/>
                <a:gd fmla="*/ 2 w 2" name="T6"/>
                <a:gd fmla="*/ 0 h 7" name="T7"/>
                <a:gd fmla="*/ 2 w 2" name="T8"/>
                <a:gd fmla="*/ 0 h 7" name="T9"/>
                <a:gd fmla="*/ 2 w 2" name="T10"/>
                <a:gd fmla="*/ 5 h 7" name="T11"/>
                <a:gd fmla="*/ 2 w 2" name="T12"/>
                <a:gd fmla="*/ 7 h 7" name="T13"/>
                <a:gd fmla="*/ 2 w 2" name="T14"/>
                <a:gd fmla="*/ 7 h 7" name="T15"/>
                <a:gd fmla="*/ 0 w 2" name="T16"/>
                <a:gd fmla="*/ 4 h 7" name="T17"/>
                <a:gd fmla="*/ 0 w 2" name="T18"/>
                <a:gd fmla="*/ 4 h 7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7" w="2">
                  <a:moveTo>
                    <a:pt x="0" y="4"/>
                  </a:moveTo>
                  <a:lnTo>
                    <a:pt x="0" y="4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5"/>
                  </a:lnTo>
                  <a:lnTo>
                    <a:pt x="2" y="7"/>
                  </a:lnTo>
                  <a:lnTo>
                    <a:pt x="2" y="7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78" name="ïṥľiḋê">
              <a:extLst>
                <a:ext uri="{FF2B5EF4-FFF2-40B4-BE49-F238E27FC236}">
                  <a16:creationId xmlns:a16="http://schemas.microsoft.com/office/drawing/2014/main" id="{080F2846-3554-4418-A2D5-45E5D4F44C47}"/>
                </a:ext>
              </a:extLst>
            </p:cNvPr>
            <p:cNvSpPr/>
            <p:nvPr/>
          </p:nvSpPr>
          <p:spPr bwMode="auto">
            <a:xfrm>
              <a:off x="11875012" y="5912141"/>
              <a:ext cx="34952" cy="21845"/>
            </a:xfrm>
            <a:custGeom>
              <a:gdLst>
                <a:gd fmla="*/ 3 w 8" name="T0"/>
                <a:gd fmla="*/ 5 h 5" name="T1"/>
                <a:gd fmla="*/ 2 w 8" name="T2"/>
                <a:gd fmla="*/ 5 h 5" name="T3"/>
                <a:gd fmla="*/ 0 w 8" name="T4"/>
                <a:gd fmla="*/ 5 h 5" name="T5"/>
                <a:gd fmla="*/ 2 w 8" name="T6"/>
                <a:gd fmla="*/ 3 h 5" name="T7"/>
                <a:gd fmla="*/ 2 w 8" name="T8"/>
                <a:gd fmla="*/ 3 h 5" name="T9"/>
                <a:gd fmla="*/ 2 w 8" name="T10"/>
                <a:gd fmla="*/ 0 h 5" name="T11"/>
                <a:gd fmla="*/ 2 w 8" name="T12"/>
                <a:gd fmla="*/ 0 h 5" name="T13"/>
                <a:gd fmla="*/ 5 w 8" name="T14"/>
                <a:gd fmla="*/ 3 h 5" name="T15"/>
                <a:gd fmla="*/ 8 w 8" name="T16"/>
                <a:gd fmla="*/ 5 h 5" name="T17"/>
                <a:gd fmla="*/ 8 w 8" name="T18"/>
                <a:gd fmla="*/ 5 h 5" name="T19"/>
                <a:gd fmla="*/ 7 w 8" name="T20"/>
                <a:gd fmla="*/ 5 h 5" name="T21"/>
                <a:gd fmla="*/ 3 w 8" name="T22"/>
                <a:gd fmla="*/ 5 h 5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5" w="8">
                  <a:moveTo>
                    <a:pt x="3" y="5"/>
                  </a:moveTo>
                  <a:lnTo>
                    <a:pt x="2" y="5"/>
                  </a:lnTo>
                  <a:lnTo>
                    <a:pt x="0" y="5"/>
                  </a:lnTo>
                  <a:lnTo>
                    <a:pt x="2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5" y="3"/>
                  </a:lnTo>
                  <a:lnTo>
                    <a:pt x="8" y="5"/>
                  </a:lnTo>
                  <a:lnTo>
                    <a:pt x="8" y="5"/>
                  </a:lnTo>
                  <a:lnTo>
                    <a:pt x="7" y="5"/>
                  </a:lnTo>
                  <a:lnTo>
                    <a:pt x="3" y="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79" name="íṩľîdé">
              <a:extLst>
                <a:ext uri="{FF2B5EF4-FFF2-40B4-BE49-F238E27FC236}">
                  <a16:creationId xmlns:a16="http://schemas.microsoft.com/office/drawing/2014/main" id="{F9E87806-102C-478A-B21F-EEF6F229EB92}"/>
                </a:ext>
              </a:extLst>
            </p:cNvPr>
            <p:cNvSpPr/>
            <p:nvPr/>
          </p:nvSpPr>
          <p:spPr bwMode="auto">
            <a:xfrm>
              <a:off x="11848797" y="5868450"/>
              <a:ext cx="26214" cy="21845"/>
            </a:xfrm>
            <a:custGeom>
              <a:gdLst>
                <a:gd fmla="*/ 0 w 6" name="T0"/>
                <a:gd fmla="*/ 0 h 5" name="T1"/>
                <a:gd fmla="*/ 1 w 6" name="T2"/>
                <a:gd fmla="*/ 0 h 5" name="T3"/>
                <a:gd fmla="*/ 3 w 6" name="T4"/>
                <a:gd fmla="*/ 0 h 5" name="T5"/>
                <a:gd fmla="*/ 6 w 6" name="T6"/>
                <a:gd fmla="*/ 0 h 5" name="T7"/>
                <a:gd fmla="*/ 6 w 6" name="T8"/>
                <a:gd fmla="*/ 0 h 5" name="T9"/>
                <a:gd fmla="*/ 6 w 6" name="T10"/>
                <a:gd fmla="*/ 0 h 5" name="T11"/>
                <a:gd fmla="*/ 6 w 6" name="T12"/>
                <a:gd fmla="*/ 3 h 5" name="T13"/>
                <a:gd fmla="*/ 6 w 6" name="T14"/>
                <a:gd fmla="*/ 5 h 5" name="T15"/>
                <a:gd fmla="*/ 3 w 6" name="T16"/>
                <a:gd fmla="*/ 3 h 5" name="T17"/>
                <a:gd fmla="*/ 0 w 6" name="T18"/>
                <a:gd fmla="*/ 0 h 5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5" w="6">
                  <a:moveTo>
                    <a:pt x="0" y="0"/>
                  </a:moveTo>
                  <a:lnTo>
                    <a:pt x="1" y="0"/>
                  </a:lnTo>
                  <a:lnTo>
                    <a:pt x="3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6" y="0"/>
                  </a:lnTo>
                  <a:lnTo>
                    <a:pt x="6" y="3"/>
                  </a:lnTo>
                  <a:lnTo>
                    <a:pt x="6" y="5"/>
                  </a:lnTo>
                  <a:lnTo>
                    <a:pt x="3" y="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80" name="ïSliḓe">
              <a:extLst>
                <a:ext uri="{FF2B5EF4-FFF2-40B4-BE49-F238E27FC236}">
                  <a16:creationId xmlns:a16="http://schemas.microsoft.com/office/drawing/2014/main" id="{7D99E7F3-BBCF-4D54-8573-3C9EF401229F}"/>
                </a:ext>
              </a:extLst>
            </p:cNvPr>
            <p:cNvSpPr/>
            <p:nvPr/>
          </p:nvSpPr>
          <p:spPr bwMode="auto">
            <a:xfrm>
              <a:off x="11883750" y="5881557"/>
              <a:ext cx="21845" cy="30583"/>
            </a:xfrm>
            <a:custGeom>
              <a:gdLst>
                <a:gd fmla="*/ 5 w 5" name="T0"/>
                <a:gd fmla="*/ 7 h 7" name="T1"/>
                <a:gd fmla="*/ 1 w 5" name="T2"/>
                <a:gd fmla="*/ 5 h 7" name="T3"/>
                <a:gd fmla="*/ 0 w 5" name="T4"/>
                <a:gd fmla="*/ 3 h 7" name="T5"/>
                <a:gd fmla="*/ 0 w 5" name="T6"/>
                <a:gd fmla="*/ 3 h 7" name="T7"/>
                <a:gd fmla="*/ 1 w 5" name="T8"/>
                <a:gd fmla="*/ 0 h 7" name="T9"/>
                <a:gd fmla="*/ 1 w 5" name="T10"/>
                <a:gd fmla="*/ 0 h 7" name="T11"/>
                <a:gd fmla="*/ 1 w 5" name="T12"/>
                <a:gd fmla="*/ 0 h 7" name="T13"/>
                <a:gd fmla="*/ 5 w 5" name="T14"/>
                <a:gd fmla="*/ 7 h 7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7" w="5">
                  <a:moveTo>
                    <a:pt x="5" y="7"/>
                  </a:moveTo>
                  <a:lnTo>
                    <a:pt x="1" y="5"/>
                  </a:lnTo>
                  <a:lnTo>
                    <a:pt x="0" y="3"/>
                  </a:lnTo>
                  <a:lnTo>
                    <a:pt x="0" y="3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5" y="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81" name="iṡḷiḋe">
              <a:extLst>
                <a:ext uri="{FF2B5EF4-FFF2-40B4-BE49-F238E27FC236}">
                  <a16:creationId xmlns:a16="http://schemas.microsoft.com/office/drawing/2014/main" id="{5697ACAC-5CF3-4470-AF1B-65C1142BCB2C}"/>
                </a:ext>
              </a:extLst>
            </p:cNvPr>
            <p:cNvSpPr/>
            <p:nvPr/>
          </p:nvSpPr>
          <p:spPr bwMode="auto">
            <a:xfrm>
              <a:off x="11840059" y="5833498"/>
              <a:ext cx="30583" cy="21845"/>
            </a:xfrm>
            <a:custGeom>
              <a:gdLst>
                <a:gd fmla="*/ 7 w 7" name="T0"/>
                <a:gd fmla="*/ 5 h 5" name="T1"/>
                <a:gd fmla="*/ 5 w 7" name="T2"/>
                <a:gd fmla="*/ 5 h 5" name="T3"/>
                <a:gd fmla="*/ 2 w 7" name="T4"/>
                <a:gd fmla="*/ 5 h 5" name="T5"/>
                <a:gd fmla="*/ 0 w 7" name="T6"/>
                <a:gd fmla="*/ 5 h 5" name="T7"/>
                <a:gd fmla="*/ 0 w 7" name="T8"/>
                <a:gd fmla="*/ 5 h 5" name="T9"/>
                <a:gd fmla="*/ 2 w 7" name="T10"/>
                <a:gd fmla="*/ 3 h 5" name="T11"/>
                <a:gd fmla="*/ 3 w 7" name="T12"/>
                <a:gd fmla="*/ 1 h 5" name="T13"/>
                <a:gd fmla="*/ 3 w 7" name="T14"/>
                <a:gd fmla="*/ 0 h 5" name="T15"/>
                <a:gd fmla="*/ 5 w 7" name="T16"/>
                <a:gd fmla="*/ 3 h 5" name="T17"/>
                <a:gd fmla="*/ 7 w 7" name="T18"/>
                <a:gd fmla="*/ 5 h 5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5" w="7">
                  <a:moveTo>
                    <a:pt x="7" y="5"/>
                  </a:moveTo>
                  <a:lnTo>
                    <a:pt x="5" y="5"/>
                  </a:lnTo>
                  <a:lnTo>
                    <a:pt x="2" y="5"/>
                  </a:lnTo>
                  <a:lnTo>
                    <a:pt x="0" y="5"/>
                  </a:lnTo>
                  <a:lnTo>
                    <a:pt x="0" y="5"/>
                  </a:lnTo>
                  <a:lnTo>
                    <a:pt x="2" y="3"/>
                  </a:lnTo>
                  <a:lnTo>
                    <a:pt x="3" y="1"/>
                  </a:lnTo>
                  <a:lnTo>
                    <a:pt x="3" y="0"/>
                  </a:lnTo>
                  <a:lnTo>
                    <a:pt x="5" y="3"/>
                  </a:lnTo>
                  <a:lnTo>
                    <a:pt x="7" y="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82" name="îśļîdé">
              <a:extLst>
                <a:ext uri="{FF2B5EF4-FFF2-40B4-BE49-F238E27FC236}">
                  <a16:creationId xmlns:a16="http://schemas.microsoft.com/office/drawing/2014/main" id="{8C88F718-9ED5-4B36-8F91-FD787ADF40FC}"/>
                </a:ext>
              </a:extLst>
            </p:cNvPr>
            <p:cNvSpPr/>
            <p:nvPr/>
          </p:nvSpPr>
          <p:spPr bwMode="auto">
            <a:xfrm>
              <a:off x="11853166" y="5759225"/>
              <a:ext cx="8738" cy="8738"/>
            </a:xfrm>
            <a:custGeom>
              <a:gdLst>
                <a:gd fmla="*/ 0 w 2" name="T0"/>
                <a:gd fmla="*/ 0 h 2" name="T1"/>
                <a:gd fmla="*/ 0 w 2" name="T2"/>
                <a:gd fmla="*/ 0 h 2" name="T3"/>
                <a:gd fmla="*/ 0 w 2" name="T4"/>
                <a:gd fmla="*/ 0 h 2" name="T5"/>
                <a:gd fmla="*/ 2 w 2" name="T6"/>
                <a:gd fmla="*/ 2 h 2" name="T7"/>
                <a:gd fmla="*/ 2 w 2" name="T8"/>
                <a:gd fmla="*/ 2 h 2" name="T9"/>
                <a:gd fmla="*/ 0 w 2" name="T10"/>
                <a:gd fmla="*/ 0 h 2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2" w="2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2" y="2"/>
                  </a:lnTo>
                  <a:lnTo>
                    <a:pt x="2" y="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83" name="ïşliḑè">
              <a:extLst>
                <a:ext uri="{FF2B5EF4-FFF2-40B4-BE49-F238E27FC236}">
                  <a16:creationId xmlns:a16="http://schemas.microsoft.com/office/drawing/2014/main" id="{A2793B7C-1608-4EF3-BF31-13497706564D}"/>
                </a:ext>
              </a:extLst>
            </p:cNvPr>
            <p:cNvSpPr/>
            <p:nvPr/>
          </p:nvSpPr>
          <p:spPr bwMode="auto">
            <a:xfrm>
              <a:off x="11656560" y="5138823"/>
              <a:ext cx="34952" cy="0"/>
            </a:xfrm>
            <a:custGeom>
              <a:gdLst>
                <a:gd fmla="*/ 8 w 8" name="T0"/>
                <a:gd fmla="*/ 8 w 8" name="T1"/>
                <a:gd fmla="*/ 5 w 8" name="T2"/>
                <a:gd fmla="*/ 3 w 8" name="T3"/>
                <a:gd fmla="*/ 0 w 8" name="T4"/>
                <a:gd fmla="*/ 0 w 8" name="T5"/>
                <a:gd fmla="*/ 1 w 8" name="T6"/>
                <a:gd fmla="*/ 5 w 8" name="T7"/>
                <a:gd fmla="*/ 8 w 8" name="T8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  <a:cxn ang="0">
                  <a:pos x="T7" y="0"/>
                </a:cxn>
                <a:cxn ang="0">
                  <a:pos x="T8" y="0"/>
                </a:cxn>
              </a:cxnLst>
              <a:rect b="b" l="0" r="r" t="0"/>
              <a:pathLst>
                <a:path w="8">
                  <a:moveTo>
                    <a:pt x="8" y="0"/>
                  </a:moveTo>
                  <a:lnTo>
                    <a:pt x="8" y="0"/>
                  </a:lnTo>
                  <a:lnTo>
                    <a:pt x="5" y="0"/>
                  </a:lnTo>
                  <a:lnTo>
                    <a:pt x="3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8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84" name="išļiḋê">
              <a:extLst>
                <a:ext uri="{FF2B5EF4-FFF2-40B4-BE49-F238E27FC236}">
                  <a16:creationId xmlns:a16="http://schemas.microsoft.com/office/drawing/2014/main" id="{DD67CA81-658D-40A9-8F94-000A068E66D3}"/>
                </a:ext>
              </a:extLst>
            </p:cNvPr>
            <p:cNvSpPr/>
            <p:nvPr/>
          </p:nvSpPr>
          <p:spPr bwMode="auto">
            <a:xfrm>
              <a:off x="11451216" y="4308707"/>
              <a:ext cx="21845" cy="17476"/>
            </a:xfrm>
            <a:custGeom>
              <a:gdLst>
                <a:gd fmla="*/ 5 w 5" name="T0"/>
                <a:gd fmla="*/ 4 h 4" name="T1"/>
                <a:gd fmla="*/ 3 w 5" name="T2"/>
                <a:gd fmla="*/ 4 h 4" name="T3"/>
                <a:gd fmla="*/ 1 w 5" name="T4"/>
                <a:gd fmla="*/ 4 h 4" name="T5"/>
                <a:gd fmla="*/ 0 w 5" name="T6"/>
                <a:gd fmla="*/ 4 h 4" name="T7"/>
                <a:gd fmla="*/ 1 w 5" name="T8"/>
                <a:gd fmla="*/ 2 h 4" name="T9"/>
                <a:gd fmla="*/ 1 w 5" name="T10"/>
                <a:gd fmla="*/ 2 h 4" name="T11"/>
                <a:gd fmla="*/ 3 w 5" name="T12"/>
                <a:gd fmla="*/ 0 h 4" name="T13"/>
                <a:gd fmla="*/ 3 w 5" name="T14"/>
                <a:gd fmla="*/ 0 h 4" name="T15"/>
                <a:gd fmla="*/ 3 w 5" name="T16"/>
                <a:gd fmla="*/ 2 h 4" name="T17"/>
                <a:gd fmla="*/ 5 w 5" name="T18"/>
                <a:gd fmla="*/ 4 h 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" w="5">
                  <a:moveTo>
                    <a:pt x="5" y="4"/>
                  </a:moveTo>
                  <a:lnTo>
                    <a:pt x="3" y="4"/>
                  </a:lnTo>
                  <a:lnTo>
                    <a:pt x="1" y="4"/>
                  </a:lnTo>
                  <a:lnTo>
                    <a:pt x="0" y="4"/>
                  </a:lnTo>
                  <a:lnTo>
                    <a:pt x="1" y="2"/>
                  </a:lnTo>
                  <a:lnTo>
                    <a:pt x="1" y="2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2"/>
                  </a:lnTo>
                  <a:lnTo>
                    <a:pt x="5" y="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85" name="íṡḻïḋê">
              <a:extLst>
                <a:ext uri="{FF2B5EF4-FFF2-40B4-BE49-F238E27FC236}">
                  <a16:creationId xmlns:a16="http://schemas.microsoft.com/office/drawing/2014/main" id="{301D4D1E-4682-456C-A627-0A67AC81EE3C}"/>
                </a:ext>
              </a:extLst>
            </p:cNvPr>
            <p:cNvSpPr/>
            <p:nvPr/>
          </p:nvSpPr>
          <p:spPr bwMode="auto">
            <a:xfrm>
              <a:off x="11442478" y="4291231"/>
              <a:ext cx="13107" cy="17476"/>
            </a:xfrm>
            <a:custGeom>
              <a:gdLst>
                <a:gd fmla="*/ 0 w 3" name="T0"/>
                <a:gd fmla="*/ 0 h 4" name="T1"/>
                <a:gd fmla="*/ 3 w 3" name="T2"/>
                <a:gd fmla="*/ 1 h 4" name="T3"/>
                <a:gd fmla="*/ 2 w 3" name="T4"/>
                <a:gd fmla="*/ 3 h 4" name="T5"/>
                <a:gd fmla="*/ 2 w 3" name="T6"/>
                <a:gd fmla="*/ 3 h 4" name="T7"/>
                <a:gd fmla="*/ 0 w 3" name="T8"/>
                <a:gd fmla="*/ 4 h 4" name="T9"/>
                <a:gd fmla="*/ 0 w 3" name="T10"/>
                <a:gd fmla="*/ 3 h 4" name="T11"/>
                <a:gd fmla="*/ 0 w 3" name="T12"/>
                <a:gd fmla="*/ 1 h 4" name="T13"/>
                <a:gd fmla="*/ 0 w 3" name="T14"/>
                <a:gd fmla="*/ 0 h 4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4" w="3">
                  <a:moveTo>
                    <a:pt x="0" y="0"/>
                  </a:moveTo>
                  <a:lnTo>
                    <a:pt x="3" y="1"/>
                  </a:lnTo>
                  <a:lnTo>
                    <a:pt x="2" y="3"/>
                  </a:lnTo>
                  <a:lnTo>
                    <a:pt x="2" y="3"/>
                  </a:lnTo>
                  <a:lnTo>
                    <a:pt x="0" y="4"/>
                  </a:lnTo>
                  <a:lnTo>
                    <a:pt x="0" y="3"/>
                  </a:lnTo>
                  <a:lnTo>
                    <a:pt x="0" y="1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86" name="ís1íḑê">
              <a:extLst>
                <a:ext uri="{FF2B5EF4-FFF2-40B4-BE49-F238E27FC236}">
                  <a16:creationId xmlns:a16="http://schemas.microsoft.com/office/drawing/2014/main" id="{C25F9277-5D34-49A7-9EA2-990693278254}"/>
                </a:ext>
              </a:extLst>
            </p:cNvPr>
            <p:cNvSpPr/>
            <p:nvPr/>
          </p:nvSpPr>
          <p:spPr bwMode="auto">
            <a:xfrm>
              <a:off x="11451216" y="4251910"/>
              <a:ext cx="21845" cy="8738"/>
            </a:xfrm>
            <a:custGeom>
              <a:gdLst>
                <a:gd fmla="*/ 1 w 5" name="T0"/>
                <a:gd fmla="*/ 2 h 2" name="T1"/>
                <a:gd fmla="*/ 0 w 5" name="T2"/>
                <a:gd fmla="*/ 2 h 2" name="T3"/>
                <a:gd fmla="*/ 0 w 5" name="T4"/>
                <a:gd fmla="*/ 2 h 2" name="T5"/>
                <a:gd fmla="*/ 1 w 5" name="T6"/>
                <a:gd fmla="*/ 0 h 2" name="T7"/>
                <a:gd fmla="*/ 3 w 5" name="T8"/>
                <a:gd fmla="*/ 0 h 2" name="T9"/>
                <a:gd fmla="*/ 5 w 5" name="T10"/>
                <a:gd fmla="*/ 2 h 2" name="T11"/>
                <a:gd fmla="*/ 5 w 5" name="T12"/>
                <a:gd fmla="*/ 2 h 2" name="T13"/>
                <a:gd fmla="*/ 1 w 5" name="T14"/>
                <a:gd fmla="*/ 2 h 2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2" w="5">
                  <a:moveTo>
                    <a:pt x="1" y="2"/>
                  </a:moveTo>
                  <a:lnTo>
                    <a:pt x="0" y="2"/>
                  </a:lnTo>
                  <a:lnTo>
                    <a:pt x="0" y="2"/>
                  </a:lnTo>
                  <a:lnTo>
                    <a:pt x="1" y="0"/>
                  </a:lnTo>
                  <a:lnTo>
                    <a:pt x="3" y="0"/>
                  </a:lnTo>
                  <a:lnTo>
                    <a:pt x="5" y="2"/>
                  </a:lnTo>
                  <a:lnTo>
                    <a:pt x="5" y="2"/>
                  </a:lnTo>
                  <a:lnTo>
                    <a:pt x="1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87" name="ïšlíḍê">
              <a:extLst>
                <a:ext uri="{FF2B5EF4-FFF2-40B4-BE49-F238E27FC236}">
                  <a16:creationId xmlns:a16="http://schemas.microsoft.com/office/drawing/2014/main" id="{5F3FECD5-8B65-41F6-B385-D36038D0EAF7}"/>
                </a:ext>
              </a:extLst>
            </p:cNvPr>
            <p:cNvSpPr/>
            <p:nvPr/>
          </p:nvSpPr>
          <p:spPr bwMode="auto">
            <a:xfrm>
              <a:off x="11451216" y="4216958"/>
              <a:ext cx="21845" cy="8738"/>
            </a:xfrm>
            <a:custGeom>
              <a:gdLst>
                <a:gd fmla="*/ 5 w 5" name="T0"/>
                <a:gd fmla="*/ 0 h 2" name="T1"/>
                <a:gd fmla="*/ 3 w 5" name="T2"/>
                <a:gd fmla="*/ 2 h 2" name="T3"/>
                <a:gd fmla="*/ 3 w 5" name="T4"/>
                <a:gd fmla="*/ 2 h 2" name="T5"/>
                <a:gd fmla="*/ 0 w 5" name="T6"/>
                <a:gd fmla="*/ 0 h 2" name="T7"/>
                <a:gd fmla="*/ 0 w 5" name="T8"/>
                <a:gd fmla="*/ 0 h 2" name="T9"/>
                <a:gd fmla="*/ 3 w 5" name="T10"/>
                <a:gd fmla="*/ 0 h 2" name="T11"/>
                <a:gd fmla="*/ 5 w 5" name="T12"/>
                <a:gd fmla="*/ 0 h 2" name="T13"/>
                <a:gd fmla="*/ 5 w 5" name="T14"/>
                <a:gd fmla="*/ 0 h 2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2" w="5">
                  <a:moveTo>
                    <a:pt x="5" y="0"/>
                  </a:moveTo>
                  <a:lnTo>
                    <a:pt x="3" y="2"/>
                  </a:lnTo>
                  <a:lnTo>
                    <a:pt x="3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3" y="0"/>
                  </a:lnTo>
                  <a:lnTo>
                    <a:pt x="5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88" name="íŝlîḓe">
              <a:extLst>
                <a:ext uri="{FF2B5EF4-FFF2-40B4-BE49-F238E27FC236}">
                  <a16:creationId xmlns:a16="http://schemas.microsoft.com/office/drawing/2014/main" id="{36B1846C-3568-4BC3-9B81-C46EC386C547}"/>
                </a:ext>
              </a:extLst>
            </p:cNvPr>
            <p:cNvSpPr/>
            <p:nvPr/>
          </p:nvSpPr>
          <p:spPr bwMode="auto">
            <a:xfrm>
              <a:off x="11451216" y="4182006"/>
              <a:ext cx="21845" cy="21845"/>
            </a:xfrm>
            <a:custGeom>
              <a:gdLst>
                <a:gd fmla="*/ 5 w 5" name="T0"/>
                <a:gd fmla="*/ 5 h 5" name="T1"/>
                <a:gd fmla="*/ 3 w 5" name="T2"/>
                <a:gd fmla="*/ 5 h 5" name="T3"/>
                <a:gd fmla="*/ 0 w 5" name="T4"/>
                <a:gd fmla="*/ 5 h 5" name="T5"/>
                <a:gd fmla="*/ 0 w 5" name="T6"/>
                <a:gd fmla="*/ 5 h 5" name="T7"/>
                <a:gd fmla="*/ 0 w 5" name="T8"/>
                <a:gd fmla="*/ 5 h 5" name="T9"/>
                <a:gd fmla="*/ 1 w 5" name="T10"/>
                <a:gd fmla="*/ 2 h 5" name="T11"/>
                <a:gd fmla="*/ 1 w 5" name="T12"/>
                <a:gd fmla="*/ 0 h 5" name="T13"/>
                <a:gd fmla="*/ 1 w 5" name="T14"/>
                <a:gd fmla="*/ 0 h 5" name="T15"/>
                <a:gd fmla="*/ 3 w 5" name="T16"/>
                <a:gd fmla="*/ 0 h 5" name="T17"/>
                <a:gd fmla="*/ 5 w 5" name="T18"/>
                <a:gd fmla="*/ 5 h 5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5" w="5">
                  <a:moveTo>
                    <a:pt x="5" y="5"/>
                  </a:moveTo>
                  <a:lnTo>
                    <a:pt x="3" y="5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lnTo>
                    <a:pt x="1" y="2"/>
                  </a:lnTo>
                  <a:lnTo>
                    <a:pt x="1" y="0"/>
                  </a:lnTo>
                  <a:lnTo>
                    <a:pt x="1" y="0"/>
                  </a:lnTo>
                  <a:lnTo>
                    <a:pt x="3" y="0"/>
                  </a:lnTo>
                  <a:lnTo>
                    <a:pt x="5" y="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89" name="íŝľïďê">
              <a:extLst>
                <a:ext uri="{FF2B5EF4-FFF2-40B4-BE49-F238E27FC236}">
                  <a16:creationId xmlns:a16="http://schemas.microsoft.com/office/drawing/2014/main" id="{AFE40693-8CFE-4998-BCDB-94F06326F1E1}"/>
                </a:ext>
              </a:extLst>
            </p:cNvPr>
            <p:cNvSpPr/>
            <p:nvPr/>
          </p:nvSpPr>
          <p:spPr bwMode="auto">
            <a:xfrm>
              <a:off x="11451216" y="4103363"/>
              <a:ext cx="21845" cy="21845"/>
            </a:xfrm>
            <a:custGeom>
              <a:gdLst>
                <a:gd fmla="*/ 0 w 5" name="T0"/>
                <a:gd fmla="*/ 5 h 5" name="T1"/>
                <a:gd fmla="*/ 1 w 5" name="T2"/>
                <a:gd fmla="*/ 2 h 5" name="T3"/>
                <a:gd fmla="*/ 1 w 5" name="T4"/>
                <a:gd fmla="*/ 2 h 5" name="T5"/>
                <a:gd fmla="*/ 1 w 5" name="T6"/>
                <a:gd fmla="*/ 0 h 5" name="T7"/>
                <a:gd fmla="*/ 3 w 5" name="T8"/>
                <a:gd fmla="*/ 2 h 5" name="T9"/>
                <a:gd fmla="*/ 5 w 5" name="T10"/>
                <a:gd fmla="*/ 5 h 5" name="T11"/>
                <a:gd fmla="*/ 3 w 5" name="T12"/>
                <a:gd fmla="*/ 5 h 5" name="T13"/>
                <a:gd fmla="*/ 0 w 5" name="T14"/>
                <a:gd fmla="*/ 5 h 5" name="T15"/>
                <a:gd fmla="*/ 0 w 5" name="T16"/>
                <a:gd fmla="*/ 5 h 5" name="T17"/>
                <a:gd fmla="*/ 0 w 5" name="T18"/>
                <a:gd fmla="*/ 5 h 5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5" w="5">
                  <a:moveTo>
                    <a:pt x="0" y="5"/>
                  </a:moveTo>
                  <a:lnTo>
                    <a:pt x="1" y="2"/>
                  </a:lnTo>
                  <a:lnTo>
                    <a:pt x="1" y="2"/>
                  </a:lnTo>
                  <a:lnTo>
                    <a:pt x="1" y="0"/>
                  </a:lnTo>
                  <a:lnTo>
                    <a:pt x="3" y="2"/>
                  </a:lnTo>
                  <a:lnTo>
                    <a:pt x="5" y="5"/>
                  </a:lnTo>
                  <a:lnTo>
                    <a:pt x="3" y="5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90" name="íş1ïḑê">
              <a:extLst>
                <a:ext uri="{FF2B5EF4-FFF2-40B4-BE49-F238E27FC236}">
                  <a16:creationId xmlns:a16="http://schemas.microsoft.com/office/drawing/2014/main" id="{E655DDB7-4FF5-4391-9D37-52D4C5D2527D}"/>
                </a:ext>
              </a:extLst>
            </p:cNvPr>
            <p:cNvSpPr/>
            <p:nvPr/>
          </p:nvSpPr>
          <p:spPr bwMode="auto">
            <a:xfrm>
              <a:off x="11442478" y="4081518"/>
              <a:ext cx="8738" cy="21845"/>
            </a:xfrm>
            <a:custGeom>
              <a:gdLst>
                <a:gd fmla="*/ 0 w 2" name="T0"/>
                <a:gd fmla="*/ 3 h 5" name="T1"/>
                <a:gd fmla="*/ 0 w 2" name="T2"/>
                <a:gd fmla="*/ 2 h 5" name="T3"/>
                <a:gd fmla="*/ 0 w 2" name="T4"/>
                <a:gd fmla="*/ 0 h 5" name="T5"/>
                <a:gd fmla="*/ 2 w 2" name="T6"/>
                <a:gd fmla="*/ 2 h 5" name="T7"/>
                <a:gd fmla="*/ 2 w 2" name="T8"/>
                <a:gd fmla="*/ 2 h 5" name="T9"/>
                <a:gd fmla="*/ 2 w 2" name="T10"/>
                <a:gd fmla="*/ 3 h 5" name="T11"/>
                <a:gd fmla="*/ 0 w 2" name="T12"/>
                <a:gd fmla="*/ 5 h 5" name="T13"/>
                <a:gd fmla="*/ 0 w 2" name="T14"/>
                <a:gd fmla="*/ 3 h 5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5" w="2">
                  <a:moveTo>
                    <a:pt x="0" y="3"/>
                  </a:moveTo>
                  <a:lnTo>
                    <a:pt x="0" y="2"/>
                  </a:lnTo>
                  <a:lnTo>
                    <a:pt x="0" y="0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3"/>
                  </a:lnTo>
                  <a:lnTo>
                    <a:pt x="0" y="5"/>
                  </a:ln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91" name="íš1îḋe">
              <a:extLst>
                <a:ext uri="{FF2B5EF4-FFF2-40B4-BE49-F238E27FC236}">
                  <a16:creationId xmlns:a16="http://schemas.microsoft.com/office/drawing/2014/main" id="{7E1850C8-B6DA-46F7-A96D-D2046E264A68}"/>
                </a:ext>
              </a:extLst>
            </p:cNvPr>
            <p:cNvSpPr/>
            <p:nvPr/>
          </p:nvSpPr>
          <p:spPr bwMode="auto">
            <a:xfrm>
              <a:off x="11464323" y="4081518"/>
              <a:ext cx="8738" cy="21845"/>
            </a:xfrm>
            <a:custGeom>
              <a:gdLst>
                <a:gd fmla="*/ 2 w 2" name="T0"/>
                <a:gd fmla="*/ 0 h 5" name="T1"/>
                <a:gd fmla="*/ 2 w 2" name="T2"/>
                <a:gd fmla="*/ 2 h 5" name="T3"/>
                <a:gd fmla="*/ 2 w 2" name="T4"/>
                <a:gd fmla="*/ 5 h 5" name="T5"/>
                <a:gd fmla="*/ 0 w 2" name="T6"/>
                <a:gd fmla="*/ 2 h 5" name="T7"/>
                <a:gd fmla="*/ 2 w 2" name="T8"/>
                <a:gd fmla="*/ 2 h 5" name="T9"/>
                <a:gd fmla="*/ 2 w 2" name="T10"/>
                <a:gd fmla="*/ 0 h 5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5" w="2">
                  <a:moveTo>
                    <a:pt x="2" y="0"/>
                  </a:moveTo>
                  <a:lnTo>
                    <a:pt x="2" y="2"/>
                  </a:lnTo>
                  <a:lnTo>
                    <a:pt x="2" y="5"/>
                  </a:lnTo>
                  <a:lnTo>
                    <a:pt x="0" y="2"/>
                  </a:lnTo>
                  <a:lnTo>
                    <a:pt x="2" y="2"/>
                  </a:lnTo>
                  <a:lnTo>
                    <a:pt x="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92" name="îṥľíḋé">
              <a:extLst>
                <a:ext uri="{FF2B5EF4-FFF2-40B4-BE49-F238E27FC236}">
                  <a16:creationId xmlns:a16="http://schemas.microsoft.com/office/drawing/2014/main" id="{5D142606-AF12-4D23-A126-18449D5D8E43}"/>
                </a:ext>
              </a:extLst>
            </p:cNvPr>
            <p:cNvSpPr/>
            <p:nvPr/>
          </p:nvSpPr>
          <p:spPr bwMode="auto">
            <a:xfrm>
              <a:off x="11490537" y="4138315"/>
              <a:ext cx="30583" cy="13107"/>
            </a:xfrm>
            <a:custGeom>
              <a:gdLst>
                <a:gd fmla="*/ 5 w 7" name="T0"/>
                <a:gd fmla="*/ 3 h 3" name="T1"/>
                <a:gd fmla="*/ 4 w 7" name="T2"/>
                <a:gd fmla="*/ 3 h 3" name="T3"/>
                <a:gd fmla="*/ 4 w 7" name="T4"/>
                <a:gd fmla="*/ 3 h 3" name="T5"/>
                <a:gd fmla="*/ 4 w 7" name="T6"/>
                <a:gd fmla="*/ 3 h 3" name="T7"/>
                <a:gd fmla="*/ 0 w 7" name="T8"/>
                <a:gd fmla="*/ 0 h 3" name="T9"/>
                <a:gd fmla="*/ 2 w 7" name="T10"/>
                <a:gd fmla="*/ 0 h 3" name="T11"/>
                <a:gd fmla="*/ 7 w 7" name="T12"/>
                <a:gd fmla="*/ 0 h 3" name="T13"/>
                <a:gd fmla="*/ 7 w 7" name="T14"/>
                <a:gd fmla="*/ 0 h 3" name="T15"/>
                <a:gd fmla="*/ 7 w 7" name="T16"/>
                <a:gd fmla="*/ 0 h 3" name="T17"/>
                <a:gd fmla="*/ 5 w 7" name="T18"/>
                <a:gd fmla="*/ 3 h 3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3" w="7">
                  <a:moveTo>
                    <a:pt x="5" y="3"/>
                  </a:moveTo>
                  <a:lnTo>
                    <a:pt x="4" y="3"/>
                  </a:lnTo>
                  <a:lnTo>
                    <a:pt x="4" y="3"/>
                  </a:lnTo>
                  <a:lnTo>
                    <a:pt x="4" y="3"/>
                  </a:lnTo>
                  <a:lnTo>
                    <a:pt x="0" y="0"/>
                  </a:lnTo>
                  <a:lnTo>
                    <a:pt x="2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93" name="iṧľîḓé">
              <a:extLst>
                <a:ext uri="{FF2B5EF4-FFF2-40B4-BE49-F238E27FC236}">
                  <a16:creationId xmlns:a16="http://schemas.microsoft.com/office/drawing/2014/main" id="{9A46F90C-3BC6-444B-9FB8-077C5713C330}"/>
                </a:ext>
              </a:extLst>
            </p:cNvPr>
            <p:cNvSpPr/>
            <p:nvPr/>
          </p:nvSpPr>
          <p:spPr bwMode="auto">
            <a:xfrm>
              <a:off x="11486168" y="4072780"/>
              <a:ext cx="13107" cy="39321"/>
            </a:xfrm>
            <a:custGeom>
              <a:gdLst>
                <a:gd fmla="*/ 3 w 3" name="T0"/>
                <a:gd fmla="*/ 4 h 9" name="T1"/>
                <a:gd fmla="*/ 1 w 3" name="T2"/>
                <a:gd fmla="*/ 5 h 9" name="T3"/>
                <a:gd fmla="*/ 0 w 3" name="T4"/>
                <a:gd fmla="*/ 7 h 9" name="T5"/>
                <a:gd fmla="*/ 0 w 3" name="T6"/>
                <a:gd fmla="*/ 9 h 9" name="T7"/>
                <a:gd fmla="*/ 0 w 3" name="T8"/>
                <a:gd fmla="*/ 7 h 9" name="T9"/>
                <a:gd fmla="*/ 0 w 3" name="T10"/>
                <a:gd fmla="*/ 4 h 9" name="T11"/>
                <a:gd fmla="*/ 0 w 3" name="T12"/>
                <a:gd fmla="*/ 2 h 9" name="T13"/>
                <a:gd fmla="*/ 0 w 3" name="T14"/>
                <a:gd fmla="*/ 0 h 9" name="T15"/>
                <a:gd fmla="*/ 3 w 3" name="T16"/>
                <a:gd fmla="*/ 4 h 9" name="T17"/>
                <a:gd fmla="*/ 3 w 3" name="T18"/>
                <a:gd fmla="*/ 4 h 9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9" w="3">
                  <a:moveTo>
                    <a:pt x="3" y="4"/>
                  </a:moveTo>
                  <a:lnTo>
                    <a:pt x="1" y="5"/>
                  </a:lnTo>
                  <a:lnTo>
                    <a:pt x="0" y="7"/>
                  </a:lnTo>
                  <a:lnTo>
                    <a:pt x="0" y="9"/>
                  </a:lnTo>
                  <a:lnTo>
                    <a:pt x="0" y="7"/>
                  </a:lnTo>
                  <a:lnTo>
                    <a:pt x="0" y="4"/>
                  </a:lnTo>
                  <a:lnTo>
                    <a:pt x="0" y="2"/>
                  </a:lnTo>
                  <a:lnTo>
                    <a:pt x="0" y="0"/>
                  </a:lnTo>
                  <a:lnTo>
                    <a:pt x="3" y="4"/>
                  </a:lnTo>
                  <a:lnTo>
                    <a:pt x="3" y="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94" name="îŝļîḋé">
              <a:extLst>
                <a:ext uri="{FF2B5EF4-FFF2-40B4-BE49-F238E27FC236}">
                  <a16:creationId xmlns:a16="http://schemas.microsoft.com/office/drawing/2014/main" id="{5662EFE7-A373-4E7F-88AA-9AD5274032BB}"/>
                </a:ext>
              </a:extLst>
            </p:cNvPr>
            <p:cNvSpPr/>
            <p:nvPr/>
          </p:nvSpPr>
          <p:spPr bwMode="auto">
            <a:xfrm>
              <a:off x="11451216" y="4033459"/>
              <a:ext cx="13107" cy="13107"/>
            </a:xfrm>
            <a:custGeom>
              <a:gdLst>
                <a:gd fmla="*/ 0 w 3" name="T0"/>
                <a:gd fmla="*/ 3 h 3" name="T1"/>
                <a:gd fmla="*/ 0 w 3" name="T2"/>
                <a:gd fmla="*/ 3 h 3" name="T3"/>
                <a:gd fmla="*/ 0 w 3" name="T4"/>
                <a:gd fmla="*/ 3 h 3" name="T5"/>
                <a:gd fmla="*/ 1 w 3" name="T6"/>
                <a:gd fmla="*/ 1 h 3" name="T7"/>
                <a:gd fmla="*/ 1 w 3" name="T8"/>
                <a:gd fmla="*/ 0 h 3" name="T9"/>
                <a:gd fmla="*/ 1 w 3" name="T10"/>
                <a:gd fmla="*/ 0 h 3" name="T11"/>
                <a:gd fmla="*/ 1 w 3" name="T12"/>
                <a:gd fmla="*/ 1 h 3" name="T13"/>
                <a:gd fmla="*/ 3 w 3" name="T14"/>
                <a:gd fmla="*/ 3 h 3" name="T15"/>
                <a:gd fmla="*/ 3 w 3" name="T16"/>
                <a:gd fmla="*/ 3 h 3" name="T17"/>
                <a:gd fmla="*/ 0 w 3" name="T18"/>
                <a:gd fmla="*/ 3 h 3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3" w="3">
                  <a:moveTo>
                    <a:pt x="0" y="3"/>
                  </a:moveTo>
                  <a:lnTo>
                    <a:pt x="0" y="3"/>
                  </a:lnTo>
                  <a:lnTo>
                    <a:pt x="0" y="3"/>
                  </a:lnTo>
                  <a:lnTo>
                    <a:pt x="1" y="1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1"/>
                  </a:lnTo>
                  <a:lnTo>
                    <a:pt x="3" y="3"/>
                  </a:lnTo>
                  <a:lnTo>
                    <a:pt x="3" y="3"/>
                  </a:ln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95" name="îṡ1iďé">
              <a:extLst>
                <a:ext uri="{FF2B5EF4-FFF2-40B4-BE49-F238E27FC236}">
                  <a16:creationId xmlns:a16="http://schemas.microsoft.com/office/drawing/2014/main" id="{DEFED840-8A64-4EC2-9254-706000E8CB7F}"/>
                </a:ext>
              </a:extLst>
            </p:cNvPr>
            <p:cNvSpPr/>
            <p:nvPr/>
          </p:nvSpPr>
          <p:spPr bwMode="auto">
            <a:xfrm>
              <a:off x="11442478" y="4011614"/>
              <a:ext cx="8738" cy="13107"/>
            </a:xfrm>
            <a:custGeom>
              <a:gdLst>
                <a:gd fmla="*/ 0 w 2" name="T0"/>
                <a:gd fmla="*/ 1 h 3" name="T1"/>
                <a:gd fmla="*/ 0 w 2" name="T2"/>
                <a:gd fmla="*/ 0 h 3" name="T3"/>
                <a:gd fmla="*/ 2 w 2" name="T4"/>
                <a:gd fmla="*/ 1 h 3" name="T5"/>
                <a:gd fmla="*/ 2 w 2" name="T6"/>
                <a:gd fmla="*/ 1 h 3" name="T7"/>
                <a:gd fmla="*/ 2 w 2" name="T8"/>
                <a:gd fmla="*/ 3 h 3" name="T9"/>
                <a:gd fmla="*/ 0 w 2" name="T10"/>
                <a:gd fmla="*/ 3 h 3" name="T11"/>
                <a:gd fmla="*/ 0 w 2" name="T12"/>
                <a:gd fmla="*/ 3 h 3" name="T13"/>
                <a:gd fmla="*/ 0 w 2" name="T14"/>
                <a:gd fmla="*/ 1 h 3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3" w="2">
                  <a:moveTo>
                    <a:pt x="0" y="1"/>
                  </a:moveTo>
                  <a:lnTo>
                    <a:pt x="0" y="0"/>
                  </a:lnTo>
                  <a:lnTo>
                    <a:pt x="2" y="1"/>
                  </a:lnTo>
                  <a:lnTo>
                    <a:pt x="2" y="1"/>
                  </a:lnTo>
                  <a:lnTo>
                    <a:pt x="2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96" name="ïSlídé">
              <a:extLst>
                <a:ext uri="{FF2B5EF4-FFF2-40B4-BE49-F238E27FC236}">
                  <a16:creationId xmlns:a16="http://schemas.microsoft.com/office/drawing/2014/main" id="{D4CC0B1D-0DD3-46B1-88EC-207F918949A1}"/>
                </a:ext>
              </a:extLst>
            </p:cNvPr>
            <p:cNvSpPr/>
            <p:nvPr/>
          </p:nvSpPr>
          <p:spPr bwMode="auto">
            <a:xfrm>
              <a:off x="11464323" y="4011614"/>
              <a:ext cx="8738" cy="13107"/>
            </a:xfrm>
            <a:custGeom>
              <a:gdLst>
                <a:gd fmla="*/ 2 w 2" name="T0"/>
                <a:gd fmla="*/ 0 h 3" name="T1"/>
                <a:gd fmla="*/ 2 w 2" name="T2"/>
                <a:gd fmla="*/ 1 h 3" name="T3"/>
                <a:gd fmla="*/ 2 w 2" name="T4"/>
                <a:gd fmla="*/ 3 h 3" name="T5"/>
                <a:gd fmla="*/ 0 w 2" name="T6"/>
                <a:gd fmla="*/ 1 h 3" name="T7"/>
                <a:gd fmla="*/ 0 w 2" name="T8"/>
                <a:gd fmla="*/ 1 h 3" name="T9"/>
                <a:gd fmla="*/ 2 w 2" name="T10"/>
                <a:gd fmla="*/ 0 h 3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3" w="2">
                  <a:moveTo>
                    <a:pt x="2" y="0"/>
                  </a:moveTo>
                  <a:lnTo>
                    <a:pt x="2" y="1"/>
                  </a:lnTo>
                  <a:lnTo>
                    <a:pt x="2" y="3"/>
                  </a:lnTo>
                  <a:lnTo>
                    <a:pt x="0" y="1"/>
                  </a:lnTo>
                  <a:lnTo>
                    <a:pt x="0" y="1"/>
                  </a:lnTo>
                  <a:lnTo>
                    <a:pt x="2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97" name="ïŝľídè">
              <a:extLst>
                <a:ext uri="{FF2B5EF4-FFF2-40B4-BE49-F238E27FC236}">
                  <a16:creationId xmlns:a16="http://schemas.microsoft.com/office/drawing/2014/main" id="{BA7B8BFF-5447-471F-887E-2BB9F7A12033}"/>
                </a:ext>
              </a:extLst>
            </p:cNvPr>
            <p:cNvSpPr/>
            <p:nvPr/>
          </p:nvSpPr>
          <p:spPr bwMode="auto">
            <a:xfrm>
              <a:off x="11490537" y="4059673"/>
              <a:ext cx="21845" cy="21845"/>
            </a:xfrm>
            <a:custGeom>
              <a:gdLst>
                <a:gd fmla="*/ 4 w 5" name="T0"/>
                <a:gd fmla="*/ 3 h 5" name="T1"/>
                <a:gd fmla="*/ 4 w 5" name="T2"/>
                <a:gd fmla="*/ 5 h 5" name="T3"/>
                <a:gd fmla="*/ 4 w 5" name="T4"/>
                <a:gd fmla="*/ 5 h 5" name="T5"/>
                <a:gd fmla="*/ 4 w 5" name="T6"/>
                <a:gd fmla="*/ 3 h 5" name="T7"/>
                <a:gd fmla="*/ 0 w 5" name="T8"/>
                <a:gd fmla="*/ 0 h 5" name="T9"/>
                <a:gd fmla="*/ 0 w 5" name="T10"/>
                <a:gd fmla="*/ 0 h 5" name="T11"/>
                <a:gd fmla="*/ 5 w 5" name="T12"/>
                <a:gd fmla="*/ 0 h 5" name="T13"/>
                <a:gd fmla="*/ 5 w 5" name="T14"/>
                <a:gd fmla="*/ 0 h 5" name="T15"/>
                <a:gd fmla="*/ 5 w 5" name="T16"/>
                <a:gd fmla="*/ 0 h 5" name="T17"/>
                <a:gd fmla="*/ 4 w 5" name="T18"/>
                <a:gd fmla="*/ 3 h 5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5" w="5">
                  <a:moveTo>
                    <a:pt x="4" y="3"/>
                  </a:moveTo>
                  <a:lnTo>
                    <a:pt x="4" y="5"/>
                  </a:lnTo>
                  <a:lnTo>
                    <a:pt x="4" y="5"/>
                  </a:lnTo>
                  <a:lnTo>
                    <a:pt x="4" y="3"/>
                  </a:lnTo>
                  <a:lnTo>
                    <a:pt x="0" y="0"/>
                  </a:lnTo>
                  <a:lnTo>
                    <a:pt x="0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4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98" name="ïsľîďe">
              <a:extLst>
                <a:ext uri="{FF2B5EF4-FFF2-40B4-BE49-F238E27FC236}">
                  <a16:creationId xmlns:a16="http://schemas.microsoft.com/office/drawing/2014/main" id="{A7972D94-47F5-43E3-9E73-A6FB5C90969B}"/>
                </a:ext>
              </a:extLst>
            </p:cNvPr>
            <p:cNvSpPr/>
            <p:nvPr/>
          </p:nvSpPr>
          <p:spPr bwMode="auto">
            <a:xfrm>
              <a:off x="11486168" y="4002876"/>
              <a:ext cx="4369" cy="30583"/>
            </a:xfrm>
            <a:custGeom>
              <a:gdLst>
                <a:gd fmla="*/ 1 w 1" name="T0"/>
                <a:gd fmla="*/ 5 h 7" name="T1"/>
                <a:gd fmla="*/ 0 w 1" name="T2"/>
                <a:gd fmla="*/ 7 h 7" name="T3"/>
                <a:gd fmla="*/ 0 w 1" name="T4"/>
                <a:gd fmla="*/ 7 h 7" name="T5"/>
                <a:gd fmla="*/ 0 w 1" name="T6"/>
                <a:gd fmla="*/ 7 h 7" name="T7"/>
                <a:gd fmla="*/ 0 w 1" name="T8"/>
                <a:gd fmla="*/ 3 h 7" name="T9"/>
                <a:gd fmla="*/ 0 w 1" name="T10"/>
                <a:gd fmla="*/ 2 h 7" name="T11"/>
                <a:gd fmla="*/ 0 w 1" name="T12"/>
                <a:gd fmla="*/ 0 h 7" name="T13"/>
                <a:gd fmla="*/ 1 w 1" name="T14"/>
                <a:gd fmla="*/ 3 h 7" name="T15"/>
                <a:gd fmla="*/ 1 w 1" name="T16"/>
                <a:gd fmla="*/ 3 h 7" name="T17"/>
                <a:gd fmla="*/ 1 w 1" name="T18"/>
                <a:gd fmla="*/ 5 h 7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7" w="1">
                  <a:moveTo>
                    <a:pt x="1" y="5"/>
                  </a:moveTo>
                  <a:lnTo>
                    <a:pt x="0" y="7"/>
                  </a:lnTo>
                  <a:lnTo>
                    <a:pt x="0" y="7"/>
                  </a:lnTo>
                  <a:lnTo>
                    <a:pt x="0" y="7"/>
                  </a:lnTo>
                  <a:lnTo>
                    <a:pt x="0" y="3"/>
                  </a:lnTo>
                  <a:lnTo>
                    <a:pt x="0" y="2"/>
                  </a:lnTo>
                  <a:lnTo>
                    <a:pt x="0" y="0"/>
                  </a:lnTo>
                  <a:lnTo>
                    <a:pt x="1" y="3"/>
                  </a:lnTo>
                  <a:lnTo>
                    <a:pt x="1" y="3"/>
                  </a:lnTo>
                  <a:lnTo>
                    <a:pt x="1" y="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299" name="íṧ1îḋê">
              <a:extLst>
                <a:ext uri="{FF2B5EF4-FFF2-40B4-BE49-F238E27FC236}">
                  <a16:creationId xmlns:a16="http://schemas.microsoft.com/office/drawing/2014/main" id="{AD505F15-42DD-475D-AF0E-369060CE1F39}"/>
                </a:ext>
              </a:extLst>
            </p:cNvPr>
            <p:cNvSpPr/>
            <p:nvPr/>
          </p:nvSpPr>
          <p:spPr bwMode="auto">
            <a:xfrm>
              <a:off x="11451216" y="3967923"/>
              <a:ext cx="13107" cy="13107"/>
            </a:xfrm>
            <a:custGeom>
              <a:gdLst>
                <a:gd fmla="*/ 0 w 3" name="T0"/>
                <a:gd fmla="*/ 3 h 3" name="T1"/>
                <a:gd fmla="*/ 0 w 3" name="T2"/>
                <a:gd fmla="*/ 3 h 3" name="T3"/>
                <a:gd fmla="*/ 0 w 3" name="T4"/>
                <a:gd fmla="*/ 3 h 3" name="T5"/>
                <a:gd fmla="*/ 1 w 3" name="T6"/>
                <a:gd fmla="*/ 0 h 3" name="T7"/>
                <a:gd fmla="*/ 1 w 3" name="T8"/>
                <a:gd fmla="*/ 0 h 3" name="T9"/>
                <a:gd fmla="*/ 1 w 3" name="T10"/>
                <a:gd fmla="*/ 0 h 3" name="T11"/>
                <a:gd fmla="*/ 1 w 3" name="T12"/>
                <a:gd fmla="*/ 0 h 3" name="T13"/>
                <a:gd fmla="*/ 3 w 3" name="T14"/>
                <a:gd fmla="*/ 3 h 3" name="T15"/>
                <a:gd fmla="*/ 3 w 3" name="T16"/>
                <a:gd fmla="*/ 3 h 3" name="T17"/>
                <a:gd fmla="*/ 0 w 3" name="T18"/>
                <a:gd fmla="*/ 3 h 3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3" w="3">
                  <a:moveTo>
                    <a:pt x="0" y="3"/>
                  </a:moveTo>
                  <a:lnTo>
                    <a:pt x="0" y="3"/>
                  </a:lnTo>
                  <a:lnTo>
                    <a:pt x="0" y="3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3" y="3"/>
                  </a:lnTo>
                  <a:lnTo>
                    <a:pt x="3" y="3"/>
                  </a:ln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300" name="íṣļídê">
              <a:extLst>
                <a:ext uri="{FF2B5EF4-FFF2-40B4-BE49-F238E27FC236}">
                  <a16:creationId xmlns:a16="http://schemas.microsoft.com/office/drawing/2014/main" id="{09CA04CC-DC16-4AAB-91CF-8CF710615C29}"/>
                </a:ext>
              </a:extLst>
            </p:cNvPr>
            <p:cNvSpPr/>
            <p:nvPr/>
          </p:nvSpPr>
          <p:spPr bwMode="auto">
            <a:xfrm>
              <a:off x="11442478" y="3946078"/>
              <a:ext cx="8738" cy="13107"/>
            </a:xfrm>
            <a:custGeom>
              <a:gdLst>
                <a:gd fmla="*/ 0 w 2" name="T0"/>
                <a:gd fmla="*/ 2 h 3" name="T1"/>
                <a:gd fmla="*/ 0 w 2" name="T2"/>
                <a:gd fmla="*/ 0 h 3" name="T3"/>
                <a:gd fmla="*/ 0 w 2" name="T4"/>
                <a:gd fmla="*/ 0 h 3" name="T5"/>
                <a:gd fmla="*/ 0 w 2" name="T6"/>
                <a:gd fmla="*/ 0 h 3" name="T7"/>
                <a:gd fmla="*/ 2 w 2" name="T8"/>
                <a:gd fmla="*/ 0 h 3" name="T9"/>
                <a:gd fmla="*/ 2 w 2" name="T10"/>
                <a:gd fmla="*/ 2 h 3" name="T11"/>
                <a:gd fmla="*/ 2 w 2" name="T12"/>
                <a:gd fmla="*/ 2 h 3" name="T13"/>
                <a:gd fmla="*/ 2 w 2" name="T14"/>
                <a:gd fmla="*/ 2 h 3" name="T15"/>
                <a:gd fmla="*/ 0 w 2" name="T16"/>
                <a:gd fmla="*/ 3 h 3" name="T17"/>
                <a:gd fmla="*/ 0 w 2" name="T18"/>
                <a:gd fmla="*/ 2 h 3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3" w="2">
                  <a:moveTo>
                    <a:pt x="0" y="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" y="0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2"/>
                  </a:lnTo>
                  <a:lnTo>
                    <a:pt x="0" y="3"/>
                  </a:ln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301" name="ïṩļïḍè">
              <a:extLst>
                <a:ext uri="{FF2B5EF4-FFF2-40B4-BE49-F238E27FC236}">
                  <a16:creationId xmlns:a16="http://schemas.microsoft.com/office/drawing/2014/main" id="{E23C25CA-2EC2-47B6-B8B2-E1059C0E39A2}"/>
                </a:ext>
              </a:extLst>
            </p:cNvPr>
            <p:cNvSpPr/>
            <p:nvPr/>
          </p:nvSpPr>
          <p:spPr bwMode="auto">
            <a:xfrm>
              <a:off x="11464323" y="3946078"/>
              <a:ext cx="8738" cy="13107"/>
            </a:xfrm>
            <a:custGeom>
              <a:gdLst>
                <a:gd fmla="*/ 0 w 2" name="T0"/>
                <a:gd fmla="*/ 2 h 3" name="T1"/>
                <a:gd fmla="*/ 0 w 2" name="T2"/>
                <a:gd fmla="*/ 0 h 3" name="T3"/>
                <a:gd fmla="*/ 2 w 2" name="T4"/>
                <a:gd fmla="*/ 0 h 3" name="T5"/>
                <a:gd fmla="*/ 2 w 2" name="T6"/>
                <a:gd fmla="*/ 2 h 3" name="T7"/>
                <a:gd fmla="*/ 2 w 2" name="T8"/>
                <a:gd fmla="*/ 2 h 3" name="T9"/>
                <a:gd fmla="*/ 2 w 2" name="T10"/>
                <a:gd fmla="*/ 3 h 3" name="T11"/>
                <a:gd fmla="*/ 0 w 2" name="T12"/>
                <a:gd fmla="*/ 2 h 3" name="T13"/>
                <a:gd fmla="*/ 0 w 2" name="T14"/>
                <a:gd fmla="*/ 2 h 3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3" w="2">
                  <a:moveTo>
                    <a:pt x="0" y="2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2" y="2"/>
                  </a:lnTo>
                  <a:lnTo>
                    <a:pt x="2" y="2"/>
                  </a:lnTo>
                  <a:lnTo>
                    <a:pt x="2" y="3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302" name="íṧḷïḓe">
              <a:extLst>
                <a:ext uri="{FF2B5EF4-FFF2-40B4-BE49-F238E27FC236}">
                  <a16:creationId xmlns:a16="http://schemas.microsoft.com/office/drawing/2014/main" id="{78AE606E-32B2-4287-B10A-364F6CEC14A5}"/>
                </a:ext>
              </a:extLst>
            </p:cNvPr>
            <p:cNvSpPr/>
            <p:nvPr/>
          </p:nvSpPr>
          <p:spPr bwMode="auto">
            <a:xfrm>
              <a:off x="11442478" y="3876174"/>
              <a:ext cx="8738" cy="13107"/>
            </a:xfrm>
            <a:custGeom>
              <a:gdLst>
                <a:gd fmla="*/ 0 w 2" name="T0"/>
                <a:gd fmla="*/ 1 h 3" name="T1"/>
                <a:gd fmla="*/ 0 w 2" name="T2"/>
                <a:gd fmla="*/ 0 h 3" name="T3"/>
                <a:gd fmla="*/ 2 w 2" name="T4"/>
                <a:gd fmla="*/ 1 h 3" name="T5"/>
                <a:gd fmla="*/ 0 w 2" name="T6"/>
                <a:gd fmla="*/ 1 h 3" name="T7"/>
                <a:gd fmla="*/ 0 w 2" name="T8"/>
                <a:gd fmla="*/ 3 h 3" name="T9"/>
                <a:gd fmla="*/ 0 w 2" name="T10"/>
                <a:gd fmla="*/ 1 h 3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3" w="2">
                  <a:moveTo>
                    <a:pt x="0" y="1"/>
                  </a:moveTo>
                  <a:lnTo>
                    <a:pt x="0" y="0"/>
                  </a:lnTo>
                  <a:lnTo>
                    <a:pt x="2" y="1"/>
                  </a:lnTo>
                  <a:lnTo>
                    <a:pt x="0" y="1"/>
                  </a:lnTo>
                  <a:lnTo>
                    <a:pt x="0" y="3"/>
                  </a:ln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303" name="iśļíďe">
              <a:extLst>
                <a:ext uri="{FF2B5EF4-FFF2-40B4-BE49-F238E27FC236}">
                  <a16:creationId xmlns:a16="http://schemas.microsoft.com/office/drawing/2014/main" id="{1B2F61CB-DEE6-4328-A94D-93462F78BC0F}"/>
                </a:ext>
              </a:extLst>
            </p:cNvPr>
            <p:cNvSpPr/>
            <p:nvPr/>
          </p:nvSpPr>
          <p:spPr bwMode="auto">
            <a:xfrm>
              <a:off x="11490537" y="3989769"/>
              <a:ext cx="21845" cy="13107"/>
            </a:xfrm>
            <a:custGeom>
              <a:gdLst>
                <a:gd fmla="*/ 4 w 5" name="T0"/>
                <a:gd fmla="*/ 3 h 3" name="T1"/>
                <a:gd fmla="*/ 4 w 5" name="T2"/>
                <a:gd fmla="*/ 3 h 3" name="T3"/>
                <a:gd fmla="*/ 2 w 5" name="T4"/>
                <a:gd fmla="*/ 3 h 3" name="T5"/>
                <a:gd fmla="*/ 2 w 5" name="T6"/>
                <a:gd fmla="*/ 3 h 3" name="T7"/>
                <a:gd fmla="*/ 2 w 5" name="T8"/>
                <a:gd fmla="*/ 3 h 3" name="T9"/>
                <a:gd fmla="*/ 0 w 5" name="T10"/>
                <a:gd fmla="*/ 0 h 3" name="T11"/>
                <a:gd fmla="*/ 0 w 5" name="T12"/>
                <a:gd fmla="*/ 0 h 3" name="T13"/>
                <a:gd fmla="*/ 0 w 5" name="T14"/>
                <a:gd fmla="*/ 0 h 3" name="T15"/>
                <a:gd fmla="*/ 4 w 5" name="T16"/>
                <a:gd fmla="*/ 0 h 3" name="T17"/>
                <a:gd fmla="*/ 5 w 5" name="T18"/>
                <a:gd fmla="*/ 0 h 3" name="T19"/>
                <a:gd fmla="*/ 4 w 5" name="T20"/>
                <a:gd fmla="*/ 1 h 3" name="T21"/>
                <a:gd fmla="*/ 4 w 5" name="T22"/>
                <a:gd fmla="*/ 3 h 3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3" w="5">
                  <a:moveTo>
                    <a:pt x="4" y="3"/>
                  </a:moveTo>
                  <a:lnTo>
                    <a:pt x="4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2" y="3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4" y="0"/>
                  </a:lnTo>
                  <a:lnTo>
                    <a:pt x="5" y="0"/>
                  </a:lnTo>
                  <a:lnTo>
                    <a:pt x="4" y="1"/>
                  </a:lnTo>
                  <a:lnTo>
                    <a:pt x="4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304" name="iṧľïḓe">
              <a:extLst>
                <a:ext uri="{FF2B5EF4-FFF2-40B4-BE49-F238E27FC236}">
                  <a16:creationId xmlns:a16="http://schemas.microsoft.com/office/drawing/2014/main" id="{0C1B2CED-31CB-4960-B745-08F1F3D10623}"/>
                </a:ext>
              </a:extLst>
            </p:cNvPr>
            <p:cNvSpPr/>
            <p:nvPr/>
          </p:nvSpPr>
          <p:spPr bwMode="auto">
            <a:xfrm>
              <a:off x="11486168" y="3924233"/>
              <a:ext cx="21845" cy="13107"/>
            </a:xfrm>
            <a:custGeom>
              <a:gdLst>
                <a:gd fmla="*/ 5 w 5" name="T0"/>
                <a:gd fmla="*/ 0 h 3" name="T1"/>
                <a:gd fmla="*/ 3 w 5" name="T2"/>
                <a:gd fmla="*/ 2 h 3" name="T3"/>
                <a:gd fmla="*/ 3 w 5" name="T4"/>
                <a:gd fmla="*/ 3 h 3" name="T5"/>
                <a:gd fmla="*/ 0 w 5" name="T6"/>
                <a:gd fmla="*/ 0 h 3" name="T7"/>
                <a:gd fmla="*/ 0 w 5" name="T8"/>
                <a:gd fmla="*/ 0 h 3" name="T9"/>
                <a:gd fmla="*/ 3 w 5" name="T10"/>
                <a:gd fmla="*/ 0 h 3" name="T11"/>
                <a:gd fmla="*/ 3 w 5" name="T12"/>
                <a:gd fmla="*/ 0 h 3" name="T13"/>
                <a:gd fmla="*/ 5 w 5" name="T14"/>
                <a:gd fmla="*/ 0 h 3" name="T15"/>
                <a:gd fmla="*/ 5 w 5" name="T16"/>
                <a:gd fmla="*/ 0 h 3" name="T17"/>
                <a:gd fmla="*/ 5 w 5" name="T18"/>
                <a:gd fmla="*/ 0 h 3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3" w="5">
                  <a:moveTo>
                    <a:pt x="5" y="0"/>
                  </a:moveTo>
                  <a:lnTo>
                    <a:pt x="3" y="2"/>
                  </a:lnTo>
                  <a:lnTo>
                    <a:pt x="3" y="3"/>
                  </a:lnTo>
                  <a:lnTo>
                    <a:pt x="0" y="0"/>
                  </a:lnTo>
                  <a:lnTo>
                    <a:pt x="0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305" name="íśḷíďè">
              <a:extLst>
                <a:ext uri="{FF2B5EF4-FFF2-40B4-BE49-F238E27FC236}">
                  <a16:creationId xmlns:a16="http://schemas.microsoft.com/office/drawing/2014/main" id="{6E9D2C58-15FE-4196-9FD7-2D25B663FCB3}"/>
                </a:ext>
              </a:extLst>
            </p:cNvPr>
            <p:cNvSpPr/>
            <p:nvPr/>
          </p:nvSpPr>
          <p:spPr bwMode="auto">
            <a:xfrm>
              <a:off x="11486168" y="3889281"/>
              <a:ext cx="21845" cy="21845"/>
            </a:xfrm>
            <a:custGeom>
              <a:gdLst>
                <a:gd fmla="*/ 5 w 5" name="T0"/>
                <a:gd fmla="*/ 5 h 5" name="T1"/>
                <a:gd fmla="*/ 3 w 5" name="T2"/>
                <a:gd fmla="*/ 5 h 5" name="T3"/>
                <a:gd fmla="*/ 3 w 5" name="T4"/>
                <a:gd fmla="*/ 5 h 5" name="T5"/>
                <a:gd fmla="*/ 1 w 5" name="T6"/>
                <a:gd fmla="*/ 5 h 5" name="T7"/>
                <a:gd fmla="*/ 0 w 5" name="T8"/>
                <a:gd fmla="*/ 5 h 5" name="T9"/>
                <a:gd fmla="*/ 0 w 5" name="T10"/>
                <a:gd fmla="*/ 5 h 5" name="T11"/>
                <a:gd fmla="*/ 0 w 5" name="T12"/>
                <a:gd fmla="*/ 5 h 5" name="T13"/>
                <a:gd fmla="*/ 0 w 5" name="T14"/>
                <a:gd fmla="*/ 5 h 5" name="T15"/>
                <a:gd fmla="*/ 1 w 5" name="T16"/>
                <a:gd fmla="*/ 3 h 5" name="T17"/>
                <a:gd fmla="*/ 1 w 5" name="T18"/>
                <a:gd fmla="*/ 3 h 5" name="T19"/>
                <a:gd fmla="*/ 1 w 5" name="T20"/>
                <a:gd fmla="*/ 2 h 5" name="T21"/>
                <a:gd fmla="*/ 1 w 5" name="T22"/>
                <a:gd fmla="*/ 0 h 5" name="T23"/>
                <a:gd fmla="*/ 3 w 5" name="T24"/>
                <a:gd fmla="*/ 3 h 5" name="T25"/>
                <a:gd fmla="*/ 5 w 5" name="T26"/>
                <a:gd fmla="*/ 5 h 5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5" w="5">
                  <a:moveTo>
                    <a:pt x="5" y="5"/>
                  </a:moveTo>
                  <a:lnTo>
                    <a:pt x="3" y="5"/>
                  </a:lnTo>
                  <a:lnTo>
                    <a:pt x="3" y="5"/>
                  </a:lnTo>
                  <a:lnTo>
                    <a:pt x="1" y="5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lnTo>
                    <a:pt x="1" y="3"/>
                  </a:lnTo>
                  <a:lnTo>
                    <a:pt x="1" y="3"/>
                  </a:lnTo>
                  <a:lnTo>
                    <a:pt x="1" y="2"/>
                  </a:lnTo>
                  <a:lnTo>
                    <a:pt x="1" y="0"/>
                  </a:lnTo>
                  <a:lnTo>
                    <a:pt x="3" y="3"/>
                  </a:lnTo>
                  <a:lnTo>
                    <a:pt x="5" y="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306" name="ïṥļîḍé">
              <a:extLst>
                <a:ext uri="{FF2B5EF4-FFF2-40B4-BE49-F238E27FC236}">
                  <a16:creationId xmlns:a16="http://schemas.microsoft.com/office/drawing/2014/main" id="{8B9FCA18-D194-4190-8D3A-F619E2642568}"/>
                </a:ext>
              </a:extLst>
            </p:cNvPr>
            <p:cNvSpPr/>
            <p:nvPr/>
          </p:nvSpPr>
          <p:spPr bwMode="auto">
            <a:xfrm flipH="1">
              <a:off x="11464323" y="3876174"/>
              <a:ext cx="0" cy="13107"/>
            </a:xfrm>
            <a:custGeom>
              <a:gdLst>
                <a:gd fmla="*/ 0 h 3" name="T0"/>
                <a:gd fmla="*/ 0 h 3" name="T1"/>
                <a:gd fmla="*/ 0 h 3" name="T2"/>
                <a:gd fmla="*/ 0 h 3" name="T3"/>
                <a:gd fmla="*/ 1 h 3" name="T4"/>
                <a:gd fmla="*/ 3 h 3" name="T5"/>
                <a:gd fmla="*/ 1 h 3" name="T6"/>
                <a:gd fmla="*/ 0 h 3" name="T7"/>
              </a:gdLst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  <a:cxn ang="0">
                  <a:pos x="0" y="T6"/>
                </a:cxn>
                <a:cxn ang="0">
                  <a:pos x="0" y="T7"/>
                </a:cxn>
              </a:cxnLst>
              <a:rect b="b" l="0" r="r" t="0"/>
              <a:pathLst>
                <a:path h="3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1"/>
                  </a:lnTo>
                  <a:lnTo>
                    <a:pt x="0" y="3"/>
                  </a:lnTo>
                  <a:lnTo>
                    <a:pt x="0" y="1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307" name="îşḷiḋe">
              <a:extLst>
                <a:ext uri="{FF2B5EF4-FFF2-40B4-BE49-F238E27FC236}">
                  <a16:creationId xmlns:a16="http://schemas.microsoft.com/office/drawing/2014/main" id="{91D55CF8-2C92-459B-A55E-2574C7F83CDE}"/>
                </a:ext>
              </a:extLst>
            </p:cNvPr>
            <p:cNvSpPr/>
            <p:nvPr/>
          </p:nvSpPr>
          <p:spPr bwMode="auto">
            <a:xfrm>
              <a:off x="11442478" y="3801900"/>
              <a:ext cx="8738" cy="17476"/>
            </a:xfrm>
            <a:custGeom>
              <a:gdLst>
                <a:gd fmla="*/ 0 w 2" name="T0"/>
                <a:gd fmla="*/ 0 h 4" name="T1"/>
                <a:gd fmla="*/ 2 w 2" name="T2"/>
                <a:gd fmla="*/ 2 h 4" name="T3"/>
                <a:gd fmla="*/ 2 w 2" name="T4"/>
                <a:gd fmla="*/ 2 h 4" name="T5"/>
                <a:gd fmla="*/ 0 w 2" name="T6"/>
                <a:gd fmla="*/ 2 h 4" name="T7"/>
                <a:gd fmla="*/ 0 w 2" name="T8"/>
                <a:gd fmla="*/ 4 h 4" name="T9"/>
                <a:gd fmla="*/ 0 w 2" name="T10"/>
                <a:gd fmla="*/ 2 h 4" name="T11"/>
                <a:gd fmla="*/ 0 w 2" name="T12"/>
                <a:gd fmla="*/ 2 h 4" name="T13"/>
                <a:gd fmla="*/ 0 w 2" name="T14"/>
                <a:gd fmla="*/ 0 h 4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4" w="2">
                  <a:moveTo>
                    <a:pt x="0" y="0"/>
                  </a:moveTo>
                  <a:lnTo>
                    <a:pt x="2" y="2"/>
                  </a:lnTo>
                  <a:lnTo>
                    <a:pt x="2" y="2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308" name="íṥ1iḑê">
              <a:extLst>
                <a:ext uri="{FF2B5EF4-FFF2-40B4-BE49-F238E27FC236}">
                  <a16:creationId xmlns:a16="http://schemas.microsoft.com/office/drawing/2014/main" id="{2D5F9F31-1A78-4421-A52F-1E7E66C0E7F6}"/>
                </a:ext>
              </a:extLst>
            </p:cNvPr>
            <p:cNvSpPr/>
            <p:nvPr/>
          </p:nvSpPr>
          <p:spPr bwMode="auto">
            <a:xfrm>
              <a:off x="11486168" y="3854329"/>
              <a:ext cx="13107" cy="13107"/>
            </a:xfrm>
            <a:custGeom>
              <a:gdLst>
                <a:gd fmla="*/ 3 w 3" name="T0"/>
                <a:gd fmla="*/ 0 h 3" name="T1"/>
                <a:gd fmla="*/ 3 w 3" name="T2"/>
                <a:gd fmla="*/ 1 h 3" name="T3"/>
                <a:gd fmla="*/ 3 w 3" name="T4"/>
                <a:gd fmla="*/ 1 h 3" name="T5"/>
                <a:gd fmla="*/ 1 w 3" name="T6"/>
                <a:gd fmla="*/ 3 h 3" name="T7"/>
                <a:gd fmla="*/ 1 w 3" name="T8"/>
                <a:gd fmla="*/ 3 h 3" name="T9"/>
                <a:gd fmla="*/ 1 w 3" name="T10"/>
                <a:gd fmla="*/ 1 h 3" name="T11"/>
                <a:gd fmla="*/ 0 w 3" name="T12"/>
                <a:gd fmla="*/ 0 h 3" name="T13"/>
                <a:gd fmla="*/ 0 w 3" name="T14"/>
                <a:gd fmla="*/ 0 h 3" name="T15"/>
                <a:gd fmla="*/ 1 w 3" name="T16"/>
                <a:gd fmla="*/ 0 h 3" name="T17"/>
                <a:gd fmla="*/ 3 w 3" name="T18"/>
                <a:gd fmla="*/ 0 h 3" name="T19"/>
                <a:gd fmla="*/ 3 w 3" name="T20"/>
                <a:gd fmla="*/ 0 h 3" name="T21"/>
                <a:gd fmla="*/ 3 w 3" name="T22"/>
                <a:gd fmla="*/ 0 h 3" name="T23"/>
                <a:gd fmla="*/ 3 w 3" name="T24"/>
                <a:gd fmla="*/ 0 h 3" name="T25"/>
                <a:gd fmla="*/ 3 w 3" name="T26"/>
                <a:gd fmla="*/ 0 h 3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3" w="3">
                  <a:moveTo>
                    <a:pt x="3" y="0"/>
                  </a:moveTo>
                  <a:lnTo>
                    <a:pt x="3" y="1"/>
                  </a:lnTo>
                  <a:lnTo>
                    <a:pt x="3" y="1"/>
                  </a:lnTo>
                  <a:lnTo>
                    <a:pt x="1" y="3"/>
                  </a:lnTo>
                  <a:lnTo>
                    <a:pt x="1" y="3"/>
                  </a:lnTo>
                  <a:lnTo>
                    <a:pt x="1" y="1"/>
                  </a:lnTo>
                  <a:lnTo>
                    <a:pt x="0" y="0"/>
                  </a:lnTo>
                  <a:lnTo>
                    <a:pt x="0" y="0"/>
                  </a:lnTo>
                  <a:lnTo>
                    <a:pt x="1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309" name="ísḷíḋè">
              <a:extLst>
                <a:ext uri="{FF2B5EF4-FFF2-40B4-BE49-F238E27FC236}">
                  <a16:creationId xmlns:a16="http://schemas.microsoft.com/office/drawing/2014/main" id="{E3BADDD8-844B-4A73-9025-4F5AFE4C945B}"/>
                </a:ext>
              </a:extLst>
            </p:cNvPr>
            <p:cNvSpPr/>
            <p:nvPr/>
          </p:nvSpPr>
          <p:spPr bwMode="auto">
            <a:xfrm flipH="1">
              <a:off x="11464323" y="3801900"/>
              <a:ext cx="0" cy="8738"/>
            </a:xfrm>
            <a:custGeom>
              <a:gdLst>
                <a:gd fmla="*/ 2 h 2" name="T0"/>
                <a:gd fmla="*/ 2 h 2" name="T1"/>
                <a:gd fmla="*/ 0 h 2" name="T2"/>
                <a:gd fmla="*/ 2 h 2" name="T3"/>
                <a:gd fmla="*/ 2 h 2" name="T4"/>
                <a:gd fmla="*/ 2 h 2" name="T5"/>
                <a:gd fmla="*/ 2 h 2" name="T6"/>
                <a:gd fmla="*/ 2 h 2" name="T7"/>
              </a:gdLst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  <a:cxn ang="0">
                  <a:pos x="0" y="T6"/>
                </a:cxn>
                <a:cxn ang="0">
                  <a:pos x="0" y="T7"/>
                </a:cxn>
              </a:cxnLst>
              <a:rect b="b" l="0" r="r" t="0"/>
              <a:pathLst>
                <a:path h="2">
                  <a:moveTo>
                    <a:pt x="0" y="2"/>
                  </a:moveTo>
                  <a:lnTo>
                    <a:pt x="0" y="2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310" name="íşḷîḍe">
              <a:extLst>
                <a:ext uri="{FF2B5EF4-FFF2-40B4-BE49-F238E27FC236}">
                  <a16:creationId xmlns:a16="http://schemas.microsoft.com/office/drawing/2014/main" id="{F1C03EC5-E154-440D-A5F8-E03F57F0B985}"/>
                </a:ext>
              </a:extLst>
            </p:cNvPr>
            <p:cNvSpPr/>
            <p:nvPr/>
          </p:nvSpPr>
          <p:spPr bwMode="auto">
            <a:xfrm>
              <a:off x="11477430" y="3801900"/>
              <a:ext cx="8738" cy="17476"/>
            </a:xfrm>
            <a:custGeom>
              <a:gdLst>
                <a:gd fmla="*/ 0 w 2" name="T0"/>
                <a:gd fmla="*/ 4 h 4" name="T1"/>
                <a:gd fmla="*/ 0 w 2" name="T2"/>
                <a:gd fmla="*/ 4 h 4" name="T3"/>
                <a:gd fmla="*/ 0 w 2" name="T4"/>
                <a:gd fmla="*/ 4 h 4" name="T5"/>
                <a:gd fmla="*/ 0 w 2" name="T6"/>
                <a:gd fmla="*/ 4 h 4" name="T7"/>
                <a:gd fmla="*/ 0 w 2" name="T8"/>
                <a:gd fmla="*/ 4 h 4" name="T9"/>
                <a:gd fmla="*/ 0 w 2" name="T10"/>
                <a:gd fmla="*/ 2 h 4" name="T11"/>
                <a:gd fmla="*/ 0 w 2" name="T12"/>
                <a:gd fmla="*/ 0 h 4" name="T13"/>
                <a:gd fmla="*/ 2 w 2" name="T14"/>
                <a:gd fmla="*/ 2 h 4" name="T15"/>
                <a:gd fmla="*/ 2 w 2" name="T16"/>
                <a:gd fmla="*/ 2 h 4" name="T17"/>
                <a:gd fmla="*/ 0 w 2" name="T18"/>
                <a:gd fmla="*/ 4 h 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" w="2">
                  <a:moveTo>
                    <a:pt x="0" y="4"/>
                  </a:move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2"/>
                  </a:lnTo>
                  <a:lnTo>
                    <a:pt x="0" y="0"/>
                  </a:lnTo>
                  <a:lnTo>
                    <a:pt x="2" y="2"/>
                  </a:lnTo>
                  <a:lnTo>
                    <a:pt x="2" y="2"/>
                  </a:lnTo>
                  <a:lnTo>
                    <a:pt x="0" y="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311" name="îSḻíďe">
              <a:extLst>
                <a:ext uri="{FF2B5EF4-FFF2-40B4-BE49-F238E27FC236}">
                  <a16:creationId xmlns:a16="http://schemas.microsoft.com/office/drawing/2014/main" id="{E0B53FD7-0137-433B-ACC4-D0686CDB7D5B}"/>
                </a:ext>
              </a:extLst>
            </p:cNvPr>
            <p:cNvSpPr/>
            <p:nvPr/>
          </p:nvSpPr>
          <p:spPr bwMode="auto">
            <a:xfrm>
              <a:off x="11429371" y="3745103"/>
              <a:ext cx="4369" cy="17476"/>
            </a:xfrm>
            <a:custGeom>
              <a:gdLst>
                <a:gd fmla="*/ 1 w 1" name="T0"/>
                <a:gd fmla="*/ 4 h 4" name="T1"/>
                <a:gd fmla="*/ 0 w 1" name="T2"/>
                <a:gd fmla="*/ 2 h 4" name="T3"/>
                <a:gd fmla="*/ 0 w 1" name="T4"/>
                <a:gd fmla="*/ 0 h 4" name="T5"/>
                <a:gd fmla="*/ 1 w 1" name="T6"/>
                <a:gd fmla="*/ 0 h 4" name="T7"/>
                <a:gd fmla="*/ 1 w 1" name="T8"/>
                <a:gd fmla="*/ 2 h 4" name="T9"/>
                <a:gd fmla="*/ 1 w 1" name="T10"/>
                <a:gd fmla="*/ 4 h 4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4" w="1">
                  <a:moveTo>
                    <a:pt x="1" y="4"/>
                  </a:moveTo>
                  <a:lnTo>
                    <a:pt x="0" y="2"/>
                  </a:lnTo>
                  <a:lnTo>
                    <a:pt x="0" y="0"/>
                  </a:lnTo>
                  <a:lnTo>
                    <a:pt x="1" y="0"/>
                  </a:lnTo>
                  <a:lnTo>
                    <a:pt x="1" y="2"/>
                  </a:lnTo>
                  <a:lnTo>
                    <a:pt x="1" y="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312" name="îṩḻïḑê">
              <a:extLst>
                <a:ext uri="{FF2B5EF4-FFF2-40B4-BE49-F238E27FC236}">
                  <a16:creationId xmlns:a16="http://schemas.microsoft.com/office/drawing/2014/main" id="{02FB17D6-C21D-4E11-AB3C-8C23E87F10C6}"/>
                </a:ext>
              </a:extLst>
            </p:cNvPr>
            <p:cNvSpPr/>
            <p:nvPr/>
          </p:nvSpPr>
          <p:spPr bwMode="auto">
            <a:xfrm flipH="1">
              <a:off x="11442478" y="3753841"/>
              <a:ext cx="0" cy="0"/>
            </a:xfrm>
            <a:custGeom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b="b" l="0" r="r" t="0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313" name="íSļíḑe">
              <a:extLst>
                <a:ext uri="{FF2B5EF4-FFF2-40B4-BE49-F238E27FC236}">
                  <a16:creationId xmlns:a16="http://schemas.microsoft.com/office/drawing/2014/main" id="{914585CF-E433-40BF-9FA3-6918177889BD}"/>
                </a:ext>
              </a:extLst>
            </p:cNvPr>
            <p:cNvSpPr/>
            <p:nvPr/>
          </p:nvSpPr>
          <p:spPr bwMode="auto">
            <a:xfrm>
              <a:off x="11451216" y="3731996"/>
              <a:ext cx="4369" cy="8738"/>
            </a:xfrm>
            <a:custGeom>
              <a:gdLst>
                <a:gd fmla="*/ 1 w 1" name="T0"/>
                <a:gd fmla="*/ 0 h 2" name="T1"/>
                <a:gd fmla="*/ 1 w 1" name="T2"/>
                <a:gd fmla="*/ 0 h 2" name="T3"/>
                <a:gd fmla="*/ 1 w 1" name="T4"/>
                <a:gd fmla="*/ 0 h 2" name="T5"/>
                <a:gd fmla="*/ 1 w 1" name="T6"/>
                <a:gd fmla="*/ 2 h 2" name="T7"/>
                <a:gd fmla="*/ 0 w 1" name="T8"/>
                <a:gd fmla="*/ 0 h 2" name="T9"/>
                <a:gd fmla="*/ 1 w 1" name="T10"/>
                <a:gd fmla="*/ 0 h 2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2" w="1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2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314" name="ïṡḷïdê">
              <a:extLst>
                <a:ext uri="{FF2B5EF4-FFF2-40B4-BE49-F238E27FC236}">
                  <a16:creationId xmlns:a16="http://schemas.microsoft.com/office/drawing/2014/main" id="{AEF827EA-F844-4220-B53A-49A5FD599270}"/>
                </a:ext>
              </a:extLst>
            </p:cNvPr>
            <p:cNvSpPr/>
            <p:nvPr/>
          </p:nvSpPr>
          <p:spPr bwMode="auto">
            <a:xfrm flipH="1">
              <a:off x="11477430" y="3745103"/>
              <a:ext cx="0" cy="17476"/>
            </a:xfrm>
            <a:custGeom>
              <a:gdLst>
                <a:gd fmla="*/ 0 h 4" name="T0"/>
                <a:gd fmla="*/ 2 h 4" name="T1"/>
                <a:gd fmla="*/ 2 h 4" name="T2"/>
                <a:gd fmla="*/ 4 h 4" name="T3"/>
                <a:gd fmla="*/ 2 h 4" name="T4"/>
                <a:gd fmla="*/ 0 h 4" name="T5"/>
              </a:gdLst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</a:cxnLst>
              <a:rect b="b" l="0" r="r" t="0"/>
              <a:pathLst>
                <a:path h="4">
                  <a:moveTo>
                    <a:pt x="0" y="0"/>
                  </a:moveTo>
                  <a:lnTo>
                    <a:pt x="0" y="2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315" name="îṥlidè">
              <a:extLst>
                <a:ext uri="{FF2B5EF4-FFF2-40B4-BE49-F238E27FC236}">
                  <a16:creationId xmlns:a16="http://schemas.microsoft.com/office/drawing/2014/main" id="{C82B0A87-3CCA-4DA1-9586-765D3E1DF82A}"/>
                </a:ext>
              </a:extLst>
            </p:cNvPr>
            <p:cNvSpPr/>
            <p:nvPr/>
          </p:nvSpPr>
          <p:spPr bwMode="auto">
            <a:xfrm flipH="1">
              <a:off x="11464323" y="3753841"/>
              <a:ext cx="0" cy="0"/>
            </a:xfrm>
            <a:custGeom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b="b" l="0" r="r" t="0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316" name="ïsļîḑe">
              <a:extLst>
                <a:ext uri="{FF2B5EF4-FFF2-40B4-BE49-F238E27FC236}">
                  <a16:creationId xmlns:a16="http://schemas.microsoft.com/office/drawing/2014/main" id="{FB162988-9F76-4F4D-8BF4-6F1F3AD3C0ED}"/>
                </a:ext>
              </a:extLst>
            </p:cNvPr>
            <p:cNvSpPr/>
            <p:nvPr/>
          </p:nvSpPr>
          <p:spPr bwMode="auto">
            <a:xfrm>
              <a:off x="11451216" y="3766948"/>
              <a:ext cx="4369" cy="0"/>
            </a:xfrm>
            <a:custGeom>
              <a:gdLst>
                <a:gd fmla="*/ 0 w 1" name="T0"/>
                <a:gd fmla="*/ 1 w 1" name="T1"/>
                <a:gd fmla="*/ 1 w 1" name="T2"/>
                <a:gd fmla="*/ 0 w 1" name="T3"/>
                <a:gd fmla="*/ 0 w 1" name="T4"/>
                <a:gd fmla="*/ 0 w 1" name="T5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</a:cxnLst>
              <a:rect b="b" l="0" r="r" t="0"/>
              <a:pathLst>
                <a:path w="1">
                  <a:moveTo>
                    <a:pt x="0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317" name="isļïḍe">
              <a:extLst>
                <a:ext uri="{FF2B5EF4-FFF2-40B4-BE49-F238E27FC236}">
                  <a16:creationId xmlns:a16="http://schemas.microsoft.com/office/drawing/2014/main" id="{89ADFB53-6167-47BE-A048-ECC4D0B4E560}"/>
                </a:ext>
              </a:extLst>
            </p:cNvPr>
            <p:cNvSpPr/>
            <p:nvPr/>
          </p:nvSpPr>
          <p:spPr bwMode="auto">
            <a:xfrm>
              <a:off x="11486168" y="3762579"/>
              <a:ext cx="4369" cy="4369"/>
            </a:xfrm>
            <a:custGeom>
              <a:gdLst>
                <a:gd fmla="*/ 0 w 1" name="T0"/>
                <a:gd fmla="*/ 1 h 1" name="T1"/>
                <a:gd fmla="*/ 0 w 1" name="T2"/>
                <a:gd fmla="*/ 1 h 1" name="T3"/>
                <a:gd fmla="*/ 0 w 1" name="T4"/>
                <a:gd fmla="*/ 1 h 1" name="T5"/>
                <a:gd fmla="*/ 0 w 1" name="T6"/>
                <a:gd fmla="*/ 1 h 1" name="T7"/>
                <a:gd fmla="*/ 0 w 1" name="T8"/>
                <a:gd fmla="*/ 0 h 1" name="T9"/>
                <a:gd fmla="*/ 1 w 1" name="T10"/>
                <a:gd fmla="*/ 1 h 1" name="T11"/>
                <a:gd fmla="*/ 1 w 1" name="T12"/>
                <a:gd fmla="*/ 1 h 1" name="T13"/>
                <a:gd fmla="*/ 0 w 1" name="T14"/>
                <a:gd fmla="*/ 1 h 1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1" w="1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0"/>
                  </a:lnTo>
                  <a:lnTo>
                    <a:pt x="1" y="1"/>
                  </a:lnTo>
                  <a:lnTo>
                    <a:pt x="1" y="1"/>
                  </a:ln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318" name="ïṡľïde">
              <a:extLst>
                <a:ext uri="{FF2B5EF4-FFF2-40B4-BE49-F238E27FC236}">
                  <a16:creationId xmlns:a16="http://schemas.microsoft.com/office/drawing/2014/main" id="{77DA8593-08E8-4657-BF9F-77835D98A916}"/>
                </a:ext>
              </a:extLst>
            </p:cNvPr>
            <p:cNvSpPr/>
            <p:nvPr/>
          </p:nvSpPr>
          <p:spPr bwMode="auto">
            <a:xfrm>
              <a:off x="11451216" y="3710151"/>
              <a:ext cx="4369" cy="8738"/>
            </a:xfrm>
            <a:custGeom>
              <a:gdLst>
                <a:gd fmla="*/ 0 w 1" name="T0"/>
                <a:gd fmla="*/ 2 h 2" name="T1"/>
                <a:gd fmla="*/ 0 w 1" name="T2"/>
                <a:gd fmla="*/ 2 h 2" name="T3"/>
                <a:gd fmla="*/ 0 w 1" name="T4"/>
                <a:gd fmla="*/ 0 h 2" name="T5"/>
                <a:gd fmla="*/ 1 w 1" name="T6"/>
                <a:gd fmla="*/ 2 h 2" name="T7"/>
                <a:gd fmla="*/ 1 w 1" name="T8"/>
                <a:gd fmla="*/ 2 h 2" name="T9"/>
                <a:gd fmla="*/ 0 w 1" name="T10"/>
                <a:gd fmla="*/ 2 h 2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2" w="1">
                  <a:moveTo>
                    <a:pt x="0" y="2"/>
                  </a:moveTo>
                  <a:lnTo>
                    <a:pt x="0" y="2"/>
                  </a:lnTo>
                  <a:lnTo>
                    <a:pt x="0" y="0"/>
                  </a:lnTo>
                  <a:lnTo>
                    <a:pt x="1" y="2"/>
                  </a:lnTo>
                  <a:lnTo>
                    <a:pt x="1" y="2"/>
                  </a:ln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319" name="îSľîḑê">
              <a:extLst>
                <a:ext uri="{FF2B5EF4-FFF2-40B4-BE49-F238E27FC236}">
                  <a16:creationId xmlns:a16="http://schemas.microsoft.com/office/drawing/2014/main" id="{BF75728B-22AC-4908-AB95-878295B988F0}"/>
                </a:ext>
              </a:extLst>
            </p:cNvPr>
            <p:cNvSpPr/>
            <p:nvPr/>
          </p:nvSpPr>
          <p:spPr bwMode="auto">
            <a:xfrm flipH="1">
              <a:off x="11442478" y="3688306"/>
              <a:ext cx="0" cy="0"/>
            </a:xfrm>
            <a:custGeom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b="b" l="0" r="r" t="0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320" name="íŝḻiḑè">
              <a:extLst>
                <a:ext uri="{FF2B5EF4-FFF2-40B4-BE49-F238E27FC236}">
                  <a16:creationId xmlns:a16="http://schemas.microsoft.com/office/drawing/2014/main" id="{00E8E6A8-8E5F-40B6-B882-A2A1FC97E123}"/>
                </a:ext>
              </a:extLst>
            </p:cNvPr>
            <p:cNvSpPr/>
            <p:nvPr/>
          </p:nvSpPr>
          <p:spPr bwMode="auto">
            <a:xfrm>
              <a:off x="11394419" y="3587818"/>
              <a:ext cx="4369" cy="8738"/>
            </a:xfrm>
            <a:custGeom>
              <a:gdLst>
                <a:gd fmla="*/ 0 w 1" name="T0"/>
                <a:gd fmla="*/ 0 h 2" name="T1"/>
                <a:gd fmla="*/ 1 w 1" name="T2"/>
                <a:gd fmla="*/ 0 h 2" name="T3"/>
                <a:gd fmla="*/ 1 w 1" name="T4"/>
                <a:gd fmla="*/ 2 h 2" name="T5"/>
                <a:gd fmla="*/ 1 w 1" name="T6"/>
                <a:gd fmla="*/ 2 h 2" name="T7"/>
                <a:gd fmla="*/ 1 w 1" name="T8"/>
                <a:gd fmla="*/ 2 h 2" name="T9"/>
                <a:gd fmla="*/ 0 w 1" name="T10"/>
                <a:gd fmla="*/ 0 h 2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2" w="1">
                  <a:moveTo>
                    <a:pt x="0" y="0"/>
                  </a:moveTo>
                  <a:lnTo>
                    <a:pt x="1" y="0"/>
                  </a:lnTo>
                  <a:lnTo>
                    <a:pt x="1" y="2"/>
                  </a:lnTo>
                  <a:lnTo>
                    <a:pt x="1" y="2"/>
                  </a:lnTo>
                  <a:lnTo>
                    <a:pt x="1" y="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321" name="ïślîďè">
              <a:extLst>
                <a:ext uri="{FF2B5EF4-FFF2-40B4-BE49-F238E27FC236}">
                  <a16:creationId xmlns:a16="http://schemas.microsoft.com/office/drawing/2014/main" id="{B086791C-4188-43D6-92A6-1D9EDF8C35F9}"/>
                </a:ext>
              </a:extLst>
            </p:cNvPr>
            <p:cNvSpPr/>
            <p:nvPr/>
          </p:nvSpPr>
          <p:spPr bwMode="auto">
            <a:xfrm flipH="1">
              <a:off x="11508013" y="3587818"/>
              <a:ext cx="0" cy="8738"/>
            </a:xfrm>
            <a:custGeom>
              <a:gdLst>
                <a:gd fmla="*/ 2 h 2" name="T0"/>
                <a:gd fmla="*/ 0 h 2" name="T1"/>
                <a:gd fmla="*/ 0 h 2" name="T2"/>
                <a:gd fmla="*/ 0 h 2" name="T3"/>
                <a:gd fmla="*/ 2 h 2" name="T4"/>
                <a:gd fmla="*/ 2 h 2" name="T5"/>
              </a:gdLst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</a:cxnLst>
              <a:rect b="b" l="0" r="r" t="0"/>
              <a:pathLst>
                <a:path h="2">
                  <a:moveTo>
                    <a:pt x="0" y="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322" name="íşľíḋè">
              <a:extLst>
                <a:ext uri="{FF2B5EF4-FFF2-40B4-BE49-F238E27FC236}">
                  <a16:creationId xmlns:a16="http://schemas.microsoft.com/office/drawing/2014/main" id="{117B852F-7B01-498E-9E2A-1AD67BA7BFE2}"/>
                </a:ext>
              </a:extLst>
            </p:cNvPr>
            <p:cNvSpPr/>
            <p:nvPr/>
          </p:nvSpPr>
          <p:spPr bwMode="auto">
            <a:xfrm>
              <a:off x="11451216" y="3662091"/>
              <a:ext cx="4369" cy="13107"/>
            </a:xfrm>
            <a:custGeom>
              <a:gdLst>
                <a:gd fmla="*/ 0 w 1" name="T0"/>
                <a:gd fmla="*/ 0 h 2" name="T1"/>
                <a:gd fmla="*/ 0 w 1" name="T2"/>
                <a:gd fmla="*/ 0 h 2" name="T3"/>
                <a:gd fmla="*/ 1 w 1" name="T4"/>
                <a:gd fmla="*/ 0 h 2" name="T5"/>
                <a:gd fmla="*/ 0 w 1" name="T6"/>
                <a:gd fmla="*/ 1 h 2" name="T7"/>
                <a:gd fmla="*/ 0 w 1" name="T8"/>
                <a:gd fmla="*/ 2 h 2" name="T9"/>
                <a:gd fmla="*/ 0 w 1" name="T10"/>
                <a:gd fmla="*/ 1 h 2" name="T11"/>
                <a:gd fmla="*/ 0 w 1" name="T12"/>
                <a:gd fmla="*/ 0 h 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" w="1">
                  <a:moveTo>
                    <a:pt x="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1"/>
                    <a:pt x="0" y="1"/>
                    <a:pt x="0" y="1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323" name="îsḻîďé">
              <a:extLst>
                <a:ext uri="{FF2B5EF4-FFF2-40B4-BE49-F238E27FC236}">
                  <a16:creationId xmlns:a16="http://schemas.microsoft.com/office/drawing/2014/main" id="{AD20CB82-57C5-4DD8-B3D2-092DEF40CDF5}"/>
                </a:ext>
              </a:extLst>
            </p:cNvPr>
            <p:cNvSpPr/>
            <p:nvPr/>
          </p:nvSpPr>
          <p:spPr bwMode="auto">
            <a:xfrm flipH="1">
              <a:off x="11455585" y="3688306"/>
              <a:ext cx="0" cy="0"/>
            </a:xfrm>
            <a:custGeom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b="b" l="0" r="r" t="0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324" name="íšļiḑe">
              <a:extLst>
                <a:ext uri="{FF2B5EF4-FFF2-40B4-BE49-F238E27FC236}">
                  <a16:creationId xmlns:a16="http://schemas.microsoft.com/office/drawing/2014/main" id="{4B6987FD-D075-4746-8324-0D1293EE475C}"/>
                </a:ext>
              </a:extLst>
            </p:cNvPr>
            <p:cNvSpPr/>
            <p:nvPr/>
          </p:nvSpPr>
          <p:spPr bwMode="auto">
            <a:xfrm flipH="1">
              <a:off x="11499275" y="3745103"/>
              <a:ext cx="0" cy="8738"/>
            </a:xfrm>
            <a:custGeom>
              <a:gdLst>
                <a:gd fmla="*/ 2 h 2" name="T0"/>
                <a:gd fmla="*/ 2 h 2" name="T1"/>
                <a:gd fmla="*/ 0 h 2" name="T2"/>
                <a:gd fmla="*/ 0 h 2" name="T3"/>
                <a:gd fmla="*/ 2 h 2" name="T4"/>
                <a:gd fmla="*/ 2 h 2" name="T5"/>
              </a:gdLst>
              <a:cxnLst>
                <a:cxn ang="0">
                  <a:pos x="0" y="T0"/>
                </a:cxn>
                <a:cxn ang="0">
                  <a:pos x="0" y="T1"/>
                </a:cxn>
                <a:cxn ang="0">
                  <a:pos x="0" y="T2"/>
                </a:cxn>
                <a:cxn ang="0">
                  <a:pos x="0" y="T3"/>
                </a:cxn>
                <a:cxn ang="0">
                  <a:pos x="0" y="T4"/>
                </a:cxn>
                <a:cxn ang="0">
                  <a:pos x="0" y="T5"/>
                </a:cxn>
              </a:cxnLst>
              <a:rect b="b" l="0" r="r" t="0"/>
              <a:pathLst>
                <a:path h="2">
                  <a:moveTo>
                    <a:pt x="0" y="2"/>
                  </a:moveTo>
                  <a:lnTo>
                    <a:pt x="0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325" name="ïṩļîdê">
              <a:extLst>
                <a:ext uri="{FF2B5EF4-FFF2-40B4-BE49-F238E27FC236}">
                  <a16:creationId xmlns:a16="http://schemas.microsoft.com/office/drawing/2014/main" id="{AE73046B-28C1-4216-9A02-30A7449AE542}"/>
                </a:ext>
              </a:extLst>
            </p:cNvPr>
            <p:cNvSpPr/>
            <p:nvPr/>
          </p:nvSpPr>
          <p:spPr bwMode="auto">
            <a:xfrm>
              <a:off x="11486168" y="3731996"/>
              <a:ext cx="4369" cy="8738"/>
            </a:xfrm>
            <a:custGeom>
              <a:gdLst>
                <a:gd fmla="*/ 1 w 1" name="T0"/>
                <a:gd fmla="*/ 0 h 2" name="T1"/>
                <a:gd fmla="*/ 0 w 1" name="T2"/>
                <a:gd fmla="*/ 2 h 2" name="T3"/>
                <a:gd fmla="*/ 0 w 1" name="T4"/>
                <a:gd fmla="*/ 2 h 2" name="T5"/>
                <a:gd fmla="*/ 0 w 1" name="T6"/>
                <a:gd fmla="*/ 0 h 2" name="T7"/>
                <a:gd fmla="*/ 0 w 1" name="T8"/>
                <a:gd fmla="*/ 0 h 2" name="T9"/>
                <a:gd fmla="*/ 1 w 1" name="T10"/>
                <a:gd fmla="*/ 0 h 2" name="T11"/>
                <a:gd fmla="*/ 1 w 1" name="T12"/>
                <a:gd fmla="*/ 0 h 2" name="T13"/>
                <a:gd fmla="*/ 1 w 1" name="T14"/>
                <a:gd fmla="*/ 0 h 2" name="T15"/>
                <a:gd fmla="*/ 1 w 1" name="T16"/>
                <a:gd fmla="*/ 0 h 2" name="T17"/>
                <a:gd fmla="*/ 1 w 1" name="T18"/>
                <a:gd fmla="*/ 0 h 2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2" w="1">
                  <a:moveTo>
                    <a:pt x="1" y="0"/>
                  </a:moveTo>
                  <a:lnTo>
                    <a:pt x="0" y="2"/>
                  </a:lnTo>
                  <a:lnTo>
                    <a:pt x="0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326" name="iSļíďe">
              <a:extLst>
                <a:ext uri="{FF2B5EF4-FFF2-40B4-BE49-F238E27FC236}">
                  <a16:creationId xmlns:a16="http://schemas.microsoft.com/office/drawing/2014/main" id="{2766A706-2C79-42A1-98AF-629F567040FA}"/>
                </a:ext>
              </a:extLst>
            </p:cNvPr>
            <p:cNvSpPr/>
            <p:nvPr/>
          </p:nvSpPr>
          <p:spPr bwMode="auto">
            <a:xfrm>
              <a:off x="11473061" y="3683937"/>
              <a:ext cx="4369" cy="13107"/>
            </a:xfrm>
            <a:custGeom>
              <a:gdLst>
                <a:gd fmla="*/ 0 w 1" name="T0"/>
                <a:gd fmla="*/ 3 h 3" name="T1"/>
                <a:gd fmla="*/ 0 w 1" name="T2"/>
                <a:gd fmla="*/ 1 h 3" name="T3"/>
                <a:gd fmla="*/ 0 w 1" name="T4"/>
                <a:gd fmla="*/ 0 h 3" name="T5"/>
                <a:gd fmla="*/ 1 w 1" name="T6"/>
                <a:gd fmla="*/ 1 h 3" name="T7"/>
                <a:gd fmla="*/ 1 w 1" name="T8"/>
                <a:gd fmla="*/ 3 h 3" name="T9"/>
                <a:gd fmla="*/ 0 w 1" name="T10"/>
                <a:gd fmla="*/ 3 h 3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3" w="1">
                  <a:moveTo>
                    <a:pt x="0" y="3"/>
                  </a:moveTo>
                  <a:lnTo>
                    <a:pt x="0" y="1"/>
                  </a:lnTo>
                  <a:lnTo>
                    <a:pt x="0" y="0"/>
                  </a:lnTo>
                  <a:lnTo>
                    <a:pt x="1" y="1"/>
                  </a:lnTo>
                  <a:lnTo>
                    <a:pt x="1" y="3"/>
                  </a:ln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327" name="ïṡľïḑe">
              <a:extLst>
                <a:ext uri="{FF2B5EF4-FFF2-40B4-BE49-F238E27FC236}">
                  <a16:creationId xmlns:a16="http://schemas.microsoft.com/office/drawing/2014/main" id="{6F1B7131-4001-4B09-864E-D77D80295A32}"/>
                </a:ext>
              </a:extLst>
            </p:cNvPr>
            <p:cNvSpPr/>
            <p:nvPr/>
          </p:nvSpPr>
          <p:spPr bwMode="auto">
            <a:xfrm>
              <a:off x="11490537" y="3683937"/>
              <a:ext cx="8738" cy="13107"/>
            </a:xfrm>
            <a:custGeom>
              <a:gdLst>
                <a:gd fmla="*/ 2 w 2" name="T0"/>
                <a:gd fmla="*/ 3 h 3" name="T1"/>
                <a:gd fmla="*/ 0 w 2" name="T2"/>
                <a:gd fmla="*/ 1 h 3" name="T3"/>
                <a:gd fmla="*/ 0 w 2" name="T4"/>
                <a:gd fmla="*/ 0 h 3" name="T5"/>
                <a:gd fmla="*/ 2 w 2" name="T6"/>
                <a:gd fmla="*/ 0 h 3" name="T7"/>
                <a:gd fmla="*/ 2 w 2" name="T8"/>
                <a:gd fmla="*/ 1 h 3" name="T9"/>
                <a:gd fmla="*/ 2 w 2" name="T10"/>
                <a:gd fmla="*/ 3 h 3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3" w="2">
                  <a:moveTo>
                    <a:pt x="2" y="3"/>
                  </a:moveTo>
                  <a:lnTo>
                    <a:pt x="0" y="1"/>
                  </a:lnTo>
                  <a:lnTo>
                    <a:pt x="0" y="0"/>
                  </a:lnTo>
                  <a:lnTo>
                    <a:pt x="2" y="0"/>
                  </a:lnTo>
                  <a:lnTo>
                    <a:pt x="2" y="1"/>
                  </a:lnTo>
                  <a:lnTo>
                    <a:pt x="2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328" name="ïṡḷiďè">
              <a:extLst>
                <a:ext uri="{FF2B5EF4-FFF2-40B4-BE49-F238E27FC236}">
                  <a16:creationId xmlns:a16="http://schemas.microsoft.com/office/drawing/2014/main" id="{F81F7BCF-B6A5-45AC-B799-754F76296430}"/>
                </a:ext>
              </a:extLst>
            </p:cNvPr>
            <p:cNvSpPr/>
            <p:nvPr/>
          </p:nvSpPr>
          <p:spPr bwMode="auto">
            <a:xfrm>
              <a:off x="11521120" y="3544128"/>
              <a:ext cx="8738" cy="8738"/>
            </a:xfrm>
            <a:custGeom>
              <a:gdLst>
                <a:gd fmla="*/ 1 w 1" name="T0"/>
                <a:gd fmla="*/ 1 h 1" name="T1"/>
                <a:gd fmla="*/ 1 w 1" name="T2"/>
                <a:gd fmla="*/ 1 h 1" name="T3"/>
                <a:gd fmla="*/ 0 w 1" name="T4"/>
                <a:gd fmla="*/ 1 h 1" name="T5"/>
                <a:gd fmla="*/ 0 w 1" name="T6"/>
                <a:gd fmla="*/ 0 h 1" name="T7"/>
                <a:gd fmla="*/ 0 w 1" name="T8"/>
                <a:gd fmla="*/ 0 h 1" name="T9"/>
                <a:gd fmla="*/ 1 w 1" name="T10"/>
                <a:gd fmla="*/ 1 h 1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" w="1">
                  <a:moveTo>
                    <a:pt x="1" y="1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1" y="0"/>
                    <a:pt x="1" y="1"/>
                    <a:pt x="1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329" name="išḷíḓê">
              <a:extLst>
                <a:ext uri="{FF2B5EF4-FFF2-40B4-BE49-F238E27FC236}">
                  <a16:creationId xmlns:a16="http://schemas.microsoft.com/office/drawing/2014/main" id="{7E30837C-8EBD-47D9-9617-E927663663FF}"/>
                </a:ext>
              </a:extLst>
            </p:cNvPr>
            <p:cNvSpPr/>
            <p:nvPr/>
          </p:nvSpPr>
          <p:spPr bwMode="auto">
            <a:xfrm>
              <a:off x="11372575" y="3544129"/>
              <a:ext cx="4370" cy="8738"/>
            </a:xfrm>
            <a:custGeom>
              <a:gdLst>
                <a:gd fmla="*/ 1 w 1" name="T0"/>
                <a:gd fmla="*/ 0 h 1" name="T1"/>
                <a:gd fmla="*/ 1 w 1" name="T2"/>
                <a:gd fmla="*/ 1 h 1" name="T3"/>
                <a:gd fmla="*/ 1 w 1" name="T4"/>
                <a:gd fmla="*/ 1 h 1" name="T5"/>
                <a:gd fmla="*/ 0 w 1" name="T6"/>
                <a:gd fmla="*/ 1 h 1" name="T7"/>
                <a:gd fmla="*/ 1 w 1" name="T8"/>
                <a:gd fmla="*/ 1 h 1" name="T9"/>
                <a:gd fmla="*/ 1 w 1" name="T10"/>
                <a:gd fmla="*/ 0 h 1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1" w="1">
                  <a:moveTo>
                    <a:pt x="1" y="0"/>
                  </a:move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1"/>
                  </a:cubicBezTo>
                  <a:cubicBezTo>
                    <a:pt x="1" y="0"/>
                    <a:pt x="1" y="0"/>
                    <a:pt x="1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330" name="ïšḷiḓè">
              <a:extLst>
                <a:ext uri="{FF2B5EF4-FFF2-40B4-BE49-F238E27FC236}">
                  <a16:creationId xmlns:a16="http://schemas.microsoft.com/office/drawing/2014/main" id="{E3FFF03C-8180-4E5A-9713-0F1B9E6981FB}"/>
                </a:ext>
              </a:extLst>
            </p:cNvPr>
            <p:cNvSpPr/>
            <p:nvPr/>
          </p:nvSpPr>
          <p:spPr bwMode="auto">
            <a:xfrm>
              <a:off x="11416265" y="3662091"/>
              <a:ext cx="13108" cy="13108"/>
            </a:xfrm>
            <a:custGeom>
              <a:gdLst>
                <a:gd fmla="*/ 0 w 3" name="T0"/>
                <a:gd fmla="*/ 0 h 3" name="T1"/>
                <a:gd fmla="*/ 0 w 3" name="T2"/>
                <a:gd fmla="*/ 0 h 3" name="T3"/>
                <a:gd fmla="*/ 1 w 3" name="T4"/>
                <a:gd fmla="*/ 0 h 3" name="T5"/>
                <a:gd fmla="*/ 3 w 3" name="T6"/>
                <a:gd fmla="*/ 0 h 3" name="T7"/>
                <a:gd fmla="*/ 1 w 3" name="T8"/>
                <a:gd fmla="*/ 1 h 3" name="T9"/>
                <a:gd fmla="*/ 1 w 3" name="T10"/>
                <a:gd fmla="*/ 1 h 3" name="T11"/>
                <a:gd fmla="*/ 1 w 3" name="T12"/>
                <a:gd fmla="*/ 3 h 3" name="T13"/>
                <a:gd fmla="*/ 1 w 3" name="T14"/>
                <a:gd fmla="*/ 3 h 3" name="T15"/>
                <a:gd fmla="*/ 1 w 3" name="T16"/>
                <a:gd fmla="*/ 3 h 3" name="T17"/>
                <a:gd fmla="*/ 0 w 3" name="T18"/>
                <a:gd fmla="*/ 0 h 3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3" w="3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3" y="0"/>
                  </a:lnTo>
                  <a:lnTo>
                    <a:pt x="1" y="1"/>
                  </a:lnTo>
                  <a:lnTo>
                    <a:pt x="1" y="1"/>
                  </a:lnTo>
                  <a:lnTo>
                    <a:pt x="1" y="3"/>
                  </a:lnTo>
                  <a:lnTo>
                    <a:pt x="1" y="3"/>
                  </a:lnTo>
                  <a:lnTo>
                    <a:pt x="1" y="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331" name="ïṣḻíde">
              <a:extLst>
                <a:ext uri="{FF2B5EF4-FFF2-40B4-BE49-F238E27FC236}">
                  <a16:creationId xmlns:a16="http://schemas.microsoft.com/office/drawing/2014/main" id="{FB7FF4BA-74B0-4D00-B63A-494D3E08B280}"/>
                </a:ext>
              </a:extLst>
            </p:cNvPr>
            <p:cNvSpPr/>
            <p:nvPr/>
          </p:nvSpPr>
          <p:spPr bwMode="auto">
            <a:xfrm>
              <a:off x="11429371" y="3683938"/>
              <a:ext cx="4370" cy="13108"/>
            </a:xfrm>
            <a:custGeom>
              <a:gdLst>
                <a:gd fmla="*/ 0 w 1" name="T0"/>
                <a:gd fmla="*/ 1 h 3" name="T1"/>
                <a:gd fmla="*/ 0 w 1" name="T2"/>
                <a:gd fmla="*/ 0 h 3" name="T3"/>
                <a:gd fmla="*/ 1 w 1" name="T4"/>
                <a:gd fmla="*/ 0 h 3" name="T5"/>
                <a:gd fmla="*/ 1 w 1" name="T6"/>
                <a:gd fmla="*/ 1 h 3" name="T7"/>
                <a:gd fmla="*/ 1 w 1" name="T8"/>
                <a:gd fmla="*/ 3 h 3" name="T9"/>
                <a:gd fmla="*/ 1 w 1" name="T10"/>
                <a:gd fmla="*/ 3 h 3" name="T11"/>
                <a:gd fmla="*/ 0 w 1" name="T12"/>
                <a:gd fmla="*/ 3 h 3" name="T13"/>
                <a:gd fmla="*/ 0 w 1" name="T14"/>
                <a:gd fmla="*/ 1 h 3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3" w="1">
                  <a:moveTo>
                    <a:pt x="0" y="1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1" y="1"/>
                  </a:lnTo>
                  <a:lnTo>
                    <a:pt x="1" y="3"/>
                  </a:lnTo>
                  <a:lnTo>
                    <a:pt x="1" y="3"/>
                  </a:lnTo>
                  <a:lnTo>
                    <a:pt x="0" y="3"/>
                  </a:ln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332" name="ïślîḓé">
              <a:extLst>
                <a:ext uri="{FF2B5EF4-FFF2-40B4-BE49-F238E27FC236}">
                  <a16:creationId xmlns:a16="http://schemas.microsoft.com/office/drawing/2014/main" id="{C443BFE1-68D6-4E57-A649-6D5D13D9C7A6}"/>
                </a:ext>
              </a:extLst>
            </p:cNvPr>
            <p:cNvSpPr/>
            <p:nvPr/>
          </p:nvSpPr>
          <p:spPr bwMode="auto">
            <a:xfrm>
              <a:off x="11407527" y="3683938"/>
              <a:ext cx="8738" cy="13108"/>
            </a:xfrm>
            <a:custGeom>
              <a:gdLst>
                <a:gd fmla="*/ 0 w 2" name="T0"/>
                <a:gd fmla="*/ 1 h 3" name="T1"/>
                <a:gd fmla="*/ 0 w 2" name="T2"/>
                <a:gd fmla="*/ 0 h 3" name="T3"/>
                <a:gd fmla="*/ 2 w 2" name="T4"/>
                <a:gd fmla="*/ 1 h 3" name="T5"/>
                <a:gd fmla="*/ 2 w 2" name="T6"/>
                <a:gd fmla="*/ 3 h 3" name="T7"/>
                <a:gd fmla="*/ 0 w 2" name="T8"/>
                <a:gd fmla="*/ 3 h 3" name="T9"/>
                <a:gd fmla="*/ 0 w 2" name="T10"/>
                <a:gd fmla="*/ 3 h 3" name="T11"/>
                <a:gd fmla="*/ 0 w 2" name="T12"/>
                <a:gd fmla="*/ 3 h 3" name="T13"/>
                <a:gd fmla="*/ 0 w 2" name="T14"/>
                <a:gd fmla="*/ 1 h 3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3" w="2">
                  <a:moveTo>
                    <a:pt x="0" y="1"/>
                  </a:moveTo>
                  <a:lnTo>
                    <a:pt x="0" y="0"/>
                  </a:lnTo>
                  <a:lnTo>
                    <a:pt x="2" y="1"/>
                  </a:lnTo>
                  <a:lnTo>
                    <a:pt x="2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333" name="iṡlíḋe">
              <a:extLst>
                <a:ext uri="{FF2B5EF4-FFF2-40B4-BE49-F238E27FC236}">
                  <a16:creationId xmlns:a16="http://schemas.microsoft.com/office/drawing/2014/main" id="{935BAB06-7C63-409F-AF47-635B306231B3}"/>
                </a:ext>
              </a:extLst>
            </p:cNvPr>
            <p:cNvSpPr/>
            <p:nvPr/>
          </p:nvSpPr>
          <p:spPr bwMode="auto">
            <a:xfrm>
              <a:off x="11416265" y="3701414"/>
              <a:ext cx="13108" cy="17476"/>
            </a:xfrm>
            <a:custGeom>
              <a:gdLst>
                <a:gd fmla="*/ 0 w 3" name="T0"/>
                <a:gd fmla="*/ 2 h 4" name="T1"/>
                <a:gd fmla="*/ 1 w 3" name="T2"/>
                <a:gd fmla="*/ 2 h 4" name="T3"/>
                <a:gd fmla="*/ 1 w 3" name="T4"/>
                <a:gd fmla="*/ 0 h 4" name="T5"/>
                <a:gd fmla="*/ 3 w 3" name="T6"/>
                <a:gd fmla="*/ 4 h 4" name="T7"/>
                <a:gd fmla="*/ 3 w 3" name="T8"/>
                <a:gd fmla="*/ 4 h 4" name="T9"/>
                <a:gd fmla="*/ 3 w 3" name="T10"/>
                <a:gd fmla="*/ 4 h 4" name="T11"/>
                <a:gd fmla="*/ 0 w 3" name="T12"/>
                <a:gd fmla="*/ 4 h 4" name="T13"/>
                <a:gd fmla="*/ 0 w 3" name="T14"/>
                <a:gd fmla="*/ 4 h 4" name="T15"/>
                <a:gd fmla="*/ 0 w 3" name="T16"/>
                <a:gd fmla="*/ 4 h 4" name="T17"/>
                <a:gd fmla="*/ 0 w 3" name="T18"/>
                <a:gd fmla="*/ 2 h 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" w="3">
                  <a:moveTo>
                    <a:pt x="0" y="2"/>
                  </a:moveTo>
                  <a:lnTo>
                    <a:pt x="1" y="2"/>
                  </a:lnTo>
                  <a:lnTo>
                    <a:pt x="1" y="0"/>
                  </a:lnTo>
                  <a:lnTo>
                    <a:pt x="3" y="4"/>
                  </a:lnTo>
                  <a:lnTo>
                    <a:pt x="3" y="4"/>
                  </a:lnTo>
                  <a:lnTo>
                    <a:pt x="3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334" name="íṧľiḑe">
              <a:extLst>
                <a:ext uri="{FF2B5EF4-FFF2-40B4-BE49-F238E27FC236}">
                  <a16:creationId xmlns:a16="http://schemas.microsoft.com/office/drawing/2014/main" id="{46F8C626-967F-4BED-863F-893A0EA42456}"/>
                </a:ext>
              </a:extLst>
            </p:cNvPr>
            <p:cNvSpPr/>
            <p:nvPr/>
          </p:nvSpPr>
          <p:spPr bwMode="auto">
            <a:xfrm>
              <a:off x="11416265" y="3731996"/>
              <a:ext cx="4370" cy="8738"/>
            </a:xfrm>
            <a:custGeom>
              <a:gdLst>
                <a:gd fmla="*/ 0 w 1" name="T0"/>
                <a:gd fmla="*/ 0 h 2" name="T1"/>
                <a:gd fmla="*/ 1 w 1" name="T2"/>
                <a:gd fmla="*/ 0 h 2" name="T3"/>
                <a:gd fmla="*/ 1 w 1" name="T4"/>
                <a:gd fmla="*/ 0 h 2" name="T5"/>
                <a:gd fmla="*/ 1 w 1" name="T6"/>
                <a:gd fmla="*/ 2 h 2" name="T7"/>
                <a:gd fmla="*/ 1 w 1" name="T8"/>
                <a:gd fmla="*/ 2 h 2" name="T9"/>
                <a:gd fmla="*/ 0 w 1" name="T10"/>
                <a:gd fmla="*/ 2 h 2" name="T11"/>
                <a:gd fmla="*/ 0 w 1" name="T12"/>
                <a:gd fmla="*/ 0 h 2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2" w="1">
                  <a:moveTo>
                    <a:pt x="0" y="0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1" y="2"/>
                  </a:lnTo>
                  <a:lnTo>
                    <a:pt x="1" y="2"/>
                  </a:lnTo>
                  <a:lnTo>
                    <a:pt x="0" y="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335" name="işlïḍe">
              <a:extLst>
                <a:ext uri="{FF2B5EF4-FFF2-40B4-BE49-F238E27FC236}">
                  <a16:creationId xmlns:a16="http://schemas.microsoft.com/office/drawing/2014/main" id="{1D7C4A78-821A-4FBF-B390-5748D1641FC4}"/>
                </a:ext>
              </a:extLst>
            </p:cNvPr>
            <p:cNvSpPr/>
            <p:nvPr/>
          </p:nvSpPr>
          <p:spPr bwMode="auto">
            <a:xfrm>
              <a:off x="11451217" y="3780056"/>
              <a:ext cx="4370" cy="17476"/>
            </a:xfrm>
            <a:custGeom>
              <a:gdLst>
                <a:gd fmla="*/ 1 w 1" name="T0"/>
                <a:gd fmla="*/ 0 h 4" name="T1"/>
                <a:gd fmla="*/ 1 w 1" name="T2"/>
                <a:gd fmla="*/ 2 h 4" name="T3"/>
                <a:gd fmla="*/ 1 w 1" name="T4"/>
                <a:gd fmla="*/ 4 h 4" name="T5"/>
                <a:gd fmla="*/ 0 w 1" name="T6"/>
                <a:gd fmla="*/ 0 h 4" name="T7"/>
                <a:gd fmla="*/ 0 w 1" name="T8"/>
                <a:gd fmla="*/ 0 h 4" name="T9"/>
                <a:gd fmla="*/ 1 w 1" name="T10"/>
                <a:gd fmla="*/ 0 h 4" name="T1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b="b" l="0" r="r" t="0"/>
              <a:pathLst>
                <a:path h="4" w="1">
                  <a:moveTo>
                    <a:pt x="1" y="0"/>
                  </a:moveTo>
                  <a:lnTo>
                    <a:pt x="1" y="2"/>
                  </a:lnTo>
                  <a:lnTo>
                    <a:pt x="1" y="4"/>
                  </a:lnTo>
                  <a:lnTo>
                    <a:pt x="0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336" name="íŝḷidê">
              <a:extLst>
                <a:ext uri="{FF2B5EF4-FFF2-40B4-BE49-F238E27FC236}">
                  <a16:creationId xmlns:a16="http://schemas.microsoft.com/office/drawing/2014/main" id="{7FAC4240-13F3-4F98-B4C6-ED4AA8625FEE}"/>
                </a:ext>
              </a:extLst>
            </p:cNvPr>
            <p:cNvSpPr/>
            <p:nvPr/>
          </p:nvSpPr>
          <p:spPr bwMode="auto">
            <a:xfrm>
              <a:off x="11407527" y="3745104"/>
              <a:ext cx="8738" cy="17476"/>
            </a:xfrm>
            <a:custGeom>
              <a:gdLst>
                <a:gd fmla="*/ 0 w 2" name="T0"/>
                <a:gd fmla="*/ 2 h 4" name="T1"/>
                <a:gd fmla="*/ 0 w 2" name="T2"/>
                <a:gd fmla="*/ 2 h 4" name="T3"/>
                <a:gd fmla="*/ 0 w 2" name="T4"/>
                <a:gd fmla="*/ 0 h 4" name="T5"/>
                <a:gd fmla="*/ 2 w 2" name="T6"/>
                <a:gd fmla="*/ 2 h 4" name="T7"/>
                <a:gd fmla="*/ 0 w 2" name="T8"/>
                <a:gd fmla="*/ 2 h 4" name="T9"/>
                <a:gd fmla="*/ 0 w 2" name="T10"/>
                <a:gd fmla="*/ 2 h 4" name="T11"/>
                <a:gd fmla="*/ 0 w 2" name="T12"/>
                <a:gd fmla="*/ 2 h 4" name="T13"/>
                <a:gd fmla="*/ 0 w 2" name="T14"/>
                <a:gd fmla="*/ 4 h 4" name="T15"/>
                <a:gd fmla="*/ 0 w 2" name="T16"/>
                <a:gd fmla="*/ 2 h 4" name="T17"/>
                <a:gd fmla="*/ 0 w 2" name="T18"/>
                <a:gd fmla="*/ 2 h 4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" w="2">
                  <a:moveTo>
                    <a:pt x="0" y="2"/>
                  </a:moveTo>
                  <a:lnTo>
                    <a:pt x="0" y="2"/>
                  </a:lnTo>
                  <a:lnTo>
                    <a:pt x="0" y="0"/>
                  </a:lnTo>
                  <a:lnTo>
                    <a:pt x="2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2"/>
                  </a:lnTo>
                  <a:lnTo>
                    <a:pt x="0" y="4"/>
                  </a:lnTo>
                  <a:lnTo>
                    <a:pt x="0" y="2"/>
                  </a:lnTo>
                  <a:lnTo>
                    <a:pt x="0" y="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337" name="iṩlîḋé">
              <a:extLst>
                <a:ext uri="{FF2B5EF4-FFF2-40B4-BE49-F238E27FC236}">
                  <a16:creationId xmlns:a16="http://schemas.microsoft.com/office/drawing/2014/main" id="{7EFBB645-ED24-4CBF-83BF-4113108333A9}"/>
                </a:ext>
              </a:extLst>
            </p:cNvPr>
            <p:cNvSpPr/>
            <p:nvPr/>
          </p:nvSpPr>
          <p:spPr bwMode="auto">
            <a:xfrm>
              <a:off x="11416265" y="3762580"/>
              <a:ext cx="13108" cy="4370"/>
            </a:xfrm>
            <a:custGeom>
              <a:gdLst>
                <a:gd fmla="*/ 0 w 3" name="T0"/>
                <a:gd fmla="*/ 1 h 1" name="T1"/>
                <a:gd fmla="*/ 0 w 3" name="T2"/>
                <a:gd fmla="*/ 1 h 1" name="T3"/>
                <a:gd fmla="*/ 1 w 3" name="T4"/>
                <a:gd fmla="*/ 1 h 1" name="T5"/>
                <a:gd fmla="*/ 1 w 3" name="T6"/>
                <a:gd fmla="*/ 0 h 1" name="T7"/>
                <a:gd fmla="*/ 1 w 3" name="T8"/>
                <a:gd fmla="*/ 0 h 1" name="T9"/>
                <a:gd fmla="*/ 1 w 3" name="T10"/>
                <a:gd fmla="*/ 1 h 1" name="T11"/>
                <a:gd fmla="*/ 3 w 3" name="T12"/>
                <a:gd fmla="*/ 1 h 1" name="T13"/>
                <a:gd fmla="*/ 1 w 3" name="T14"/>
                <a:gd fmla="*/ 1 h 1" name="T15"/>
                <a:gd fmla="*/ 1 w 3" name="T16"/>
                <a:gd fmla="*/ 1 h 1" name="T17"/>
                <a:gd fmla="*/ 0 w 3" name="T18"/>
                <a:gd fmla="*/ 1 h 1" name="T19"/>
                <a:gd fmla="*/ 0 w 3" name="T20"/>
                <a:gd fmla="*/ 1 h 1" name="T21"/>
                <a:gd fmla="*/ 0 w 3" name="T22"/>
                <a:gd fmla="*/ 1 h 1" name="T23"/>
                <a:gd fmla="*/ 0 w 3" name="T24"/>
                <a:gd fmla="*/ 1 h 1" name="T25"/>
                <a:gd fmla="*/ 0 w 3" name="T26"/>
                <a:gd fmla="*/ 1 h 1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1" w="3">
                  <a:moveTo>
                    <a:pt x="0" y="1"/>
                  </a:moveTo>
                  <a:lnTo>
                    <a:pt x="0" y="1"/>
                  </a:lnTo>
                  <a:lnTo>
                    <a:pt x="1" y="1"/>
                  </a:lnTo>
                  <a:lnTo>
                    <a:pt x="1" y="0"/>
                  </a:lnTo>
                  <a:lnTo>
                    <a:pt x="1" y="0"/>
                  </a:lnTo>
                  <a:lnTo>
                    <a:pt x="1" y="1"/>
                  </a:lnTo>
                  <a:lnTo>
                    <a:pt x="3" y="1"/>
                  </a:lnTo>
                  <a:lnTo>
                    <a:pt x="1" y="1"/>
                  </a:lnTo>
                  <a:lnTo>
                    <a:pt x="1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338" name="iṡ1ídè">
              <a:extLst>
                <a:ext uri="{FF2B5EF4-FFF2-40B4-BE49-F238E27FC236}">
                  <a16:creationId xmlns:a16="http://schemas.microsoft.com/office/drawing/2014/main" id="{9BF577C7-3516-475D-9A6C-1ED11A0F4C40}"/>
                </a:ext>
              </a:extLst>
            </p:cNvPr>
            <p:cNvSpPr/>
            <p:nvPr/>
          </p:nvSpPr>
          <p:spPr bwMode="auto">
            <a:xfrm>
              <a:off x="11407527" y="3780056"/>
              <a:ext cx="21847" cy="17476"/>
            </a:xfrm>
            <a:custGeom>
              <a:gdLst>
                <a:gd fmla="*/ 0 w 5" name="T0"/>
                <a:gd fmla="*/ 0 h 4" name="T1"/>
                <a:gd fmla="*/ 2 w 5" name="T2"/>
                <a:gd fmla="*/ 0 h 4" name="T3"/>
                <a:gd fmla="*/ 2 w 5" name="T4"/>
                <a:gd fmla="*/ 0 h 4" name="T5"/>
                <a:gd fmla="*/ 5 w 5" name="T6"/>
                <a:gd fmla="*/ 0 h 4" name="T7"/>
                <a:gd fmla="*/ 5 w 5" name="T8"/>
                <a:gd fmla="*/ 0 h 4" name="T9"/>
                <a:gd fmla="*/ 3 w 5" name="T10"/>
                <a:gd fmla="*/ 2 h 4" name="T11"/>
                <a:gd fmla="*/ 3 w 5" name="T12"/>
                <a:gd fmla="*/ 2 h 4" name="T13"/>
                <a:gd fmla="*/ 3 w 5" name="T14"/>
                <a:gd fmla="*/ 4 h 4" name="T15"/>
                <a:gd fmla="*/ 3 w 5" name="T16"/>
                <a:gd fmla="*/ 4 h 4" name="T17"/>
                <a:gd fmla="*/ 2 w 5" name="T18"/>
                <a:gd fmla="*/ 2 h 4" name="T19"/>
                <a:gd fmla="*/ 0 w 5" name="T20"/>
                <a:gd fmla="*/ 0 h 4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4" w="5">
                  <a:moveTo>
                    <a:pt x="0" y="0"/>
                  </a:moveTo>
                  <a:lnTo>
                    <a:pt x="2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3" y="2"/>
                  </a:lnTo>
                  <a:lnTo>
                    <a:pt x="3" y="2"/>
                  </a:lnTo>
                  <a:lnTo>
                    <a:pt x="3" y="4"/>
                  </a:lnTo>
                  <a:lnTo>
                    <a:pt x="3" y="4"/>
                  </a:lnTo>
                  <a:lnTo>
                    <a:pt x="2" y="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339" name="îṩļîďê">
              <a:extLst>
                <a:ext uri="{FF2B5EF4-FFF2-40B4-BE49-F238E27FC236}">
                  <a16:creationId xmlns:a16="http://schemas.microsoft.com/office/drawing/2014/main" id="{A4815848-B32C-43F7-B9AD-0C8FA7332ADE}"/>
                </a:ext>
              </a:extLst>
            </p:cNvPr>
            <p:cNvSpPr/>
            <p:nvPr/>
          </p:nvSpPr>
          <p:spPr bwMode="auto">
            <a:xfrm>
              <a:off x="11407527" y="3823747"/>
              <a:ext cx="21847" cy="17476"/>
            </a:xfrm>
            <a:custGeom>
              <a:gdLst>
                <a:gd fmla="*/ 0 w 5" name="T0"/>
                <a:gd fmla="*/ 4 h 4" name="T1"/>
                <a:gd fmla="*/ 2 w 5" name="T2"/>
                <a:gd fmla="*/ 2 h 4" name="T3"/>
                <a:gd fmla="*/ 2 w 5" name="T4"/>
                <a:gd fmla="*/ 2 h 4" name="T5"/>
                <a:gd fmla="*/ 3 w 5" name="T6"/>
                <a:gd fmla="*/ 0 h 4" name="T7"/>
                <a:gd fmla="*/ 3 w 5" name="T8"/>
                <a:gd fmla="*/ 0 h 4" name="T9"/>
                <a:gd fmla="*/ 3 w 5" name="T10"/>
                <a:gd fmla="*/ 0 h 4" name="T11"/>
                <a:gd fmla="*/ 5 w 5" name="T12"/>
                <a:gd fmla="*/ 4 h 4" name="T13"/>
                <a:gd fmla="*/ 5 w 5" name="T14"/>
                <a:gd fmla="*/ 4 h 4" name="T15"/>
                <a:gd fmla="*/ 3 w 5" name="T16"/>
                <a:gd fmla="*/ 4 h 4" name="T17"/>
                <a:gd fmla="*/ 2 w 5" name="T18"/>
                <a:gd fmla="*/ 4 h 4" name="T19"/>
                <a:gd fmla="*/ 0 w 5" name="T20"/>
                <a:gd fmla="*/ 4 h 4" name="T21"/>
                <a:gd fmla="*/ 0 w 5" name="T22"/>
                <a:gd fmla="*/ 4 h 4" name="T23"/>
                <a:gd fmla="*/ 0 w 5" name="T24"/>
                <a:gd fmla="*/ 4 h 4" name="T25"/>
                <a:gd fmla="*/ 0 w 5" name="T26"/>
                <a:gd fmla="*/ 4 h 4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4" w="5">
                  <a:moveTo>
                    <a:pt x="0" y="4"/>
                  </a:moveTo>
                  <a:lnTo>
                    <a:pt x="2" y="2"/>
                  </a:lnTo>
                  <a:lnTo>
                    <a:pt x="2" y="2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5" y="4"/>
                  </a:lnTo>
                  <a:lnTo>
                    <a:pt x="5" y="4"/>
                  </a:lnTo>
                  <a:lnTo>
                    <a:pt x="3" y="4"/>
                  </a:lnTo>
                  <a:lnTo>
                    <a:pt x="2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340" name="ïš1ïḋe">
              <a:extLst>
                <a:ext uri="{FF2B5EF4-FFF2-40B4-BE49-F238E27FC236}">
                  <a16:creationId xmlns:a16="http://schemas.microsoft.com/office/drawing/2014/main" id="{3C440C33-D2EB-47F5-986A-7A61C46E04E0}"/>
                </a:ext>
              </a:extLst>
            </p:cNvPr>
            <p:cNvSpPr/>
            <p:nvPr/>
          </p:nvSpPr>
          <p:spPr bwMode="auto">
            <a:xfrm>
              <a:off x="11407527" y="3898019"/>
              <a:ext cx="21847" cy="13108"/>
            </a:xfrm>
            <a:custGeom>
              <a:gdLst>
                <a:gd fmla="*/ 2 w 5" name="T0"/>
                <a:gd fmla="*/ 1 h 3" name="T1"/>
                <a:gd fmla="*/ 2 w 5" name="T2"/>
                <a:gd fmla="*/ 0 h 3" name="T3"/>
                <a:gd fmla="*/ 2 w 5" name="T4"/>
                <a:gd fmla="*/ 0 h 3" name="T5"/>
                <a:gd fmla="*/ 2 w 5" name="T6"/>
                <a:gd fmla="*/ 0 h 3" name="T7"/>
                <a:gd fmla="*/ 3 w 5" name="T8"/>
                <a:gd fmla="*/ 0 h 3" name="T9"/>
                <a:gd fmla="*/ 5 w 5" name="T10"/>
                <a:gd fmla="*/ 3 h 3" name="T11"/>
                <a:gd fmla="*/ 5 w 5" name="T12"/>
                <a:gd fmla="*/ 3 h 3" name="T13"/>
                <a:gd fmla="*/ 3 w 5" name="T14"/>
                <a:gd fmla="*/ 3 h 3" name="T15"/>
                <a:gd fmla="*/ 0 w 5" name="T16"/>
                <a:gd fmla="*/ 3 h 3" name="T17"/>
                <a:gd fmla="*/ 0 w 5" name="T18"/>
                <a:gd fmla="*/ 3 h 3" name="T19"/>
                <a:gd fmla="*/ 0 w 5" name="T20"/>
                <a:gd fmla="*/ 3 h 3" name="T21"/>
                <a:gd fmla="*/ 2 w 5" name="T22"/>
                <a:gd fmla="*/ 1 h 3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3" w="5">
                  <a:moveTo>
                    <a:pt x="2" y="1"/>
                  </a:move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3" y="0"/>
                  </a:lnTo>
                  <a:lnTo>
                    <a:pt x="5" y="3"/>
                  </a:lnTo>
                  <a:lnTo>
                    <a:pt x="5" y="3"/>
                  </a:lnTo>
                  <a:lnTo>
                    <a:pt x="3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3"/>
                  </a:lnTo>
                  <a:lnTo>
                    <a:pt x="2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341" name="ïSḻiḋe">
              <a:extLst>
                <a:ext uri="{FF2B5EF4-FFF2-40B4-BE49-F238E27FC236}">
                  <a16:creationId xmlns:a16="http://schemas.microsoft.com/office/drawing/2014/main" id="{A57A3B08-AF12-4879-B652-BCB1830CC550}"/>
                </a:ext>
              </a:extLst>
            </p:cNvPr>
            <p:cNvSpPr/>
            <p:nvPr/>
          </p:nvSpPr>
          <p:spPr bwMode="auto">
            <a:xfrm>
              <a:off x="11407527" y="3924233"/>
              <a:ext cx="21847" cy="13108"/>
            </a:xfrm>
            <a:custGeom>
              <a:gdLst>
                <a:gd fmla="*/ 0 w 5" name="T0"/>
                <a:gd fmla="*/ 0 h 3" name="T1"/>
                <a:gd fmla="*/ 2 w 5" name="T2"/>
                <a:gd fmla="*/ 0 h 3" name="T3"/>
                <a:gd fmla="*/ 3 w 5" name="T4"/>
                <a:gd fmla="*/ 0 h 3" name="T5"/>
                <a:gd fmla="*/ 3 w 5" name="T6"/>
                <a:gd fmla="*/ 0 h 3" name="T7"/>
                <a:gd fmla="*/ 5 w 5" name="T8"/>
                <a:gd fmla="*/ 0 h 3" name="T9"/>
                <a:gd fmla="*/ 3 w 5" name="T10"/>
                <a:gd fmla="*/ 0 h 3" name="T11"/>
                <a:gd fmla="*/ 3 w 5" name="T12"/>
                <a:gd fmla="*/ 0 h 3" name="T13"/>
                <a:gd fmla="*/ 3 w 5" name="T14"/>
                <a:gd fmla="*/ 2 h 3" name="T15"/>
                <a:gd fmla="*/ 2 w 5" name="T16"/>
                <a:gd fmla="*/ 3 h 3" name="T17"/>
                <a:gd fmla="*/ 2 w 5" name="T18"/>
                <a:gd fmla="*/ 3 h 3" name="T19"/>
                <a:gd fmla="*/ 0 w 5" name="T20"/>
                <a:gd fmla="*/ 2 h 3" name="T21"/>
                <a:gd fmla="*/ 0 w 5" name="T22"/>
                <a:gd fmla="*/ 0 h 3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3" w="5">
                  <a:moveTo>
                    <a:pt x="0" y="0"/>
                  </a:moveTo>
                  <a:lnTo>
                    <a:pt x="2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5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2"/>
                  </a:lnTo>
                  <a:lnTo>
                    <a:pt x="2" y="3"/>
                  </a:lnTo>
                  <a:lnTo>
                    <a:pt x="2" y="3"/>
                  </a:lnTo>
                  <a:lnTo>
                    <a:pt x="0" y="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342" name="ï$líḋê">
              <a:extLst>
                <a:ext uri="{FF2B5EF4-FFF2-40B4-BE49-F238E27FC236}">
                  <a16:creationId xmlns:a16="http://schemas.microsoft.com/office/drawing/2014/main" id="{CA7169D6-E774-437F-B334-A14DAA735663}"/>
                </a:ext>
              </a:extLst>
            </p:cNvPr>
            <p:cNvSpPr/>
            <p:nvPr/>
          </p:nvSpPr>
          <p:spPr bwMode="auto">
            <a:xfrm>
              <a:off x="11420633" y="3937341"/>
              <a:ext cx="13108" cy="21847"/>
            </a:xfrm>
            <a:custGeom>
              <a:gdLst>
                <a:gd fmla="*/ 0 w 3" name="T0"/>
                <a:gd fmla="*/ 4 h 5" name="T1"/>
                <a:gd fmla="*/ 2 w 3" name="T2"/>
                <a:gd fmla="*/ 2 h 5" name="T3"/>
                <a:gd fmla="*/ 2 w 3" name="T4"/>
                <a:gd fmla="*/ 0 h 5" name="T5"/>
                <a:gd fmla="*/ 3 w 3" name="T6"/>
                <a:gd fmla="*/ 0 h 5" name="T7"/>
                <a:gd fmla="*/ 3 w 3" name="T8"/>
                <a:gd fmla="*/ 0 h 5" name="T9"/>
                <a:gd fmla="*/ 3 w 3" name="T10"/>
                <a:gd fmla="*/ 4 h 5" name="T11"/>
                <a:gd fmla="*/ 3 w 3" name="T12"/>
                <a:gd fmla="*/ 5 h 5" name="T13"/>
                <a:gd fmla="*/ 3 w 3" name="T14"/>
                <a:gd fmla="*/ 5 h 5" name="T15"/>
                <a:gd fmla="*/ 2 w 3" name="T16"/>
                <a:gd fmla="*/ 5 h 5" name="T17"/>
                <a:gd fmla="*/ 0 w 3" name="T18"/>
                <a:gd fmla="*/ 4 h 5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5" w="3">
                  <a:moveTo>
                    <a:pt x="0" y="4"/>
                  </a:moveTo>
                  <a:lnTo>
                    <a:pt x="2" y="2"/>
                  </a:lnTo>
                  <a:lnTo>
                    <a:pt x="2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4"/>
                  </a:lnTo>
                  <a:lnTo>
                    <a:pt x="3" y="5"/>
                  </a:lnTo>
                  <a:lnTo>
                    <a:pt x="3" y="5"/>
                  </a:lnTo>
                  <a:lnTo>
                    <a:pt x="2" y="5"/>
                  </a:lnTo>
                  <a:lnTo>
                    <a:pt x="0" y="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343" name="ïŝļîďe">
              <a:extLst>
                <a:ext uri="{FF2B5EF4-FFF2-40B4-BE49-F238E27FC236}">
                  <a16:creationId xmlns:a16="http://schemas.microsoft.com/office/drawing/2014/main" id="{587BAEEE-155B-4854-9682-D7D9CB892ABA}"/>
                </a:ext>
              </a:extLst>
            </p:cNvPr>
            <p:cNvSpPr/>
            <p:nvPr/>
          </p:nvSpPr>
          <p:spPr bwMode="auto">
            <a:xfrm>
              <a:off x="11420633" y="4002875"/>
              <a:ext cx="13108" cy="30585"/>
            </a:xfrm>
            <a:custGeom>
              <a:gdLst>
                <a:gd fmla="*/ 0 w 3" name="T0"/>
                <a:gd fmla="*/ 3 h 7" name="T1"/>
                <a:gd fmla="*/ 2 w 3" name="T2"/>
                <a:gd fmla="*/ 3 h 7" name="T3"/>
                <a:gd fmla="*/ 2 w 3" name="T4"/>
                <a:gd fmla="*/ 2 h 7" name="T5"/>
                <a:gd fmla="*/ 3 w 3" name="T6"/>
                <a:gd fmla="*/ 0 h 7" name="T7"/>
                <a:gd fmla="*/ 3 w 3" name="T8"/>
                <a:gd fmla="*/ 2 h 7" name="T9"/>
                <a:gd fmla="*/ 3 w 3" name="T10"/>
                <a:gd fmla="*/ 3 h 7" name="T11"/>
                <a:gd fmla="*/ 3 w 3" name="T12"/>
                <a:gd fmla="*/ 7 h 7" name="T13"/>
                <a:gd fmla="*/ 3 w 3" name="T14"/>
                <a:gd fmla="*/ 7 h 7" name="T15"/>
                <a:gd fmla="*/ 0 w 3" name="T16"/>
                <a:gd fmla="*/ 5 h 7" name="T17"/>
                <a:gd fmla="*/ 0 w 3" name="T18"/>
                <a:gd fmla="*/ 3 h 7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7" w="3">
                  <a:moveTo>
                    <a:pt x="0" y="3"/>
                  </a:moveTo>
                  <a:lnTo>
                    <a:pt x="2" y="3"/>
                  </a:lnTo>
                  <a:lnTo>
                    <a:pt x="2" y="2"/>
                  </a:lnTo>
                  <a:lnTo>
                    <a:pt x="3" y="0"/>
                  </a:lnTo>
                  <a:lnTo>
                    <a:pt x="3" y="2"/>
                  </a:lnTo>
                  <a:lnTo>
                    <a:pt x="3" y="3"/>
                  </a:lnTo>
                  <a:lnTo>
                    <a:pt x="3" y="7"/>
                  </a:lnTo>
                  <a:lnTo>
                    <a:pt x="3" y="7"/>
                  </a:lnTo>
                  <a:lnTo>
                    <a:pt x="0" y="5"/>
                  </a:lnTo>
                  <a:lnTo>
                    <a:pt x="0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344" name="ïšḻïḋê">
              <a:extLst>
                <a:ext uri="{FF2B5EF4-FFF2-40B4-BE49-F238E27FC236}">
                  <a16:creationId xmlns:a16="http://schemas.microsoft.com/office/drawing/2014/main" id="{97ACDCB6-76A2-49CA-9398-79B533681D56}"/>
                </a:ext>
              </a:extLst>
            </p:cNvPr>
            <p:cNvSpPr/>
            <p:nvPr/>
          </p:nvSpPr>
          <p:spPr bwMode="auto">
            <a:xfrm>
              <a:off x="11420633" y="4072780"/>
              <a:ext cx="13108" cy="39323"/>
            </a:xfrm>
            <a:custGeom>
              <a:gdLst>
                <a:gd fmla="*/ 0 w 3" name="T0"/>
                <a:gd fmla="*/ 4 h 9" name="T1"/>
                <a:gd fmla="*/ 2 w 3" name="T2"/>
                <a:gd fmla="*/ 4 h 9" name="T3"/>
                <a:gd fmla="*/ 2 w 3" name="T4"/>
                <a:gd fmla="*/ 2 h 9" name="T5"/>
                <a:gd fmla="*/ 3 w 3" name="T6"/>
                <a:gd fmla="*/ 0 h 9" name="T7"/>
                <a:gd fmla="*/ 3 w 3" name="T8"/>
                <a:gd fmla="*/ 2 h 9" name="T9"/>
                <a:gd fmla="*/ 3 w 3" name="T10"/>
                <a:gd fmla="*/ 4 h 9" name="T11"/>
                <a:gd fmla="*/ 3 w 3" name="T12"/>
                <a:gd fmla="*/ 7 h 9" name="T13"/>
                <a:gd fmla="*/ 3 w 3" name="T14"/>
                <a:gd fmla="*/ 9 h 9" name="T15"/>
                <a:gd fmla="*/ 0 w 3" name="T16"/>
                <a:gd fmla="*/ 5 h 9" name="T17"/>
                <a:gd fmla="*/ 0 w 3" name="T18"/>
                <a:gd fmla="*/ 4 h 9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9" w="3">
                  <a:moveTo>
                    <a:pt x="0" y="4"/>
                  </a:moveTo>
                  <a:lnTo>
                    <a:pt x="2" y="4"/>
                  </a:lnTo>
                  <a:lnTo>
                    <a:pt x="2" y="2"/>
                  </a:lnTo>
                  <a:lnTo>
                    <a:pt x="3" y="0"/>
                  </a:lnTo>
                  <a:lnTo>
                    <a:pt x="3" y="2"/>
                  </a:lnTo>
                  <a:lnTo>
                    <a:pt x="3" y="4"/>
                  </a:lnTo>
                  <a:lnTo>
                    <a:pt x="3" y="7"/>
                  </a:lnTo>
                  <a:lnTo>
                    <a:pt x="3" y="9"/>
                  </a:lnTo>
                  <a:lnTo>
                    <a:pt x="0" y="5"/>
                  </a:lnTo>
                  <a:lnTo>
                    <a:pt x="0" y="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345" name="íŝḷïde">
              <a:extLst>
                <a:ext uri="{FF2B5EF4-FFF2-40B4-BE49-F238E27FC236}">
                  <a16:creationId xmlns:a16="http://schemas.microsoft.com/office/drawing/2014/main" id="{DE33A111-B1FF-4E51-8C74-19E5B81E93E3}"/>
                </a:ext>
              </a:extLst>
            </p:cNvPr>
            <p:cNvSpPr/>
            <p:nvPr/>
          </p:nvSpPr>
          <p:spPr bwMode="auto">
            <a:xfrm>
              <a:off x="11420633" y="4151422"/>
              <a:ext cx="13108" cy="39323"/>
            </a:xfrm>
            <a:custGeom>
              <a:gdLst>
                <a:gd fmla="*/ 0 w 3" name="T0"/>
                <a:gd fmla="*/ 4 h 9" name="T1"/>
                <a:gd fmla="*/ 0 w 3" name="T2"/>
                <a:gd fmla="*/ 2 h 9" name="T3"/>
                <a:gd fmla="*/ 2 w 3" name="T4"/>
                <a:gd fmla="*/ 0 h 9" name="T5"/>
                <a:gd fmla="*/ 3 w 3" name="T6"/>
                <a:gd fmla="*/ 0 h 9" name="T7"/>
                <a:gd fmla="*/ 3 w 3" name="T8"/>
                <a:gd fmla="*/ 0 h 9" name="T9"/>
                <a:gd fmla="*/ 3 w 3" name="T10"/>
                <a:gd fmla="*/ 4 h 9" name="T11"/>
                <a:gd fmla="*/ 3 w 3" name="T12"/>
                <a:gd fmla="*/ 7 h 9" name="T13"/>
                <a:gd fmla="*/ 3 w 3" name="T14"/>
                <a:gd fmla="*/ 9 h 9" name="T15"/>
                <a:gd fmla="*/ 0 w 3" name="T16"/>
                <a:gd fmla="*/ 5 h 9" name="T17"/>
                <a:gd fmla="*/ 0 w 3" name="T18"/>
                <a:gd fmla="*/ 4 h 9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9" w="3">
                  <a:moveTo>
                    <a:pt x="0" y="4"/>
                  </a:moveTo>
                  <a:lnTo>
                    <a:pt x="0" y="2"/>
                  </a:lnTo>
                  <a:lnTo>
                    <a:pt x="2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4"/>
                  </a:lnTo>
                  <a:lnTo>
                    <a:pt x="3" y="7"/>
                  </a:lnTo>
                  <a:lnTo>
                    <a:pt x="3" y="9"/>
                  </a:lnTo>
                  <a:lnTo>
                    <a:pt x="0" y="5"/>
                  </a:lnTo>
                  <a:lnTo>
                    <a:pt x="0" y="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346" name="ïṩ1ïḑè">
              <a:extLst>
                <a:ext uri="{FF2B5EF4-FFF2-40B4-BE49-F238E27FC236}">
                  <a16:creationId xmlns:a16="http://schemas.microsoft.com/office/drawing/2014/main" id="{35D4DF67-66D4-4622-A649-806FC48D7CDC}"/>
                </a:ext>
              </a:extLst>
            </p:cNvPr>
            <p:cNvSpPr/>
            <p:nvPr/>
          </p:nvSpPr>
          <p:spPr bwMode="auto">
            <a:xfrm>
              <a:off x="11420633" y="4225697"/>
              <a:ext cx="8738" cy="26214"/>
            </a:xfrm>
            <a:custGeom>
              <a:gdLst>
                <a:gd fmla="*/ 0 w 2" name="T0"/>
                <a:gd fmla="*/ 1 h 6" name="T1"/>
                <a:gd fmla="*/ 2 w 2" name="T2"/>
                <a:gd fmla="*/ 0 h 6" name="T3"/>
                <a:gd fmla="*/ 2 w 2" name="T4"/>
                <a:gd fmla="*/ 0 h 6" name="T5"/>
                <a:gd fmla="*/ 2 w 2" name="T6"/>
                <a:gd fmla="*/ 0 h 6" name="T7"/>
                <a:gd fmla="*/ 2 w 2" name="T8"/>
                <a:gd fmla="*/ 5 h 6" name="T9"/>
                <a:gd fmla="*/ 2 w 2" name="T10"/>
                <a:gd fmla="*/ 6 h 6" name="T11"/>
                <a:gd fmla="*/ 2 w 2" name="T12"/>
                <a:gd fmla="*/ 6 h 6" name="T13"/>
                <a:gd fmla="*/ 0 w 2" name="T14"/>
                <a:gd fmla="*/ 3 h 6" name="T15"/>
                <a:gd fmla="*/ 0 w 2" name="T16"/>
                <a:gd fmla="*/ 3 h 6" name="T17"/>
                <a:gd fmla="*/ 0 w 2" name="T18"/>
                <a:gd fmla="*/ 1 h 6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6" w="2">
                  <a:moveTo>
                    <a:pt x="0" y="1"/>
                  </a:move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5"/>
                  </a:lnTo>
                  <a:lnTo>
                    <a:pt x="2" y="6"/>
                  </a:lnTo>
                  <a:lnTo>
                    <a:pt x="2" y="6"/>
                  </a:lnTo>
                  <a:lnTo>
                    <a:pt x="0" y="3"/>
                  </a:lnTo>
                  <a:lnTo>
                    <a:pt x="0" y="3"/>
                  </a:ln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347" name="ïs1iḍê">
              <a:extLst>
                <a:ext uri="{FF2B5EF4-FFF2-40B4-BE49-F238E27FC236}">
                  <a16:creationId xmlns:a16="http://schemas.microsoft.com/office/drawing/2014/main" id="{F9FC138F-C280-470C-9304-57057278A3E3}"/>
                </a:ext>
              </a:extLst>
            </p:cNvPr>
            <p:cNvSpPr/>
            <p:nvPr/>
          </p:nvSpPr>
          <p:spPr bwMode="auto">
            <a:xfrm>
              <a:off x="11451217" y="4339292"/>
              <a:ext cx="21847" cy="8738"/>
            </a:xfrm>
            <a:custGeom>
              <a:gdLst>
                <a:gd fmla="*/ 0 w 5" name="T0"/>
                <a:gd fmla="*/ 0 h 2" name="T1"/>
                <a:gd fmla="*/ 3 w 5" name="T2"/>
                <a:gd fmla="*/ 0 h 2" name="T3"/>
                <a:gd fmla="*/ 5 w 5" name="T4"/>
                <a:gd fmla="*/ 0 h 2" name="T5"/>
                <a:gd fmla="*/ 5 w 5" name="T6"/>
                <a:gd fmla="*/ 0 h 2" name="T7"/>
                <a:gd fmla="*/ 5 w 5" name="T8"/>
                <a:gd fmla="*/ 0 h 2" name="T9"/>
                <a:gd fmla="*/ 5 w 5" name="T10"/>
                <a:gd fmla="*/ 0 h 2" name="T11"/>
                <a:gd fmla="*/ 3 w 5" name="T12"/>
                <a:gd fmla="*/ 2 h 2" name="T13"/>
                <a:gd fmla="*/ 3 w 5" name="T14"/>
                <a:gd fmla="*/ 2 h 2" name="T15"/>
                <a:gd fmla="*/ 1 w 5" name="T16"/>
                <a:gd fmla="*/ 0 h 2" name="T17"/>
                <a:gd fmla="*/ 0 w 5" name="T18"/>
                <a:gd fmla="*/ 0 h 2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2" w="5">
                  <a:moveTo>
                    <a:pt x="0" y="0"/>
                  </a:moveTo>
                  <a:lnTo>
                    <a:pt x="3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3" y="2"/>
                  </a:lnTo>
                  <a:lnTo>
                    <a:pt x="3" y="2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348" name="i$lïḓe">
              <a:extLst>
                <a:ext uri="{FF2B5EF4-FFF2-40B4-BE49-F238E27FC236}">
                  <a16:creationId xmlns:a16="http://schemas.microsoft.com/office/drawing/2014/main" id="{6EEBAD12-EE30-4DB1-81F4-90C7655F17DF}"/>
                </a:ext>
              </a:extLst>
            </p:cNvPr>
            <p:cNvSpPr/>
            <p:nvPr/>
          </p:nvSpPr>
          <p:spPr bwMode="auto">
            <a:xfrm>
              <a:off x="11407527" y="4653861"/>
              <a:ext cx="21847" cy="43690"/>
            </a:xfrm>
            <a:custGeom>
              <a:gdLst>
                <a:gd fmla="*/ 0 w 5" name="T0"/>
                <a:gd fmla="*/ 5 h 10" name="T1"/>
                <a:gd fmla="*/ 2 w 5" name="T2"/>
                <a:gd fmla="*/ 2 h 10" name="T3"/>
                <a:gd fmla="*/ 5 w 5" name="T4"/>
                <a:gd fmla="*/ 0 h 10" name="T5"/>
                <a:gd fmla="*/ 5 w 5" name="T6"/>
                <a:gd fmla="*/ 0 h 10" name="T7"/>
                <a:gd fmla="*/ 5 w 5" name="T8"/>
                <a:gd fmla="*/ 0 h 10" name="T9"/>
                <a:gd fmla="*/ 5 w 5" name="T10"/>
                <a:gd fmla="*/ 5 h 10" name="T11"/>
                <a:gd fmla="*/ 5 w 5" name="T12"/>
                <a:gd fmla="*/ 10 h 10" name="T13"/>
                <a:gd fmla="*/ 5 w 5" name="T14"/>
                <a:gd fmla="*/ 10 h 10" name="T15"/>
                <a:gd fmla="*/ 2 w 5" name="T16"/>
                <a:gd fmla="*/ 8 h 10" name="T17"/>
                <a:gd fmla="*/ 0 w 5" name="T18"/>
                <a:gd fmla="*/ 5 h 10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10" w="5">
                  <a:moveTo>
                    <a:pt x="0" y="5"/>
                  </a:moveTo>
                  <a:lnTo>
                    <a:pt x="2" y="2"/>
                  </a:ln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5" y="5"/>
                  </a:lnTo>
                  <a:lnTo>
                    <a:pt x="5" y="10"/>
                  </a:lnTo>
                  <a:lnTo>
                    <a:pt x="5" y="10"/>
                  </a:lnTo>
                  <a:lnTo>
                    <a:pt x="2" y="8"/>
                  </a:lnTo>
                  <a:lnTo>
                    <a:pt x="0" y="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349" name="í$ḻïḓè">
              <a:extLst>
                <a:ext uri="{FF2B5EF4-FFF2-40B4-BE49-F238E27FC236}">
                  <a16:creationId xmlns:a16="http://schemas.microsoft.com/office/drawing/2014/main" id="{166B5DF5-442A-4851-8DF8-C081ABB64D29}"/>
                </a:ext>
              </a:extLst>
            </p:cNvPr>
            <p:cNvSpPr/>
            <p:nvPr/>
          </p:nvSpPr>
          <p:spPr bwMode="auto">
            <a:xfrm>
              <a:off x="11398789" y="4732504"/>
              <a:ext cx="30585" cy="65537"/>
            </a:xfrm>
            <a:custGeom>
              <a:gdLst>
                <a:gd fmla="*/ 0 w 4" name="T0"/>
                <a:gd fmla="*/ 4 h 9" name="T1"/>
                <a:gd fmla="*/ 1 w 4" name="T2"/>
                <a:gd fmla="*/ 3 h 9" name="T3"/>
                <a:gd fmla="*/ 3 w 4" name="T4"/>
                <a:gd fmla="*/ 0 h 9" name="T5"/>
                <a:gd fmla="*/ 4 w 4" name="T6"/>
                <a:gd fmla="*/ 0 h 9" name="T7"/>
                <a:gd fmla="*/ 4 w 4" name="T8"/>
                <a:gd fmla="*/ 1 h 9" name="T9"/>
                <a:gd fmla="*/ 4 w 4" name="T10"/>
                <a:gd fmla="*/ 6 h 9" name="T11"/>
                <a:gd fmla="*/ 4 w 4" name="T12"/>
                <a:gd fmla="*/ 9 h 9" name="T13"/>
                <a:gd fmla="*/ 4 w 4" name="T14"/>
                <a:gd fmla="*/ 9 h 9" name="T15"/>
                <a:gd fmla="*/ 3 w 4" name="T16"/>
                <a:gd fmla="*/ 8 h 9" name="T17"/>
                <a:gd fmla="*/ 0 w 4" name="T18"/>
                <a:gd fmla="*/ 4 h 9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9" w="4">
                  <a:moveTo>
                    <a:pt x="0" y="4"/>
                  </a:moveTo>
                  <a:cubicBezTo>
                    <a:pt x="1" y="3"/>
                    <a:pt x="1" y="3"/>
                    <a:pt x="1" y="3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1"/>
                    <a:pt x="4" y="1"/>
                    <a:pt x="4" y="1"/>
                  </a:cubicBezTo>
                  <a:cubicBezTo>
                    <a:pt x="4" y="3"/>
                    <a:pt x="4" y="4"/>
                    <a:pt x="4" y="6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3" y="8"/>
                    <a:pt x="3" y="8"/>
                    <a:pt x="3" y="8"/>
                  </a:cubicBezTo>
                  <a:lnTo>
                    <a:pt x="0" y="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350" name="ísḷiḑé">
              <a:extLst>
                <a:ext uri="{FF2B5EF4-FFF2-40B4-BE49-F238E27FC236}">
                  <a16:creationId xmlns:a16="http://schemas.microsoft.com/office/drawing/2014/main" id="{C0C07C2E-FE7C-4D70-856D-1671D820E230}"/>
                </a:ext>
              </a:extLst>
            </p:cNvPr>
            <p:cNvSpPr/>
            <p:nvPr/>
          </p:nvSpPr>
          <p:spPr bwMode="auto">
            <a:xfrm>
              <a:off x="11258980" y="5147560"/>
              <a:ext cx="34952" cy="0"/>
            </a:xfrm>
            <a:custGeom>
              <a:gdLst>
                <a:gd fmla="*/ 0 w 8" name="T0"/>
                <a:gd fmla="*/ 3 w 8" name="T1"/>
                <a:gd fmla="*/ 5 w 8" name="T2"/>
                <a:gd fmla="*/ 8 w 8" name="T3"/>
                <a:gd fmla="*/ 8 w 8" name="T4"/>
                <a:gd fmla="*/ 6 w 8" name="T5"/>
                <a:gd fmla="*/ 3 w 8" name="T6"/>
                <a:gd fmla="*/ 0 w 8" name="T7"/>
                <a:gd fmla="*/ 0 w 8" name="T8"/>
              </a:gdLst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  <a:cxn ang="0">
                  <a:pos x="T5" y="0"/>
                </a:cxn>
                <a:cxn ang="0">
                  <a:pos x="T6" y="0"/>
                </a:cxn>
                <a:cxn ang="0">
                  <a:pos x="T7" y="0"/>
                </a:cxn>
                <a:cxn ang="0">
                  <a:pos x="T8" y="0"/>
                </a:cxn>
              </a:cxnLst>
              <a:rect b="b" l="0" r="r" t="0"/>
              <a:pathLst>
                <a:path w="8">
                  <a:moveTo>
                    <a:pt x="0" y="0"/>
                  </a:moveTo>
                  <a:lnTo>
                    <a:pt x="3" y="0"/>
                  </a:lnTo>
                  <a:lnTo>
                    <a:pt x="5" y="0"/>
                  </a:lnTo>
                  <a:lnTo>
                    <a:pt x="8" y="0"/>
                  </a:lnTo>
                  <a:lnTo>
                    <a:pt x="8" y="0"/>
                  </a:lnTo>
                  <a:lnTo>
                    <a:pt x="6" y="0"/>
                  </a:lnTo>
                  <a:lnTo>
                    <a:pt x="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351" name="işliḍê">
              <a:extLst>
                <a:ext uri="{FF2B5EF4-FFF2-40B4-BE49-F238E27FC236}">
                  <a16:creationId xmlns:a16="http://schemas.microsoft.com/office/drawing/2014/main" id="{3A65186B-D8E1-46B6-819D-076480570D34}"/>
                </a:ext>
              </a:extLst>
            </p:cNvPr>
            <p:cNvSpPr/>
            <p:nvPr/>
          </p:nvSpPr>
          <p:spPr bwMode="auto">
            <a:xfrm>
              <a:off x="11293933" y="5248049"/>
              <a:ext cx="34952" cy="26214"/>
            </a:xfrm>
            <a:custGeom>
              <a:gdLst>
                <a:gd fmla="*/ 2 w 8" name="T0"/>
                <a:gd fmla="*/ 5 h 6" name="T1"/>
                <a:gd fmla="*/ 3 w 8" name="T2"/>
                <a:gd fmla="*/ 1 h 6" name="T3"/>
                <a:gd fmla="*/ 3 w 8" name="T4"/>
                <a:gd fmla="*/ 1 h 6" name="T5"/>
                <a:gd fmla="*/ 5 w 8" name="T6"/>
                <a:gd fmla="*/ 1 h 6" name="T7"/>
                <a:gd fmla="*/ 5 w 8" name="T8"/>
                <a:gd fmla="*/ 0 h 6" name="T9"/>
                <a:gd fmla="*/ 6 w 8" name="T10"/>
                <a:gd fmla="*/ 3 h 6" name="T11"/>
                <a:gd fmla="*/ 6 w 8" name="T12"/>
                <a:gd fmla="*/ 5 h 6" name="T13"/>
                <a:gd fmla="*/ 8 w 8" name="T14"/>
                <a:gd fmla="*/ 6 h 6" name="T15"/>
                <a:gd fmla="*/ 6 w 8" name="T16"/>
                <a:gd fmla="*/ 6 h 6" name="T17"/>
                <a:gd fmla="*/ 3 w 8" name="T18"/>
                <a:gd fmla="*/ 6 h 6" name="T19"/>
                <a:gd fmla="*/ 2 w 8" name="T20"/>
                <a:gd fmla="*/ 6 h 6" name="T21"/>
                <a:gd fmla="*/ 0 w 8" name="T22"/>
                <a:gd fmla="*/ 6 h 6" name="T23"/>
                <a:gd fmla="*/ 0 w 8" name="T24"/>
                <a:gd fmla="*/ 5 h 6" name="T25"/>
                <a:gd fmla="*/ 2 w 8" name="T26"/>
                <a:gd fmla="*/ 5 h 6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6" w="8">
                  <a:moveTo>
                    <a:pt x="2" y="5"/>
                  </a:moveTo>
                  <a:lnTo>
                    <a:pt x="3" y="1"/>
                  </a:lnTo>
                  <a:lnTo>
                    <a:pt x="3" y="1"/>
                  </a:lnTo>
                  <a:lnTo>
                    <a:pt x="5" y="1"/>
                  </a:lnTo>
                  <a:lnTo>
                    <a:pt x="5" y="0"/>
                  </a:lnTo>
                  <a:lnTo>
                    <a:pt x="6" y="3"/>
                  </a:lnTo>
                  <a:lnTo>
                    <a:pt x="6" y="5"/>
                  </a:lnTo>
                  <a:lnTo>
                    <a:pt x="8" y="6"/>
                  </a:lnTo>
                  <a:lnTo>
                    <a:pt x="6" y="6"/>
                  </a:lnTo>
                  <a:lnTo>
                    <a:pt x="3" y="6"/>
                  </a:lnTo>
                  <a:lnTo>
                    <a:pt x="2" y="6"/>
                  </a:lnTo>
                  <a:lnTo>
                    <a:pt x="0" y="6"/>
                  </a:lnTo>
                  <a:lnTo>
                    <a:pt x="0" y="5"/>
                  </a:lnTo>
                  <a:lnTo>
                    <a:pt x="2" y="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352" name="îş1íďê">
              <a:extLst>
                <a:ext uri="{FF2B5EF4-FFF2-40B4-BE49-F238E27FC236}">
                  <a16:creationId xmlns:a16="http://schemas.microsoft.com/office/drawing/2014/main" id="{E77B6412-7622-4CA9-8370-A8E417E934C1}"/>
                </a:ext>
              </a:extLst>
            </p:cNvPr>
            <p:cNvSpPr/>
            <p:nvPr/>
          </p:nvSpPr>
          <p:spPr bwMode="auto">
            <a:xfrm>
              <a:off x="11280824" y="5287369"/>
              <a:ext cx="126703" cy="21847"/>
            </a:xfrm>
            <a:custGeom>
              <a:gdLst>
                <a:gd fmla="*/ 0 w 18" name="T0"/>
                <a:gd fmla="*/ 1 h 3" name="T1"/>
                <a:gd fmla="*/ 0 w 18" name="T2"/>
                <a:gd fmla="*/ 0 h 3" name="T3"/>
                <a:gd fmla="*/ 1 w 18" name="T4"/>
                <a:gd fmla="*/ 0 h 3" name="T5"/>
                <a:gd fmla="*/ 3 w 18" name="T6"/>
                <a:gd fmla="*/ 0 h 3" name="T7"/>
                <a:gd fmla="*/ 5 w 18" name="T8"/>
                <a:gd fmla="*/ 0 h 3" name="T9"/>
                <a:gd fmla="*/ 6 w 18" name="T10"/>
                <a:gd fmla="*/ 0 h 3" name="T11"/>
                <a:gd fmla="*/ 8 w 18" name="T12"/>
                <a:gd fmla="*/ 0 h 3" name="T13"/>
                <a:gd fmla="*/ 10 w 18" name="T14"/>
                <a:gd fmla="*/ 0 h 3" name="T15"/>
                <a:gd fmla="*/ 10 w 18" name="T16"/>
                <a:gd fmla="*/ 0 h 3" name="T17"/>
                <a:gd fmla="*/ 12 w 18" name="T18"/>
                <a:gd fmla="*/ 0 h 3" name="T19"/>
                <a:gd fmla="*/ 15 w 18" name="T20"/>
                <a:gd fmla="*/ 0 h 3" name="T21"/>
                <a:gd fmla="*/ 17 w 18" name="T22"/>
                <a:gd fmla="*/ 0 h 3" name="T23"/>
                <a:gd fmla="*/ 18 w 18" name="T24"/>
                <a:gd fmla="*/ 0 h 3" name="T25"/>
                <a:gd fmla="*/ 18 w 18" name="T26"/>
                <a:gd fmla="*/ 0 h 3" name="T27"/>
                <a:gd fmla="*/ 18 w 18" name="T28"/>
                <a:gd fmla="*/ 2 h 3" name="T29"/>
                <a:gd fmla="*/ 18 w 18" name="T30"/>
                <a:gd fmla="*/ 3 h 3" name="T31"/>
                <a:gd fmla="*/ 15 w 18" name="T32"/>
                <a:gd fmla="*/ 3 h 3" name="T33"/>
                <a:gd fmla="*/ 13 w 18" name="T34"/>
                <a:gd fmla="*/ 3 h 3" name="T35"/>
                <a:gd fmla="*/ 13 w 18" name="T36"/>
                <a:gd fmla="*/ 3 h 3" name="T37"/>
                <a:gd fmla="*/ 12 w 18" name="T38"/>
                <a:gd fmla="*/ 3 h 3" name="T39"/>
                <a:gd fmla="*/ 9 w 18" name="T40"/>
                <a:gd fmla="*/ 3 h 3" name="T41"/>
                <a:gd fmla="*/ 8 w 18" name="T42"/>
                <a:gd fmla="*/ 3 h 3" name="T43"/>
                <a:gd fmla="*/ 6 w 18" name="T44"/>
                <a:gd fmla="*/ 3 h 3" name="T45"/>
                <a:gd fmla="*/ 4 w 18" name="T46"/>
                <a:gd fmla="*/ 3 h 3" name="T47"/>
                <a:gd fmla="*/ 2 w 18" name="T48"/>
                <a:gd fmla="*/ 3 h 3" name="T49"/>
                <a:gd fmla="*/ 0 w 18" name="T50"/>
                <a:gd fmla="*/ 3 h 3" name="T51"/>
                <a:gd fmla="*/ 0 w 18" name="T52"/>
                <a:gd fmla="*/ 3 h 3" name="T53"/>
                <a:gd fmla="*/ 0 w 18" name="T54"/>
                <a:gd fmla="*/ 3 h 3" name="T55"/>
                <a:gd fmla="*/ 0 w 18" name="T56"/>
                <a:gd fmla="*/ 1 h 3" name="T5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b="b" l="0" r="r" t="0"/>
              <a:pathLst>
                <a:path h="3" w="18">
                  <a:moveTo>
                    <a:pt x="0" y="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5" y="0"/>
                    <a:pt x="5" y="0"/>
                    <a:pt x="5" y="0"/>
                  </a:cubicBezTo>
                  <a:cubicBezTo>
                    <a:pt x="6" y="0"/>
                    <a:pt x="6" y="0"/>
                    <a:pt x="6" y="0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0" y="0"/>
                    <a:pt x="10" y="0"/>
                    <a:pt x="10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5" y="0"/>
                    <a:pt x="15" y="0"/>
                    <a:pt x="15" y="0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0"/>
                    <a:pt x="18" y="0"/>
                    <a:pt x="18" y="0"/>
                  </a:cubicBezTo>
                  <a:cubicBezTo>
                    <a:pt x="18" y="1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5" y="3"/>
                    <a:pt x="15" y="3"/>
                    <a:pt x="15" y="3"/>
                  </a:cubicBezTo>
                  <a:cubicBezTo>
                    <a:pt x="13" y="3"/>
                    <a:pt x="13" y="3"/>
                    <a:pt x="13" y="3"/>
                  </a:cubicBezTo>
                  <a:cubicBezTo>
                    <a:pt x="13" y="3"/>
                    <a:pt x="13" y="3"/>
                    <a:pt x="13" y="3"/>
                  </a:cubicBezTo>
                  <a:cubicBezTo>
                    <a:pt x="12" y="3"/>
                    <a:pt x="12" y="3"/>
                    <a:pt x="12" y="3"/>
                  </a:cubicBezTo>
                  <a:cubicBezTo>
                    <a:pt x="9" y="3"/>
                    <a:pt x="9" y="3"/>
                    <a:pt x="9" y="3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6" y="3"/>
                    <a:pt x="6" y="3"/>
                    <a:pt x="6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353" name="išľiḓe">
              <a:extLst>
                <a:ext uri="{FF2B5EF4-FFF2-40B4-BE49-F238E27FC236}">
                  <a16:creationId xmlns:a16="http://schemas.microsoft.com/office/drawing/2014/main" id="{28550CC8-CF9C-41D2-BE0D-7AD9EE153556}"/>
                </a:ext>
              </a:extLst>
            </p:cNvPr>
            <p:cNvSpPr/>
            <p:nvPr/>
          </p:nvSpPr>
          <p:spPr bwMode="auto">
            <a:xfrm>
              <a:off x="11263348" y="5374749"/>
              <a:ext cx="113595" cy="43690"/>
            </a:xfrm>
            <a:custGeom>
              <a:gdLst>
                <a:gd fmla="*/ 26 w 26" name="T0"/>
                <a:gd fmla="*/ 10 h 10" name="T1"/>
                <a:gd fmla="*/ 25 w 26" name="T2"/>
                <a:gd fmla="*/ 10 h 10" name="T3"/>
                <a:gd fmla="*/ 25 w 26" name="T4"/>
                <a:gd fmla="*/ 10 h 10" name="T5"/>
                <a:gd fmla="*/ 22 w 26" name="T6"/>
                <a:gd fmla="*/ 10 h 10" name="T7"/>
                <a:gd fmla="*/ 20 w 26" name="T8"/>
                <a:gd fmla="*/ 10 h 10" name="T9"/>
                <a:gd fmla="*/ 17 w 26" name="T10"/>
                <a:gd fmla="*/ 10 h 10" name="T11"/>
                <a:gd fmla="*/ 17 w 26" name="T12"/>
                <a:gd fmla="*/ 10 h 10" name="T13"/>
                <a:gd fmla="*/ 15 w 26" name="T14"/>
                <a:gd fmla="*/ 10 h 10" name="T15"/>
                <a:gd fmla="*/ 13 w 26" name="T16"/>
                <a:gd fmla="*/ 10 h 10" name="T17"/>
                <a:gd fmla="*/ 12 w 26" name="T18"/>
                <a:gd fmla="*/ 10 h 10" name="T19"/>
                <a:gd fmla="*/ 9 w 26" name="T20"/>
                <a:gd fmla="*/ 10 h 10" name="T21"/>
                <a:gd fmla="*/ 5 w 26" name="T22"/>
                <a:gd fmla="*/ 10 h 10" name="T23"/>
                <a:gd fmla="*/ 4 w 26" name="T24"/>
                <a:gd fmla="*/ 10 h 10" name="T25"/>
                <a:gd fmla="*/ 2 w 26" name="T26"/>
                <a:gd fmla="*/ 10 h 10" name="T27"/>
                <a:gd fmla="*/ 0 w 26" name="T28"/>
                <a:gd fmla="*/ 10 h 10" name="T29"/>
                <a:gd fmla="*/ 2 w 26" name="T30"/>
                <a:gd fmla="*/ 8 h 10" name="T31"/>
                <a:gd fmla="*/ 2 w 26" name="T32"/>
                <a:gd fmla="*/ 8 h 10" name="T33"/>
                <a:gd fmla="*/ 4 w 26" name="T34"/>
                <a:gd fmla="*/ 8 h 10" name="T35"/>
                <a:gd fmla="*/ 5 w 26" name="T36"/>
                <a:gd fmla="*/ 7 h 10" name="T37"/>
                <a:gd fmla="*/ 7 w 26" name="T38"/>
                <a:gd fmla="*/ 5 h 10" name="T39"/>
                <a:gd fmla="*/ 9 w 26" name="T40"/>
                <a:gd fmla="*/ 5 h 10" name="T41"/>
                <a:gd fmla="*/ 9 w 26" name="T42"/>
                <a:gd fmla="*/ 5 h 10" name="T43"/>
                <a:gd fmla="*/ 10 w 26" name="T44"/>
                <a:gd fmla="*/ 3 h 10" name="T45"/>
                <a:gd fmla="*/ 10 w 26" name="T46"/>
                <a:gd fmla="*/ 3 h 10" name="T47"/>
                <a:gd fmla="*/ 12 w 26" name="T48"/>
                <a:gd fmla="*/ 2 h 10" name="T49"/>
                <a:gd fmla="*/ 13 w 26" name="T50"/>
                <a:gd fmla="*/ 2 h 10" name="T51"/>
                <a:gd fmla="*/ 15 w 26" name="T52"/>
                <a:gd fmla="*/ 0 h 10" name="T53"/>
                <a:gd fmla="*/ 15 w 26" name="T54"/>
                <a:gd fmla="*/ 0 h 10" name="T55"/>
                <a:gd fmla="*/ 17 w 26" name="T56"/>
                <a:gd fmla="*/ 2 h 10" name="T57"/>
                <a:gd fmla="*/ 26 w 26" name="T58"/>
                <a:gd fmla="*/ 10 h 10" name="T5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b="b" l="0" r="r" t="0"/>
              <a:pathLst>
                <a:path h="10" w="26">
                  <a:moveTo>
                    <a:pt x="26" y="10"/>
                  </a:moveTo>
                  <a:lnTo>
                    <a:pt x="25" y="10"/>
                  </a:lnTo>
                  <a:lnTo>
                    <a:pt x="25" y="10"/>
                  </a:lnTo>
                  <a:lnTo>
                    <a:pt x="22" y="10"/>
                  </a:lnTo>
                  <a:lnTo>
                    <a:pt x="20" y="10"/>
                  </a:lnTo>
                  <a:lnTo>
                    <a:pt x="17" y="10"/>
                  </a:lnTo>
                  <a:lnTo>
                    <a:pt x="17" y="10"/>
                  </a:lnTo>
                  <a:lnTo>
                    <a:pt x="15" y="10"/>
                  </a:lnTo>
                  <a:lnTo>
                    <a:pt x="13" y="10"/>
                  </a:lnTo>
                  <a:lnTo>
                    <a:pt x="12" y="10"/>
                  </a:lnTo>
                  <a:lnTo>
                    <a:pt x="9" y="10"/>
                  </a:lnTo>
                  <a:lnTo>
                    <a:pt x="5" y="10"/>
                  </a:lnTo>
                  <a:lnTo>
                    <a:pt x="4" y="10"/>
                  </a:lnTo>
                  <a:lnTo>
                    <a:pt x="2" y="10"/>
                  </a:lnTo>
                  <a:lnTo>
                    <a:pt x="0" y="10"/>
                  </a:lnTo>
                  <a:lnTo>
                    <a:pt x="2" y="8"/>
                  </a:lnTo>
                  <a:lnTo>
                    <a:pt x="2" y="8"/>
                  </a:lnTo>
                  <a:lnTo>
                    <a:pt x="4" y="8"/>
                  </a:lnTo>
                  <a:lnTo>
                    <a:pt x="5" y="7"/>
                  </a:lnTo>
                  <a:lnTo>
                    <a:pt x="7" y="5"/>
                  </a:lnTo>
                  <a:lnTo>
                    <a:pt x="9" y="5"/>
                  </a:lnTo>
                  <a:lnTo>
                    <a:pt x="9" y="5"/>
                  </a:lnTo>
                  <a:lnTo>
                    <a:pt x="10" y="3"/>
                  </a:lnTo>
                  <a:lnTo>
                    <a:pt x="10" y="3"/>
                  </a:lnTo>
                  <a:lnTo>
                    <a:pt x="12" y="2"/>
                  </a:lnTo>
                  <a:lnTo>
                    <a:pt x="13" y="2"/>
                  </a:lnTo>
                  <a:lnTo>
                    <a:pt x="15" y="0"/>
                  </a:lnTo>
                  <a:lnTo>
                    <a:pt x="15" y="0"/>
                  </a:lnTo>
                  <a:lnTo>
                    <a:pt x="17" y="2"/>
                  </a:lnTo>
                  <a:lnTo>
                    <a:pt x="26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354" name="îŝḻîḑê">
              <a:extLst>
                <a:ext uri="{FF2B5EF4-FFF2-40B4-BE49-F238E27FC236}">
                  <a16:creationId xmlns:a16="http://schemas.microsoft.com/office/drawing/2014/main" id="{D0937CA1-C2A3-4D06-B542-18ED47A1032A}"/>
                </a:ext>
              </a:extLst>
            </p:cNvPr>
            <p:cNvSpPr/>
            <p:nvPr/>
          </p:nvSpPr>
          <p:spPr bwMode="auto">
            <a:xfrm>
              <a:off x="11359467" y="5387858"/>
              <a:ext cx="253403" cy="323308"/>
            </a:xfrm>
            <a:custGeom>
              <a:gdLst>
                <a:gd fmla="*/ 4 w 36" name="T0"/>
                <a:gd fmla="*/ 22 h 45" name="T1"/>
                <a:gd fmla="*/ 5 w 36" name="T2"/>
                <a:gd fmla="*/ 22 h 45" name="T3"/>
                <a:gd fmla="*/ 5 w 36" name="T4"/>
                <a:gd fmla="*/ 19 h 45" name="T5"/>
                <a:gd fmla="*/ 5 w 36" name="T6"/>
                <a:gd fmla="*/ 16 h 45" name="T7"/>
                <a:gd fmla="*/ 6 w 36" name="T8"/>
                <a:gd fmla="*/ 13 h 45" name="T9"/>
                <a:gd fmla="*/ 6 w 36" name="T10"/>
                <a:gd fmla="*/ 10 h 45" name="T11"/>
                <a:gd fmla="*/ 7 w 36" name="T12"/>
                <a:gd fmla="*/ 7 h 45" name="T13"/>
                <a:gd fmla="*/ 7 w 36" name="T14"/>
                <a:gd fmla="*/ 5 h 45" name="T15"/>
                <a:gd fmla="*/ 7 w 36" name="T16"/>
                <a:gd fmla="*/ 2 h 45" name="T17"/>
                <a:gd fmla="*/ 10 w 36" name="T18"/>
                <a:gd fmla="*/ 1 h 45" name="T19"/>
                <a:gd fmla="*/ 15 w 36" name="T20"/>
                <a:gd fmla="*/ 1 h 45" name="T21"/>
                <a:gd fmla="*/ 20 w 36" name="T22"/>
                <a:gd fmla="*/ 1 h 45" name="T23"/>
                <a:gd fmla="*/ 27 w 36" name="T24"/>
                <a:gd fmla="*/ 1 h 45" name="T25"/>
                <a:gd fmla="*/ 27 w 36" name="T26"/>
                <a:gd fmla="*/ 2 h 45" name="T27"/>
                <a:gd fmla="*/ 28 w 36" name="T28"/>
                <a:gd fmla="*/ 6 h 45" name="T29"/>
                <a:gd fmla="*/ 29 w 36" name="T30"/>
                <a:gd fmla="*/ 13 h 45" name="T31"/>
                <a:gd fmla="*/ 30 w 36" name="T32"/>
                <a:gd fmla="*/ 18 h 45" name="T33"/>
                <a:gd fmla="*/ 30 w 36" name="T34"/>
                <a:gd fmla="*/ 21 h 45" name="T35"/>
                <a:gd fmla="*/ 31 w 36" name="T36"/>
                <a:gd fmla="*/ 24 h 45" name="T37"/>
                <a:gd fmla="*/ 32 w 36" name="T38"/>
                <a:gd fmla="*/ 32 h 45" name="T39"/>
                <a:gd fmla="*/ 33 w 36" name="T40"/>
                <a:gd fmla="*/ 35 h 45" name="T41"/>
                <a:gd fmla="*/ 34 w 36" name="T42"/>
                <a:gd fmla="*/ 38 h 45" name="T43"/>
                <a:gd fmla="*/ 35 w 36" name="T44"/>
                <a:gd fmla="*/ 41 h 45" name="T45"/>
                <a:gd fmla="*/ 36 w 36" name="T46"/>
                <a:gd fmla="*/ 44 h 45" name="T47"/>
                <a:gd fmla="*/ 32 w 36" name="T48"/>
                <a:gd fmla="*/ 45 h 45" name="T49"/>
                <a:gd fmla="*/ 29 w 36" name="T50"/>
                <a:gd fmla="*/ 45 h 45" name="T51"/>
                <a:gd fmla="*/ 28 w 36" name="T52"/>
                <a:gd fmla="*/ 45 h 45" name="T53"/>
                <a:gd fmla="*/ 25 w 36" name="T54"/>
                <a:gd fmla="*/ 45 h 45" name="T55"/>
                <a:gd fmla="*/ 21 w 36" name="T56"/>
                <a:gd fmla="*/ 45 h 45" name="T57"/>
                <a:gd fmla="*/ 21 w 36" name="T58"/>
                <a:gd fmla="*/ 45 h 45" name="T59"/>
                <a:gd fmla="*/ 17 w 36" name="T60"/>
                <a:gd fmla="*/ 45 h 45" name="T61"/>
                <a:gd fmla="*/ 14 w 36" name="T62"/>
                <a:gd fmla="*/ 45 h 45" name="T63"/>
                <a:gd fmla="*/ 11 w 36" name="T64"/>
                <a:gd fmla="*/ 45 h 45" name="T65"/>
                <a:gd fmla="*/ 7 w 36" name="T66"/>
                <a:gd fmla="*/ 45 h 45" name="T67"/>
                <a:gd fmla="*/ 6 w 36" name="T68"/>
                <a:gd fmla="*/ 45 h 45" name="T69"/>
                <a:gd fmla="*/ 2 w 36" name="T70"/>
                <a:gd fmla="*/ 45 h 45" name="T71"/>
                <a:gd fmla="*/ 0 w 36" name="T72"/>
                <a:gd fmla="*/ 44 h 45" name="T73"/>
                <a:gd fmla="*/ 1 w 36" name="T74"/>
                <a:gd fmla="*/ 41 h 45" name="T75"/>
                <a:gd fmla="*/ 1 w 36" name="T76"/>
                <a:gd fmla="*/ 38 h 45" name="T77"/>
                <a:gd fmla="*/ 2 w 36" name="T78"/>
                <a:gd fmla="*/ 37 h 45" name="T79"/>
                <a:gd fmla="*/ 2 w 36" name="T80"/>
                <a:gd fmla="*/ 33 h 45" name="T81"/>
                <a:gd fmla="*/ 3 w 36" name="T82"/>
                <a:gd fmla="*/ 30 h 45" name="T83"/>
                <a:gd fmla="*/ 4 w 36" name="T84"/>
                <a:gd fmla="*/ 26 h 45" name="T85"/>
                <a:gd fmla="*/ 4 w 36" name="T86"/>
                <a:gd fmla="*/ 23 h 45" name="T8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b="b" l="0" r="r" t="0"/>
              <a:pathLst>
                <a:path h="45" w="36">
                  <a:moveTo>
                    <a:pt x="4" y="23"/>
                  </a:moveTo>
                  <a:cubicBezTo>
                    <a:pt x="4" y="22"/>
                    <a:pt x="4" y="22"/>
                    <a:pt x="4" y="22"/>
                  </a:cubicBezTo>
                  <a:cubicBezTo>
                    <a:pt x="4" y="22"/>
                    <a:pt x="4" y="22"/>
                    <a:pt x="4" y="22"/>
                  </a:cubicBezTo>
                  <a:cubicBezTo>
                    <a:pt x="4" y="22"/>
                    <a:pt x="4" y="22"/>
                    <a:pt x="4" y="22"/>
                  </a:cubicBezTo>
                  <a:cubicBezTo>
                    <a:pt x="4" y="22"/>
                    <a:pt x="4" y="22"/>
                    <a:pt x="4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5" y="21"/>
                    <a:pt x="5" y="21"/>
                    <a:pt x="5" y="21"/>
                  </a:cubicBezTo>
                  <a:cubicBezTo>
                    <a:pt x="5" y="19"/>
                    <a:pt x="5" y="19"/>
                    <a:pt x="5" y="19"/>
                  </a:cubicBezTo>
                  <a:cubicBezTo>
                    <a:pt x="5" y="19"/>
                    <a:pt x="5" y="19"/>
                    <a:pt x="5" y="19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5" y="17"/>
                    <a:pt x="5" y="16"/>
                  </a:cubicBezTo>
                  <a:cubicBezTo>
                    <a:pt x="6" y="15"/>
                    <a:pt x="6" y="15"/>
                    <a:pt x="6" y="15"/>
                  </a:cubicBezTo>
                  <a:cubicBezTo>
                    <a:pt x="6" y="14"/>
                    <a:pt x="6" y="14"/>
                    <a:pt x="6" y="14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2"/>
                    <a:pt x="6" y="12"/>
                    <a:pt x="6" y="12"/>
                  </a:cubicBezTo>
                  <a:cubicBezTo>
                    <a:pt x="6" y="12"/>
                    <a:pt x="6" y="12"/>
                    <a:pt x="6" y="12"/>
                  </a:cubicBezTo>
                  <a:cubicBezTo>
                    <a:pt x="6" y="10"/>
                    <a:pt x="6" y="10"/>
                    <a:pt x="6" y="10"/>
                  </a:cubicBezTo>
                  <a:cubicBezTo>
                    <a:pt x="6" y="9"/>
                    <a:pt x="6" y="9"/>
                    <a:pt x="6" y="9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7"/>
                    <a:pt x="7" y="7"/>
                    <a:pt x="7" y="7"/>
                  </a:cubicBezTo>
                  <a:cubicBezTo>
                    <a:pt x="7" y="6"/>
                    <a:pt x="7" y="6"/>
                    <a:pt x="7" y="6"/>
                  </a:cubicBezTo>
                  <a:cubicBezTo>
                    <a:pt x="7" y="5"/>
                    <a:pt x="7" y="5"/>
                    <a:pt x="7" y="5"/>
                  </a:cubicBezTo>
                  <a:cubicBezTo>
                    <a:pt x="7" y="5"/>
                    <a:pt x="7" y="5"/>
                    <a:pt x="7" y="5"/>
                  </a:cubicBezTo>
                  <a:cubicBezTo>
                    <a:pt x="7" y="5"/>
                    <a:pt x="7" y="5"/>
                    <a:pt x="7" y="5"/>
                  </a:cubicBezTo>
                  <a:cubicBezTo>
                    <a:pt x="7" y="4"/>
                    <a:pt x="7" y="4"/>
                    <a:pt x="7" y="4"/>
                  </a:cubicBezTo>
                  <a:cubicBezTo>
                    <a:pt x="7" y="2"/>
                    <a:pt x="7" y="2"/>
                    <a:pt x="7" y="2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8" y="1"/>
                    <a:pt x="8" y="1"/>
                    <a:pt x="8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11" y="1"/>
                    <a:pt x="11" y="1"/>
                    <a:pt x="11" y="1"/>
                  </a:cubicBezTo>
                  <a:cubicBezTo>
                    <a:pt x="13" y="1"/>
                    <a:pt x="13" y="1"/>
                    <a:pt x="13" y="1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20" y="1"/>
                    <a:pt x="20" y="1"/>
                    <a:pt x="20" y="1"/>
                  </a:cubicBezTo>
                  <a:cubicBezTo>
                    <a:pt x="22" y="1"/>
                    <a:pt x="22" y="1"/>
                    <a:pt x="22" y="1"/>
                  </a:cubicBezTo>
                  <a:cubicBezTo>
                    <a:pt x="26" y="1"/>
                    <a:pt x="26" y="1"/>
                    <a:pt x="26" y="1"/>
                  </a:cubicBezTo>
                  <a:cubicBezTo>
                    <a:pt x="27" y="1"/>
                    <a:pt x="27" y="1"/>
                    <a:pt x="27" y="1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27" y="1"/>
                    <a:pt x="27" y="1"/>
                    <a:pt x="27" y="1"/>
                  </a:cubicBezTo>
                  <a:cubicBezTo>
                    <a:pt x="27" y="2"/>
                    <a:pt x="27" y="2"/>
                    <a:pt x="27" y="2"/>
                  </a:cubicBezTo>
                  <a:cubicBezTo>
                    <a:pt x="27" y="3"/>
                    <a:pt x="27" y="3"/>
                    <a:pt x="27" y="4"/>
                  </a:cubicBezTo>
                  <a:cubicBezTo>
                    <a:pt x="27" y="4"/>
                    <a:pt x="27" y="4"/>
                    <a:pt x="27" y="4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28" y="7"/>
                    <a:pt x="28" y="7"/>
                    <a:pt x="28" y="8"/>
                  </a:cubicBezTo>
                  <a:cubicBezTo>
                    <a:pt x="28" y="9"/>
                    <a:pt x="28" y="11"/>
                    <a:pt x="29" y="12"/>
                  </a:cubicBezTo>
                  <a:cubicBezTo>
                    <a:pt x="29" y="13"/>
                    <a:pt x="29" y="13"/>
                    <a:pt x="29" y="13"/>
                  </a:cubicBezTo>
                  <a:cubicBezTo>
                    <a:pt x="29" y="14"/>
                    <a:pt x="29" y="14"/>
                    <a:pt x="29" y="14"/>
                  </a:cubicBezTo>
                  <a:cubicBezTo>
                    <a:pt x="29" y="15"/>
                    <a:pt x="29" y="15"/>
                    <a:pt x="29" y="15"/>
                  </a:cubicBezTo>
                  <a:cubicBezTo>
                    <a:pt x="29" y="16"/>
                    <a:pt x="29" y="17"/>
                    <a:pt x="30" y="18"/>
                  </a:cubicBezTo>
                  <a:cubicBezTo>
                    <a:pt x="30" y="20"/>
                    <a:pt x="30" y="20"/>
                    <a:pt x="30" y="20"/>
                  </a:cubicBezTo>
                  <a:cubicBezTo>
                    <a:pt x="30" y="21"/>
                    <a:pt x="30" y="21"/>
                    <a:pt x="30" y="21"/>
                  </a:cubicBezTo>
                  <a:cubicBezTo>
                    <a:pt x="30" y="21"/>
                    <a:pt x="30" y="21"/>
                    <a:pt x="30" y="21"/>
                  </a:cubicBezTo>
                  <a:cubicBezTo>
                    <a:pt x="30" y="21"/>
                    <a:pt x="30" y="21"/>
                    <a:pt x="30" y="22"/>
                  </a:cubicBezTo>
                  <a:cubicBezTo>
                    <a:pt x="30" y="22"/>
                    <a:pt x="30" y="22"/>
                    <a:pt x="30" y="22"/>
                  </a:cubicBezTo>
                  <a:cubicBezTo>
                    <a:pt x="31" y="23"/>
                    <a:pt x="31" y="23"/>
                    <a:pt x="31" y="24"/>
                  </a:cubicBezTo>
                  <a:cubicBezTo>
                    <a:pt x="31" y="25"/>
                    <a:pt x="31" y="26"/>
                    <a:pt x="31" y="26"/>
                  </a:cubicBezTo>
                  <a:cubicBezTo>
                    <a:pt x="31" y="27"/>
                    <a:pt x="32" y="28"/>
                    <a:pt x="32" y="29"/>
                  </a:cubicBezTo>
                  <a:cubicBezTo>
                    <a:pt x="32" y="30"/>
                    <a:pt x="32" y="31"/>
                    <a:pt x="32" y="32"/>
                  </a:cubicBezTo>
                  <a:cubicBezTo>
                    <a:pt x="33" y="33"/>
                    <a:pt x="33" y="33"/>
                    <a:pt x="33" y="33"/>
                  </a:cubicBezTo>
                  <a:cubicBezTo>
                    <a:pt x="33" y="34"/>
                    <a:pt x="33" y="34"/>
                    <a:pt x="33" y="34"/>
                  </a:cubicBezTo>
                  <a:cubicBezTo>
                    <a:pt x="33" y="35"/>
                    <a:pt x="33" y="35"/>
                    <a:pt x="33" y="35"/>
                  </a:cubicBezTo>
                  <a:cubicBezTo>
                    <a:pt x="33" y="36"/>
                    <a:pt x="34" y="37"/>
                    <a:pt x="34" y="38"/>
                  </a:cubicBezTo>
                  <a:cubicBezTo>
                    <a:pt x="34" y="38"/>
                    <a:pt x="34" y="38"/>
                    <a:pt x="34" y="38"/>
                  </a:cubicBezTo>
                  <a:cubicBezTo>
                    <a:pt x="34" y="38"/>
                    <a:pt x="34" y="38"/>
                    <a:pt x="34" y="38"/>
                  </a:cubicBezTo>
                  <a:cubicBezTo>
                    <a:pt x="34" y="39"/>
                    <a:pt x="34" y="39"/>
                    <a:pt x="34" y="39"/>
                  </a:cubicBezTo>
                  <a:cubicBezTo>
                    <a:pt x="34" y="40"/>
                    <a:pt x="34" y="40"/>
                    <a:pt x="34" y="40"/>
                  </a:cubicBezTo>
                  <a:cubicBezTo>
                    <a:pt x="35" y="41"/>
                    <a:pt x="35" y="41"/>
                    <a:pt x="35" y="41"/>
                  </a:cubicBezTo>
                  <a:cubicBezTo>
                    <a:pt x="35" y="42"/>
                    <a:pt x="35" y="42"/>
                    <a:pt x="35" y="42"/>
                  </a:cubicBezTo>
                  <a:cubicBezTo>
                    <a:pt x="35" y="43"/>
                    <a:pt x="35" y="44"/>
                    <a:pt x="36" y="44"/>
                  </a:cubicBezTo>
                  <a:cubicBezTo>
                    <a:pt x="36" y="44"/>
                    <a:pt x="36" y="44"/>
                    <a:pt x="36" y="44"/>
                  </a:cubicBezTo>
                  <a:cubicBezTo>
                    <a:pt x="33" y="45"/>
                    <a:pt x="33" y="45"/>
                    <a:pt x="33" y="45"/>
                  </a:cubicBezTo>
                  <a:cubicBezTo>
                    <a:pt x="33" y="45"/>
                    <a:pt x="33" y="45"/>
                    <a:pt x="33" y="45"/>
                  </a:cubicBezTo>
                  <a:cubicBezTo>
                    <a:pt x="32" y="45"/>
                    <a:pt x="32" y="45"/>
                    <a:pt x="32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29" y="45"/>
                    <a:pt x="29" y="45"/>
                    <a:pt x="29" y="45"/>
                  </a:cubicBezTo>
                  <a:cubicBezTo>
                    <a:pt x="29" y="45"/>
                    <a:pt x="29" y="45"/>
                    <a:pt x="29" y="45"/>
                  </a:cubicBezTo>
                  <a:cubicBezTo>
                    <a:pt x="29" y="45"/>
                    <a:pt x="29" y="45"/>
                    <a:pt x="29" y="45"/>
                  </a:cubicBezTo>
                  <a:cubicBezTo>
                    <a:pt x="29" y="45"/>
                    <a:pt x="29" y="45"/>
                    <a:pt x="29" y="45"/>
                  </a:cubicBezTo>
                  <a:cubicBezTo>
                    <a:pt x="28" y="45"/>
                    <a:pt x="28" y="45"/>
                    <a:pt x="28" y="45"/>
                  </a:cubicBezTo>
                  <a:cubicBezTo>
                    <a:pt x="27" y="45"/>
                    <a:pt x="27" y="45"/>
                    <a:pt x="27" y="45"/>
                  </a:cubicBezTo>
                  <a:cubicBezTo>
                    <a:pt x="26" y="45"/>
                    <a:pt x="26" y="45"/>
                    <a:pt x="26" y="45"/>
                  </a:cubicBezTo>
                  <a:cubicBezTo>
                    <a:pt x="25" y="45"/>
                    <a:pt x="25" y="45"/>
                    <a:pt x="25" y="45"/>
                  </a:cubicBezTo>
                  <a:cubicBezTo>
                    <a:pt x="24" y="45"/>
                    <a:pt x="24" y="45"/>
                    <a:pt x="24" y="45"/>
                  </a:cubicBezTo>
                  <a:cubicBezTo>
                    <a:pt x="23" y="45"/>
                    <a:pt x="23" y="45"/>
                    <a:pt x="23" y="45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18" y="45"/>
                    <a:pt x="18" y="45"/>
                    <a:pt x="18" y="45"/>
                  </a:cubicBezTo>
                  <a:cubicBezTo>
                    <a:pt x="18" y="45"/>
                    <a:pt x="18" y="45"/>
                    <a:pt x="18" y="45"/>
                  </a:cubicBezTo>
                  <a:cubicBezTo>
                    <a:pt x="17" y="45"/>
                    <a:pt x="17" y="45"/>
                    <a:pt x="17" y="45"/>
                  </a:cubicBezTo>
                  <a:cubicBezTo>
                    <a:pt x="15" y="45"/>
                    <a:pt x="15" y="45"/>
                    <a:pt x="15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3" y="45"/>
                    <a:pt x="13" y="45"/>
                    <a:pt x="13" y="45"/>
                  </a:cubicBezTo>
                  <a:cubicBezTo>
                    <a:pt x="11" y="45"/>
                    <a:pt x="11" y="45"/>
                    <a:pt x="11" y="45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7" y="45"/>
                    <a:pt x="7" y="45"/>
                    <a:pt x="7" y="45"/>
                  </a:cubicBezTo>
                  <a:cubicBezTo>
                    <a:pt x="7" y="45"/>
                    <a:pt x="7" y="45"/>
                    <a:pt x="7" y="45"/>
                  </a:cubicBezTo>
                  <a:cubicBezTo>
                    <a:pt x="7" y="45"/>
                    <a:pt x="7" y="45"/>
                    <a:pt x="7" y="45"/>
                  </a:cubicBezTo>
                  <a:cubicBezTo>
                    <a:pt x="6" y="45"/>
                    <a:pt x="6" y="45"/>
                    <a:pt x="6" y="45"/>
                  </a:cubicBezTo>
                  <a:cubicBezTo>
                    <a:pt x="5" y="45"/>
                    <a:pt x="5" y="45"/>
                    <a:pt x="5" y="45"/>
                  </a:cubicBezTo>
                  <a:cubicBezTo>
                    <a:pt x="4" y="45"/>
                    <a:pt x="4" y="45"/>
                    <a:pt x="4" y="45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1" y="45"/>
                    <a:pt x="1" y="45"/>
                    <a:pt x="1" y="45"/>
                  </a:cubicBezTo>
                  <a:cubicBezTo>
                    <a:pt x="0" y="45"/>
                    <a:pt x="0" y="45"/>
                    <a:pt x="0" y="45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0" y="43"/>
                    <a:pt x="0" y="43"/>
                    <a:pt x="0" y="43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1"/>
                    <a:pt x="1" y="41"/>
                    <a:pt x="1" y="41"/>
                  </a:cubicBezTo>
                  <a:cubicBezTo>
                    <a:pt x="1" y="41"/>
                    <a:pt x="1" y="41"/>
                    <a:pt x="1" y="41"/>
                  </a:cubicBezTo>
                  <a:cubicBezTo>
                    <a:pt x="1" y="39"/>
                    <a:pt x="1" y="39"/>
                    <a:pt x="1" y="39"/>
                  </a:cubicBezTo>
                  <a:cubicBezTo>
                    <a:pt x="1" y="38"/>
                    <a:pt x="1" y="38"/>
                    <a:pt x="1" y="38"/>
                  </a:cubicBezTo>
                  <a:cubicBezTo>
                    <a:pt x="1" y="38"/>
                    <a:pt x="1" y="38"/>
                    <a:pt x="1" y="38"/>
                  </a:cubicBezTo>
                  <a:cubicBezTo>
                    <a:pt x="1" y="38"/>
                    <a:pt x="1" y="38"/>
                    <a:pt x="1" y="38"/>
                  </a:cubicBezTo>
                  <a:cubicBezTo>
                    <a:pt x="2" y="37"/>
                    <a:pt x="2" y="37"/>
                    <a:pt x="2" y="37"/>
                  </a:cubicBezTo>
                  <a:cubicBezTo>
                    <a:pt x="2" y="36"/>
                    <a:pt x="2" y="36"/>
                    <a:pt x="2" y="36"/>
                  </a:cubicBezTo>
                  <a:cubicBezTo>
                    <a:pt x="2" y="35"/>
                    <a:pt x="2" y="35"/>
                    <a:pt x="2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3" y="32"/>
                    <a:pt x="3" y="32"/>
                    <a:pt x="3" y="32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3" y="30"/>
                    <a:pt x="3" y="30"/>
                    <a:pt x="3" y="30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4" y="27"/>
                    <a:pt x="4" y="27"/>
                    <a:pt x="4" y="27"/>
                  </a:cubicBezTo>
                  <a:cubicBezTo>
                    <a:pt x="4" y="26"/>
                    <a:pt x="4" y="26"/>
                    <a:pt x="4" y="26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4" y="24"/>
                    <a:pt x="4" y="24"/>
                    <a:pt x="4" y="24"/>
                  </a:cubicBezTo>
                  <a:cubicBezTo>
                    <a:pt x="4" y="23"/>
                    <a:pt x="4" y="23"/>
                    <a:pt x="4" y="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/>
            </a:bodyPr>
            <a:lstStyle/>
            <a:p>
              <a:endParaRPr lang="en-US"/>
            </a:p>
          </p:txBody>
        </p:sp>
        <p:sp>
          <p:nvSpPr>
            <p:cNvPr id="355" name="isļïḑé">
              <a:extLst>
                <a:ext uri="{FF2B5EF4-FFF2-40B4-BE49-F238E27FC236}">
                  <a16:creationId xmlns:a16="http://schemas.microsoft.com/office/drawing/2014/main" id="{610A2A32-D155-45AE-B301-FBEC313D9D2A}"/>
                </a:ext>
              </a:extLst>
            </p:cNvPr>
            <p:cNvSpPr/>
            <p:nvPr/>
          </p:nvSpPr>
          <p:spPr bwMode="auto">
            <a:xfrm>
              <a:off x="11250242" y="5746118"/>
              <a:ext cx="13108" cy="30585"/>
            </a:xfrm>
            <a:custGeom>
              <a:gdLst>
                <a:gd fmla="*/ 0 w 3" name="T0"/>
                <a:gd fmla="*/ 0 h 7" name="T1"/>
                <a:gd fmla="*/ 0 w 3" name="T2"/>
                <a:gd fmla="*/ 0 h 7" name="T3"/>
                <a:gd fmla="*/ 2 w 3" name="T4"/>
                <a:gd fmla="*/ 2 h 7" name="T5"/>
                <a:gd fmla="*/ 3 w 3" name="T6"/>
                <a:gd fmla="*/ 2 h 7" name="T7"/>
                <a:gd fmla="*/ 3 w 3" name="T8"/>
                <a:gd fmla="*/ 3 h 7" name="T9"/>
                <a:gd fmla="*/ 3 w 3" name="T10"/>
                <a:gd fmla="*/ 3 h 7" name="T11"/>
                <a:gd fmla="*/ 2 w 3" name="T12"/>
                <a:gd fmla="*/ 5 h 7" name="T13"/>
                <a:gd fmla="*/ 0 w 3" name="T14"/>
                <a:gd fmla="*/ 7 h 7" name="T15"/>
                <a:gd fmla="*/ 0 w 3" name="T16"/>
                <a:gd fmla="*/ 3 h 7" name="T17"/>
                <a:gd fmla="*/ 0 w 3" name="T18"/>
                <a:gd fmla="*/ 2 h 7" name="T19"/>
                <a:gd fmla="*/ 0 w 3" name="T20"/>
                <a:gd fmla="*/ 0 h 7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7" w="3">
                  <a:moveTo>
                    <a:pt x="0" y="0"/>
                  </a:moveTo>
                  <a:lnTo>
                    <a:pt x="0" y="0"/>
                  </a:lnTo>
                  <a:lnTo>
                    <a:pt x="2" y="2"/>
                  </a:lnTo>
                  <a:lnTo>
                    <a:pt x="3" y="2"/>
                  </a:lnTo>
                  <a:lnTo>
                    <a:pt x="3" y="3"/>
                  </a:lnTo>
                  <a:lnTo>
                    <a:pt x="3" y="3"/>
                  </a:lnTo>
                  <a:lnTo>
                    <a:pt x="2" y="5"/>
                  </a:lnTo>
                  <a:lnTo>
                    <a:pt x="0" y="7"/>
                  </a:lnTo>
                  <a:lnTo>
                    <a:pt x="0" y="3"/>
                  </a:lnTo>
                  <a:lnTo>
                    <a:pt x="0" y="2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356" name="îṧľíďè">
              <a:extLst>
                <a:ext uri="{FF2B5EF4-FFF2-40B4-BE49-F238E27FC236}">
                  <a16:creationId xmlns:a16="http://schemas.microsoft.com/office/drawing/2014/main" id="{28581672-FAD9-4E3D-BE5E-3784A45419E1}"/>
                </a:ext>
              </a:extLst>
            </p:cNvPr>
            <p:cNvSpPr/>
            <p:nvPr/>
          </p:nvSpPr>
          <p:spPr bwMode="auto">
            <a:xfrm>
              <a:off x="11149753" y="5724271"/>
              <a:ext cx="30585" cy="21847"/>
            </a:xfrm>
            <a:custGeom>
              <a:gdLst>
                <a:gd fmla="*/ 0 w 7" name="T0"/>
                <a:gd fmla="*/ 0 h 5" name="T1"/>
                <a:gd fmla="*/ 0 w 7" name="T2"/>
                <a:gd fmla="*/ 0 h 5" name="T3"/>
                <a:gd fmla="*/ 2 w 7" name="T4"/>
                <a:gd fmla="*/ 0 h 5" name="T5"/>
                <a:gd fmla="*/ 4 w 7" name="T6"/>
                <a:gd fmla="*/ 0 h 5" name="T7"/>
                <a:gd fmla="*/ 5 w 7" name="T8"/>
                <a:gd fmla="*/ 0 h 5" name="T9"/>
                <a:gd fmla="*/ 7 w 7" name="T10"/>
                <a:gd fmla="*/ 0 h 5" name="T11"/>
                <a:gd fmla="*/ 7 w 7" name="T12"/>
                <a:gd fmla="*/ 2 h 5" name="T13"/>
                <a:gd fmla="*/ 5 w 7" name="T14"/>
                <a:gd fmla="*/ 3 h 5" name="T15"/>
                <a:gd fmla="*/ 5 w 7" name="T16"/>
                <a:gd fmla="*/ 3 h 5" name="T17"/>
                <a:gd fmla="*/ 4 w 7" name="T18"/>
                <a:gd fmla="*/ 5 h 5" name="T19"/>
                <a:gd fmla="*/ 4 w 7" name="T20"/>
                <a:gd fmla="*/ 5 h 5" name="T21"/>
                <a:gd fmla="*/ 4 w 7" name="T22"/>
                <a:gd fmla="*/ 5 h 5" name="T23"/>
                <a:gd fmla="*/ 4 w 7" name="T24"/>
                <a:gd fmla="*/ 3 h 5" name="T25"/>
                <a:gd fmla="*/ 0 w 7" name="T26"/>
                <a:gd fmla="*/ 0 h 5" name="T2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b="b" l="0" r="r" t="0"/>
              <a:pathLst>
                <a:path h="5" w="7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4" y="0"/>
                  </a:lnTo>
                  <a:lnTo>
                    <a:pt x="5" y="0"/>
                  </a:lnTo>
                  <a:lnTo>
                    <a:pt x="7" y="0"/>
                  </a:lnTo>
                  <a:lnTo>
                    <a:pt x="7" y="2"/>
                  </a:lnTo>
                  <a:lnTo>
                    <a:pt x="5" y="3"/>
                  </a:lnTo>
                  <a:lnTo>
                    <a:pt x="5" y="3"/>
                  </a:lnTo>
                  <a:lnTo>
                    <a:pt x="4" y="5"/>
                  </a:lnTo>
                  <a:lnTo>
                    <a:pt x="4" y="5"/>
                  </a:lnTo>
                  <a:lnTo>
                    <a:pt x="4" y="5"/>
                  </a:lnTo>
                  <a:lnTo>
                    <a:pt x="4" y="3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357" name="îşḷídê">
              <a:extLst>
                <a:ext uri="{FF2B5EF4-FFF2-40B4-BE49-F238E27FC236}">
                  <a16:creationId xmlns:a16="http://schemas.microsoft.com/office/drawing/2014/main" id="{60FD26C2-15B6-41DD-87D7-011A7FD9077F}"/>
                </a:ext>
              </a:extLst>
            </p:cNvPr>
            <p:cNvSpPr/>
            <p:nvPr/>
          </p:nvSpPr>
          <p:spPr bwMode="auto">
            <a:xfrm>
              <a:off x="11206552" y="5802914"/>
              <a:ext cx="30585" cy="21847"/>
            </a:xfrm>
            <a:custGeom>
              <a:gdLst>
                <a:gd fmla="*/ 5 w 7" name="T0"/>
                <a:gd fmla="*/ 0 h 5" name="T1"/>
                <a:gd fmla="*/ 5 w 7" name="T2"/>
                <a:gd fmla="*/ 0 h 5" name="T3"/>
                <a:gd fmla="*/ 7 w 7" name="T4"/>
                <a:gd fmla="*/ 0 h 5" name="T5"/>
                <a:gd fmla="*/ 7 w 7" name="T6"/>
                <a:gd fmla="*/ 0 h 5" name="T7"/>
                <a:gd fmla="*/ 5 w 7" name="T8"/>
                <a:gd fmla="*/ 0 h 5" name="T9"/>
                <a:gd fmla="*/ 4 w 7" name="T10"/>
                <a:gd fmla="*/ 3 h 5" name="T11"/>
                <a:gd fmla="*/ 4 w 7" name="T12"/>
                <a:gd fmla="*/ 3 h 5" name="T13"/>
                <a:gd fmla="*/ 4 w 7" name="T14"/>
                <a:gd fmla="*/ 5 h 5" name="T15"/>
                <a:gd fmla="*/ 2 w 7" name="T16"/>
                <a:gd fmla="*/ 2 h 5" name="T17"/>
                <a:gd fmla="*/ 0 w 7" name="T18"/>
                <a:gd fmla="*/ 0 h 5" name="T19"/>
                <a:gd fmla="*/ 0 w 7" name="T20"/>
                <a:gd fmla="*/ 0 h 5" name="T21"/>
                <a:gd fmla="*/ 5 w 7" name="T22"/>
                <a:gd fmla="*/ 0 h 5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5" w="7">
                  <a:moveTo>
                    <a:pt x="5" y="0"/>
                  </a:moveTo>
                  <a:lnTo>
                    <a:pt x="5" y="0"/>
                  </a:lnTo>
                  <a:lnTo>
                    <a:pt x="7" y="0"/>
                  </a:lnTo>
                  <a:lnTo>
                    <a:pt x="7" y="0"/>
                  </a:lnTo>
                  <a:lnTo>
                    <a:pt x="5" y="0"/>
                  </a:lnTo>
                  <a:lnTo>
                    <a:pt x="4" y="3"/>
                  </a:lnTo>
                  <a:lnTo>
                    <a:pt x="4" y="3"/>
                  </a:lnTo>
                  <a:lnTo>
                    <a:pt x="4" y="5"/>
                  </a:lnTo>
                  <a:lnTo>
                    <a:pt x="2" y="2"/>
                  </a:lnTo>
                  <a:lnTo>
                    <a:pt x="0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  <p:sp>
          <p:nvSpPr>
            <p:cNvPr id="358" name="iSliḑê">
              <a:extLst>
                <a:ext uri="{FF2B5EF4-FFF2-40B4-BE49-F238E27FC236}">
                  <a16:creationId xmlns:a16="http://schemas.microsoft.com/office/drawing/2014/main" id="{02AD116C-6F1B-4C8B-9C9F-9D6EC6EE01A5}"/>
                </a:ext>
              </a:extLst>
            </p:cNvPr>
            <p:cNvSpPr/>
            <p:nvPr/>
          </p:nvSpPr>
          <p:spPr bwMode="auto">
            <a:xfrm>
              <a:off x="11066743" y="5890294"/>
              <a:ext cx="21847" cy="34952"/>
            </a:xfrm>
            <a:custGeom>
              <a:gdLst>
                <a:gd fmla="*/ 2 w 5" name="T0"/>
                <a:gd fmla="*/ 3 h 8" name="T1"/>
                <a:gd fmla="*/ 3 w 5" name="T2"/>
                <a:gd fmla="*/ 1 h 8" name="T3"/>
                <a:gd fmla="*/ 5 w 5" name="T4"/>
                <a:gd fmla="*/ 0 h 8" name="T5"/>
                <a:gd fmla="*/ 5 w 5" name="T6"/>
                <a:gd fmla="*/ 0 h 8" name="T7"/>
                <a:gd fmla="*/ 5 w 5" name="T8"/>
                <a:gd fmla="*/ 0 h 8" name="T9"/>
                <a:gd fmla="*/ 5 w 5" name="T10"/>
                <a:gd fmla="*/ 3 h 8" name="T11"/>
                <a:gd fmla="*/ 5 w 5" name="T12"/>
                <a:gd fmla="*/ 5 h 8" name="T13"/>
                <a:gd fmla="*/ 3 w 5" name="T14"/>
                <a:gd fmla="*/ 5 h 8" name="T15"/>
                <a:gd fmla="*/ 2 w 5" name="T16"/>
                <a:gd fmla="*/ 6 h 8" name="T17"/>
                <a:gd fmla="*/ 0 w 5" name="T18"/>
                <a:gd fmla="*/ 8 h 8" name="T19"/>
                <a:gd fmla="*/ 0 w 5" name="T20"/>
                <a:gd fmla="*/ 6 h 8" name="T21"/>
                <a:gd fmla="*/ 2 w 5" name="T22"/>
                <a:gd fmla="*/ 3 h 8" name="T2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b="b" l="0" r="r" t="0"/>
              <a:pathLst>
                <a:path h="8" w="5">
                  <a:moveTo>
                    <a:pt x="2" y="3"/>
                  </a:moveTo>
                  <a:lnTo>
                    <a:pt x="3" y="1"/>
                  </a:lnTo>
                  <a:lnTo>
                    <a:pt x="5" y="0"/>
                  </a:lnTo>
                  <a:lnTo>
                    <a:pt x="5" y="0"/>
                  </a:lnTo>
                  <a:lnTo>
                    <a:pt x="5" y="0"/>
                  </a:lnTo>
                  <a:lnTo>
                    <a:pt x="5" y="3"/>
                  </a:lnTo>
                  <a:lnTo>
                    <a:pt x="5" y="5"/>
                  </a:lnTo>
                  <a:lnTo>
                    <a:pt x="3" y="5"/>
                  </a:lnTo>
                  <a:lnTo>
                    <a:pt x="2" y="6"/>
                  </a:lnTo>
                  <a:lnTo>
                    <a:pt x="0" y="8"/>
                  </a:lnTo>
                  <a:lnTo>
                    <a:pt x="0" y="6"/>
                  </a:lnTo>
                  <a:lnTo>
                    <a:pt x="2" y="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anchor="t" anchorCtr="0" bIns="45720" compatLnSpc="1" lIns="91440" numCol="1" rIns="91440" tIns="45720" vert="horz" wrap="square">
              <a:prstTxWarp prst="textNoShape">
                <a:avLst/>
              </a:prstTxWarp>
              <a:normAutofit fontScale="22500" lnSpcReduction="20000"/>
            </a:bodyPr>
            <a:lstStyle/>
            <a:p>
              <a:endParaRPr lang="en-US"/>
            </a:p>
          </p:txBody>
        </p:sp>
      </p:grpSp>
      <p:grpSp>
        <p:nvGrpSpPr>
          <p:cNvPr id="79" name="îṩliḑè">
            <a:extLst>
              <a:ext uri="{FF2B5EF4-FFF2-40B4-BE49-F238E27FC236}">
                <a16:creationId xmlns:a16="http://schemas.microsoft.com/office/drawing/2014/main" id="{4BBD768C-10D4-4969-B954-97686D13E71D}"/>
              </a:ext>
            </a:extLst>
          </p:cNvPr>
          <p:cNvGrpSpPr/>
          <p:nvPr/>
        </p:nvGrpSpPr>
        <p:grpSpPr>
          <a:xfrm>
            <a:off x="1706638" y="1861903"/>
            <a:ext cx="1097338" cy="1097338"/>
            <a:chOff x="1706550" y="1962675"/>
            <a:chExt cx="1097280" cy="1097280"/>
          </a:xfrm>
        </p:grpSpPr>
        <p:sp>
          <p:nvSpPr>
            <p:cNvPr id="95" name="îṥľiďê">
              <a:extLst>
                <a:ext uri="{FF2B5EF4-FFF2-40B4-BE49-F238E27FC236}">
                  <a16:creationId xmlns:a16="http://schemas.microsoft.com/office/drawing/2014/main" id="{8B30AD53-F6CB-4550-9C33-31ADA7F3EFC6}"/>
                </a:ext>
              </a:extLst>
            </p:cNvPr>
            <p:cNvSpPr/>
            <p:nvPr/>
          </p:nvSpPr>
          <p:spPr>
            <a:xfrm>
              <a:off x="1706550" y="1962675"/>
              <a:ext cx="1097280" cy="1097280"/>
            </a:xfrm>
            <a:prstGeom prst="ellipse">
              <a:avLst/>
            </a:prstGeom>
            <a:noFill/>
            <a:ln w="12700">
              <a:solidFill>
                <a:schemeClr val="accent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lIns="91440" numCol="1" rIns="91440" rot="0" rtlCol="0" spcCol="0" spcFirstLastPara="0" tIns="45720" vert="horz" wrap="square">
              <a:prstTxWarp prst="textNoShape">
                <a:avLst/>
              </a:prstTxWarp>
              <a:norm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96" name="ïSḻîḍe">
              <a:extLst>
                <a:ext uri="{FF2B5EF4-FFF2-40B4-BE49-F238E27FC236}">
                  <a16:creationId xmlns:a16="http://schemas.microsoft.com/office/drawing/2014/main" id="{120592BC-4535-473B-B8BA-026FCB65FCD4}"/>
                </a:ext>
              </a:extLst>
            </p:cNvPr>
            <p:cNvSpPr/>
            <p:nvPr/>
          </p:nvSpPr>
          <p:spPr>
            <a:xfrm>
              <a:off x="1743104" y="1999229"/>
              <a:ext cx="1024172" cy="1024172"/>
            </a:xfrm>
            <a:prstGeom prst="ellipse">
              <a:avLst/>
            </a:prstGeom>
            <a:solidFill>
              <a:srgbClr val="5B727D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45720" lIns="91440" rIns="91440" rtlCol="0" tIns="45720" wrap="square">
              <a:norm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97" name="íṡḻïḓê">
              <a:extLst>
                <a:ext uri="{FF2B5EF4-FFF2-40B4-BE49-F238E27FC236}">
                  <a16:creationId xmlns:a16="http://schemas.microsoft.com/office/drawing/2014/main" id="{28AFCC94-1B28-4B21-B798-D0262463A6AE}"/>
                </a:ext>
              </a:extLst>
            </p:cNvPr>
            <p:cNvSpPr/>
            <p:nvPr/>
          </p:nvSpPr>
          <p:spPr>
            <a:xfrm>
              <a:off x="1953385" y="2196354"/>
              <a:ext cx="603610" cy="629922"/>
            </a:xfrm>
            <a:custGeom>
              <a:gdLst>
                <a:gd fmla="*/ 519512 w 581137" name="connsiteX0"/>
                <a:gd fmla="*/ 332111 h 606469" name="connsiteY0"/>
                <a:gd fmla="*/ 540163 w 581137" name="connsiteX1"/>
                <a:gd fmla="*/ 340671 h 606469" name="connsiteY1"/>
                <a:gd fmla="*/ 572553 w 581137" name="connsiteX2"/>
                <a:gd fmla="*/ 373014 h 606469" name="connsiteY2"/>
                <a:gd fmla="*/ 572553 w 581137" name="connsiteX3"/>
                <a:gd fmla="*/ 414307 h 606469" name="connsiteY3"/>
                <a:gd fmla="*/ 388637 w 581137" name="connsiteX4"/>
                <a:gd fmla="*/ 597958 h 606469" name="connsiteY4"/>
                <a:gd fmla="*/ 367986 w 581137" name="connsiteX5"/>
                <a:gd fmla="*/ 606469 h 606469" name="connsiteY5"/>
                <a:gd fmla="*/ 347334 w 581137" name="connsiteX6"/>
                <a:gd fmla="*/ 597958 h 606469" name="connsiteY6"/>
                <a:gd fmla="*/ 311096 w 581137" name="connsiteX7"/>
                <a:gd fmla="*/ 561772 h 606469" name="connsiteY7"/>
                <a:gd fmla="*/ 294244 w 581137" name="connsiteX8"/>
                <a:gd fmla="*/ 544944 h 606469" name="connsiteY8"/>
                <a:gd fmla="*/ 257860 w 581137" name="connsiteX9"/>
                <a:gd fmla="*/ 508613 h 606469" name="connsiteY9"/>
                <a:gd fmla="*/ 257860 w 581137" name="connsiteX10"/>
                <a:gd fmla="*/ 467320 h 606469" name="connsiteY10"/>
                <a:gd fmla="*/ 290250 w 581137" name="connsiteX11"/>
                <a:gd fmla="*/ 434977 h 606469" name="connsiteY11"/>
                <a:gd fmla="*/ 310901 w 581137" name="connsiteX12"/>
                <a:gd fmla="*/ 426417 h 606469" name="connsiteY12"/>
                <a:gd fmla="*/ 331553 w 581137" name="connsiteX13"/>
                <a:gd fmla="*/ 434977 h 606469" name="connsiteY13"/>
                <a:gd fmla="*/ 367986 w 581137" name="connsiteX14"/>
                <a:gd fmla="*/ 471308 h 606469" name="connsiteY14"/>
                <a:gd fmla="*/ 377970 w 581137" name="connsiteX15"/>
                <a:gd fmla="*/ 461387 h 606469" name="connsiteY15"/>
                <a:gd fmla="*/ 498860 w 581137" name="connsiteX16"/>
                <a:gd fmla="*/ 340671 h 606469" name="connsiteY16"/>
                <a:gd fmla="*/ 519512 w 581137" name="connsiteX17"/>
                <a:gd fmla="*/ 332111 h 606469" name="connsiteY17"/>
                <a:gd fmla="*/ 51961 w 581137" name="connsiteX18"/>
                <a:gd fmla="*/ 289771 h 606469" name="connsiteY18"/>
                <a:gd fmla="*/ 97543 w 581137" name="connsiteX19"/>
                <a:gd fmla="*/ 289771 h 606469" name="connsiteY19"/>
                <a:gd fmla="*/ 116486 w 581137" name="connsiteX20"/>
                <a:gd fmla="*/ 304796 h 606469" name="connsiteY20"/>
                <a:gd fmla="*/ 143368 w 581137" name="connsiteX21"/>
                <a:gd fmla="*/ 419113 h 606469" name="connsiteY21"/>
                <a:gd fmla="*/ 159828 w 581137" name="connsiteX22"/>
                <a:gd fmla="*/ 445030 h 606469" name="connsiteY22"/>
                <a:gd fmla="*/ 160120 w 581137" name="connsiteX23"/>
                <a:gd fmla="*/ 406228 h 606469" name="connsiteY23"/>
                <a:gd fmla="*/ 180233 w 581137" name="connsiteX24"/>
                <a:gd fmla="*/ 331394 h 606469" name="connsiteY24"/>
                <a:gd fmla="*/ 166792 w 581137" name="connsiteX25"/>
                <a:gd fmla="*/ 301781 h 606469" name="connsiteY25"/>
                <a:gd fmla="*/ 174535 w 581137" name="connsiteX26"/>
                <a:gd fmla="*/ 289771 h 606469" name="connsiteY26"/>
                <a:gd fmla="*/ 188998 w 581137" name="connsiteX27"/>
                <a:gd fmla="*/ 289771 h 606469" name="connsiteY27"/>
                <a:gd fmla="*/ 203413 w 581137" name="connsiteX28"/>
                <a:gd fmla="*/ 289771 h 606469" name="connsiteY28"/>
                <a:gd fmla="*/ 211156 w 581137" name="connsiteX29"/>
                <a:gd fmla="*/ 301781 h 606469" name="connsiteY29"/>
                <a:gd fmla="*/ 197715 w 581137" name="connsiteX30"/>
                <a:gd fmla="*/ 331394 h 606469" name="connsiteY30"/>
                <a:gd fmla="*/ 217876 w 581137" name="connsiteX31"/>
                <a:gd fmla="*/ 406228 h 606469" name="connsiteY31"/>
                <a:gd fmla="*/ 218120 w 581137" name="connsiteX32"/>
                <a:gd fmla="*/ 445030 h 606469" name="connsiteY32"/>
                <a:gd fmla="*/ 234580 w 581137" name="connsiteX33"/>
                <a:gd fmla="*/ 419113 h 606469" name="connsiteY33"/>
                <a:gd fmla="*/ 261462 w 581137" name="connsiteX34"/>
                <a:gd fmla="*/ 304796 h 606469" name="connsiteY34"/>
                <a:gd fmla="*/ 280405 w 581137" name="connsiteX35"/>
                <a:gd fmla="*/ 289771 h 606469" name="connsiteY35"/>
                <a:gd fmla="*/ 325987 w 581137" name="connsiteX36"/>
                <a:gd fmla="*/ 289771 h 606469" name="connsiteY36"/>
                <a:gd fmla="*/ 377948 w 581137" name="connsiteX37"/>
                <a:gd fmla="*/ 341654 h 606469" name="connsiteY37"/>
                <a:gd fmla="*/ 377948 w 581137" name="connsiteX38"/>
                <a:gd fmla="*/ 433847 h 606469" name="connsiteY38"/>
                <a:gd fmla="*/ 367965 w 581137" name="connsiteX39"/>
                <a:gd fmla="*/ 443815 h 606469" name="connsiteY39"/>
                <a:gd fmla="*/ 345320 w 581137" name="connsiteX40"/>
                <a:gd fmla="*/ 421204 h 606469" name="connsiteY40"/>
                <a:gd fmla="*/ 310890 w 581137" name="connsiteX41"/>
                <a:gd fmla="*/ 406957 h 606469" name="connsiteY41"/>
                <a:gd fmla="*/ 276461 w 581137" name="connsiteX42"/>
                <a:gd fmla="*/ 421204 h 606469" name="connsiteY42"/>
                <a:gd fmla="*/ 244076 w 581137" name="connsiteX43"/>
                <a:gd fmla="*/ 453540 h 606469" name="connsiteY43"/>
                <a:gd fmla="*/ 244076 w 581137" name="connsiteX44"/>
                <a:gd fmla="*/ 522344 h 606469" name="connsiteY44"/>
                <a:gd fmla="*/ 280454 w 581137" name="connsiteX45"/>
                <a:gd fmla="*/ 558667 h 606469" name="connsiteY45"/>
                <a:gd fmla="*/ 283522 w 581137" name="connsiteX46"/>
                <a:gd fmla="*/ 561730 h 606469" name="connsiteY46"/>
                <a:gd fmla="*/ 188998 w 581137" name="connsiteX47"/>
                <a:gd fmla="*/ 561730 h 606469" name="connsiteY47"/>
                <a:gd fmla="*/ 19479 w 581137" name="connsiteX48"/>
                <a:gd fmla="*/ 561730 h 606469" name="connsiteY48"/>
                <a:gd fmla="*/ 0 w 581137" name="connsiteX49"/>
                <a:gd fmla="*/ 542280 h 606469" name="connsiteY49"/>
                <a:gd fmla="*/ 0 w 581137" name="connsiteX50"/>
                <a:gd fmla="*/ 341654 h 606469" name="connsiteY50"/>
                <a:gd fmla="*/ 51961 w 581137" name="connsiteX51"/>
                <a:gd fmla="*/ 289771 h 606469" name="connsiteY51"/>
                <a:gd fmla="*/ 273435 w 581137" name="connsiteX52"/>
                <a:gd fmla="*/ 375 h 606469" name="connsiteY52"/>
                <a:gd fmla="*/ 303290 w 581137" name="connsiteX53"/>
                <a:gd fmla="*/ 25467 h 606469" name="connsiteY53"/>
                <a:gd fmla="*/ 303290 w 581137" name="connsiteX54"/>
                <a:gd fmla="*/ 135216 h 606469" name="connsiteY54"/>
                <a:gd fmla="*/ 303290 w 581137" name="connsiteX55"/>
                <a:gd fmla="*/ 147422 h 606469" name="connsiteY55"/>
                <a:gd fmla="*/ 189032 w 581137" name="connsiteX56"/>
                <a:gd fmla="*/ 262180 h 606469" name="connsiteY56"/>
                <a:gd fmla="*/ 73459 w 581137" name="connsiteX57"/>
                <a:gd fmla="*/ 147422 h 606469" name="connsiteY57"/>
                <a:gd fmla="*/ 73459 w 581137" name="connsiteX58"/>
                <a:gd fmla="*/ 81922 h 606469" name="connsiteY58"/>
                <a:gd fmla="*/ 115100 w 581137" name="connsiteX59"/>
                <a:gd fmla="*/ 31059 h 606469" name="connsiteY59"/>
                <a:gd fmla="*/ 273435 w 581137" name="connsiteX60"/>
                <a:gd fmla="*/ 375 h 606469" name="connsiteY6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</a:cxnLst>
              <a:rect b="b" l="l" r="r" t="t"/>
              <a:pathLst>
                <a:path h="606469" w="581137">
                  <a:moveTo>
                    <a:pt x="519512" y="332111"/>
                  </a:moveTo>
                  <a:cubicBezTo>
                    <a:pt x="526964" y="332111"/>
                    <a:pt x="534464" y="334981"/>
                    <a:pt x="540163" y="340671"/>
                  </a:cubicBezTo>
                  <a:lnTo>
                    <a:pt x="572553" y="373014"/>
                  </a:lnTo>
                  <a:cubicBezTo>
                    <a:pt x="583999" y="384395"/>
                    <a:pt x="583999" y="402877"/>
                    <a:pt x="572553" y="414307"/>
                  </a:cubicBezTo>
                  <a:lnTo>
                    <a:pt x="388637" y="597958"/>
                  </a:lnTo>
                  <a:cubicBezTo>
                    <a:pt x="382938" y="603648"/>
                    <a:pt x="375486" y="606469"/>
                    <a:pt x="367986" y="606469"/>
                  </a:cubicBezTo>
                  <a:cubicBezTo>
                    <a:pt x="360485" y="606469"/>
                    <a:pt x="353033" y="603648"/>
                    <a:pt x="347334" y="597958"/>
                  </a:cubicBezTo>
                  <a:lnTo>
                    <a:pt x="311096" y="561772"/>
                  </a:lnTo>
                  <a:lnTo>
                    <a:pt x="294244" y="544944"/>
                  </a:lnTo>
                  <a:lnTo>
                    <a:pt x="257860" y="508613"/>
                  </a:lnTo>
                  <a:cubicBezTo>
                    <a:pt x="246414" y="497183"/>
                    <a:pt x="246414" y="478701"/>
                    <a:pt x="257860" y="467320"/>
                  </a:cubicBezTo>
                  <a:lnTo>
                    <a:pt x="290250" y="434977"/>
                  </a:lnTo>
                  <a:cubicBezTo>
                    <a:pt x="295949" y="429287"/>
                    <a:pt x="303449" y="426417"/>
                    <a:pt x="310901" y="426417"/>
                  </a:cubicBezTo>
                  <a:cubicBezTo>
                    <a:pt x="318402" y="426417"/>
                    <a:pt x="325854" y="429287"/>
                    <a:pt x="331553" y="434977"/>
                  </a:cubicBezTo>
                  <a:lnTo>
                    <a:pt x="367986" y="471308"/>
                  </a:lnTo>
                  <a:lnTo>
                    <a:pt x="377970" y="461387"/>
                  </a:lnTo>
                  <a:lnTo>
                    <a:pt x="498860" y="340671"/>
                  </a:lnTo>
                  <a:cubicBezTo>
                    <a:pt x="504559" y="334981"/>
                    <a:pt x="512011" y="332111"/>
                    <a:pt x="519512" y="332111"/>
                  </a:cubicBezTo>
                  <a:close/>
                  <a:moveTo>
                    <a:pt x="51961" y="289771"/>
                  </a:moveTo>
                  <a:lnTo>
                    <a:pt x="97543" y="289771"/>
                  </a:lnTo>
                  <a:cubicBezTo>
                    <a:pt x="106601" y="289771"/>
                    <a:pt x="114441" y="295995"/>
                    <a:pt x="116486" y="304796"/>
                  </a:cubicBezTo>
                  <a:lnTo>
                    <a:pt x="143368" y="419113"/>
                  </a:lnTo>
                  <a:cubicBezTo>
                    <a:pt x="145852" y="429665"/>
                    <a:pt x="151793" y="438660"/>
                    <a:pt x="159828" y="445030"/>
                  </a:cubicBezTo>
                  <a:cubicBezTo>
                    <a:pt x="157442" y="432193"/>
                    <a:pt x="157539" y="419016"/>
                    <a:pt x="160120" y="406228"/>
                  </a:cubicBezTo>
                  <a:lnTo>
                    <a:pt x="180233" y="331394"/>
                  </a:lnTo>
                  <a:lnTo>
                    <a:pt x="166792" y="301781"/>
                  </a:lnTo>
                  <a:cubicBezTo>
                    <a:pt x="164260" y="296141"/>
                    <a:pt x="168350" y="289771"/>
                    <a:pt x="174535" y="289771"/>
                  </a:cubicBezTo>
                  <a:lnTo>
                    <a:pt x="188998" y="289771"/>
                  </a:lnTo>
                  <a:lnTo>
                    <a:pt x="203413" y="289771"/>
                  </a:lnTo>
                  <a:cubicBezTo>
                    <a:pt x="209598" y="289771"/>
                    <a:pt x="213688" y="296141"/>
                    <a:pt x="211156" y="301781"/>
                  </a:cubicBezTo>
                  <a:lnTo>
                    <a:pt x="197715" y="331394"/>
                  </a:lnTo>
                  <a:lnTo>
                    <a:pt x="217876" y="406228"/>
                  </a:lnTo>
                  <a:cubicBezTo>
                    <a:pt x="220409" y="419016"/>
                    <a:pt x="220506" y="432193"/>
                    <a:pt x="218120" y="445030"/>
                  </a:cubicBezTo>
                  <a:cubicBezTo>
                    <a:pt x="226155" y="438660"/>
                    <a:pt x="232096" y="429665"/>
                    <a:pt x="234580" y="419113"/>
                  </a:cubicBezTo>
                  <a:lnTo>
                    <a:pt x="261462" y="304796"/>
                  </a:lnTo>
                  <a:cubicBezTo>
                    <a:pt x="263507" y="295995"/>
                    <a:pt x="271347" y="289771"/>
                    <a:pt x="280405" y="289771"/>
                  </a:cubicBezTo>
                  <a:lnTo>
                    <a:pt x="325987" y="289771"/>
                  </a:lnTo>
                  <a:cubicBezTo>
                    <a:pt x="354670" y="289771"/>
                    <a:pt x="377948" y="313014"/>
                    <a:pt x="377948" y="341654"/>
                  </a:cubicBezTo>
                  <a:lnTo>
                    <a:pt x="377948" y="433847"/>
                  </a:lnTo>
                  <a:lnTo>
                    <a:pt x="367965" y="443815"/>
                  </a:lnTo>
                  <a:lnTo>
                    <a:pt x="345320" y="421204"/>
                  </a:lnTo>
                  <a:cubicBezTo>
                    <a:pt x="336116" y="412014"/>
                    <a:pt x="323893" y="406957"/>
                    <a:pt x="310890" y="406957"/>
                  </a:cubicBezTo>
                  <a:cubicBezTo>
                    <a:pt x="297888" y="406957"/>
                    <a:pt x="285665" y="412014"/>
                    <a:pt x="276461" y="421204"/>
                  </a:cubicBezTo>
                  <a:lnTo>
                    <a:pt x="244076" y="453540"/>
                  </a:lnTo>
                  <a:cubicBezTo>
                    <a:pt x="225084" y="472503"/>
                    <a:pt x="225084" y="503380"/>
                    <a:pt x="244076" y="522344"/>
                  </a:cubicBezTo>
                  <a:lnTo>
                    <a:pt x="280454" y="558667"/>
                  </a:lnTo>
                  <a:lnTo>
                    <a:pt x="283522" y="561730"/>
                  </a:lnTo>
                  <a:lnTo>
                    <a:pt x="188998" y="561730"/>
                  </a:lnTo>
                  <a:lnTo>
                    <a:pt x="19479" y="561730"/>
                  </a:lnTo>
                  <a:cubicBezTo>
                    <a:pt x="8766" y="561730"/>
                    <a:pt x="0" y="553026"/>
                    <a:pt x="0" y="542280"/>
                  </a:cubicBezTo>
                  <a:lnTo>
                    <a:pt x="0" y="341654"/>
                  </a:lnTo>
                  <a:cubicBezTo>
                    <a:pt x="0" y="313014"/>
                    <a:pt x="23278" y="289771"/>
                    <a:pt x="51961" y="289771"/>
                  </a:cubicBezTo>
                  <a:close/>
                  <a:moveTo>
                    <a:pt x="273435" y="375"/>
                  </a:moveTo>
                  <a:cubicBezTo>
                    <a:pt x="289020" y="-2299"/>
                    <a:pt x="303290" y="9663"/>
                    <a:pt x="303290" y="25467"/>
                  </a:cubicBezTo>
                  <a:lnTo>
                    <a:pt x="303290" y="135216"/>
                  </a:lnTo>
                  <a:lnTo>
                    <a:pt x="303290" y="147422"/>
                  </a:lnTo>
                  <a:cubicBezTo>
                    <a:pt x="303290" y="210831"/>
                    <a:pt x="252492" y="262180"/>
                    <a:pt x="189032" y="262180"/>
                  </a:cubicBezTo>
                  <a:cubicBezTo>
                    <a:pt x="125523" y="262180"/>
                    <a:pt x="73459" y="210831"/>
                    <a:pt x="73459" y="147422"/>
                  </a:cubicBezTo>
                  <a:lnTo>
                    <a:pt x="73459" y="81922"/>
                  </a:lnTo>
                  <a:cubicBezTo>
                    <a:pt x="73459" y="57220"/>
                    <a:pt x="90895" y="35970"/>
                    <a:pt x="115100" y="31059"/>
                  </a:cubicBezTo>
                  <a:cubicBezTo>
                    <a:pt x="136238" y="26828"/>
                    <a:pt x="254538" y="3585"/>
                    <a:pt x="273435" y="375"/>
                  </a:cubicBezTo>
                  <a:close/>
                </a:path>
              </a:pathLst>
            </a:custGeom>
            <a:solidFill>
              <a:schemeClr val="bg1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lIns="91440" numCol="1" rIns="91440" rot="0" rtlCol="0" spcCol="0" spcFirstLastPara="0" tIns="45720" vert="horz" wrap="square">
              <a:prstTxWarp prst="textNoShape">
                <a:avLst/>
              </a:prstTxWarp>
              <a:norm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</a:defRPr>
              </a:lvl9pPr>
            </a:lstStyle>
            <a:p>
              <a:pPr algn="ctr"/>
              <a:endParaRPr altLang="en-US" lang="zh-CN"/>
            </a:p>
          </p:txBody>
        </p:sp>
      </p:grpSp>
      <p:grpSp>
        <p:nvGrpSpPr>
          <p:cNvPr id="80" name="ïšlîḋe">
            <a:extLst>
              <a:ext uri="{FF2B5EF4-FFF2-40B4-BE49-F238E27FC236}">
                <a16:creationId xmlns:a16="http://schemas.microsoft.com/office/drawing/2014/main" id="{D6C54005-66EA-4EA8-AC05-25EEB494911A}"/>
              </a:ext>
            </a:extLst>
          </p:cNvPr>
          <p:cNvGrpSpPr/>
          <p:nvPr/>
        </p:nvGrpSpPr>
        <p:grpSpPr>
          <a:xfrm>
            <a:off x="4267312" y="1861903"/>
            <a:ext cx="1097338" cy="1097338"/>
            <a:chOff x="4267090" y="1861846"/>
            <a:chExt cx="1097280" cy="1097280"/>
          </a:xfrm>
        </p:grpSpPr>
        <p:sp>
          <p:nvSpPr>
            <p:cNvPr id="92" name="ïṥ1ïḋê">
              <a:extLst>
                <a:ext uri="{FF2B5EF4-FFF2-40B4-BE49-F238E27FC236}">
                  <a16:creationId xmlns:a16="http://schemas.microsoft.com/office/drawing/2014/main" id="{E3F73788-0117-4239-9F19-86C37128D8D4}"/>
                </a:ext>
              </a:extLst>
            </p:cNvPr>
            <p:cNvSpPr/>
            <p:nvPr/>
          </p:nvSpPr>
          <p:spPr>
            <a:xfrm>
              <a:off x="4267090" y="1861846"/>
              <a:ext cx="1097280" cy="1097280"/>
            </a:xfrm>
            <a:prstGeom prst="ellipse">
              <a:avLst/>
            </a:prstGeom>
            <a:noFill/>
            <a:ln w="12700">
              <a:solidFill>
                <a:schemeClr val="accent2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lIns="91440" numCol="1" rIns="91440" rot="0" rtlCol="0" spcCol="0" spcFirstLastPara="0" tIns="45720" vert="horz" wrap="square">
              <a:prstTxWarp prst="textNoShape">
                <a:avLst/>
              </a:prstTxWarp>
              <a:norm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93" name="îŝḻîďe">
              <a:extLst>
                <a:ext uri="{FF2B5EF4-FFF2-40B4-BE49-F238E27FC236}">
                  <a16:creationId xmlns:a16="http://schemas.microsoft.com/office/drawing/2014/main" id="{591F4D75-10FA-4FE1-BAE7-4341E50E8940}"/>
                </a:ext>
              </a:extLst>
            </p:cNvPr>
            <p:cNvSpPr/>
            <p:nvPr/>
          </p:nvSpPr>
          <p:spPr>
            <a:xfrm>
              <a:off x="4303644" y="1898400"/>
              <a:ext cx="1024172" cy="1024172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45720" lIns="91440" rIns="91440" rtlCol="0" tIns="45720" wrap="square">
              <a:norm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94" name="îŝḻíḓe">
              <a:extLst>
                <a:ext uri="{FF2B5EF4-FFF2-40B4-BE49-F238E27FC236}">
                  <a16:creationId xmlns:a16="http://schemas.microsoft.com/office/drawing/2014/main" id="{081C449B-2435-4B7A-825A-B56B3C5DC9F6}"/>
                </a:ext>
              </a:extLst>
            </p:cNvPr>
            <p:cNvSpPr/>
            <p:nvPr/>
          </p:nvSpPr>
          <p:spPr>
            <a:xfrm>
              <a:off x="4500769" y="2186059"/>
              <a:ext cx="629922" cy="448854"/>
            </a:xfrm>
            <a:custGeom>
              <a:gdLst>
                <a:gd fmla="*/ 32029 w 606007" name="connsiteX0"/>
                <a:gd fmla="*/ 122123 h 431814" name="connsiteY0"/>
                <a:gd fmla="*/ 44636 w 606007" name="connsiteX1"/>
                <a:gd fmla="*/ 124643 h 431814" name="connsiteY1"/>
                <a:gd fmla="*/ 247598 w 606007" name="connsiteX2"/>
                <a:gd fmla="*/ 246133 h 431814" name="connsiteY2"/>
                <a:gd fmla="*/ 299951 w 606007" name="connsiteX3"/>
                <a:gd fmla="*/ 225347 h 431814" name="connsiteY3"/>
                <a:gd fmla="*/ 202842 w 606007" name="connsiteX4"/>
                <a:gd fmla="*/ 217865 h 431814" name="connsiteY4"/>
                <a:gd fmla="*/ 193787 w 606007" name="connsiteX5"/>
                <a:gd fmla="*/ 183465 h 431814" name="connsiteY5"/>
                <a:gd fmla="*/ 400391 w 606007" name="connsiteX6"/>
                <a:gd fmla="*/ 169435 h 431814" name="connsiteY6"/>
                <a:gd fmla="*/ 577019 w 606007" name="connsiteX7"/>
                <a:gd fmla="*/ 313892 h 431814" name="connsiteY7"/>
                <a:gd fmla="*/ 582224 w 606007" name="connsiteX8"/>
                <a:gd fmla="*/ 323765 h 431814" name="connsiteY8"/>
                <a:gd fmla="*/ 585034 w 606007" name="connsiteX9"/>
                <a:gd fmla="*/ 424158 h 431814" name="connsiteY9"/>
                <a:gd fmla="*/ 522688 w 606007" name="connsiteX10"/>
                <a:gd fmla="*/ 399424 h 431814" name="connsiteY10"/>
                <a:gd fmla="*/ 457428 w 606007" name="connsiteX11"/>
                <a:gd fmla="*/ 330001 h 431814" name="connsiteY11"/>
                <a:gd fmla="*/ 455659 w 606007" name="connsiteX12"/>
                <a:gd fmla="*/ 330417 h 431814" name="connsiteY12"/>
                <a:gd fmla="*/ 166413 w 606007" name="connsiteX13"/>
                <a:gd fmla="*/ 320232 h 431814" name="connsiteY13"/>
                <a:gd fmla="*/ 3420 w 606007" name="connsiteX14"/>
                <a:gd fmla="*/ 158835 h 431814" name="connsiteY14"/>
                <a:gd fmla="*/ 18720 w 606007" name="connsiteX15"/>
                <a:gd fmla="*/ 129112 h 431814" name="connsiteY15"/>
                <a:gd fmla="*/ 20281 w 606007" name="connsiteX16"/>
                <a:gd fmla="*/ 127865 h 431814" name="connsiteY16"/>
                <a:gd fmla="*/ 32029 w 606007" name="connsiteX17"/>
                <a:gd fmla="*/ 122123 h 431814" name="connsiteY17"/>
                <a:gd fmla="*/ 243700 w 606007" name="connsiteX18"/>
                <a:gd fmla="*/ 95214 h 431814" name="connsiteY18"/>
                <a:gd fmla="*/ 330644 w 606007" name="connsiteX19"/>
                <a:gd fmla="*/ 97150 h 431814" name="connsiteY19"/>
                <a:gd fmla="*/ 418382 w 606007" name="connsiteX20"/>
                <a:gd fmla="*/ 118145 h 431814" name="connsiteY20"/>
                <a:gd fmla="*/ 418382 w 606007" name="connsiteX21"/>
                <a:gd fmla="*/ 133113 h 431814" name="connsiteY21"/>
                <a:gd fmla="*/ 418278 w 606007" name="connsiteX22"/>
                <a:gd fmla="*/ 133217 h 431814" name="connsiteY22"/>
                <a:gd fmla="*/ 412657 w 606007" name="connsiteX23"/>
                <a:gd fmla="*/ 146521 h 431814" name="connsiteY23"/>
                <a:gd fmla="*/ 164327 w 606007" name="connsiteX24"/>
                <a:gd fmla="*/ 184147 h 431814" name="connsiteY24"/>
                <a:gd fmla="*/ 148195 w 606007" name="connsiteX25"/>
                <a:gd fmla="*/ 188513 h 431814" name="connsiteY25"/>
                <a:gd fmla="*/ 143407 w 606007" name="connsiteX26"/>
                <a:gd fmla="*/ 161800 h 431814" name="connsiteY26"/>
                <a:gd fmla="*/ 143720 w 606007" name="connsiteX27"/>
                <a:gd fmla="*/ 112221 h 431814" name="connsiteY27"/>
                <a:gd fmla="*/ 156834 w 606007" name="connsiteX28"/>
                <a:gd fmla="*/ 99124 h 431814" name="connsiteY28"/>
                <a:gd fmla="*/ 243700 w 606007" name="connsiteX29"/>
                <a:gd fmla="*/ 95214 h 431814" name="connsiteY29"/>
                <a:gd fmla="*/ 181420 w 606007" name="connsiteX30"/>
                <a:gd fmla="*/ 1042 h 431814" name="connsiteY30"/>
                <a:gd fmla="*/ 354418 w 606007" name="connsiteX31"/>
                <a:gd fmla="*/ 8002 h 431814" name="connsiteY31"/>
                <a:gd fmla="*/ 396366 w 606007" name="connsiteX32"/>
                <a:gd fmla="*/ 15898 h 431814" name="connsiteY32"/>
                <a:gd fmla="*/ 386998 w 606007" name="connsiteX33"/>
                <a:gd fmla="*/ 82801 h 431814" name="connsiteY33"/>
                <a:gd fmla="*/ 329332 w 606007" name="connsiteX34"/>
                <a:gd fmla="*/ 78646 h 431814" name="connsiteY34"/>
                <a:gd fmla="*/ 277599 w 606007" name="connsiteX35"/>
                <a:gd fmla="*/ 75529 h 431814" name="connsiteY35"/>
                <a:gd fmla="*/ 253763 w 606007" name="connsiteX36"/>
                <a:gd fmla="*/ 74906 h 431814" name="connsiteY36"/>
                <a:gd fmla="*/ 248871 w 606007" name="connsiteX37"/>
                <a:gd fmla="*/ 75529 h 431814" name="connsiteY37"/>
                <a:gd fmla="*/ 148424 w 606007" name="connsiteX38"/>
                <a:gd fmla="*/ 75529 h 431814" name="connsiteY38"/>
                <a:gd fmla="*/ 139680 w 606007" name="connsiteX39"/>
                <a:gd fmla="*/ 63167 h 431814" name="connsiteY39"/>
                <a:gd fmla="*/ 137286 w 606007" name="connsiteX40"/>
                <a:gd fmla="*/ 57972 h 431814" name="connsiteY40"/>
                <a:gd fmla="*/ 136766 w 606007" name="connsiteX41"/>
                <a:gd fmla="*/ 54440 h 431814" name="connsiteY41"/>
                <a:gd fmla="*/ 132915 w 606007" name="connsiteX42"/>
                <a:gd fmla="*/ 45817 h 431814" name="connsiteY42"/>
                <a:gd fmla="*/ 135101 w 606007" name="connsiteX43"/>
                <a:gd fmla="*/ 24417 h 431814" name="connsiteY43"/>
                <a:gd fmla="*/ 181420 w 606007" name="connsiteX44"/>
                <a:gd fmla="*/ 1042 h 431814" name="connsiteY4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b="b" l="l" r="r" t="t"/>
              <a:pathLst>
                <a:path h="431814" w="606007">
                  <a:moveTo>
                    <a:pt x="32029" y="122123"/>
                  </a:moveTo>
                  <a:cubicBezTo>
                    <a:pt x="36440" y="121291"/>
                    <a:pt x="40993" y="121837"/>
                    <a:pt x="44636" y="124643"/>
                  </a:cubicBezTo>
                  <a:cubicBezTo>
                    <a:pt x="116349" y="179724"/>
                    <a:pt x="144452" y="250082"/>
                    <a:pt x="247598" y="246133"/>
                  </a:cubicBezTo>
                  <a:cubicBezTo>
                    <a:pt x="273098" y="245093"/>
                    <a:pt x="427453" y="252576"/>
                    <a:pt x="299951" y="225347"/>
                  </a:cubicBezTo>
                  <a:cubicBezTo>
                    <a:pt x="270184" y="218904"/>
                    <a:pt x="234067" y="223165"/>
                    <a:pt x="202842" y="217865"/>
                  </a:cubicBezTo>
                  <a:cubicBezTo>
                    <a:pt x="186189" y="215059"/>
                    <a:pt x="184940" y="194066"/>
                    <a:pt x="193787" y="183465"/>
                  </a:cubicBezTo>
                  <a:cubicBezTo>
                    <a:pt x="227510" y="142934"/>
                    <a:pt x="355427" y="160394"/>
                    <a:pt x="400391" y="169435"/>
                  </a:cubicBezTo>
                  <a:cubicBezTo>
                    <a:pt x="476788" y="184920"/>
                    <a:pt x="523625" y="259955"/>
                    <a:pt x="577019" y="313892"/>
                  </a:cubicBezTo>
                  <a:cubicBezTo>
                    <a:pt x="580038" y="317010"/>
                    <a:pt x="581495" y="320440"/>
                    <a:pt x="582224" y="323765"/>
                  </a:cubicBezTo>
                  <a:cubicBezTo>
                    <a:pt x="608244" y="351618"/>
                    <a:pt x="618028" y="397345"/>
                    <a:pt x="585034" y="424158"/>
                  </a:cubicBezTo>
                  <a:cubicBezTo>
                    <a:pt x="558909" y="445255"/>
                    <a:pt x="538301" y="418026"/>
                    <a:pt x="522688" y="399424"/>
                  </a:cubicBezTo>
                  <a:cubicBezTo>
                    <a:pt x="502184" y="375105"/>
                    <a:pt x="479078" y="353280"/>
                    <a:pt x="457428" y="330001"/>
                  </a:cubicBezTo>
                  <a:cubicBezTo>
                    <a:pt x="456804" y="330105"/>
                    <a:pt x="456388" y="330417"/>
                    <a:pt x="455659" y="330417"/>
                  </a:cubicBezTo>
                  <a:cubicBezTo>
                    <a:pt x="370623" y="333638"/>
                    <a:pt x="245412" y="359516"/>
                    <a:pt x="166413" y="320232"/>
                  </a:cubicBezTo>
                  <a:cubicBezTo>
                    <a:pt x="100321" y="287287"/>
                    <a:pt x="47030" y="216514"/>
                    <a:pt x="3420" y="158835"/>
                  </a:cubicBezTo>
                  <a:cubicBezTo>
                    <a:pt x="-6052" y="146260"/>
                    <a:pt x="5813" y="131502"/>
                    <a:pt x="18720" y="129112"/>
                  </a:cubicBezTo>
                  <a:cubicBezTo>
                    <a:pt x="19240" y="128696"/>
                    <a:pt x="19761" y="128280"/>
                    <a:pt x="20281" y="127865"/>
                  </a:cubicBezTo>
                  <a:cubicBezTo>
                    <a:pt x="23352" y="125163"/>
                    <a:pt x="27619" y="122954"/>
                    <a:pt x="32029" y="122123"/>
                  </a:cubicBezTo>
                  <a:close/>
                  <a:moveTo>
                    <a:pt x="243700" y="95214"/>
                  </a:moveTo>
                  <a:cubicBezTo>
                    <a:pt x="272725" y="95097"/>
                    <a:pt x="301763" y="95954"/>
                    <a:pt x="330644" y="97150"/>
                  </a:cubicBezTo>
                  <a:cubicBezTo>
                    <a:pt x="355414" y="98189"/>
                    <a:pt x="404539" y="91017"/>
                    <a:pt x="418382" y="118145"/>
                  </a:cubicBezTo>
                  <a:cubicBezTo>
                    <a:pt x="420567" y="122615"/>
                    <a:pt x="421504" y="128747"/>
                    <a:pt x="418382" y="133113"/>
                  </a:cubicBezTo>
                  <a:lnTo>
                    <a:pt x="418278" y="133217"/>
                  </a:lnTo>
                  <a:cubicBezTo>
                    <a:pt x="420567" y="138310"/>
                    <a:pt x="419110" y="145274"/>
                    <a:pt x="412657" y="146521"/>
                  </a:cubicBezTo>
                  <a:cubicBezTo>
                    <a:pt x="372379" y="154628"/>
                    <a:pt x="169427" y="128643"/>
                    <a:pt x="164327" y="184147"/>
                  </a:cubicBezTo>
                  <a:cubicBezTo>
                    <a:pt x="163599" y="192047"/>
                    <a:pt x="152566" y="196724"/>
                    <a:pt x="148195" y="188513"/>
                  </a:cubicBezTo>
                  <a:cubicBezTo>
                    <a:pt x="142679" y="178223"/>
                    <a:pt x="141430" y="169388"/>
                    <a:pt x="143407" y="161800"/>
                  </a:cubicBezTo>
                  <a:cubicBezTo>
                    <a:pt x="141846" y="144962"/>
                    <a:pt x="142054" y="129683"/>
                    <a:pt x="143720" y="112221"/>
                  </a:cubicBezTo>
                  <a:cubicBezTo>
                    <a:pt x="144344" y="104529"/>
                    <a:pt x="149236" y="99852"/>
                    <a:pt x="156834" y="99124"/>
                  </a:cubicBezTo>
                  <a:cubicBezTo>
                    <a:pt x="185664" y="96422"/>
                    <a:pt x="214675" y="95331"/>
                    <a:pt x="243700" y="95214"/>
                  </a:cubicBezTo>
                  <a:close/>
                  <a:moveTo>
                    <a:pt x="181420" y="1042"/>
                  </a:moveTo>
                  <a:cubicBezTo>
                    <a:pt x="237629" y="9457"/>
                    <a:pt x="296648" y="2081"/>
                    <a:pt x="354418" y="8002"/>
                  </a:cubicBezTo>
                  <a:cubicBezTo>
                    <a:pt x="370135" y="6860"/>
                    <a:pt x="386269" y="7171"/>
                    <a:pt x="396366" y="15898"/>
                  </a:cubicBezTo>
                  <a:cubicBezTo>
                    <a:pt x="414165" y="31273"/>
                    <a:pt x="412291" y="76049"/>
                    <a:pt x="386998" y="82801"/>
                  </a:cubicBezTo>
                  <a:cubicBezTo>
                    <a:pt x="371696" y="86853"/>
                    <a:pt x="345362" y="79581"/>
                    <a:pt x="329332" y="78646"/>
                  </a:cubicBezTo>
                  <a:cubicBezTo>
                    <a:pt x="312053" y="77607"/>
                    <a:pt x="294878" y="76568"/>
                    <a:pt x="277599" y="75529"/>
                  </a:cubicBezTo>
                  <a:cubicBezTo>
                    <a:pt x="269897" y="75114"/>
                    <a:pt x="261882" y="75010"/>
                    <a:pt x="253763" y="74906"/>
                  </a:cubicBezTo>
                  <a:cubicBezTo>
                    <a:pt x="252201" y="75114"/>
                    <a:pt x="250536" y="75218"/>
                    <a:pt x="248871" y="75529"/>
                  </a:cubicBezTo>
                  <a:cubicBezTo>
                    <a:pt x="214625" y="81139"/>
                    <a:pt x="182357" y="83633"/>
                    <a:pt x="148424" y="75529"/>
                  </a:cubicBezTo>
                  <a:cubicBezTo>
                    <a:pt x="142387" y="74075"/>
                    <a:pt x="139680" y="68673"/>
                    <a:pt x="139680" y="63167"/>
                  </a:cubicBezTo>
                  <a:cubicBezTo>
                    <a:pt x="138640" y="61608"/>
                    <a:pt x="137599" y="60154"/>
                    <a:pt x="137286" y="57972"/>
                  </a:cubicBezTo>
                  <a:cubicBezTo>
                    <a:pt x="136974" y="56830"/>
                    <a:pt x="136974" y="55583"/>
                    <a:pt x="136766" y="54440"/>
                  </a:cubicBezTo>
                  <a:cubicBezTo>
                    <a:pt x="134684" y="52258"/>
                    <a:pt x="133123" y="49557"/>
                    <a:pt x="132915" y="45817"/>
                  </a:cubicBezTo>
                  <a:cubicBezTo>
                    <a:pt x="132186" y="34494"/>
                    <a:pt x="132290" y="33247"/>
                    <a:pt x="135101" y="24417"/>
                  </a:cubicBezTo>
                  <a:cubicBezTo>
                    <a:pt x="140201" y="4262"/>
                    <a:pt x="155086" y="-2906"/>
                    <a:pt x="181420" y="1042"/>
                  </a:cubicBezTo>
                  <a:close/>
                </a:path>
              </a:pathLst>
            </a:custGeom>
            <a:solidFill>
              <a:schemeClr val="bg1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lIns="91440" numCol="1" rIns="91440" rot="0" rtlCol="0" spcCol="0" spcFirstLastPara="0" tIns="45720" vert="horz" wrap="square">
              <a:prstTxWarp prst="textNoShape">
                <a:avLst/>
              </a:prstTxWarp>
              <a:norm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</a:defRPr>
              </a:lvl9pPr>
            </a:lstStyle>
            <a:p>
              <a:pPr algn="ctr"/>
              <a:endParaRPr altLang="en-US" lang="zh-CN"/>
            </a:p>
          </p:txBody>
        </p:sp>
      </p:grpSp>
      <p:grpSp>
        <p:nvGrpSpPr>
          <p:cNvPr id="81" name="îśḻiḋé">
            <a:extLst>
              <a:ext uri="{FF2B5EF4-FFF2-40B4-BE49-F238E27FC236}">
                <a16:creationId xmlns:a16="http://schemas.microsoft.com/office/drawing/2014/main" id="{0FEB05F3-055A-4F5F-98DC-397E402FA799}"/>
              </a:ext>
            </a:extLst>
          </p:cNvPr>
          <p:cNvGrpSpPr/>
          <p:nvPr/>
        </p:nvGrpSpPr>
        <p:grpSpPr>
          <a:xfrm>
            <a:off x="6827986" y="1861903"/>
            <a:ext cx="1097338" cy="1097338"/>
            <a:chOff x="6827630" y="1962675"/>
            <a:chExt cx="1097280" cy="1097280"/>
          </a:xfrm>
        </p:grpSpPr>
        <p:sp>
          <p:nvSpPr>
            <p:cNvPr id="89" name="iṡlîḓê">
              <a:extLst>
                <a:ext uri="{FF2B5EF4-FFF2-40B4-BE49-F238E27FC236}">
                  <a16:creationId xmlns:a16="http://schemas.microsoft.com/office/drawing/2014/main" id="{96EC10E3-8A05-4E2D-9378-2B9F2D15F5B4}"/>
                </a:ext>
              </a:extLst>
            </p:cNvPr>
            <p:cNvSpPr/>
            <p:nvPr/>
          </p:nvSpPr>
          <p:spPr>
            <a:xfrm>
              <a:off x="6827630" y="1962675"/>
              <a:ext cx="1097280" cy="1097280"/>
            </a:xfrm>
            <a:prstGeom prst="ellipse">
              <a:avLst/>
            </a:prstGeom>
            <a:noFill/>
            <a:ln w="12700">
              <a:solidFill>
                <a:schemeClr val="accent3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lIns="91440" numCol="1" rIns="91440" rot="0" rtlCol="0" spcCol="0" spcFirstLastPara="0" tIns="45720" vert="horz" wrap="square">
              <a:prstTxWarp prst="textNoShape">
                <a:avLst/>
              </a:prstTxWarp>
              <a:norm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90" name="îṣľiḋè">
              <a:extLst>
                <a:ext uri="{FF2B5EF4-FFF2-40B4-BE49-F238E27FC236}">
                  <a16:creationId xmlns:a16="http://schemas.microsoft.com/office/drawing/2014/main" id="{5BCCB8D9-1E04-4E78-880F-38B9A4DFBB5C}"/>
                </a:ext>
              </a:extLst>
            </p:cNvPr>
            <p:cNvSpPr/>
            <p:nvPr/>
          </p:nvSpPr>
          <p:spPr>
            <a:xfrm>
              <a:off x="6864184" y="1999229"/>
              <a:ext cx="1024172" cy="1024172"/>
            </a:xfrm>
            <a:prstGeom prst="ellipse">
              <a:avLst/>
            </a:prstGeom>
            <a:solidFill>
              <a:schemeClr val="accent3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45720" lIns="91440" rIns="91440" rtlCol="0" tIns="45720" wrap="square">
              <a:norm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91" name="íSļíḓê">
              <a:extLst>
                <a:ext uri="{FF2B5EF4-FFF2-40B4-BE49-F238E27FC236}">
                  <a16:creationId xmlns:a16="http://schemas.microsoft.com/office/drawing/2014/main" id="{D5CBFC63-3B00-4BD1-AB6A-013EF3D42249}"/>
                </a:ext>
              </a:extLst>
            </p:cNvPr>
            <p:cNvSpPr/>
            <p:nvPr/>
          </p:nvSpPr>
          <p:spPr>
            <a:xfrm>
              <a:off x="7061309" y="2196830"/>
              <a:ext cx="629922" cy="628970"/>
            </a:xfrm>
            <a:custGeom>
              <a:gdLst>
                <a:gd fmla="*/ 298447 w 606933" name="connsiteX0"/>
                <a:gd fmla="*/ 207674 h 606016" name="connsiteY0"/>
                <a:gd fmla="*/ 303628 w 606933" name="connsiteX1"/>
                <a:gd fmla="*/ 207674 h 606016" name="connsiteY1"/>
                <a:gd fmla="*/ 315496 w 606933" name="connsiteX2"/>
                <a:gd fmla="*/ 219620 h 606016" name="connsiteY2"/>
                <a:gd fmla="*/ 323973 w 606933" name="connsiteX3"/>
                <a:gd fmla="*/ 229403 h 606016" name="connsiteY3"/>
                <a:gd fmla="*/ 342435 w 606933" name="connsiteX4"/>
                <a:gd fmla="*/ 234859 h 606016" name="connsiteY4"/>
                <a:gd fmla="*/ 345920 w 606933" name="connsiteX5"/>
                <a:gd fmla="*/ 242007 h 606016" name="connsiteY5"/>
                <a:gd fmla="*/ 341399 w 606933" name="connsiteX6"/>
                <a:gd fmla="*/ 257434 h 606016" name="connsiteY6"/>
                <a:gd fmla="*/ 333769 w 606933" name="connsiteX7"/>
                <a:gd fmla="*/ 260726 h 606016" name="connsiteY7"/>
                <a:gd fmla="*/ 304476 w 606933" name="connsiteX8"/>
                <a:gd fmla="*/ 254988 h 606016" name="connsiteY8"/>
                <a:gd fmla="*/ 296658 w 606933" name="connsiteX9"/>
                <a:gd fmla="*/ 256587 h 606016" name="connsiteY9"/>
                <a:gd fmla="*/ 293926 w 606933" name="connsiteX10"/>
                <a:gd fmla="*/ 276247 h 606016" name="connsiteY10"/>
                <a:gd fmla="*/ 306642 w 606933" name="connsiteX11"/>
                <a:gd fmla="*/ 283396 h 606016" name="connsiteY11"/>
                <a:gd fmla="*/ 329813 w 606933" name="connsiteX12"/>
                <a:gd fmla="*/ 293931 h 606016" name="connsiteY12"/>
                <a:gd fmla="*/ 343565 w 606933" name="connsiteX13"/>
                <a:gd fmla="*/ 356954 h 606016" name="connsiteY13"/>
                <a:gd fmla="*/ 320394 w 606933" name="connsiteX14"/>
                <a:gd fmla="*/ 371722 h 606016" name="connsiteY14"/>
                <a:gd fmla="*/ 314742 w 606933" name="connsiteX15"/>
                <a:gd fmla="*/ 379153 h 606016" name="connsiteY15"/>
                <a:gd fmla="*/ 314742 w 606933" name="connsiteX16"/>
                <a:gd fmla="*/ 391381 h 606016" name="connsiteY16"/>
                <a:gd fmla="*/ 309279 w 606933" name="connsiteX17"/>
                <a:gd fmla="*/ 397025 h 606016" name="connsiteY17"/>
                <a:gd fmla="*/ 296093 w 606933" name="connsiteX18"/>
                <a:gd fmla="*/ 397025 h 606016" name="connsiteY18"/>
                <a:gd fmla="*/ 290253 w 606933" name="connsiteX19"/>
                <a:gd fmla="*/ 391005 h 606016" name="connsiteY19"/>
                <a:gd fmla="*/ 290158 w 606933" name="connsiteX20"/>
                <a:gd fmla="*/ 382163 h 606016" name="connsiteY20"/>
                <a:gd fmla="*/ 283471 w 606933" name="connsiteX21"/>
                <a:gd fmla="*/ 374261 h 606016" name="connsiteY21"/>
                <a:gd fmla="*/ 260017 w 606933" name="connsiteX22"/>
                <a:gd fmla="*/ 367489 h 606016" name="connsiteY22"/>
                <a:gd fmla="*/ 255214 w 606933" name="connsiteX23"/>
                <a:gd fmla="*/ 357048 h 606016" name="connsiteY23"/>
                <a:gd fmla="*/ 259170 w 606933" name="connsiteX24"/>
                <a:gd fmla="*/ 343502 h 606016" name="connsiteY24"/>
                <a:gd fmla="*/ 267082 w 606933" name="connsiteX25"/>
                <a:gd fmla="*/ 340116 h 606016" name="connsiteY25"/>
                <a:gd fmla="*/ 293173 w 606933" name="connsiteX26"/>
                <a:gd fmla="*/ 347923 h 606016" name="connsiteY26"/>
                <a:gd fmla="*/ 310221 w 606933" name="connsiteX27"/>
                <a:gd fmla="*/ 345666 h 606016" name="connsiteY27"/>
                <a:gd fmla="*/ 313424 w 606933" name="connsiteX28"/>
                <a:gd fmla="*/ 322338 h 606016" name="connsiteY28"/>
                <a:gd fmla="*/ 303628 w 606933" name="connsiteX29"/>
                <a:gd fmla="*/ 316506 h 606016" name="connsiteY29"/>
                <a:gd fmla="*/ 276972 w 606933" name="connsiteX30"/>
                <a:gd fmla="*/ 304654 h 606016" name="connsiteY30"/>
                <a:gd fmla="*/ 255590 w 606933" name="connsiteX31"/>
                <a:gd fmla="*/ 268627 h 606016" name="connsiteY31"/>
                <a:gd fmla="*/ 284601 w 606933" name="connsiteX32"/>
                <a:gd fmla="*/ 231848 h 606016" name="connsiteY32"/>
                <a:gd fmla="*/ 291760 w 606933" name="connsiteX33"/>
                <a:gd fmla="*/ 221972 h 606016" name="connsiteY33"/>
                <a:gd fmla="*/ 291760 w 606933" name="connsiteX34"/>
                <a:gd fmla="*/ 214447 h 606016" name="connsiteY34"/>
                <a:gd fmla="*/ 298447 w 606933" name="connsiteX35"/>
                <a:gd fmla="*/ 207674 h 606016" name="connsiteY35"/>
                <a:gd fmla="*/ 303420 w 606933" name="connsiteX36"/>
                <a:gd fmla="*/ 180121 h 606016" name="connsiteY36"/>
                <a:gd fmla="*/ 180864 w 606933" name="connsiteX37"/>
                <a:gd fmla="*/ 302491 h 606016" name="connsiteY37"/>
                <a:gd fmla="*/ 303420 w 606933" name="connsiteX38"/>
                <a:gd fmla="*/ 424860 h 606016" name="connsiteY38"/>
                <a:gd fmla="*/ 426069 w 606933" name="connsiteX39"/>
                <a:gd fmla="*/ 302491 h 606016" name="connsiteY39"/>
                <a:gd fmla="*/ 303420 w 606933" name="connsiteX40"/>
                <a:gd fmla="*/ 180121 h 606016" name="connsiteY40"/>
                <a:gd fmla="*/ 303420 w 606933" name="connsiteX41"/>
                <a:gd fmla="*/ 0 h 606016" name="connsiteY41"/>
                <a:gd fmla="*/ 356360 w 606933" name="connsiteX42"/>
                <a:gd fmla="*/ 52767 h 606016" name="connsiteY42"/>
                <a:gd fmla="*/ 321695 w 606933" name="connsiteX43"/>
                <a:gd fmla="*/ 102335 h 606016" name="connsiteY43"/>
                <a:gd fmla="*/ 321695 w 606933" name="connsiteX44"/>
                <a:gd fmla="*/ 149364 h 606016" name="connsiteY44"/>
                <a:gd fmla="*/ 399316 w 606933" name="connsiteX45"/>
                <a:gd fmla="*/ 181626 h 606016" name="connsiteY45"/>
                <a:gd fmla="*/ 405815 w 606933" name="connsiteX46"/>
                <a:gd fmla="*/ 175042 h 606016" name="connsiteY46"/>
                <a:gd fmla="*/ 432851 w 606933" name="connsiteX47"/>
                <a:gd fmla="*/ 148141 h 606016" name="connsiteY47"/>
                <a:gd fmla="*/ 443401 w 606933" name="connsiteX48"/>
                <a:gd fmla="*/ 88791 h 606016" name="connsiteY48"/>
                <a:gd fmla="*/ 518008 w 606933" name="connsiteX49"/>
                <a:gd fmla="*/ 88791 h 606016" name="connsiteY49"/>
                <a:gd fmla="*/ 518008 w 606933" name="connsiteX50"/>
                <a:gd fmla="*/ 163285 h 606016" name="connsiteY50"/>
                <a:gd fmla="*/ 458568 w 606933" name="connsiteX51"/>
                <a:gd fmla="*/ 173819 h 606016" name="connsiteY51"/>
                <a:gd fmla="*/ 425032 w 606933" name="connsiteX52"/>
                <a:gd fmla="*/ 207304 h 606016" name="connsiteY52"/>
                <a:gd fmla="*/ 457343 w 606933" name="connsiteX53"/>
                <a:gd fmla="*/ 287818 h 606016" name="connsiteY53"/>
                <a:gd fmla="*/ 503407 w 606933" name="connsiteX54"/>
                <a:gd fmla="*/ 287818 h 606016" name="connsiteY54"/>
                <a:gd fmla="*/ 553993 w 606933" name="connsiteX55"/>
                <a:gd fmla="*/ 250194 h 606016" name="connsiteY55"/>
                <a:gd fmla="*/ 606933 w 606933" name="connsiteX56"/>
                <a:gd fmla="*/ 302961 h 606016" name="connsiteY56"/>
                <a:gd fmla="*/ 553993 w 606933" name="connsiteX57"/>
                <a:gd fmla="*/ 355822 h 606016" name="connsiteY57"/>
                <a:gd fmla="*/ 505668 w 606933" name="connsiteX58"/>
                <a:gd fmla="*/ 324312 h 606016" name="connsiteY58"/>
                <a:gd fmla="*/ 456589 w 606933" name="connsiteX59"/>
                <a:gd fmla="*/ 324312 h 606016" name="connsiteY59"/>
                <a:gd fmla="*/ 424656 w 606933" name="connsiteX60"/>
                <a:gd fmla="*/ 398336 h 606016" name="connsiteY60"/>
                <a:gd fmla="*/ 458473 w 606933" name="connsiteX61"/>
                <a:gd fmla="*/ 432009 h 606016" name="connsiteY61"/>
                <a:gd fmla="*/ 480705 w 606933" name="connsiteX62"/>
                <a:gd fmla="*/ 427118 h 606016" name="connsiteY62"/>
                <a:gd fmla="*/ 533645 w 606933" name="connsiteX63"/>
                <a:gd fmla="*/ 480072 h 606016" name="connsiteY63"/>
                <a:gd fmla="*/ 480799 w 606933" name="connsiteX64"/>
                <a:gd fmla="*/ 532839 h 606016" name="connsiteY64"/>
                <a:gd fmla="*/ 427953 w 606933" name="connsiteX65"/>
                <a:gd fmla="*/ 480072 h 606016" name="connsiteY65"/>
                <a:gd fmla="*/ 432851 w 606933" name="connsiteX66"/>
                <a:gd fmla="*/ 457875 h 606016" name="connsiteY66"/>
                <a:gd fmla="*/ 398939 w 606933" name="connsiteX67"/>
                <a:gd fmla="*/ 424014 h 606016" name="connsiteY67"/>
                <a:gd fmla="*/ 321789 w 606933" name="connsiteX68"/>
                <a:gd fmla="*/ 455899 h 606016" name="connsiteY68"/>
                <a:gd fmla="*/ 321789 w 606933" name="connsiteX69"/>
                <a:gd fmla="*/ 466904 h 606016" name="connsiteY69"/>
                <a:gd fmla="*/ 321789 w 606933" name="connsiteX70"/>
                <a:gd fmla="*/ 503681 h 606016" name="connsiteY70"/>
                <a:gd fmla="*/ 356454 w 606933" name="connsiteX71"/>
                <a:gd fmla="*/ 553155 h 606016" name="connsiteY71"/>
                <a:gd fmla="*/ 303608 w 606933" name="connsiteX72"/>
                <a:gd fmla="*/ 606016 h 606016" name="connsiteY72"/>
                <a:gd fmla="*/ 250667 w 606933" name="connsiteX73"/>
                <a:gd fmla="*/ 553155 h 606016" name="connsiteY73"/>
                <a:gd fmla="*/ 285333 w 606933" name="connsiteX74"/>
                <a:gd fmla="*/ 503681 h 606016" name="connsiteY74"/>
                <a:gd fmla="*/ 285333 w 606933" name="connsiteX75"/>
                <a:gd fmla="*/ 466810 h 606016" name="connsiteY75"/>
                <a:gd fmla="*/ 285333 w 606933" name="connsiteX76"/>
                <a:gd fmla="*/ 455711 h 606016" name="connsiteY76"/>
                <a:gd fmla="*/ 208277 w 606933" name="connsiteX77"/>
                <a:gd fmla="*/ 423920 h 606016" name="connsiteY77"/>
                <a:gd fmla="*/ 174365 w 606933" name="connsiteX78"/>
                <a:gd fmla="*/ 457781 h 606016" name="connsiteY78"/>
                <a:gd fmla="*/ 179263 w 606933" name="connsiteX79"/>
                <a:gd fmla="*/ 479978 h 606016" name="connsiteY79"/>
                <a:gd fmla="*/ 126322 w 606933" name="connsiteX80"/>
                <a:gd fmla="*/ 532745 h 606016" name="connsiteY80"/>
                <a:gd fmla="*/ 73476 w 606933" name="connsiteX81"/>
                <a:gd fmla="*/ 479978 h 606016" name="connsiteY81"/>
                <a:gd fmla="*/ 126322 w 606933" name="connsiteX82"/>
                <a:gd fmla="*/ 427118 h 606016" name="connsiteY82"/>
                <a:gd fmla="*/ 148554 w 606933" name="connsiteX83"/>
                <a:gd fmla="*/ 432009 h 606016" name="connsiteY83"/>
                <a:gd fmla="*/ 182372 w 606933" name="connsiteX84"/>
                <a:gd fmla="*/ 398336 h 606016" name="connsiteY84"/>
                <a:gd fmla="*/ 150438 w 606933" name="connsiteX85"/>
                <a:gd fmla="*/ 324312 h 606016" name="connsiteY85"/>
                <a:gd fmla="*/ 102490 w 606933" name="connsiteX86"/>
                <a:gd fmla="*/ 324312 h 606016" name="connsiteY86"/>
                <a:gd fmla="*/ 52846 w 606933" name="connsiteX87"/>
                <a:gd fmla="*/ 358926 h 606016" name="connsiteY87"/>
                <a:gd fmla="*/ 0 w 606933" name="connsiteX88"/>
                <a:gd fmla="*/ 306159 h 606016" name="connsiteY88"/>
                <a:gd fmla="*/ 52846 w 606933" name="connsiteX89"/>
                <a:gd fmla="*/ 253298 h 606016" name="connsiteY89"/>
                <a:gd fmla="*/ 102490 w 606933" name="connsiteX90"/>
                <a:gd fmla="*/ 287818 h 606016" name="connsiteY90"/>
                <a:gd fmla="*/ 149590 w 606933" name="connsiteX91"/>
                <a:gd fmla="*/ 287818 h 606016" name="connsiteY91"/>
                <a:gd fmla="*/ 181901 w 606933" name="connsiteX92"/>
                <a:gd fmla="*/ 207304 h 606016" name="connsiteY92"/>
                <a:gd fmla="*/ 148460 w 606933" name="connsiteX93"/>
                <a:gd fmla="*/ 173913 h 606016" name="connsiteY93"/>
                <a:gd fmla="*/ 126228 w 606933" name="connsiteX94"/>
                <a:gd fmla="*/ 178804 h 606016" name="connsiteY94"/>
                <a:gd fmla="*/ 73382 w 606933" name="connsiteX95"/>
                <a:gd fmla="*/ 126038 h 606016" name="connsiteY95"/>
                <a:gd fmla="*/ 126228 w 606933" name="connsiteX96"/>
                <a:gd fmla="*/ 73271 h 606016" name="connsiteY96"/>
                <a:gd fmla="*/ 179075 w 606933" name="connsiteX97"/>
                <a:gd fmla="*/ 126038 h 606016" name="connsiteY97"/>
                <a:gd fmla="*/ 174176 w 606933" name="connsiteX98"/>
                <a:gd fmla="*/ 148235 h 606016" name="connsiteY98"/>
                <a:gd fmla="*/ 207617 w 606933" name="connsiteX99"/>
                <a:gd fmla="*/ 181626 h 606016" name="connsiteY99"/>
                <a:gd fmla="*/ 285239 w 606933" name="connsiteX100"/>
                <a:gd fmla="*/ 149364 h 606016" name="connsiteY100"/>
                <a:gd fmla="*/ 285239 w 606933" name="connsiteX101"/>
                <a:gd fmla="*/ 102335 h 606016" name="connsiteY101"/>
                <a:gd fmla="*/ 250573 w 606933" name="connsiteX102"/>
                <a:gd fmla="*/ 52767 h 606016" name="connsiteY102"/>
                <a:gd fmla="*/ 303420 w 606933" name="connsiteX103"/>
                <a:gd fmla="*/ 0 h 606016" name="connsiteY10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</a:cxnLst>
              <a:rect b="b" l="l" r="r" t="t"/>
              <a:pathLst>
                <a:path h="606016" w="606933">
                  <a:moveTo>
                    <a:pt x="298447" y="207674"/>
                  </a:moveTo>
                  <a:lnTo>
                    <a:pt x="303628" y="207674"/>
                  </a:lnTo>
                  <a:cubicBezTo>
                    <a:pt x="315496" y="207674"/>
                    <a:pt x="315496" y="207674"/>
                    <a:pt x="315496" y="219620"/>
                  </a:cubicBezTo>
                  <a:cubicBezTo>
                    <a:pt x="315496" y="227992"/>
                    <a:pt x="315496" y="228086"/>
                    <a:pt x="323973" y="229403"/>
                  </a:cubicBezTo>
                  <a:cubicBezTo>
                    <a:pt x="330378" y="230343"/>
                    <a:pt x="336501" y="232225"/>
                    <a:pt x="342435" y="234859"/>
                  </a:cubicBezTo>
                  <a:cubicBezTo>
                    <a:pt x="345637" y="236269"/>
                    <a:pt x="346956" y="238621"/>
                    <a:pt x="345920" y="242007"/>
                  </a:cubicBezTo>
                  <a:cubicBezTo>
                    <a:pt x="344413" y="247181"/>
                    <a:pt x="343000" y="252354"/>
                    <a:pt x="341399" y="257434"/>
                  </a:cubicBezTo>
                  <a:cubicBezTo>
                    <a:pt x="339891" y="262231"/>
                    <a:pt x="338384" y="262984"/>
                    <a:pt x="333769" y="260726"/>
                  </a:cubicBezTo>
                  <a:cubicBezTo>
                    <a:pt x="324444" y="256211"/>
                    <a:pt x="314742" y="254424"/>
                    <a:pt x="304476" y="254988"/>
                  </a:cubicBezTo>
                  <a:cubicBezTo>
                    <a:pt x="301838" y="255082"/>
                    <a:pt x="299201" y="255459"/>
                    <a:pt x="296658" y="256587"/>
                  </a:cubicBezTo>
                  <a:cubicBezTo>
                    <a:pt x="287804" y="260444"/>
                    <a:pt x="286391" y="270227"/>
                    <a:pt x="293926" y="276247"/>
                  </a:cubicBezTo>
                  <a:cubicBezTo>
                    <a:pt x="297694" y="279257"/>
                    <a:pt x="302121" y="281514"/>
                    <a:pt x="306642" y="283396"/>
                  </a:cubicBezTo>
                  <a:cubicBezTo>
                    <a:pt x="314554" y="286688"/>
                    <a:pt x="322466" y="289792"/>
                    <a:pt x="329813" y="293931"/>
                  </a:cubicBezTo>
                  <a:cubicBezTo>
                    <a:pt x="353549" y="307006"/>
                    <a:pt x="359954" y="336824"/>
                    <a:pt x="343565" y="356954"/>
                  </a:cubicBezTo>
                  <a:cubicBezTo>
                    <a:pt x="337537" y="364291"/>
                    <a:pt x="329625" y="369182"/>
                    <a:pt x="320394" y="371722"/>
                  </a:cubicBezTo>
                  <a:cubicBezTo>
                    <a:pt x="316438" y="372850"/>
                    <a:pt x="314648" y="375014"/>
                    <a:pt x="314742" y="379153"/>
                  </a:cubicBezTo>
                  <a:cubicBezTo>
                    <a:pt x="315025" y="383292"/>
                    <a:pt x="314742" y="387242"/>
                    <a:pt x="314742" y="391381"/>
                  </a:cubicBezTo>
                  <a:cubicBezTo>
                    <a:pt x="314648" y="395050"/>
                    <a:pt x="312859" y="396931"/>
                    <a:pt x="309279" y="397025"/>
                  </a:cubicBezTo>
                  <a:cubicBezTo>
                    <a:pt x="304852" y="397213"/>
                    <a:pt x="300425" y="397213"/>
                    <a:pt x="296093" y="397025"/>
                  </a:cubicBezTo>
                  <a:cubicBezTo>
                    <a:pt x="292136" y="396931"/>
                    <a:pt x="290253" y="394767"/>
                    <a:pt x="290253" y="391005"/>
                  </a:cubicBezTo>
                  <a:cubicBezTo>
                    <a:pt x="290158" y="388183"/>
                    <a:pt x="290158" y="385173"/>
                    <a:pt x="290158" y="382163"/>
                  </a:cubicBezTo>
                  <a:cubicBezTo>
                    <a:pt x="290064" y="375484"/>
                    <a:pt x="289876" y="375202"/>
                    <a:pt x="283471" y="374261"/>
                  </a:cubicBezTo>
                  <a:cubicBezTo>
                    <a:pt x="275465" y="372850"/>
                    <a:pt x="267458" y="371063"/>
                    <a:pt x="260017" y="367489"/>
                  </a:cubicBezTo>
                  <a:cubicBezTo>
                    <a:pt x="254083" y="364573"/>
                    <a:pt x="253612" y="363162"/>
                    <a:pt x="255214" y="357048"/>
                  </a:cubicBezTo>
                  <a:cubicBezTo>
                    <a:pt x="256532" y="352533"/>
                    <a:pt x="257757" y="348018"/>
                    <a:pt x="259170" y="343502"/>
                  </a:cubicBezTo>
                  <a:cubicBezTo>
                    <a:pt x="260771" y="338235"/>
                    <a:pt x="262278" y="337576"/>
                    <a:pt x="267082" y="340116"/>
                  </a:cubicBezTo>
                  <a:cubicBezTo>
                    <a:pt x="275370" y="344349"/>
                    <a:pt x="284036" y="346795"/>
                    <a:pt x="293173" y="347923"/>
                  </a:cubicBezTo>
                  <a:cubicBezTo>
                    <a:pt x="299107" y="348676"/>
                    <a:pt x="304852" y="348018"/>
                    <a:pt x="310221" y="345666"/>
                  </a:cubicBezTo>
                  <a:cubicBezTo>
                    <a:pt x="320394" y="341151"/>
                    <a:pt x="322089" y="329299"/>
                    <a:pt x="313424" y="322338"/>
                  </a:cubicBezTo>
                  <a:cubicBezTo>
                    <a:pt x="310410" y="319798"/>
                    <a:pt x="307113" y="318011"/>
                    <a:pt x="303628" y="316506"/>
                  </a:cubicBezTo>
                  <a:cubicBezTo>
                    <a:pt x="294680" y="312649"/>
                    <a:pt x="285355" y="309639"/>
                    <a:pt x="276972" y="304654"/>
                  </a:cubicBezTo>
                  <a:cubicBezTo>
                    <a:pt x="263314" y="296470"/>
                    <a:pt x="254648" y="285277"/>
                    <a:pt x="255590" y="268627"/>
                  </a:cubicBezTo>
                  <a:cubicBezTo>
                    <a:pt x="256721" y="249815"/>
                    <a:pt x="267458" y="238151"/>
                    <a:pt x="284601" y="231848"/>
                  </a:cubicBezTo>
                  <a:cubicBezTo>
                    <a:pt x="291666" y="229215"/>
                    <a:pt x="291760" y="229403"/>
                    <a:pt x="291760" y="221972"/>
                  </a:cubicBezTo>
                  <a:cubicBezTo>
                    <a:pt x="291760" y="219432"/>
                    <a:pt x="291666" y="216986"/>
                    <a:pt x="291760" y="214447"/>
                  </a:cubicBezTo>
                  <a:cubicBezTo>
                    <a:pt x="291948" y="208803"/>
                    <a:pt x="292890" y="207768"/>
                    <a:pt x="298447" y="207674"/>
                  </a:cubicBezTo>
                  <a:close/>
                  <a:moveTo>
                    <a:pt x="303420" y="180121"/>
                  </a:moveTo>
                  <a:cubicBezTo>
                    <a:pt x="235877" y="180121"/>
                    <a:pt x="180864" y="235051"/>
                    <a:pt x="180864" y="302491"/>
                  </a:cubicBezTo>
                  <a:cubicBezTo>
                    <a:pt x="180864" y="369930"/>
                    <a:pt x="235877" y="424860"/>
                    <a:pt x="303420" y="424860"/>
                  </a:cubicBezTo>
                  <a:cubicBezTo>
                    <a:pt x="371056" y="424860"/>
                    <a:pt x="426069" y="370118"/>
                    <a:pt x="426069" y="302491"/>
                  </a:cubicBezTo>
                  <a:cubicBezTo>
                    <a:pt x="426069" y="235051"/>
                    <a:pt x="371056" y="180121"/>
                    <a:pt x="303420" y="180121"/>
                  </a:cubicBezTo>
                  <a:close/>
                  <a:moveTo>
                    <a:pt x="303420" y="0"/>
                  </a:moveTo>
                  <a:cubicBezTo>
                    <a:pt x="332716" y="0"/>
                    <a:pt x="356360" y="23703"/>
                    <a:pt x="356360" y="52767"/>
                  </a:cubicBezTo>
                  <a:cubicBezTo>
                    <a:pt x="356360" y="75529"/>
                    <a:pt x="341853" y="94905"/>
                    <a:pt x="321695" y="102335"/>
                  </a:cubicBezTo>
                  <a:lnTo>
                    <a:pt x="321695" y="149364"/>
                  </a:lnTo>
                  <a:cubicBezTo>
                    <a:pt x="350802" y="152750"/>
                    <a:pt x="377461" y="164319"/>
                    <a:pt x="399316" y="181626"/>
                  </a:cubicBezTo>
                  <a:lnTo>
                    <a:pt x="405815" y="175042"/>
                  </a:lnTo>
                  <a:lnTo>
                    <a:pt x="432851" y="148141"/>
                  </a:lnTo>
                  <a:cubicBezTo>
                    <a:pt x="423808" y="128671"/>
                    <a:pt x="427293" y="104875"/>
                    <a:pt x="443401" y="88791"/>
                  </a:cubicBezTo>
                  <a:cubicBezTo>
                    <a:pt x="463937" y="68192"/>
                    <a:pt x="497378" y="68192"/>
                    <a:pt x="518008" y="88791"/>
                  </a:cubicBezTo>
                  <a:cubicBezTo>
                    <a:pt x="538544" y="109390"/>
                    <a:pt x="538544" y="142686"/>
                    <a:pt x="518008" y="163285"/>
                  </a:cubicBezTo>
                  <a:cubicBezTo>
                    <a:pt x="501900" y="179369"/>
                    <a:pt x="478067" y="182849"/>
                    <a:pt x="458568" y="173819"/>
                  </a:cubicBezTo>
                  <a:lnTo>
                    <a:pt x="425032" y="207304"/>
                  </a:lnTo>
                  <a:cubicBezTo>
                    <a:pt x="442836" y="229972"/>
                    <a:pt x="454423" y="257625"/>
                    <a:pt x="457343" y="287818"/>
                  </a:cubicBezTo>
                  <a:lnTo>
                    <a:pt x="503407" y="287818"/>
                  </a:lnTo>
                  <a:cubicBezTo>
                    <a:pt x="509907" y="265996"/>
                    <a:pt x="530160" y="250194"/>
                    <a:pt x="553993" y="250194"/>
                  </a:cubicBezTo>
                  <a:cubicBezTo>
                    <a:pt x="583195" y="250194"/>
                    <a:pt x="606933" y="273803"/>
                    <a:pt x="606933" y="302961"/>
                  </a:cubicBezTo>
                  <a:cubicBezTo>
                    <a:pt x="606933" y="332213"/>
                    <a:pt x="583195" y="355822"/>
                    <a:pt x="553993" y="355822"/>
                  </a:cubicBezTo>
                  <a:cubicBezTo>
                    <a:pt x="532421" y="355822"/>
                    <a:pt x="513863" y="342842"/>
                    <a:pt x="505668" y="324312"/>
                  </a:cubicBezTo>
                  <a:lnTo>
                    <a:pt x="456589" y="324312"/>
                  </a:lnTo>
                  <a:cubicBezTo>
                    <a:pt x="452539" y="352059"/>
                    <a:pt x="441235" y="377361"/>
                    <a:pt x="424656" y="398336"/>
                  </a:cubicBezTo>
                  <a:lnTo>
                    <a:pt x="458473" y="432009"/>
                  </a:lnTo>
                  <a:cubicBezTo>
                    <a:pt x="465256" y="428905"/>
                    <a:pt x="472792" y="427118"/>
                    <a:pt x="480705" y="427118"/>
                  </a:cubicBezTo>
                  <a:cubicBezTo>
                    <a:pt x="509813" y="427118"/>
                    <a:pt x="533645" y="450820"/>
                    <a:pt x="533645" y="480072"/>
                  </a:cubicBezTo>
                  <a:cubicBezTo>
                    <a:pt x="533645" y="509324"/>
                    <a:pt x="509907" y="532839"/>
                    <a:pt x="480799" y="532839"/>
                  </a:cubicBezTo>
                  <a:cubicBezTo>
                    <a:pt x="451503" y="532839"/>
                    <a:pt x="427953" y="509136"/>
                    <a:pt x="427953" y="480072"/>
                  </a:cubicBezTo>
                  <a:cubicBezTo>
                    <a:pt x="427953" y="472077"/>
                    <a:pt x="429648" y="464647"/>
                    <a:pt x="432851" y="457875"/>
                  </a:cubicBezTo>
                  <a:lnTo>
                    <a:pt x="398939" y="424014"/>
                  </a:lnTo>
                  <a:cubicBezTo>
                    <a:pt x="377179" y="441038"/>
                    <a:pt x="350708" y="452513"/>
                    <a:pt x="321789" y="455899"/>
                  </a:cubicBezTo>
                  <a:lnTo>
                    <a:pt x="321789" y="466904"/>
                  </a:lnTo>
                  <a:lnTo>
                    <a:pt x="321789" y="503681"/>
                  </a:lnTo>
                  <a:cubicBezTo>
                    <a:pt x="342042" y="511017"/>
                    <a:pt x="356454" y="530487"/>
                    <a:pt x="356454" y="553155"/>
                  </a:cubicBezTo>
                  <a:cubicBezTo>
                    <a:pt x="356454" y="582407"/>
                    <a:pt x="332716" y="606016"/>
                    <a:pt x="303608" y="606016"/>
                  </a:cubicBezTo>
                  <a:cubicBezTo>
                    <a:pt x="274312" y="606016"/>
                    <a:pt x="250667" y="582313"/>
                    <a:pt x="250667" y="553155"/>
                  </a:cubicBezTo>
                  <a:cubicBezTo>
                    <a:pt x="250667" y="530487"/>
                    <a:pt x="265174" y="511017"/>
                    <a:pt x="285333" y="503681"/>
                  </a:cubicBezTo>
                  <a:lnTo>
                    <a:pt x="285333" y="466810"/>
                  </a:lnTo>
                  <a:lnTo>
                    <a:pt x="285333" y="455711"/>
                  </a:lnTo>
                  <a:cubicBezTo>
                    <a:pt x="256508" y="452325"/>
                    <a:pt x="229943" y="440944"/>
                    <a:pt x="208277" y="423920"/>
                  </a:cubicBezTo>
                  <a:lnTo>
                    <a:pt x="174365" y="457781"/>
                  </a:lnTo>
                  <a:cubicBezTo>
                    <a:pt x="177473" y="464553"/>
                    <a:pt x="179263" y="472077"/>
                    <a:pt x="179263" y="479978"/>
                  </a:cubicBezTo>
                  <a:cubicBezTo>
                    <a:pt x="179263" y="509136"/>
                    <a:pt x="155525" y="532745"/>
                    <a:pt x="126322" y="532745"/>
                  </a:cubicBezTo>
                  <a:cubicBezTo>
                    <a:pt x="97120" y="532745"/>
                    <a:pt x="73476" y="509136"/>
                    <a:pt x="73476" y="479978"/>
                  </a:cubicBezTo>
                  <a:cubicBezTo>
                    <a:pt x="73476" y="450726"/>
                    <a:pt x="97215" y="427118"/>
                    <a:pt x="126322" y="427118"/>
                  </a:cubicBezTo>
                  <a:cubicBezTo>
                    <a:pt x="134424" y="427118"/>
                    <a:pt x="141771" y="428905"/>
                    <a:pt x="148554" y="432009"/>
                  </a:cubicBezTo>
                  <a:lnTo>
                    <a:pt x="182372" y="398336"/>
                  </a:lnTo>
                  <a:cubicBezTo>
                    <a:pt x="165698" y="377361"/>
                    <a:pt x="154394" y="352059"/>
                    <a:pt x="150438" y="324312"/>
                  </a:cubicBezTo>
                  <a:lnTo>
                    <a:pt x="102490" y="324312"/>
                  </a:lnTo>
                  <a:cubicBezTo>
                    <a:pt x="95048" y="344535"/>
                    <a:pt x="75643" y="358926"/>
                    <a:pt x="52846" y="358926"/>
                  </a:cubicBezTo>
                  <a:cubicBezTo>
                    <a:pt x="23644" y="358926"/>
                    <a:pt x="0" y="335223"/>
                    <a:pt x="0" y="306159"/>
                  </a:cubicBezTo>
                  <a:cubicBezTo>
                    <a:pt x="0" y="276907"/>
                    <a:pt x="23738" y="253298"/>
                    <a:pt x="52846" y="253298"/>
                  </a:cubicBezTo>
                  <a:cubicBezTo>
                    <a:pt x="75643" y="253298"/>
                    <a:pt x="95048" y="267595"/>
                    <a:pt x="102490" y="287818"/>
                  </a:cubicBezTo>
                  <a:lnTo>
                    <a:pt x="149590" y="287818"/>
                  </a:lnTo>
                  <a:cubicBezTo>
                    <a:pt x="152510" y="257625"/>
                    <a:pt x="164003" y="229878"/>
                    <a:pt x="181901" y="207304"/>
                  </a:cubicBezTo>
                  <a:lnTo>
                    <a:pt x="148460" y="173913"/>
                  </a:lnTo>
                  <a:cubicBezTo>
                    <a:pt x="141677" y="177111"/>
                    <a:pt x="134141" y="178804"/>
                    <a:pt x="126228" y="178804"/>
                  </a:cubicBezTo>
                  <a:cubicBezTo>
                    <a:pt x="96932" y="178804"/>
                    <a:pt x="73382" y="155102"/>
                    <a:pt x="73382" y="126038"/>
                  </a:cubicBezTo>
                  <a:cubicBezTo>
                    <a:pt x="73382" y="96786"/>
                    <a:pt x="97120" y="73271"/>
                    <a:pt x="126228" y="73271"/>
                  </a:cubicBezTo>
                  <a:cubicBezTo>
                    <a:pt x="155525" y="73271"/>
                    <a:pt x="179075" y="96974"/>
                    <a:pt x="179075" y="126038"/>
                  </a:cubicBezTo>
                  <a:cubicBezTo>
                    <a:pt x="179075" y="134033"/>
                    <a:pt x="177379" y="141463"/>
                    <a:pt x="174176" y="148235"/>
                  </a:cubicBezTo>
                  <a:lnTo>
                    <a:pt x="207617" y="181626"/>
                  </a:lnTo>
                  <a:cubicBezTo>
                    <a:pt x="229472" y="164319"/>
                    <a:pt x="256131" y="152750"/>
                    <a:pt x="285239" y="149364"/>
                  </a:cubicBezTo>
                  <a:lnTo>
                    <a:pt x="285239" y="102335"/>
                  </a:lnTo>
                  <a:cubicBezTo>
                    <a:pt x="264986" y="94905"/>
                    <a:pt x="250573" y="75529"/>
                    <a:pt x="250573" y="52767"/>
                  </a:cubicBezTo>
                  <a:cubicBezTo>
                    <a:pt x="250573" y="23609"/>
                    <a:pt x="274312" y="0"/>
                    <a:pt x="303420" y="0"/>
                  </a:cubicBezTo>
                  <a:close/>
                </a:path>
              </a:pathLst>
            </a:custGeom>
            <a:solidFill>
              <a:schemeClr val="bg1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lIns="91440" numCol="1" rIns="91440" rot="0" rtlCol="0" spcCol="0" spcFirstLastPara="0" tIns="45720" vert="horz" wrap="square">
              <a:prstTxWarp prst="textNoShape">
                <a:avLst/>
              </a:prstTxWarp>
              <a:norm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</a:defRPr>
              </a:lvl9pPr>
            </a:lstStyle>
            <a:p>
              <a:pPr algn="ctr"/>
              <a:endParaRPr altLang="en-US" lang="zh-CN"/>
            </a:p>
          </p:txBody>
        </p:sp>
      </p:grpSp>
      <p:grpSp>
        <p:nvGrpSpPr>
          <p:cNvPr id="82" name="îsḷîde">
            <a:extLst>
              <a:ext uri="{FF2B5EF4-FFF2-40B4-BE49-F238E27FC236}">
                <a16:creationId xmlns:a16="http://schemas.microsoft.com/office/drawing/2014/main" id="{2DA54BAC-37F3-42C6-B56F-425FFA3F747D}"/>
              </a:ext>
            </a:extLst>
          </p:cNvPr>
          <p:cNvGrpSpPr/>
          <p:nvPr/>
        </p:nvGrpSpPr>
        <p:grpSpPr>
          <a:xfrm>
            <a:off x="9388661" y="1861903"/>
            <a:ext cx="1097338" cy="1097338"/>
            <a:chOff x="9388170" y="1962675"/>
            <a:chExt cx="1097280" cy="1097280"/>
          </a:xfrm>
        </p:grpSpPr>
        <p:sp>
          <p:nvSpPr>
            <p:cNvPr id="86" name="iṣlîḑe">
              <a:extLst>
                <a:ext uri="{FF2B5EF4-FFF2-40B4-BE49-F238E27FC236}">
                  <a16:creationId xmlns:a16="http://schemas.microsoft.com/office/drawing/2014/main" id="{FD7486D9-150B-453A-AA3E-33095DA2094E}"/>
                </a:ext>
              </a:extLst>
            </p:cNvPr>
            <p:cNvSpPr/>
            <p:nvPr/>
          </p:nvSpPr>
          <p:spPr>
            <a:xfrm>
              <a:off x="9388170" y="1962675"/>
              <a:ext cx="1097280" cy="1097280"/>
            </a:xfrm>
            <a:prstGeom prst="ellipse">
              <a:avLst/>
            </a:prstGeom>
            <a:noFill/>
            <a:ln w="12700">
              <a:solidFill>
                <a:schemeClr val="accent4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lIns="91440" numCol="1" rIns="91440" rot="0" rtlCol="0" spcCol="0" spcFirstLastPara="0" tIns="45720" vert="horz" wrap="square">
              <a:prstTxWarp prst="textNoShape">
                <a:avLst/>
              </a:prstTxWarp>
              <a:norm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87" name="ï$1ïďé">
              <a:extLst>
                <a:ext uri="{FF2B5EF4-FFF2-40B4-BE49-F238E27FC236}">
                  <a16:creationId xmlns:a16="http://schemas.microsoft.com/office/drawing/2014/main" id="{9DF7A02B-F884-476B-9783-E62507EC5EF6}"/>
                </a:ext>
              </a:extLst>
            </p:cNvPr>
            <p:cNvSpPr/>
            <p:nvPr/>
          </p:nvSpPr>
          <p:spPr>
            <a:xfrm>
              <a:off x="9424724" y="1999229"/>
              <a:ext cx="1024172" cy="1024172"/>
            </a:xfrm>
            <a:prstGeom prst="ellipse">
              <a:avLst/>
            </a:prstGeom>
            <a:solidFill>
              <a:srgbClr val="F35E4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45720" lIns="91440" rIns="91440" rtlCol="0" tIns="45720" wrap="square">
              <a:normAutofit/>
            </a:bodyPr>
            <a:lstStyle/>
            <a:p>
              <a:pPr algn="ctr"/>
              <a:endParaRPr altLang="en-US" lang="zh-CN"/>
            </a:p>
          </p:txBody>
        </p:sp>
        <p:sp>
          <p:nvSpPr>
            <p:cNvPr id="88" name="íşḷïďè">
              <a:extLst>
                <a:ext uri="{FF2B5EF4-FFF2-40B4-BE49-F238E27FC236}">
                  <a16:creationId xmlns:a16="http://schemas.microsoft.com/office/drawing/2014/main" id="{33486409-4C28-40B6-A0E4-5B0BB719DB2D}"/>
                </a:ext>
              </a:extLst>
            </p:cNvPr>
            <p:cNvSpPr/>
            <p:nvPr/>
          </p:nvSpPr>
          <p:spPr>
            <a:xfrm>
              <a:off x="9621849" y="2220769"/>
              <a:ext cx="629922" cy="581093"/>
            </a:xfrm>
            <a:custGeom>
              <a:gdLst>
                <a:gd fmla="*/ 381018 w 608549" name="connsiteX0"/>
                <a:gd fmla="*/ 473169 h 561377" name="connsiteY0"/>
                <a:gd fmla="*/ 425157 w 608549" name="connsiteX1"/>
                <a:gd fmla="*/ 517273 h 561377" name="connsiteY1"/>
                <a:gd fmla="*/ 381018 w 608549" name="connsiteX2"/>
                <a:gd fmla="*/ 561377 h 561377" name="connsiteY2"/>
                <a:gd fmla="*/ 336879 w 608549" name="connsiteX3"/>
                <a:gd fmla="*/ 517273 h 561377" name="connsiteY3"/>
                <a:gd fmla="*/ 381018 w 608549" name="connsiteX4"/>
                <a:gd fmla="*/ 473169 h 561377" name="connsiteY4"/>
                <a:gd fmla="*/ 146741 w 608549" name="connsiteX5"/>
                <a:gd fmla="*/ 473169 h 561377" name="connsiteY5"/>
                <a:gd fmla="*/ 190880 w 608549" name="connsiteX6"/>
                <a:gd fmla="*/ 517273 h 561377" name="connsiteY6"/>
                <a:gd fmla="*/ 146741 w 608549" name="connsiteX7"/>
                <a:gd fmla="*/ 561377 h 561377" name="connsiteY7"/>
                <a:gd fmla="*/ 102602 w 608549" name="connsiteX8"/>
                <a:gd fmla="*/ 517273 h 561377" name="connsiteY8"/>
                <a:gd fmla="*/ 146741 w 608549" name="connsiteX9"/>
                <a:gd fmla="*/ 473169 h 561377" name="connsiteY9"/>
                <a:gd fmla="*/ 340091 w 608549" name="connsiteX10"/>
                <a:gd fmla="*/ 405920 h 561377" name="connsiteY10"/>
                <a:gd fmla="*/ 445268 w 608549" name="connsiteX11"/>
                <a:gd fmla="*/ 405920 h 561377" name="connsiteY11"/>
                <a:gd fmla="*/ 431622 w 608549" name="connsiteX12"/>
                <a:gd fmla="*/ 458350 h 561377" name="connsiteY12"/>
                <a:gd fmla="*/ 335821 w 608549" name="connsiteX13"/>
                <a:gd fmla="*/ 458350 h 561377" name="connsiteY13"/>
                <a:gd fmla="*/ 204428 w 608549" name="connsiteX14"/>
                <a:gd fmla="*/ 405920 h 561377" name="connsiteY14"/>
                <a:gd fmla="*/ 323260 w 608549" name="connsiteX15"/>
                <a:gd fmla="*/ 405920 h 561377" name="connsiteY15"/>
                <a:gd fmla="*/ 318989 w 608549" name="connsiteX16"/>
                <a:gd fmla="*/ 458350 h 561377" name="connsiteY16"/>
                <a:gd fmla="*/ 208699 w 608549" name="connsiteX17"/>
                <a:gd fmla="*/ 458350 h 561377" name="connsiteY17"/>
                <a:gd fmla="*/ 82420 w 608549" name="connsiteX18"/>
                <a:gd fmla="*/ 405920 h 561377" name="connsiteY18"/>
                <a:gd fmla="*/ 187643 w 608549" name="connsiteX19"/>
                <a:gd fmla="*/ 405920 h 561377" name="connsiteY19"/>
                <a:gd fmla="*/ 192008 w 608549" name="connsiteX20"/>
                <a:gd fmla="*/ 458350 h 561377" name="connsiteY20"/>
                <a:gd fmla="*/ 96072 w 608549" name="connsiteX21"/>
                <a:gd fmla="*/ 458350 h 561377" name="connsiteY21"/>
                <a:gd fmla="*/ 348616 w 608549" name="connsiteX22"/>
                <a:gd fmla="*/ 301060 h 561377" name="connsiteY22"/>
                <a:gd fmla="*/ 472294 w 608549" name="connsiteX23"/>
                <a:gd fmla="*/ 301060 h 561377" name="connsiteY23"/>
                <a:gd fmla="*/ 449638 w 608549" name="connsiteX24"/>
                <a:gd fmla="*/ 389549 h 561377" name="connsiteY24"/>
                <a:gd fmla="*/ 341466 w 608549" name="connsiteX25"/>
                <a:gd fmla="*/ 389549 h 561377" name="connsiteY25"/>
                <a:gd fmla="*/ 195890 w 608549" name="connsiteX26"/>
                <a:gd fmla="*/ 301060 h 561377" name="connsiteY26"/>
                <a:gd fmla="*/ 331799 w 608549" name="connsiteX27"/>
                <a:gd fmla="*/ 301060 h 561377" name="connsiteY27"/>
                <a:gd fmla="*/ 324651 w 608549" name="connsiteX28"/>
                <a:gd fmla="*/ 389549 h 561377" name="connsiteY28"/>
                <a:gd fmla="*/ 203038 w 608549" name="connsiteX29"/>
                <a:gd fmla="*/ 389549 h 561377" name="connsiteY29"/>
                <a:gd fmla="*/ 55394 w 608549" name="connsiteX30"/>
                <a:gd fmla="*/ 301060 h 561377" name="connsiteY30"/>
                <a:gd fmla="*/ 179165 w 608549" name="connsiteX31"/>
                <a:gd fmla="*/ 301060 h 561377" name="connsiteY31"/>
                <a:gd fmla="*/ 186222 w 608549" name="connsiteX32"/>
                <a:gd fmla="*/ 389549 h 561377" name="connsiteY32"/>
                <a:gd fmla="*/ 78050 w 608549" name="connsiteX33"/>
                <a:gd fmla="*/ 389549 h 561377" name="connsiteY33"/>
                <a:gd fmla="*/ 189892 w 608549" name="connsiteX34"/>
                <a:gd fmla="*/ 229013 h 561377" name="connsiteY34"/>
                <a:gd fmla="*/ 337868 w 608549" name="connsiteX35"/>
                <a:gd fmla="*/ 229013 h 561377" name="connsiteY35"/>
                <a:gd fmla="*/ 333226 w 608549" name="connsiteX36"/>
                <a:gd fmla="*/ 284619 h 561377" name="connsiteY36"/>
                <a:gd fmla="*/ 194534 w 608549" name="connsiteX37"/>
                <a:gd fmla="*/ 284619 h 561377" name="connsiteY37"/>
                <a:gd fmla="*/ 36200 w 608549" name="connsiteX38"/>
                <a:gd fmla="*/ 229013 h 561377" name="connsiteY38"/>
                <a:gd fmla="*/ 173089 w 608549" name="connsiteX39"/>
                <a:gd fmla="*/ 229013 h 561377" name="connsiteY39"/>
                <a:gd fmla="*/ 177825 w 608549" name="connsiteX40"/>
                <a:gd fmla="*/ 284619 h 561377" name="connsiteY40"/>
                <a:gd fmla="*/ 51059 w 608549" name="connsiteX41"/>
                <a:gd fmla="*/ 284619 h 561377" name="connsiteY41"/>
                <a:gd fmla="*/ 531055 w 608549" name="connsiteX42"/>
                <a:gd fmla="*/ 143841 h 561377" name="connsiteY42"/>
                <a:gd fmla="*/ 583971 w 608549" name="connsiteX43"/>
                <a:gd fmla="*/ 143841 h 561377" name="connsiteY43"/>
                <a:gd fmla="*/ 583971 w 608549" name="connsiteX44"/>
                <a:gd fmla="*/ 196204 h 561377" name="connsiteY44"/>
                <a:gd fmla="*/ 540432 w 608549" name="connsiteX45"/>
                <a:gd fmla="*/ 196204 h 561377" name="connsiteY45"/>
                <a:gd fmla="*/ 486309 w 608549" name="connsiteX46"/>
                <a:gd fmla="*/ 249309 h 561377" name="connsiteY46"/>
                <a:gd fmla="*/ 476654 w 608549" name="connsiteX47"/>
                <a:gd fmla="*/ 284619 h 561377" name="connsiteY47"/>
                <a:gd fmla="*/ 349934 w 608549" name="connsiteX48"/>
                <a:gd fmla="*/ 284619 h 561377" name="connsiteY48"/>
                <a:gd fmla="*/ 354669 w 608549" name="connsiteX49"/>
                <a:gd fmla="*/ 229012 h 561377" name="connsiteY49"/>
                <a:gd fmla="*/ 437849 w 608549" name="connsiteX50"/>
                <a:gd fmla="*/ 229012 h 561377" name="connsiteY50"/>
                <a:gd fmla="*/ 443233 w 608549" name="connsiteX51"/>
                <a:gd fmla="*/ 221042 h 561377" name="connsiteY51"/>
                <a:gd fmla="*/ 511189 w 608549" name="connsiteX52"/>
                <a:gd fmla="*/ 153016 h 561377" name="connsiteY52"/>
                <a:gd fmla="*/ 517316 w 608549" name="connsiteX53"/>
                <a:gd fmla="*/ 148104 h 561377" name="connsiteY53"/>
                <a:gd fmla="*/ 531055 w 608549" name="connsiteX54"/>
                <a:gd fmla="*/ 143841 h 561377" name="connsiteY54"/>
                <a:gd fmla="*/ 113649 w 608549" name="connsiteX55"/>
                <a:gd fmla="*/ 3 h 561377" name="connsiteY55"/>
                <a:gd fmla="*/ 238362 w 608549" name="connsiteX56"/>
                <a:gd fmla="*/ 56970 h 561377" name="connsiteY56"/>
                <a:gd fmla="*/ 261391 w 608549" name="connsiteX57"/>
                <a:gd fmla="*/ 34726 h 561377" name="connsiteY57"/>
                <a:gd fmla="*/ 292776 w 608549" name="connsiteX58"/>
                <a:gd fmla="*/ 199234 h 561377" name="connsiteY58"/>
                <a:gd fmla="*/ 128792 w 608549" name="connsiteX59"/>
                <a:gd fmla="*/ 163460 h 561377" name="connsiteY59"/>
                <a:gd fmla="*/ 151820 w 608549" name="connsiteX60"/>
                <a:gd fmla="*/ 141124 h 561377" name="connsiteY60"/>
                <a:gd fmla="*/ 0 w 608549" name="connsiteX61"/>
                <a:gd fmla="*/ 36673 h 561377" name="connsiteY61"/>
                <a:gd fmla="*/ 113649 w 608549" name="connsiteX62"/>
                <a:gd fmla="*/ 3 h 561377" name="connsiteY6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</a:cxnLst>
              <a:rect b="b" l="l" r="r" t="t"/>
              <a:pathLst>
                <a:path h="561377" w="608549">
                  <a:moveTo>
                    <a:pt x="381018" y="473169"/>
                  </a:moveTo>
                  <a:cubicBezTo>
                    <a:pt x="405395" y="473169"/>
                    <a:pt x="425157" y="492915"/>
                    <a:pt x="425157" y="517273"/>
                  </a:cubicBezTo>
                  <a:cubicBezTo>
                    <a:pt x="425157" y="541631"/>
                    <a:pt x="405395" y="561377"/>
                    <a:pt x="381018" y="561377"/>
                  </a:cubicBezTo>
                  <a:cubicBezTo>
                    <a:pt x="356641" y="561377"/>
                    <a:pt x="336879" y="541631"/>
                    <a:pt x="336879" y="517273"/>
                  </a:cubicBezTo>
                  <a:cubicBezTo>
                    <a:pt x="336879" y="492915"/>
                    <a:pt x="356641" y="473169"/>
                    <a:pt x="381018" y="473169"/>
                  </a:cubicBezTo>
                  <a:close/>
                  <a:moveTo>
                    <a:pt x="146741" y="473169"/>
                  </a:moveTo>
                  <a:cubicBezTo>
                    <a:pt x="171118" y="473169"/>
                    <a:pt x="190880" y="492915"/>
                    <a:pt x="190880" y="517273"/>
                  </a:cubicBezTo>
                  <a:cubicBezTo>
                    <a:pt x="190880" y="541631"/>
                    <a:pt x="171118" y="561377"/>
                    <a:pt x="146741" y="561377"/>
                  </a:cubicBezTo>
                  <a:cubicBezTo>
                    <a:pt x="122364" y="561377"/>
                    <a:pt x="102602" y="541631"/>
                    <a:pt x="102602" y="517273"/>
                  </a:cubicBezTo>
                  <a:cubicBezTo>
                    <a:pt x="102602" y="492915"/>
                    <a:pt x="122364" y="473169"/>
                    <a:pt x="146741" y="473169"/>
                  </a:cubicBezTo>
                  <a:close/>
                  <a:moveTo>
                    <a:pt x="340091" y="405920"/>
                  </a:moveTo>
                  <a:lnTo>
                    <a:pt x="445268" y="405920"/>
                  </a:lnTo>
                  <a:lnTo>
                    <a:pt x="431622" y="458350"/>
                  </a:lnTo>
                  <a:lnTo>
                    <a:pt x="335821" y="458350"/>
                  </a:lnTo>
                  <a:close/>
                  <a:moveTo>
                    <a:pt x="204428" y="405920"/>
                  </a:moveTo>
                  <a:lnTo>
                    <a:pt x="323260" y="405920"/>
                  </a:lnTo>
                  <a:lnTo>
                    <a:pt x="318989" y="458350"/>
                  </a:lnTo>
                  <a:lnTo>
                    <a:pt x="208699" y="458350"/>
                  </a:lnTo>
                  <a:close/>
                  <a:moveTo>
                    <a:pt x="82420" y="405920"/>
                  </a:moveTo>
                  <a:lnTo>
                    <a:pt x="187643" y="405920"/>
                  </a:lnTo>
                  <a:lnTo>
                    <a:pt x="192008" y="458350"/>
                  </a:lnTo>
                  <a:lnTo>
                    <a:pt x="96072" y="458350"/>
                  </a:lnTo>
                  <a:close/>
                  <a:moveTo>
                    <a:pt x="348616" y="301060"/>
                  </a:moveTo>
                  <a:lnTo>
                    <a:pt x="472294" y="301060"/>
                  </a:lnTo>
                  <a:lnTo>
                    <a:pt x="449638" y="389549"/>
                  </a:lnTo>
                  <a:lnTo>
                    <a:pt x="341466" y="389549"/>
                  </a:lnTo>
                  <a:close/>
                  <a:moveTo>
                    <a:pt x="195890" y="301060"/>
                  </a:moveTo>
                  <a:lnTo>
                    <a:pt x="331799" y="301060"/>
                  </a:lnTo>
                  <a:lnTo>
                    <a:pt x="324651" y="389549"/>
                  </a:lnTo>
                  <a:lnTo>
                    <a:pt x="203038" y="389549"/>
                  </a:lnTo>
                  <a:close/>
                  <a:moveTo>
                    <a:pt x="55394" y="301060"/>
                  </a:moveTo>
                  <a:lnTo>
                    <a:pt x="179165" y="301060"/>
                  </a:lnTo>
                  <a:lnTo>
                    <a:pt x="186222" y="389549"/>
                  </a:lnTo>
                  <a:lnTo>
                    <a:pt x="78050" y="389549"/>
                  </a:lnTo>
                  <a:close/>
                  <a:moveTo>
                    <a:pt x="189892" y="229013"/>
                  </a:moveTo>
                  <a:lnTo>
                    <a:pt x="337868" y="229013"/>
                  </a:lnTo>
                  <a:lnTo>
                    <a:pt x="333226" y="284619"/>
                  </a:lnTo>
                  <a:lnTo>
                    <a:pt x="194534" y="284619"/>
                  </a:lnTo>
                  <a:close/>
                  <a:moveTo>
                    <a:pt x="36200" y="229013"/>
                  </a:moveTo>
                  <a:lnTo>
                    <a:pt x="173089" y="229013"/>
                  </a:lnTo>
                  <a:lnTo>
                    <a:pt x="177825" y="284619"/>
                  </a:lnTo>
                  <a:lnTo>
                    <a:pt x="51059" y="284619"/>
                  </a:lnTo>
                  <a:close/>
                  <a:moveTo>
                    <a:pt x="531055" y="143841"/>
                  </a:moveTo>
                  <a:lnTo>
                    <a:pt x="583971" y="143841"/>
                  </a:lnTo>
                  <a:cubicBezTo>
                    <a:pt x="616742" y="143841"/>
                    <a:pt x="616742" y="196204"/>
                    <a:pt x="583971" y="196204"/>
                  </a:cubicBezTo>
                  <a:lnTo>
                    <a:pt x="540432" y="196204"/>
                  </a:lnTo>
                  <a:cubicBezTo>
                    <a:pt x="522422" y="212608"/>
                    <a:pt x="504319" y="231237"/>
                    <a:pt x="486309" y="249309"/>
                  </a:cubicBezTo>
                  <a:lnTo>
                    <a:pt x="476654" y="284619"/>
                  </a:lnTo>
                  <a:lnTo>
                    <a:pt x="349934" y="284619"/>
                  </a:lnTo>
                  <a:lnTo>
                    <a:pt x="354669" y="229012"/>
                  </a:lnTo>
                  <a:lnTo>
                    <a:pt x="437849" y="229012"/>
                  </a:lnTo>
                  <a:cubicBezTo>
                    <a:pt x="439056" y="225676"/>
                    <a:pt x="440727" y="223544"/>
                    <a:pt x="443233" y="221042"/>
                  </a:cubicBezTo>
                  <a:cubicBezTo>
                    <a:pt x="465885" y="198429"/>
                    <a:pt x="488537" y="175630"/>
                    <a:pt x="511189" y="153016"/>
                  </a:cubicBezTo>
                  <a:cubicBezTo>
                    <a:pt x="513138" y="151070"/>
                    <a:pt x="515180" y="149309"/>
                    <a:pt x="517316" y="148104"/>
                  </a:cubicBezTo>
                  <a:cubicBezTo>
                    <a:pt x="520936" y="145695"/>
                    <a:pt x="525485" y="143841"/>
                    <a:pt x="531055" y="143841"/>
                  </a:cubicBezTo>
                  <a:close/>
                  <a:moveTo>
                    <a:pt x="113649" y="3"/>
                  </a:moveTo>
                  <a:cubicBezTo>
                    <a:pt x="152263" y="202"/>
                    <a:pt x="196298" y="13839"/>
                    <a:pt x="238362" y="56970"/>
                  </a:cubicBezTo>
                  <a:lnTo>
                    <a:pt x="261391" y="34726"/>
                  </a:lnTo>
                  <a:lnTo>
                    <a:pt x="292776" y="199234"/>
                  </a:lnTo>
                  <a:lnTo>
                    <a:pt x="128792" y="163460"/>
                  </a:lnTo>
                  <a:lnTo>
                    <a:pt x="151820" y="141124"/>
                  </a:lnTo>
                  <a:cubicBezTo>
                    <a:pt x="60635" y="47702"/>
                    <a:pt x="0" y="36673"/>
                    <a:pt x="0" y="36673"/>
                  </a:cubicBezTo>
                  <a:cubicBezTo>
                    <a:pt x="0" y="36673"/>
                    <a:pt x="49294" y="-327"/>
                    <a:pt x="113649" y="3"/>
                  </a:cubicBezTo>
                  <a:close/>
                </a:path>
              </a:pathLst>
            </a:custGeom>
            <a:solidFill>
              <a:schemeClr val="bg1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lIns="91440" numCol="1" rIns="91440" rot="0" rtlCol="0" spcCol="0" spcFirstLastPara="0" tIns="45720" vert="horz" wrap="square">
              <a:prstTxWarp prst="textNoShape">
                <a:avLst/>
              </a:prstTxWarp>
              <a:norm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lt1"/>
                  </a:solidFill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lt1"/>
                  </a:solidFill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lt1"/>
                  </a:solidFill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lt1"/>
                  </a:solidFill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lt1"/>
                  </a:solidFill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lt1"/>
                  </a:solidFill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lt1"/>
                  </a:solidFill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lt1"/>
                  </a:solidFill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lt1"/>
                  </a:solidFill>
                </a:defRPr>
              </a:lvl9pPr>
            </a:lstStyle>
            <a:p>
              <a:pPr algn="ctr"/>
              <a:endParaRPr altLang="en-US" lang="zh-CN"/>
            </a:p>
          </p:txBody>
        </p:sp>
      </p:grpSp>
      <p:cxnSp>
        <p:nvCxnSpPr>
          <p:cNvPr id="83" name="直接连接符 82">
            <a:extLst>
              <a:ext uri="{FF2B5EF4-FFF2-40B4-BE49-F238E27FC236}">
                <a16:creationId xmlns:a16="http://schemas.microsoft.com/office/drawing/2014/main" id="{2DBC428A-1A87-4130-8C2D-86AEDCEDD214}"/>
              </a:ext>
            </a:extLst>
          </p:cNvPr>
          <p:cNvCxnSpPr/>
          <p:nvPr/>
        </p:nvCxnSpPr>
        <p:spPr>
          <a:xfrm flipH="1">
            <a:off x="3535644" y="3191323"/>
            <a:ext cx="0" cy="1336721"/>
          </a:xfrm>
          <a:prstGeom prst="line">
            <a:avLst/>
          </a:prstGeom>
          <a:ln cap="rnd" w="3175">
            <a:solidFill>
              <a:schemeClr val="bg1">
                <a:lumMod val="7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直接连接符 83">
            <a:extLst>
              <a:ext uri="{FF2B5EF4-FFF2-40B4-BE49-F238E27FC236}">
                <a16:creationId xmlns:a16="http://schemas.microsoft.com/office/drawing/2014/main" id="{A738902A-8EBE-4538-9AD3-D862A31A45CD}"/>
              </a:ext>
            </a:extLst>
          </p:cNvPr>
          <p:cNvCxnSpPr/>
          <p:nvPr/>
        </p:nvCxnSpPr>
        <p:spPr>
          <a:xfrm flipH="1">
            <a:off x="6096318" y="3191323"/>
            <a:ext cx="0" cy="1336721"/>
          </a:xfrm>
          <a:prstGeom prst="line">
            <a:avLst/>
          </a:prstGeom>
          <a:ln cap="rnd" w="3175">
            <a:solidFill>
              <a:schemeClr val="bg1">
                <a:lumMod val="7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直接连接符 84">
            <a:extLst>
              <a:ext uri="{FF2B5EF4-FFF2-40B4-BE49-F238E27FC236}">
                <a16:creationId xmlns:a16="http://schemas.microsoft.com/office/drawing/2014/main" id="{2C57420C-4E0D-483C-853D-E0AC5C7937E5}"/>
              </a:ext>
            </a:extLst>
          </p:cNvPr>
          <p:cNvCxnSpPr/>
          <p:nvPr/>
        </p:nvCxnSpPr>
        <p:spPr>
          <a:xfrm flipH="1">
            <a:off x="8656992" y="3191323"/>
            <a:ext cx="0" cy="1336721"/>
          </a:xfrm>
          <a:prstGeom prst="line">
            <a:avLst/>
          </a:prstGeom>
          <a:ln cap="rnd" w="3175">
            <a:solidFill>
              <a:schemeClr val="bg1">
                <a:lumMod val="75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9" name="矩形 358">
            <a:extLst>
              <a:ext uri="{FF2B5EF4-FFF2-40B4-BE49-F238E27FC236}">
                <a16:creationId xmlns:a16="http://schemas.microsoft.com/office/drawing/2014/main" id="{0BFDA252-CF8B-42E5-AB7E-6DA52A06F25F}"/>
              </a:ext>
            </a:extLst>
          </p:cNvPr>
          <p:cNvSpPr/>
          <p:nvPr/>
        </p:nvSpPr>
        <p:spPr>
          <a:xfrm>
            <a:off x="1134063" y="3470906"/>
            <a:ext cx="1997724" cy="13106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altLang="en-US" lang="zh-CN" sz="16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在此输入您想要的内容在此输入您想要的内容  在此输入您想要的内容  在此输入您想要的内容  </a:t>
            </a:r>
          </a:p>
        </p:txBody>
      </p:sp>
      <p:sp>
        <p:nvSpPr>
          <p:cNvPr id="360" name="矩形 359">
            <a:extLst>
              <a:ext uri="{FF2B5EF4-FFF2-40B4-BE49-F238E27FC236}">
                <a16:creationId xmlns:a16="http://schemas.microsoft.com/office/drawing/2014/main" id="{BEA2D000-7E7B-47DE-B25C-0641E5008350}"/>
              </a:ext>
            </a:extLst>
          </p:cNvPr>
          <p:cNvSpPr/>
          <p:nvPr/>
        </p:nvSpPr>
        <p:spPr>
          <a:xfrm>
            <a:off x="3871725" y="3470906"/>
            <a:ext cx="2028763" cy="13106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altLang="en-US" lang="zh-CN" sz="16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在此输入您想要的内容在此输入您想要的内容  在此输入您想要的内容  在此输入您想要的内容  </a:t>
            </a:r>
          </a:p>
        </p:txBody>
      </p:sp>
      <p:sp>
        <p:nvSpPr>
          <p:cNvPr id="361" name="矩形 360">
            <a:extLst>
              <a:ext uri="{FF2B5EF4-FFF2-40B4-BE49-F238E27FC236}">
                <a16:creationId xmlns:a16="http://schemas.microsoft.com/office/drawing/2014/main" id="{28F5D7AB-9FB3-4969-B168-EA766AD90488}"/>
              </a:ext>
            </a:extLst>
          </p:cNvPr>
          <p:cNvSpPr/>
          <p:nvPr/>
        </p:nvSpPr>
        <p:spPr>
          <a:xfrm>
            <a:off x="6447829" y="3429000"/>
            <a:ext cx="2028764" cy="13106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altLang="en-US" lang="zh-CN" sz="16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在此输入您想要的内容在此输入您想要的内容  在此输入您想要的内容  在此输入您想要的内容  </a:t>
            </a:r>
          </a:p>
        </p:txBody>
      </p:sp>
      <p:sp>
        <p:nvSpPr>
          <p:cNvPr id="362" name="矩形 361">
            <a:extLst>
              <a:ext uri="{FF2B5EF4-FFF2-40B4-BE49-F238E27FC236}">
                <a16:creationId xmlns:a16="http://schemas.microsoft.com/office/drawing/2014/main" id="{54467956-6CC1-4EE3-8360-7FB5E57B0974}"/>
              </a:ext>
            </a:extLst>
          </p:cNvPr>
          <p:cNvSpPr/>
          <p:nvPr/>
        </p:nvSpPr>
        <p:spPr>
          <a:xfrm>
            <a:off x="8979330" y="3440095"/>
            <a:ext cx="2028764" cy="13106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altLang="en-US" lang="zh-CN" sz="16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在此输入您想要的内容在此输入您想要的内容  在此输入您想要的内容  在此输入您想要的内容  </a:t>
            </a:r>
          </a:p>
        </p:txBody>
      </p:sp>
    </p:spTree>
    <p:extLst>
      <p:ext uri="{BB962C8B-B14F-4D97-AF65-F5344CB8AC3E}">
        <p14:creationId val="1657741107"/>
      </p:ext>
    </p:extLst>
  </p:cSld>
  <p:clrMapOvr>
    <a:masterClrMapping/>
  </p:clrMapOvr>
  <mc:AlternateContent>
    <mc:Choice Requires="p15">
      <p:transition p14:dur="1250" spd="slow">
        <p15:prstTrans prst="peelOff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1250" id="7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fill="hold" grpId="0" id="9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fill="hold" grpId="0" id="13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5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fill="hold" id="17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9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2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1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3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4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5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6" nodeType="afterGroup">
                            <p:stCondLst>
                              <p:cond delay="3250"/>
                            </p:stCondLst>
                            <p:childTnLst>
                              <p:par>
                                <p:cTn fill="hold" grpId="0" id="27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9"/>
                                        <p:tgtEl>
                                          <p:spTgt spid="35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0"/>
                                        <p:tgtEl>
                                          <p:spTgt spid="3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1"/>
                                        <p:tgtEl>
                                          <p:spTgt spid="3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4250"/>
                            </p:stCondLst>
                            <p:childTnLst>
                              <p:par>
                                <p:cTn fill="hold" id="33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5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6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7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38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4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1" nodeType="afterGroup">
                            <p:stCondLst>
                              <p:cond delay="5250"/>
                            </p:stCondLst>
                            <p:childTnLst>
                              <p:par>
                                <p:cTn fill="hold" grpId="0" id="42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44"/>
                                        <p:tgtEl>
                                          <p:spTgt spid="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5" nodeType="afterGroup">
                            <p:stCondLst>
                              <p:cond delay="5750"/>
                            </p:stCondLst>
                            <p:childTnLst>
                              <p:par>
                                <p:cTn fill="hold" id="46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48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49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50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51" nodeType="with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53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4" nodeType="afterGroup">
                            <p:stCondLst>
                              <p:cond delay="6750"/>
                            </p:stCondLst>
                            <p:childTnLst>
                              <p:par>
                                <p:cTn fill="hold" grpId="0" id="55" nodeType="afterEffect" presetClass="entr" presetID="14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randombar(horizontal)" transition="in">
                                      <p:cBhvr>
                                        <p:cTn dur="500" id="57"/>
                                        <p:tgtEl>
                                          <p:spTgt spid="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8" nodeType="afterGroup">
                            <p:stCondLst>
                              <p:cond delay="7250"/>
                            </p:stCondLst>
                            <p:childTnLst>
                              <p:par>
                                <p:cTn fill="hold" id="59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61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62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63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4" nodeType="afterGroup">
                            <p:stCondLst>
                              <p:cond delay="8250"/>
                            </p:stCondLst>
                            <p:childTnLst>
                              <p:par>
                                <p:cTn fill="hold" id="65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67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68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9" nodeType="afterGroup">
                            <p:stCondLst>
                              <p:cond delay="8750"/>
                            </p:stCondLst>
                            <p:childTnLst>
                              <p:par>
                                <p:cTn fill="hold" grpId="0" id="70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72"/>
                                        <p:tgtEl>
                                          <p:spTgt spid="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73"/>
                                        <p:tgtEl>
                                          <p:spTgt spid="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4" nodeType="afterGroup">
                            <p:stCondLst>
                              <p:cond delay="9250"/>
                            </p:stCondLst>
                            <p:childTnLst>
                              <p:par>
                                <p:cTn fill="hold" id="75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7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23"/>
      <p:bldP grpId="0" spid="46"/>
      <p:bldP grpId="0" spid="359"/>
      <p:bldP grpId="0" spid="360"/>
      <p:bldP grpId="0" spid="361"/>
      <p:bldP grpId="0" spid="362"/>
    </p:bldLst>
  </p:timing>
</p:sld>
</file>

<file path=ppt/slides/slide2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9A19A05E-D3FE-4D6E-9620-2E992C29CA28}"/>
              </a:ext>
            </a:extLst>
          </p:cNvPr>
          <p:cNvSpPr/>
          <p:nvPr/>
        </p:nvSpPr>
        <p:spPr>
          <a:xfrm>
            <a:off x="1513489" y="810828"/>
            <a:ext cx="10079420" cy="136634"/>
          </a:xfrm>
          <a:prstGeom prst="rect">
            <a:avLst/>
          </a:prstGeom>
          <a:solidFill>
            <a:srgbClr val="5B72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3" name="椭圆 22">
            <a:extLst>
              <a:ext uri="{FF2B5EF4-FFF2-40B4-BE49-F238E27FC236}">
                <a16:creationId xmlns:a16="http://schemas.microsoft.com/office/drawing/2014/main" id="{4737B946-6685-429C-9828-A42F5F60A523}"/>
              </a:ext>
            </a:extLst>
          </p:cNvPr>
          <p:cNvSpPr/>
          <p:nvPr/>
        </p:nvSpPr>
        <p:spPr>
          <a:xfrm>
            <a:off x="94593" y="57076"/>
            <a:ext cx="1290568" cy="1087090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24" name="组合 23">
            <a:extLst>
              <a:ext uri="{FF2B5EF4-FFF2-40B4-BE49-F238E27FC236}">
                <a16:creationId xmlns:a16="http://schemas.microsoft.com/office/drawing/2014/main" id="{A44451C1-E0E6-4559-AE78-7D78AD0093AE}"/>
              </a:ext>
            </a:extLst>
          </p:cNvPr>
          <p:cNvGrpSpPr/>
          <p:nvPr/>
        </p:nvGrpSpPr>
        <p:grpSpPr>
          <a:xfrm>
            <a:off x="11078559" y="429123"/>
            <a:ext cx="514350" cy="284207"/>
            <a:chOff x="10501313" y="528290"/>
            <a:chExt cx="514350" cy="332185"/>
          </a:xfrm>
          <a:solidFill>
            <a:srgbClr val="5B727D"/>
          </a:solidFill>
        </p:grpSpPr>
        <p:sp>
          <p:nvSpPr>
            <p:cNvPr id="25" name="矩形 24">
              <a:extLst>
                <a:ext uri="{FF2B5EF4-FFF2-40B4-BE49-F238E27FC236}">
                  <a16:creationId xmlns:a16="http://schemas.microsoft.com/office/drawing/2014/main" id="{145D0146-A818-49F4-A62A-8D4F637E36C4}"/>
                </a:ext>
              </a:extLst>
            </p:cNvPr>
            <p:cNvSpPr/>
            <p:nvPr/>
          </p:nvSpPr>
          <p:spPr>
            <a:xfrm>
              <a:off x="10501313" y="700088"/>
              <a:ext cx="102306" cy="160387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  <p:sp>
          <p:nvSpPr>
            <p:cNvPr id="26" name="矩形 25">
              <a:extLst>
                <a:ext uri="{FF2B5EF4-FFF2-40B4-BE49-F238E27FC236}">
                  <a16:creationId xmlns:a16="http://schemas.microsoft.com/office/drawing/2014/main" id="{E25A07AE-151E-431B-BE20-9A0E73694D30}"/>
                </a:ext>
              </a:extLst>
            </p:cNvPr>
            <p:cNvSpPr/>
            <p:nvPr/>
          </p:nvSpPr>
          <p:spPr>
            <a:xfrm>
              <a:off x="10707335" y="597694"/>
              <a:ext cx="102306" cy="26278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  <p:sp>
          <p:nvSpPr>
            <p:cNvPr id="27" name="矩形 26">
              <a:extLst>
                <a:ext uri="{FF2B5EF4-FFF2-40B4-BE49-F238E27FC236}">
                  <a16:creationId xmlns:a16="http://schemas.microsoft.com/office/drawing/2014/main" id="{3FCD4E52-D36C-4027-B580-ECF339E34B12}"/>
                </a:ext>
              </a:extLst>
            </p:cNvPr>
            <p:cNvSpPr/>
            <p:nvPr/>
          </p:nvSpPr>
          <p:spPr>
            <a:xfrm>
              <a:off x="10913357" y="528290"/>
              <a:ext cx="102306" cy="332185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</p:grpSp>
      <p:sp>
        <p:nvSpPr>
          <p:cNvPr id="46" name="矩形 45">
            <a:extLst>
              <a:ext uri="{FF2B5EF4-FFF2-40B4-BE49-F238E27FC236}">
                <a16:creationId xmlns:a16="http://schemas.microsoft.com/office/drawing/2014/main" id="{92DDC215-0E79-4B4C-A0EB-E4352C8F7658}"/>
              </a:ext>
            </a:extLst>
          </p:cNvPr>
          <p:cNvSpPr/>
          <p:nvPr/>
        </p:nvSpPr>
        <p:spPr>
          <a:xfrm>
            <a:off x="1415573" y="371910"/>
            <a:ext cx="1554480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b="1" lang="zh-CN">
                <a:solidFill>
                  <a:srgbClr val="5B727D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项目发展规划</a:t>
            </a:r>
          </a:p>
        </p:txBody>
      </p:sp>
      <p:cxnSp>
        <p:nvCxnSpPr>
          <p:cNvPr id="363" name="直接连接符 362">
            <a:extLst>
              <a:ext uri="{FF2B5EF4-FFF2-40B4-BE49-F238E27FC236}">
                <a16:creationId xmlns:a16="http://schemas.microsoft.com/office/drawing/2014/main" id="{C9407606-196C-4D1F-BF3E-D2346C69947B}"/>
              </a:ext>
            </a:extLst>
          </p:cNvPr>
          <p:cNvCxnSpPr>
            <a:stCxn id="380" idx="1"/>
            <a:endCxn id="368" idx="5"/>
          </p:cNvCxnSpPr>
          <p:nvPr/>
        </p:nvCxnSpPr>
        <p:spPr>
          <a:xfrm flipH="1" flipV="1">
            <a:off x="3799614" y="4084082"/>
            <a:ext cx="390572" cy="851421"/>
          </a:xfrm>
          <a:prstGeom prst="line">
            <a:avLst/>
          </a:prstGeom>
          <a:noFill/>
          <a:ln>
            <a:solidFill>
              <a:srgbClr val="5B727D"/>
            </a:solidFill>
            <a:prstDash val="sysDash"/>
          </a:ln>
          <a:effectLst>
            <a:outerShdw algn="tl" blurRad="190500" dir="2700000" dist="1524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364" name="直接连接符 363">
            <a:extLst>
              <a:ext uri="{FF2B5EF4-FFF2-40B4-BE49-F238E27FC236}">
                <a16:creationId xmlns:a16="http://schemas.microsoft.com/office/drawing/2014/main" id="{01E8AF36-56A8-4616-BE36-9F71ACA52AFF}"/>
              </a:ext>
            </a:extLst>
          </p:cNvPr>
          <p:cNvCxnSpPr>
            <a:stCxn id="380" idx="2"/>
          </p:cNvCxnSpPr>
          <p:nvPr/>
        </p:nvCxnSpPr>
        <p:spPr>
          <a:xfrm flipH="1" flipV="1">
            <a:off x="3089980" y="5324028"/>
            <a:ext cx="938778" cy="6146"/>
          </a:xfrm>
          <a:prstGeom prst="line">
            <a:avLst/>
          </a:prstGeom>
          <a:noFill/>
          <a:ln>
            <a:solidFill>
              <a:srgbClr val="5B727D"/>
            </a:solidFill>
            <a:prstDash val="sysDash"/>
          </a:ln>
          <a:effectLst>
            <a:outerShdw algn="tl" blurRad="190500" dir="2700000" dist="1524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365" name="TextBox 60">
            <a:extLst>
              <a:ext uri="{FF2B5EF4-FFF2-40B4-BE49-F238E27FC236}">
                <a16:creationId xmlns:a16="http://schemas.microsoft.com/office/drawing/2014/main" id="{E6A9C9AA-06F3-4DA8-AE1C-D0F33D0F1D74}"/>
              </a:ext>
            </a:extLst>
          </p:cNvPr>
          <p:cNvSpPr txBox="1"/>
          <p:nvPr/>
        </p:nvSpPr>
        <p:spPr>
          <a:xfrm>
            <a:off x="4612929" y="4044464"/>
            <a:ext cx="2756469" cy="51816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algn="r"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b="1" sz="2000">
                <a:gradFill flip="none" rotWithShape="1">
                  <a:gsLst>
                    <a:gs pos="0">
                      <a:srgbClr val="0A9BE4"/>
                    </a:gs>
                    <a:gs pos="94000">
                      <a:srgbClr val="076EA1"/>
                    </a:gs>
                  </a:gsLst>
                  <a:lin ang="5400000" scaled="0"/>
                </a:gra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pPr algn="ctr"/>
            <a:r>
              <a:rPr altLang="en-US" b="0" lang="zh-CN" sz="2800">
                <a:solidFill>
                  <a:schemeClr val="tx1"/>
                </a:solidFill>
              </a:rPr>
              <a:t>营销推广计划</a:t>
            </a:r>
          </a:p>
        </p:txBody>
      </p:sp>
      <p:grpSp>
        <p:nvGrpSpPr>
          <p:cNvPr id="366" name="组合 365">
            <a:extLst>
              <a:ext uri="{FF2B5EF4-FFF2-40B4-BE49-F238E27FC236}">
                <a16:creationId xmlns:a16="http://schemas.microsoft.com/office/drawing/2014/main" id="{1EDE1725-E8EC-4E98-9E0F-A187573BC8C8}"/>
              </a:ext>
            </a:extLst>
          </p:cNvPr>
          <p:cNvGrpSpPr/>
          <p:nvPr/>
        </p:nvGrpSpPr>
        <p:grpSpPr>
          <a:xfrm>
            <a:off x="2895240" y="3168223"/>
            <a:ext cx="1059540" cy="1072996"/>
            <a:chOff x="2895240" y="3168223"/>
            <a:chExt cx="1059540" cy="1072996"/>
          </a:xfrm>
        </p:grpSpPr>
        <p:sp>
          <p:nvSpPr>
            <p:cNvPr id="367" name="îŝlîďê">
              <a:extLst>
                <a:ext uri="{FF2B5EF4-FFF2-40B4-BE49-F238E27FC236}">
                  <a16:creationId xmlns:a16="http://schemas.microsoft.com/office/drawing/2014/main" id="{153F693C-05EF-4EB0-9D74-C49F6794F20D}"/>
                </a:ext>
              </a:extLst>
            </p:cNvPr>
            <p:cNvSpPr/>
            <p:nvPr/>
          </p:nvSpPr>
          <p:spPr bwMode="auto">
            <a:xfrm>
              <a:off x="2996603" y="3267715"/>
              <a:ext cx="862342" cy="873294"/>
            </a:xfrm>
            <a:prstGeom prst="ellipse">
              <a:avLst/>
            </a:prstGeom>
            <a:solidFill>
              <a:srgbClr val="5B727D"/>
            </a:solidFill>
            <a:ln w="15875">
              <a:noFill/>
            </a:ln>
            <a:effectLst/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none">
              <a:normAutofit/>
            </a:bodyPr>
            <a:lstStyle/>
            <a:p>
              <a:pPr algn="ctr"/>
              <a:r>
                <a:rPr altLang="zh-CN" b="1" lang="en-US" sz="2400">
                  <a:solidFill>
                    <a:schemeClr val="lt1"/>
                  </a:solidFill>
                  <a:latin charset="0" panose="020b0604020202020204" pitchFamily="34" typeface="Arial"/>
                  <a:ea charset="-122" panose="020b0503020204020204" pitchFamily="34" typeface="微软雅黑"/>
                  <a:cs charset="0" panose="020b0604020202020204" pitchFamily="34" typeface="Arial"/>
                </a:rPr>
                <a:t>02</a:t>
              </a:r>
            </a:p>
          </p:txBody>
        </p:sp>
        <p:sp>
          <p:nvSpPr>
            <p:cNvPr id="368" name="îŝlîďê">
              <a:extLst>
                <a:ext uri="{FF2B5EF4-FFF2-40B4-BE49-F238E27FC236}">
                  <a16:creationId xmlns:a16="http://schemas.microsoft.com/office/drawing/2014/main" id="{B870B866-E3A6-40D8-BCC8-BA56F6501EC9}"/>
                </a:ext>
              </a:extLst>
            </p:cNvPr>
            <p:cNvSpPr/>
            <p:nvPr/>
          </p:nvSpPr>
          <p:spPr bwMode="auto">
            <a:xfrm>
              <a:off x="2895240" y="3168223"/>
              <a:ext cx="1059540" cy="1072996"/>
            </a:xfrm>
            <a:prstGeom prst="ellipse">
              <a:avLst/>
            </a:prstGeom>
            <a:noFill/>
            <a:ln>
              <a:solidFill>
                <a:srgbClr val="5B727D"/>
              </a:solidFill>
              <a:prstDash val="sysDash"/>
            </a:ln>
            <a:effectLst>
              <a:outerShdw algn="tl" blurRad="190500" dir="2700000" dist="152400" rotWithShape="0">
                <a:prstClr val="black">
                  <a:alpha val="40000"/>
                </a:prstClr>
              </a:outerShdw>
            </a:effectLst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zh-CN" lang="en-US" sz="2400"/>
            </a:p>
          </p:txBody>
        </p:sp>
      </p:grpSp>
      <p:grpSp>
        <p:nvGrpSpPr>
          <p:cNvPr id="369" name="组合 368">
            <a:extLst>
              <a:ext uri="{FF2B5EF4-FFF2-40B4-BE49-F238E27FC236}">
                <a16:creationId xmlns:a16="http://schemas.microsoft.com/office/drawing/2014/main" id="{074A1E9A-F9F1-4BE9-B60E-0263C4B77438}"/>
              </a:ext>
            </a:extLst>
          </p:cNvPr>
          <p:cNvGrpSpPr/>
          <p:nvPr/>
        </p:nvGrpSpPr>
        <p:grpSpPr>
          <a:xfrm>
            <a:off x="4421088" y="2601066"/>
            <a:ext cx="1298840" cy="1315336"/>
            <a:chOff x="4421088" y="2601066"/>
            <a:chExt cx="1298840" cy="1315336"/>
          </a:xfrm>
        </p:grpSpPr>
        <p:sp>
          <p:nvSpPr>
            <p:cNvPr id="370" name="ísḷiḋé">
              <a:extLst>
                <a:ext uri="{FF2B5EF4-FFF2-40B4-BE49-F238E27FC236}">
                  <a16:creationId xmlns:a16="http://schemas.microsoft.com/office/drawing/2014/main" id="{8ADA6E6D-1239-439E-B728-148BB10B4AC1}"/>
                </a:ext>
              </a:extLst>
            </p:cNvPr>
            <p:cNvSpPr/>
            <p:nvPr/>
          </p:nvSpPr>
          <p:spPr bwMode="auto">
            <a:xfrm>
              <a:off x="4541657" y="2714724"/>
              <a:ext cx="1064965" cy="1080508"/>
            </a:xfrm>
            <a:prstGeom prst="ellipse">
              <a:avLst/>
            </a:prstGeom>
            <a:solidFill>
              <a:schemeClr val="accent3">
                <a:lumMod val="60000"/>
                <a:lumOff val="40000"/>
              </a:schemeClr>
            </a:solidFill>
            <a:ln w="12700">
              <a:miter lim="400000"/>
            </a:ln>
            <a:extLst/>
          </p:spPr>
          <p:txBody>
            <a:bodyPr anchor="ctr"/>
            <a:lstStyle/>
            <a:p>
              <a:pPr algn="ctr"/>
              <a:r>
                <a:rPr altLang="zh-CN" lang="en-US" sz="2400">
                  <a:solidFill>
                    <a:schemeClr val="bg1"/>
                  </a:solidFill>
                  <a:latin charset="0" panose="020b0604020202020204" pitchFamily="34" typeface="Arial"/>
                  <a:ea charset="-122" panose="020b0503020204020204" pitchFamily="34" typeface="微软雅黑"/>
                  <a:cs charset="0" panose="020b0604020202020204" pitchFamily="34" typeface="Arial"/>
                </a:rPr>
                <a:t>03</a:t>
              </a:r>
            </a:p>
          </p:txBody>
        </p:sp>
        <p:sp>
          <p:nvSpPr>
            <p:cNvPr id="371" name="îŝlîďê">
              <a:extLst>
                <a:ext uri="{FF2B5EF4-FFF2-40B4-BE49-F238E27FC236}">
                  <a16:creationId xmlns:a16="http://schemas.microsoft.com/office/drawing/2014/main" id="{FC78E63E-762A-4F77-9D7B-EEEBC1BCBDD3}"/>
                </a:ext>
              </a:extLst>
            </p:cNvPr>
            <p:cNvSpPr/>
            <p:nvPr/>
          </p:nvSpPr>
          <p:spPr bwMode="auto">
            <a:xfrm>
              <a:off x="4421088" y="2601066"/>
              <a:ext cx="1298840" cy="1315336"/>
            </a:xfrm>
            <a:prstGeom prst="ellipse">
              <a:avLst/>
            </a:prstGeom>
            <a:noFill/>
            <a:ln>
              <a:solidFill>
                <a:srgbClr val="5B727D"/>
              </a:solidFill>
              <a:prstDash val="sysDash"/>
            </a:ln>
            <a:effectLst>
              <a:outerShdw algn="tl" blurRad="190500" dir="2700000" dist="152400" rotWithShape="0">
                <a:prstClr val="black">
                  <a:alpha val="40000"/>
                </a:prstClr>
              </a:outerShdw>
            </a:effectLst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zh-CN" lang="en-US" sz="2400"/>
            </a:p>
          </p:txBody>
        </p:sp>
      </p:grpSp>
      <p:grpSp>
        <p:nvGrpSpPr>
          <p:cNvPr id="372" name="组合 371">
            <a:extLst>
              <a:ext uri="{FF2B5EF4-FFF2-40B4-BE49-F238E27FC236}">
                <a16:creationId xmlns:a16="http://schemas.microsoft.com/office/drawing/2014/main" id="{A4E322EB-CDE5-4BAF-806D-C9C5A61FA1AE}"/>
              </a:ext>
            </a:extLst>
          </p:cNvPr>
          <p:cNvGrpSpPr/>
          <p:nvPr/>
        </p:nvGrpSpPr>
        <p:grpSpPr>
          <a:xfrm>
            <a:off x="5969366" y="1402378"/>
            <a:ext cx="1936384" cy="1960978"/>
            <a:chOff x="5969366" y="1402378"/>
            <a:chExt cx="1936384" cy="1960978"/>
          </a:xfrm>
        </p:grpSpPr>
        <p:sp>
          <p:nvSpPr>
            <p:cNvPr id="373" name="îṧḻîḑè">
              <a:extLst>
                <a:ext uri="{FF2B5EF4-FFF2-40B4-BE49-F238E27FC236}">
                  <a16:creationId xmlns:a16="http://schemas.microsoft.com/office/drawing/2014/main" id="{55FD9D3D-DAF4-40FE-BDEA-C6BCD80A6D62}"/>
                </a:ext>
              </a:extLst>
            </p:cNvPr>
            <p:cNvSpPr/>
            <p:nvPr/>
          </p:nvSpPr>
          <p:spPr bwMode="auto">
            <a:xfrm>
              <a:off x="6122030" y="1536201"/>
              <a:ext cx="1672093" cy="169333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  <a:extLst/>
          </p:spPr>
          <p:txBody>
            <a:bodyPr anchor="ctr" bIns="46800" lIns="90000" rIns="90000" tIns="46800" wrap="none">
              <a:normAutofit/>
            </a:bodyPr>
            <a:lstStyle/>
            <a:p>
              <a:pPr algn="ctr" defTabSz="1151648" eaLnBrk="1" fontAlgn="auto" hangingPunct="1" indent="0" latinLnBrk="0" lvl="0" marL="0" marR="0" rtl="0"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altLang="zh-CN" lang="en-US" sz="4000">
                  <a:solidFill>
                    <a:srgbClr val="FFFFFF"/>
                  </a:solidFill>
                  <a:latin charset="0" panose="020b0604020202020204" pitchFamily="34" typeface="Arial"/>
                  <a:ea charset="-122" panose="020b0503020204020204" pitchFamily="34" typeface="微软雅黑"/>
                  <a:cs charset="0" panose="020b0604020202020204" pitchFamily="34" typeface="Arial"/>
                </a:rPr>
                <a:t>04</a:t>
              </a:r>
            </a:p>
          </p:txBody>
        </p:sp>
        <p:sp>
          <p:nvSpPr>
            <p:cNvPr id="374" name="îŝlîďê">
              <a:extLst>
                <a:ext uri="{FF2B5EF4-FFF2-40B4-BE49-F238E27FC236}">
                  <a16:creationId xmlns:a16="http://schemas.microsoft.com/office/drawing/2014/main" id="{E7E59C54-5583-4476-A0B5-CFCB323C487F}"/>
                </a:ext>
              </a:extLst>
            </p:cNvPr>
            <p:cNvSpPr/>
            <p:nvPr/>
          </p:nvSpPr>
          <p:spPr bwMode="auto">
            <a:xfrm>
              <a:off x="5969366" y="1402378"/>
              <a:ext cx="1936384" cy="1960978"/>
            </a:xfrm>
            <a:prstGeom prst="ellipse">
              <a:avLst/>
            </a:prstGeom>
            <a:noFill/>
            <a:ln>
              <a:solidFill>
                <a:srgbClr val="5B727D"/>
              </a:solidFill>
              <a:prstDash val="sysDash"/>
            </a:ln>
            <a:effectLst>
              <a:outerShdw algn="tl" blurRad="190500" dir="2700000" dist="152400" rotWithShape="0">
                <a:prstClr val="black">
                  <a:alpha val="40000"/>
                </a:prstClr>
              </a:outerShdw>
            </a:effectLst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zh-CN" lang="en-US" sz="2400"/>
            </a:p>
          </p:txBody>
        </p:sp>
      </p:grpSp>
      <p:grpSp>
        <p:nvGrpSpPr>
          <p:cNvPr id="375" name="组合 374">
            <a:extLst>
              <a:ext uri="{FF2B5EF4-FFF2-40B4-BE49-F238E27FC236}">
                <a16:creationId xmlns:a16="http://schemas.microsoft.com/office/drawing/2014/main" id="{357633A3-B214-4FA5-9AC8-C6ACFB2AFB50}"/>
              </a:ext>
            </a:extLst>
          </p:cNvPr>
          <p:cNvGrpSpPr/>
          <p:nvPr/>
        </p:nvGrpSpPr>
        <p:grpSpPr>
          <a:xfrm>
            <a:off x="7632652" y="3124200"/>
            <a:ext cx="1661686" cy="1682792"/>
            <a:chOff x="7632652" y="3124200"/>
            <a:chExt cx="1661686" cy="1682792"/>
          </a:xfrm>
        </p:grpSpPr>
        <p:sp>
          <p:nvSpPr>
            <p:cNvPr id="376" name="ísļiḓè">
              <a:extLst>
                <a:ext uri="{FF2B5EF4-FFF2-40B4-BE49-F238E27FC236}">
                  <a16:creationId xmlns:a16="http://schemas.microsoft.com/office/drawing/2014/main" id="{ABCEB65E-2003-48FF-B845-4DD109596B3D}"/>
                </a:ext>
              </a:extLst>
            </p:cNvPr>
            <p:cNvSpPr/>
            <p:nvPr/>
          </p:nvSpPr>
          <p:spPr bwMode="auto">
            <a:xfrm>
              <a:off x="7782143" y="3275589"/>
              <a:ext cx="1362704" cy="1380014"/>
            </a:xfrm>
            <a:prstGeom prst="ellipse">
              <a:avLst/>
            </a:prstGeom>
            <a:solidFill>
              <a:srgbClr val="5B727D"/>
            </a:solidFill>
            <a:ln w="15875">
              <a:noFill/>
            </a:ln>
            <a:effectLst/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none">
              <a:normAutofit/>
            </a:bodyPr>
            <a:lstStyle/>
            <a:p>
              <a:pPr algn="ctr"/>
              <a:r>
                <a:rPr altLang="zh-CN" b="1" lang="en-US" sz="2400">
                  <a:solidFill>
                    <a:schemeClr val="lt1"/>
                  </a:solidFill>
                  <a:latin charset="0" panose="020b0604020202020204" pitchFamily="34" typeface="Arial"/>
                  <a:ea charset="-122" panose="020b0503020204020204" pitchFamily="34" typeface="微软雅黑"/>
                  <a:cs charset="0" panose="020b0604020202020204" pitchFamily="34" typeface="Arial"/>
                </a:rPr>
                <a:t>05</a:t>
              </a:r>
            </a:p>
          </p:txBody>
        </p:sp>
        <p:sp>
          <p:nvSpPr>
            <p:cNvPr id="377" name="îŝlîďê">
              <a:extLst>
                <a:ext uri="{FF2B5EF4-FFF2-40B4-BE49-F238E27FC236}">
                  <a16:creationId xmlns:a16="http://schemas.microsoft.com/office/drawing/2014/main" id="{DC768411-AC32-4B71-86F2-B187BF7D6C45}"/>
                </a:ext>
              </a:extLst>
            </p:cNvPr>
            <p:cNvSpPr/>
            <p:nvPr/>
          </p:nvSpPr>
          <p:spPr bwMode="auto">
            <a:xfrm>
              <a:off x="7632652" y="3124200"/>
              <a:ext cx="1661686" cy="1682792"/>
            </a:xfrm>
            <a:prstGeom prst="ellipse">
              <a:avLst/>
            </a:prstGeom>
            <a:noFill/>
            <a:ln>
              <a:solidFill>
                <a:srgbClr val="5B727D"/>
              </a:solidFill>
              <a:prstDash val="sysDash"/>
            </a:ln>
            <a:effectLst>
              <a:outerShdw algn="tl" blurRad="190500" dir="2700000" dist="152400" rotWithShape="0">
                <a:prstClr val="black">
                  <a:alpha val="40000"/>
                </a:prstClr>
              </a:outerShdw>
            </a:effectLst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zh-CN" lang="en-US" sz="2400"/>
            </a:p>
          </p:txBody>
        </p:sp>
      </p:grpSp>
      <p:grpSp>
        <p:nvGrpSpPr>
          <p:cNvPr id="378" name="组合 377">
            <a:extLst>
              <a:ext uri="{FF2B5EF4-FFF2-40B4-BE49-F238E27FC236}">
                <a16:creationId xmlns:a16="http://schemas.microsoft.com/office/drawing/2014/main" id="{DF83459B-2362-4D37-A757-2323B45E1BE0}"/>
              </a:ext>
            </a:extLst>
          </p:cNvPr>
          <p:cNvGrpSpPr/>
          <p:nvPr/>
        </p:nvGrpSpPr>
        <p:grpSpPr>
          <a:xfrm>
            <a:off x="4028758" y="4772025"/>
            <a:ext cx="1102296" cy="1116298"/>
            <a:chOff x="4028758" y="4772025"/>
            <a:chExt cx="1102296" cy="1116298"/>
          </a:xfrm>
        </p:grpSpPr>
        <p:sp>
          <p:nvSpPr>
            <p:cNvPr id="379" name="iṧlîḑê">
              <a:extLst>
                <a:ext uri="{FF2B5EF4-FFF2-40B4-BE49-F238E27FC236}">
                  <a16:creationId xmlns:a16="http://schemas.microsoft.com/office/drawing/2014/main" id="{0DDAA1E7-6367-478D-A0A8-F1901C6C4675}"/>
                </a:ext>
              </a:extLst>
            </p:cNvPr>
            <p:cNvSpPr/>
            <p:nvPr/>
          </p:nvSpPr>
          <p:spPr bwMode="auto">
            <a:xfrm>
              <a:off x="4120793" y="4853861"/>
              <a:ext cx="928540" cy="940334"/>
            </a:xfrm>
            <a:prstGeom prst="ellipse">
              <a:avLst/>
            </a:prstGeom>
            <a:solidFill>
              <a:srgbClr val="C9C9C9"/>
            </a:solidFill>
            <a:ln w="15875">
              <a:noFill/>
            </a:ln>
            <a:effectLst/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 wrap="none">
              <a:normAutofit/>
            </a:bodyPr>
            <a:lstStyle/>
            <a:p>
              <a:pPr algn="ctr"/>
              <a:r>
                <a:rPr altLang="zh-CN" b="1" lang="en-US" sz="2400">
                  <a:solidFill>
                    <a:schemeClr val="lt1"/>
                  </a:solidFill>
                  <a:latin charset="0" panose="020b0604020202020204" pitchFamily="34" typeface="Arial"/>
                  <a:ea charset="-122" panose="020b0503020204020204" pitchFamily="34" typeface="微软雅黑"/>
                  <a:cs charset="0" panose="020b0604020202020204" pitchFamily="34" typeface="Arial"/>
                </a:rPr>
                <a:t>01</a:t>
              </a:r>
            </a:p>
          </p:txBody>
        </p:sp>
        <p:sp>
          <p:nvSpPr>
            <p:cNvPr id="380" name="îŝlîďê">
              <a:extLst>
                <a:ext uri="{FF2B5EF4-FFF2-40B4-BE49-F238E27FC236}">
                  <a16:creationId xmlns:a16="http://schemas.microsoft.com/office/drawing/2014/main" id="{4EB9D72C-3281-4E88-8561-E5AC1983E2B6}"/>
                </a:ext>
              </a:extLst>
            </p:cNvPr>
            <p:cNvSpPr/>
            <p:nvPr/>
          </p:nvSpPr>
          <p:spPr bwMode="auto">
            <a:xfrm>
              <a:off x="4028758" y="4772025"/>
              <a:ext cx="1102296" cy="1116298"/>
            </a:xfrm>
            <a:prstGeom prst="ellipse">
              <a:avLst/>
            </a:prstGeom>
            <a:noFill/>
            <a:ln>
              <a:solidFill>
                <a:srgbClr val="5B727D"/>
              </a:solidFill>
              <a:prstDash val="sysDash"/>
            </a:ln>
            <a:effectLst>
              <a:outerShdw algn="tl" blurRad="190500" dir="2700000" dist="152400" rotWithShape="0">
                <a:prstClr val="black">
                  <a:alpha val="40000"/>
                </a:prstClr>
              </a:outerShdw>
            </a:effectLst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zh-CN" lang="en-US" sz="2400"/>
            </a:p>
          </p:txBody>
        </p:sp>
      </p:grpSp>
      <p:sp>
        <p:nvSpPr>
          <p:cNvPr id="381" name="TextBox 34">
            <a:extLst>
              <a:ext uri="{FF2B5EF4-FFF2-40B4-BE49-F238E27FC236}">
                <a16:creationId xmlns:a16="http://schemas.microsoft.com/office/drawing/2014/main" id="{CA600F0F-E96F-4E66-A403-67A984699F67}"/>
              </a:ext>
            </a:extLst>
          </p:cNvPr>
          <p:cNvSpPr txBox="1"/>
          <p:nvPr/>
        </p:nvSpPr>
        <p:spPr>
          <a:xfrm>
            <a:off x="700090" y="5170139"/>
            <a:ext cx="2380006" cy="3048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just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/>
              <a:t>利用股东人脉做好圈层营销</a:t>
            </a:r>
          </a:p>
        </p:txBody>
      </p:sp>
      <p:sp>
        <p:nvSpPr>
          <p:cNvPr id="382" name="TextBox 35">
            <a:extLst>
              <a:ext uri="{FF2B5EF4-FFF2-40B4-BE49-F238E27FC236}">
                <a16:creationId xmlns:a16="http://schemas.microsoft.com/office/drawing/2014/main" id="{C896E424-50BA-48CD-8B04-DB3EC03DCFB9}"/>
              </a:ext>
            </a:extLst>
          </p:cNvPr>
          <p:cNvSpPr txBox="1"/>
          <p:nvPr/>
        </p:nvSpPr>
        <p:spPr>
          <a:xfrm>
            <a:off x="922322" y="3396585"/>
            <a:ext cx="2166529" cy="3048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just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/>
              <a:t>中高端楼盘的电梯广告</a:t>
            </a:r>
          </a:p>
        </p:txBody>
      </p:sp>
      <p:sp>
        <p:nvSpPr>
          <p:cNvPr id="383" name="TextBox 36">
            <a:extLst>
              <a:ext uri="{FF2B5EF4-FFF2-40B4-BE49-F238E27FC236}">
                <a16:creationId xmlns:a16="http://schemas.microsoft.com/office/drawing/2014/main" id="{01768217-4B9E-4C29-A477-5C5B8C6586D4}"/>
              </a:ext>
            </a:extLst>
          </p:cNvPr>
          <p:cNvSpPr txBox="1"/>
          <p:nvPr/>
        </p:nvSpPr>
        <p:spPr>
          <a:xfrm>
            <a:off x="2996603" y="2191257"/>
            <a:ext cx="2380006" cy="3048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just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/>
              <a:t>租用繁华路口巨幅广告牌</a:t>
            </a:r>
          </a:p>
        </p:txBody>
      </p:sp>
      <p:sp>
        <p:nvSpPr>
          <p:cNvPr id="384" name="TextBox 37">
            <a:extLst>
              <a:ext uri="{FF2B5EF4-FFF2-40B4-BE49-F238E27FC236}">
                <a16:creationId xmlns:a16="http://schemas.microsoft.com/office/drawing/2014/main" id="{F98C134D-F216-404D-B157-BDB938CDCBF2}"/>
              </a:ext>
            </a:extLst>
          </p:cNvPr>
          <p:cNvSpPr txBox="1"/>
          <p:nvPr/>
        </p:nvSpPr>
        <p:spPr>
          <a:xfrm>
            <a:off x="8128808" y="1975800"/>
            <a:ext cx="2692165" cy="3048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just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/>
              <a:t>有计划的进行加油站宣传</a:t>
            </a:r>
          </a:p>
        </p:txBody>
      </p:sp>
      <p:sp>
        <p:nvSpPr>
          <p:cNvPr id="385" name="TextBox 38">
            <a:extLst>
              <a:ext uri="{FF2B5EF4-FFF2-40B4-BE49-F238E27FC236}">
                <a16:creationId xmlns:a16="http://schemas.microsoft.com/office/drawing/2014/main" id="{D84DF62D-C0B9-47CD-A6F5-11D487E03177}"/>
              </a:ext>
            </a:extLst>
          </p:cNvPr>
          <p:cNvSpPr txBox="1"/>
          <p:nvPr/>
        </p:nvSpPr>
        <p:spPr>
          <a:xfrm>
            <a:off x="9322923" y="3429000"/>
            <a:ext cx="2347093" cy="3048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just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/>
              <a:t>和高端消费场所相互合作</a:t>
            </a:r>
          </a:p>
        </p:txBody>
      </p:sp>
      <p:sp>
        <p:nvSpPr>
          <p:cNvPr id="386" name="TextBox 39">
            <a:extLst>
              <a:ext uri="{FF2B5EF4-FFF2-40B4-BE49-F238E27FC236}">
                <a16:creationId xmlns:a16="http://schemas.microsoft.com/office/drawing/2014/main" id="{ACBEEB4E-5543-40FF-88A2-3EE863E6E32C}"/>
              </a:ext>
            </a:extLst>
          </p:cNvPr>
          <p:cNvSpPr txBox="1"/>
          <p:nvPr/>
        </p:nvSpPr>
        <p:spPr>
          <a:xfrm>
            <a:off x="8696335" y="5218826"/>
            <a:ext cx="2692165" cy="3048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 algn="just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/>
              <a:t>定期举办豪车展览扩大知名度</a:t>
            </a:r>
          </a:p>
        </p:txBody>
      </p:sp>
      <p:cxnSp>
        <p:nvCxnSpPr>
          <p:cNvPr id="387" name="直接连接符 386">
            <a:extLst>
              <a:ext uri="{FF2B5EF4-FFF2-40B4-BE49-F238E27FC236}">
                <a16:creationId xmlns:a16="http://schemas.microsoft.com/office/drawing/2014/main" id="{F3709AE6-C0AF-48D4-ACB8-9F0B580F2DA1}"/>
              </a:ext>
            </a:extLst>
          </p:cNvPr>
          <p:cNvCxnSpPr>
            <a:stCxn id="368" idx="6"/>
            <a:endCxn id="371" idx="3"/>
          </p:cNvCxnSpPr>
          <p:nvPr/>
        </p:nvCxnSpPr>
        <p:spPr>
          <a:xfrm>
            <a:off x="3954780" y="3704721"/>
            <a:ext cx="656519" cy="19055"/>
          </a:xfrm>
          <a:prstGeom prst="line">
            <a:avLst/>
          </a:prstGeom>
          <a:noFill/>
          <a:ln>
            <a:solidFill>
              <a:srgbClr val="5B727D"/>
            </a:solidFill>
            <a:prstDash val="sysDash"/>
          </a:ln>
          <a:effectLst>
            <a:outerShdw algn="tl" blurRad="190500" dir="2700000" dist="1524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388" name="直接连接符 387">
            <a:extLst>
              <a:ext uri="{FF2B5EF4-FFF2-40B4-BE49-F238E27FC236}">
                <a16:creationId xmlns:a16="http://schemas.microsoft.com/office/drawing/2014/main" id="{75F02432-2544-4FE1-8DA9-BA9C67620144}"/>
              </a:ext>
            </a:extLst>
          </p:cNvPr>
          <p:cNvCxnSpPr>
            <a:stCxn id="371" idx="6"/>
            <a:endCxn id="374" idx="2"/>
          </p:cNvCxnSpPr>
          <p:nvPr/>
        </p:nvCxnSpPr>
        <p:spPr>
          <a:xfrm flipV="1">
            <a:off x="5719928" y="2382867"/>
            <a:ext cx="249438" cy="875867"/>
          </a:xfrm>
          <a:prstGeom prst="line">
            <a:avLst/>
          </a:prstGeom>
          <a:noFill/>
          <a:ln>
            <a:solidFill>
              <a:srgbClr val="5B727D"/>
            </a:solidFill>
            <a:prstDash val="sysDash"/>
          </a:ln>
          <a:effectLst>
            <a:outerShdw algn="tl" blurRad="190500" dir="2700000" dist="1524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389" name="直接连接符 388">
            <a:extLst>
              <a:ext uri="{FF2B5EF4-FFF2-40B4-BE49-F238E27FC236}">
                <a16:creationId xmlns:a16="http://schemas.microsoft.com/office/drawing/2014/main" id="{D59202A2-5C55-4FC6-BC99-748B42D52D1F}"/>
              </a:ext>
            </a:extLst>
          </p:cNvPr>
          <p:cNvCxnSpPr>
            <a:stCxn id="374" idx="6"/>
            <a:endCxn id="377" idx="0"/>
          </p:cNvCxnSpPr>
          <p:nvPr/>
        </p:nvCxnSpPr>
        <p:spPr>
          <a:xfrm>
            <a:off x="7905750" y="2382867"/>
            <a:ext cx="557745" cy="741333"/>
          </a:xfrm>
          <a:prstGeom prst="line">
            <a:avLst/>
          </a:prstGeom>
          <a:noFill/>
          <a:ln>
            <a:solidFill>
              <a:srgbClr val="5B727D"/>
            </a:solidFill>
            <a:prstDash val="sysDash"/>
          </a:ln>
          <a:effectLst>
            <a:outerShdw algn="tl" blurRad="190500" dir="2700000" dist="1524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390" name="直接连接符 389">
            <a:extLst>
              <a:ext uri="{FF2B5EF4-FFF2-40B4-BE49-F238E27FC236}">
                <a16:creationId xmlns:a16="http://schemas.microsoft.com/office/drawing/2014/main" id="{B0819573-4773-442A-8005-D5066BF2AB5D}"/>
              </a:ext>
            </a:extLst>
          </p:cNvPr>
          <p:cNvCxnSpPr>
            <a:stCxn id="394" idx="6"/>
          </p:cNvCxnSpPr>
          <p:nvPr/>
        </p:nvCxnSpPr>
        <p:spPr>
          <a:xfrm>
            <a:off x="7720420" y="5424464"/>
            <a:ext cx="895860" cy="1"/>
          </a:xfrm>
          <a:prstGeom prst="line">
            <a:avLst/>
          </a:prstGeom>
          <a:noFill/>
          <a:ln>
            <a:solidFill>
              <a:srgbClr val="5B727D"/>
            </a:solidFill>
            <a:prstDash val="sysDash"/>
          </a:ln>
          <a:effectLst>
            <a:outerShdw algn="tl" blurRad="190500" dir="2700000" dist="1524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391" name="直接连接符 390">
            <a:extLst>
              <a:ext uri="{FF2B5EF4-FFF2-40B4-BE49-F238E27FC236}">
                <a16:creationId xmlns:a16="http://schemas.microsoft.com/office/drawing/2014/main" id="{2075F9CB-3E7C-429F-AA82-AF5D5F93FC9F}"/>
              </a:ext>
            </a:extLst>
          </p:cNvPr>
          <p:cNvCxnSpPr>
            <a:stCxn id="377" idx="4"/>
            <a:endCxn id="394" idx="6"/>
          </p:cNvCxnSpPr>
          <p:nvPr/>
        </p:nvCxnSpPr>
        <p:spPr>
          <a:xfrm flipH="1">
            <a:off x="7720420" y="4806992"/>
            <a:ext cx="743075" cy="617472"/>
          </a:xfrm>
          <a:prstGeom prst="line">
            <a:avLst/>
          </a:prstGeom>
          <a:noFill/>
          <a:ln>
            <a:solidFill>
              <a:srgbClr val="5B727D"/>
            </a:solidFill>
            <a:prstDash val="sysDash"/>
          </a:ln>
          <a:effectLst>
            <a:outerShdw algn="tl" blurRad="190500" dir="2700000" dist="1524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pSp>
        <p:nvGrpSpPr>
          <p:cNvPr id="392" name="组合 391">
            <a:extLst>
              <a:ext uri="{FF2B5EF4-FFF2-40B4-BE49-F238E27FC236}">
                <a16:creationId xmlns:a16="http://schemas.microsoft.com/office/drawing/2014/main" id="{1B0E13D5-1252-46C6-9864-8EC84A9FAFE9}"/>
              </a:ext>
            </a:extLst>
          </p:cNvPr>
          <p:cNvGrpSpPr/>
          <p:nvPr/>
        </p:nvGrpSpPr>
        <p:grpSpPr>
          <a:xfrm>
            <a:off x="6356664" y="4733925"/>
            <a:ext cx="1363756" cy="1381078"/>
            <a:chOff x="6356664" y="4733925"/>
            <a:chExt cx="1363756" cy="1381078"/>
          </a:xfrm>
        </p:grpSpPr>
        <p:sp>
          <p:nvSpPr>
            <p:cNvPr id="393" name="îṡļíḋé">
              <a:extLst>
                <a:ext uri="{FF2B5EF4-FFF2-40B4-BE49-F238E27FC236}">
                  <a16:creationId xmlns:a16="http://schemas.microsoft.com/office/drawing/2014/main" id="{BE416705-F5E0-4C72-9A3B-470007F83F79}"/>
                </a:ext>
              </a:extLst>
            </p:cNvPr>
            <p:cNvSpPr/>
            <p:nvPr/>
          </p:nvSpPr>
          <p:spPr bwMode="auto">
            <a:xfrm>
              <a:off x="6486856" y="4865771"/>
              <a:ext cx="1103372" cy="1117387"/>
            </a:xfrm>
            <a:prstGeom prst="ellipse">
              <a:avLst/>
            </a:prstGeom>
            <a:solidFill>
              <a:schemeClr val="accent3"/>
            </a:solidFill>
            <a:ln w="12700">
              <a:miter lim="400000"/>
            </a:ln>
            <a:extLst/>
          </p:spPr>
          <p:txBody>
            <a:bodyPr anchor="ctr"/>
            <a:lstStyle/>
            <a:p>
              <a:pPr algn="ctr"/>
              <a:r>
                <a:rPr altLang="zh-CN" lang="en-US" sz="2400">
                  <a:solidFill>
                    <a:schemeClr val="bg1"/>
                  </a:solidFill>
                  <a:latin charset="0" panose="020b0604020202020204" pitchFamily="34" typeface="Arial"/>
                  <a:ea charset="-122" panose="020b0503020204020204" pitchFamily="34" typeface="微软雅黑"/>
                  <a:cs charset="0" panose="020b0604020202020204" pitchFamily="34" typeface="Arial"/>
                </a:rPr>
                <a:t>06</a:t>
              </a:r>
            </a:p>
          </p:txBody>
        </p:sp>
        <p:sp>
          <p:nvSpPr>
            <p:cNvPr id="394" name="îŝlîďê">
              <a:extLst>
                <a:ext uri="{FF2B5EF4-FFF2-40B4-BE49-F238E27FC236}">
                  <a16:creationId xmlns:a16="http://schemas.microsoft.com/office/drawing/2014/main" id="{EA6EF20D-5D1B-4191-A3E3-3FEEB4570F7D}"/>
                </a:ext>
              </a:extLst>
            </p:cNvPr>
            <p:cNvSpPr/>
            <p:nvPr/>
          </p:nvSpPr>
          <p:spPr bwMode="auto">
            <a:xfrm>
              <a:off x="6356664" y="4733925"/>
              <a:ext cx="1363756" cy="1381078"/>
            </a:xfrm>
            <a:prstGeom prst="ellipse">
              <a:avLst/>
            </a:prstGeom>
            <a:noFill/>
            <a:ln>
              <a:solidFill>
                <a:srgbClr val="5B727D"/>
              </a:solidFill>
              <a:prstDash val="sysDash"/>
            </a:ln>
            <a:effectLst>
              <a:outerShdw algn="tl" blurRad="190500" dir="2700000" dist="152400" rotWithShape="0">
                <a:prstClr val="black">
                  <a:alpha val="40000"/>
                </a:prstClr>
              </a:outerShdw>
            </a:effectLst>
            <a:ex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zh-CN" lang="en-US" sz="2400"/>
            </a:p>
          </p:txBody>
        </p:sp>
      </p:grpSp>
    </p:spTree>
    <p:extLst>
      <p:ext uri="{BB962C8B-B14F-4D97-AF65-F5344CB8AC3E}">
        <p14:creationId val="2653004263"/>
      </p:ext>
    </p:extLst>
  </p:cSld>
  <p:clrMapOvr>
    <a:masterClrMapping/>
  </p:clrMapOvr>
  <mc:AlternateContent>
    <mc:Choice Requires="p15">
      <p:transition p14:dur="1250" spd="slow">
        <p15:prstTrans prst="peelOff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1250" id="7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fill="hold" grpId="0" id="9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fill="hold" grpId="0" id="13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5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fill="hold" id="17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9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2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1" nodeType="afterGroup">
                            <p:stCondLst>
                              <p:cond delay="2750"/>
                            </p:stCondLst>
                            <p:childTnLst>
                              <p:par>
                                <p:cTn fill="hold" grpId="0" id="22" nodeType="afterEffect" presetClass="entr" presetID="2" presetSubtype="4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4"/>
                                        <p:tgtEl>
                                          <p:spTgt spid="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5"/>
                                        <p:tgtEl>
                                          <p:spTgt spid="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6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id="27" nodeType="afterEffect" presetClass="entr" presetID="15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29"/>
                                        <p:tgtEl>
                                          <p:spTgt spid="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0"/>
                                        <p:tgtEl>
                                          <p:spTgt spid="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1"/>
                                        <p:tgtEl>
                                          <p:spTgt spid="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#ppt_x+(cos(-2*pi*(1-$))*-#ppt_x-sin(-2*pi*(1-$))*(1-#ppt_y))*(1-$)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2"/>
                                        <p:tgtEl>
                                          <p:spTgt spid="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+(sin(-2*pi*(1-$))*-#ppt_x+cos(-2*pi*(1-$))*(1-#ppt_y))*(1-$)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33" nodeType="withEffect" presetClass="entr" presetID="15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35"/>
                                        <p:tgtEl>
                                          <p:spTgt spid="3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6"/>
                                        <p:tgtEl>
                                          <p:spTgt spid="3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7"/>
                                        <p:tgtEl>
                                          <p:spTgt spid="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#ppt_x+(cos(-2*pi*(1-$))*-#ppt_x-sin(-2*pi*(1-$))*(1-#ppt_y))*(1-$)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8"/>
                                        <p:tgtEl>
                                          <p:spTgt spid="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+(sin(-2*pi*(1-$))*-#ppt_x+cos(-2*pi*(1-$))*(1-#ppt_y))*(1-$)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39" nodeType="withEffect" presetClass="entr" presetID="15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41"/>
                                        <p:tgtEl>
                                          <p:spTgt spid="3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2"/>
                                        <p:tgtEl>
                                          <p:spTgt spid="3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3"/>
                                        <p:tgtEl>
                                          <p:spTgt spid="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#ppt_x+(cos(-2*pi*(1-$))*-#ppt_x-sin(-2*pi*(1-$))*(1-#ppt_y))*(1-$)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4"/>
                                        <p:tgtEl>
                                          <p:spTgt spid="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+(sin(-2*pi*(1-$))*-#ppt_x+cos(-2*pi*(1-$))*(1-#ppt_y))*(1-$)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45" nodeType="withEffect" presetClass="entr" presetID="15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47"/>
                                        <p:tgtEl>
                                          <p:spTgt spid="3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8"/>
                                        <p:tgtEl>
                                          <p:spTgt spid="3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9"/>
                                        <p:tgtEl>
                                          <p:spTgt spid="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#ppt_x+(cos(-2*pi*(1-$))*-#ppt_x-sin(-2*pi*(1-$))*(1-#ppt_y))*(1-$)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50"/>
                                        <p:tgtEl>
                                          <p:spTgt spid="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+(sin(-2*pi*(1-$))*-#ppt_x+cos(-2*pi*(1-$))*(1-#ppt_y))*(1-$)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51" nodeType="withEffect" presetClass="entr" presetID="15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53"/>
                                        <p:tgtEl>
                                          <p:spTgt spid="3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54"/>
                                        <p:tgtEl>
                                          <p:spTgt spid="3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55"/>
                                        <p:tgtEl>
                                          <p:spTgt spid="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#ppt_x+(cos(-2*pi*(1-$))*-#ppt_x-sin(-2*pi*(1-$))*(1-#ppt_y))*(1-$)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56"/>
                                        <p:tgtEl>
                                          <p:spTgt spid="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+(sin(-2*pi*(1-$))*-#ppt_x+cos(-2*pi*(1-$))*(1-#ppt_y))*(1-$)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57" nodeType="withEffect" presetClass="entr" presetID="15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59"/>
                                        <p:tgtEl>
                                          <p:spTgt spid="3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60"/>
                                        <p:tgtEl>
                                          <p:spTgt spid="3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61"/>
                                        <p:tgtEl>
                                          <p:spTgt spid="3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fmla="#ppt_x+(cos(-2*pi*(1-$))*-#ppt_x-sin(-2*pi*(1-$))*(1-#ppt_y))*(1-$)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62"/>
                                        <p:tgtEl>
                                          <p:spTgt spid="3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fmla="#ppt_y+(sin(-2*pi*(1-$))*-#ppt_x+cos(-2*pi*(1-$))*(1-#ppt_y))*(1-$)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3" nodeType="afterGroup">
                            <p:stCondLst>
                              <p:cond delay="4750"/>
                            </p:stCondLst>
                            <p:childTnLst>
                              <p:par>
                                <p:cTn fill="hold" id="64" nodeType="afterEffect" presetClass="entr" presetID="16" presetSubtype="42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6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Horizontal)" transition="in">
                                      <p:cBhvr>
                                        <p:cTn dur="500" id="66"/>
                                        <p:tgtEl>
                                          <p:spTgt spid="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67" nodeType="withEffect" presetClass="entr" presetID="16" presetSubtype="37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6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Vertical)" transition="in">
                                      <p:cBhvr>
                                        <p:cTn dur="500" id="69"/>
                                        <p:tgtEl>
                                          <p:spTgt spid="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70" nodeType="withEffect" presetClass="entr" presetID="16" presetSubtype="37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7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Vertical)" transition="in">
                                      <p:cBhvr>
                                        <p:cTn dur="500" id="72"/>
                                        <p:tgtEl>
                                          <p:spTgt spid="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73" nodeType="withEffect" presetClass="entr" presetID="16" presetSubtype="42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7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Horizontal)" transition="in">
                                      <p:cBhvr>
                                        <p:cTn dur="500" id="75"/>
                                        <p:tgtEl>
                                          <p:spTgt spid="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76" nodeType="withEffect" presetClass="entr" presetID="16" presetSubtype="42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7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Horizontal)" transition="in">
                                      <p:cBhvr>
                                        <p:cTn dur="500" id="78"/>
                                        <p:tgtEl>
                                          <p:spTgt spid="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79" nodeType="withEffect" presetClass="entr" presetID="22" presetSubtype="8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81"/>
                                        <p:tgtEl>
                                          <p:spTgt spid="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82" nodeType="withEffect" presetClass="entr" presetID="22" presetSubtype="2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8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84"/>
                                        <p:tgtEl>
                                          <p:spTgt spid="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5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grpId="0" id="86" nodeType="afterEffect" presetClass="entr" presetID="12" presetSubtype="2">
                                  <p:stCondLst>
                                    <p:cond delay="250"/>
                                  </p:stCondLst>
                                  <p:iterate type="lt">
                                    <p:tmPct val="5556"/>
                                  </p:iterate>
                                  <p:childTnLst>
                                    <p:set>
                                      <p:cBhvr>
                                        <p:cTn dur="1" fill="hold" id="8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88"/>
                                        <p:tgtEl>
                                          <p:spTgt spid="3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left)" transition="in">
                                      <p:cBhvr>
                                        <p:cTn dur="500" id="89"/>
                                        <p:tgtEl>
                                          <p:spTgt spid="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90" nodeType="withEffect" presetClass="entr" presetID="12" presetSubtype="2">
                                  <p:stCondLst>
                                    <p:cond delay="250"/>
                                  </p:stCondLst>
                                  <p:iterate type="lt">
                                    <p:tmPct val="5556"/>
                                  </p:iterate>
                                  <p:childTnLst>
                                    <p:set>
                                      <p:cBhvr>
                                        <p:cTn dur="1" fill="hold" id="9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92"/>
                                        <p:tgtEl>
                                          <p:spTgt spid="3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left)" transition="in">
                                      <p:cBhvr>
                                        <p:cTn dur="500" id="93"/>
                                        <p:tgtEl>
                                          <p:spTgt spid="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94" nodeType="withEffect" presetClass="entr" presetID="12" presetSubtype="2">
                                  <p:stCondLst>
                                    <p:cond delay="250"/>
                                  </p:stCondLst>
                                  <p:iterate type="lt">
                                    <p:tmPct val="5556"/>
                                  </p:iterate>
                                  <p:childTnLst>
                                    <p:set>
                                      <p:cBhvr>
                                        <p:cTn dur="1" fill="hold" id="9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96"/>
                                        <p:tgtEl>
                                          <p:spTgt spid="3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left)" transition="in">
                                      <p:cBhvr>
                                        <p:cTn dur="500" id="97"/>
                                        <p:tgtEl>
                                          <p:spTgt spid="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98" nodeType="withEffect" presetClass="entr" presetID="12" presetSubtype="8">
                                  <p:stCondLst>
                                    <p:cond delay="250"/>
                                  </p:stCondLst>
                                  <p:iterate type="lt">
                                    <p:tmPct val="5556"/>
                                  </p:iterate>
                                  <p:childTnLst>
                                    <p:set>
                                      <p:cBhvr>
                                        <p:cTn dur="1" fill="hold" id="9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00"/>
                                        <p:tgtEl>
                                          <p:spTgt spid="3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101"/>
                                        <p:tgtEl>
                                          <p:spTgt spid="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02" nodeType="withEffect" presetClass="entr" presetID="12" presetSubtype="8">
                                  <p:stCondLst>
                                    <p:cond delay="250"/>
                                  </p:stCondLst>
                                  <p:iterate type="lt">
                                    <p:tmPct val="5556"/>
                                  </p:iterate>
                                  <p:childTnLst>
                                    <p:set>
                                      <p:cBhvr>
                                        <p:cTn dur="1" fill="hold" id="10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04"/>
                                        <p:tgtEl>
                                          <p:spTgt spid="3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105"/>
                                        <p:tgtEl>
                                          <p:spTgt spid="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06" nodeType="withEffect" presetClass="entr" presetID="12" presetSubtype="8">
                                  <p:stCondLst>
                                    <p:cond delay="250"/>
                                  </p:stCondLst>
                                  <p:iterate type="lt">
                                    <p:tmPct val="5556"/>
                                  </p:iterate>
                                  <p:childTnLst>
                                    <p:set>
                                      <p:cBhvr>
                                        <p:cTn dur="1" fill="hold" id="10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08"/>
                                        <p:tgtEl>
                                          <p:spTgt spid="3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109"/>
                                        <p:tgtEl>
                                          <p:spTgt spid="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23"/>
      <p:bldP grpId="0" spid="46"/>
      <p:bldP grpId="0" spid="365"/>
      <p:bldP grpId="0" spid="381"/>
      <p:bldP grpId="0" spid="382"/>
      <p:bldP grpId="0" spid="383"/>
      <p:bldP grpId="0" spid="384"/>
      <p:bldP grpId="0" spid="385"/>
      <p:bldP grpId="0" spid="386"/>
    </p:bldLst>
  </p:timing>
</p:sld>
</file>

<file path=ppt/slides/slide2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9A19A05E-D3FE-4D6E-9620-2E992C29CA28}"/>
              </a:ext>
            </a:extLst>
          </p:cNvPr>
          <p:cNvSpPr/>
          <p:nvPr/>
        </p:nvSpPr>
        <p:spPr>
          <a:xfrm>
            <a:off x="1513489" y="810828"/>
            <a:ext cx="10079420" cy="136634"/>
          </a:xfrm>
          <a:prstGeom prst="rect">
            <a:avLst/>
          </a:prstGeom>
          <a:solidFill>
            <a:srgbClr val="5B72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3" name="椭圆 22">
            <a:extLst>
              <a:ext uri="{FF2B5EF4-FFF2-40B4-BE49-F238E27FC236}">
                <a16:creationId xmlns:a16="http://schemas.microsoft.com/office/drawing/2014/main" id="{4737B946-6685-429C-9828-A42F5F60A523}"/>
              </a:ext>
            </a:extLst>
          </p:cNvPr>
          <p:cNvSpPr/>
          <p:nvPr/>
        </p:nvSpPr>
        <p:spPr>
          <a:xfrm>
            <a:off x="94593" y="57076"/>
            <a:ext cx="1290568" cy="1087090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24" name="组合 23">
            <a:extLst>
              <a:ext uri="{FF2B5EF4-FFF2-40B4-BE49-F238E27FC236}">
                <a16:creationId xmlns:a16="http://schemas.microsoft.com/office/drawing/2014/main" id="{A44451C1-E0E6-4559-AE78-7D78AD0093AE}"/>
              </a:ext>
            </a:extLst>
          </p:cNvPr>
          <p:cNvGrpSpPr/>
          <p:nvPr/>
        </p:nvGrpSpPr>
        <p:grpSpPr>
          <a:xfrm>
            <a:off x="11078559" y="429123"/>
            <a:ext cx="514350" cy="284207"/>
            <a:chOff x="10501313" y="528290"/>
            <a:chExt cx="514350" cy="332185"/>
          </a:xfrm>
          <a:solidFill>
            <a:srgbClr val="5B727D"/>
          </a:solidFill>
        </p:grpSpPr>
        <p:sp>
          <p:nvSpPr>
            <p:cNvPr id="25" name="矩形 24">
              <a:extLst>
                <a:ext uri="{FF2B5EF4-FFF2-40B4-BE49-F238E27FC236}">
                  <a16:creationId xmlns:a16="http://schemas.microsoft.com/office/drawing/2014/main" id="{145D0146-A818-49F4-A62A-8D4F637E36C4}"/>
                </a:ext>
              </a:extLst>
            </p:cNvPr>
            <p:cNvSpPr/>
            <p:nvPr/>
          </p:nvSpPr>
          <p:spPr>
            <a:xfrm>
              <a:off x="10501313" y="700088"/>
              <a:ext cx="102306" cy="160387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  <p:sp>
          <p:nvSpPr>
            <p:cNvPr id="26" name="矩形 25">
              <a:extLst>
                <a:ext uri="{FF2B5EF4-FFF2-40B4-BE49-F238E27FC236}">
                  <a16:creationId xmlns:a16="http://schemas.microsoft.com/office/drawing/2014/main" id="{E25A07AE-151E-431B-BE20-9A0E73694D30}"/>
                </a:ext>
              </a:extLst>
            </p:cNvPr>
            <p:cNvSpPr/>
            <p:nvPr/>
          </p:nvSpPr>
          <p:spPr>
            <a:xfrm>
              <a:off x="10707335" y="597694"/>
              <a:ext cx="102306" cy="26278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  <p:sp>
          <p:nvSpPr>
            <p:cNvPr id="27" name="矩形 26">
              <a:extLst>
                <a:ext uri="{FF2B5EF4-FFF2-40B4-BE49-F238E27FC236}">
                  <a16:creationId xmlns:a16="http://schemas.microsoft.com/office/drawing/2014/main" id="{3FCD4E52-D36C-4027-B580-ECF339E34B12}"/>
                </a:ext>
              </a:extLst>
            </p:cNvPr>
            <p:cNvSpPr/>
            <p:nvPr/>
          </p:nvSpPr>
          <p:spPr>
            <a:xfrm>
              <a:off x="10913357" y="528290"/>
              <a:ext cx="102306" cy="332185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</p:grpSp>
      <p:sp>
        <p:nvSpPr>
          <p:cNvPr id="46" name="矩形 45">
            <a:extLst>
              <a:ext uri="{FF2B5EF4-FFF2-40B4-BE49-F238E27FC236}">
                <a16:creationId xmlns:a16="http://schemas.microsoft.com/office/drawing/2014/main" id="{92DDC215-0E79-4B4C-A0EB-E4352C8F7658}"/>
              </a:ext>
            </a:extLst>
          </p:cNvPr>
          <p:cNvSpPr/>
          <p:nvPr/>
        </p:nvSpPr>
        <p:spPr>
          <a:xfrm>
            <a:off x="1415573" y="371910"/>
            <a:ext cx="1554480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altLang="en-US" b="1" lang="zh-CN">
                <a:solidFill>
                  <a:srgbClr val="5B727D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项目发展规划</a:t>
            </a:r>
          </a:p>
        </p:txBody>
      </p:sp>
      <p:grpSp>
        <p:nvGrpSpPr>
          <p:cNvPr id="42" name="组合 41">
            <a:extLst>
              <a:ext uri="{FF2B5EF4-FFF2-40B4-BE49-F238E27FC236}">
                <a16:creationId xmlns:a16="http://schemas.microsoft.com/office/drawing/2014/main" id="{3CD411A1-D479-4796-940F-2937AB098DCB}"/>
              </a:ext>
            </a:extLst>
          </p:cNvPr>
          <p:cNvGrpSpPr/>
          <p:nvPr/>
        </p:nvGrpSpPr>
        <p:grpSpPr>
          <a:xfrm>
            <a:off x="1025217" y="1711281"/>
            <a:ext cx="4584700" cy="1998949"/>
            <a:chOff x="957558" y="1122702"/>
            <a:chExt cx="4584700" cy="1998949"/>
          </a:xfrm>
        </p:grpSpPr>
        <p:grpSp>
          <p:nvGrpSpPr>
            <p:cNvPr id="43" name="组合 42">
              <a:extLst>
                <a:ext uri="{FF2B5EF4-FFF2-40B4-BE49-F238E27FC236}">
                  <a16:creationId xmlns:a16="http://schemas.microsoft.com/office/drawing/2014/main" id="{F3C09ACA-E7C2-424C-A110-3BBD0DDC9213}"/>
                </a:ext>
              </a:extLst>
            </p:cNvPr>
            <p:cNvGrpSpPr/>
            <p:nvPr/>
          </p:nvGrpSpPr>
          <p:grpSpPr>
            <a:xfrm>
              <a:off x="957558" y="1268044"/>
              <a:ext cx="4584700" cy="1853607"/>
              <a:chOff x="957558" y="1268044"/>
              <a:chExt cx="4584700" cy="1853607"/>
            </a:xfrm>
          </p:grpSpPr>
          <p:sp>
            <p:nvSpPr>
              <p:cNvPr id="45" name="矩形: 圆角 44">
                <a:extLst>
                  <a:ext uri="{FF2B5EF4-FFF2-40B4-BE49-F238E27FC236}">
                    <a16:creationId xmlns:a16="http://schemas.microsoft.com/office/drawing/2014/main" id="{1123ADBD-01F5-4108-93C8-3017A87AEE99}"/>
                  </a:ext>
                </a:extLst>
              </p:cNvPr>
              <p:cNvSpPr/>
              <p:nvPr/>
            </p:nvSpPr>
            <p:spPr bwMode="auto">
              <a:xfrm>
                <a:off x="2061029" y="1268044"/>
                <a:ext cx="2409371" cy="372274"/>
              </a:xfrm>
              <a:prstGeom prst="roundRect">
                <a:avLst/>
              </a:prstGeom>
              <a:solidFill>
                <a:srgbClr val="5B727D"/>
              </a:solidFill>
              <a:ln>
                <a:noFill/>
              </a:ln>
              <a:effectLst>
                <a:outerShdw algn="tl" blurRad="190500" dir="2700000" dist="762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2400"/>
              </a:p>
            </p:txBody>
          </p:sp>
          <p:sp useBgFill="1">
            <p:nvSpPr>
              <p:cNvPr id="47" name="矩形: 圆角 46">
                <a:extLst>
                  <a:ext uri="{FF2B5EF4-FFF2-40B4-BE49-F238E27FC236}">
                    <a16:creationId xmlns:a16="http://schemas.microsoft.com/office/drawing/2014/main" id="{99D1D165-8AB5-4580-A0C5-843DE3654C7C}"/>
                  </a:ext>
                </a:extLst>
              </p:cNvPr>
              <p:cNvSpPr/>
              <p:nvPr/>
            </p:nvSpPr>
            <p:spPr bwMode="auto">
              <a:xfrm>
                <a:off x="957558" y="1676401"/>
                <a:ext cx="4584700" cy="1168400"/>
              </a:xfrm>
              <a:prstGeom prst="roundRect">
                <a:avLst/>
              </a:prstGeom>
              <a:ln>
                <a:solidFill>
                  <a:srgbClr val="5B727D"/>
                </a:solidFill>
              </a:ln>
              <a:effectLst>
                <a:outerShdw algn="tl" blurRad="292100" dir="2700000" dist="381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2400">
                  <a:solidFill>
                    <a:schemeClr val="lt1"/>
                  </a:solidFill>
                </a:endParaRPr>
              </a:p>
            </p:txBody>
          </p:sp>
          <p:sp>
            <p:nvSpPr>
              <p:cNvPr id="48" name="矩形 47">
                <a:extLst>
                  <a:ext uri="{FF2B5EF4-FFF2-40B4-BE49-F238E27FC236}">
                    <a16:creationId xmlns:a16="http://schemas.microsoft.com/office/drawing/2014/main" id="{36459DF5-DE7E-422E-BA29-F4A5746F628F}"/>
                  </a:ext>
                </a:extLst>
              </p:cNvPr>
              <p:cNvSpPr/>
              <p:nvPr/>
            </p:nvSpPr>
            <p:spPr>
              <a:xfrm>
                <a:off x="1150358" y="1717651"/>
                <a:ext cx="4284000" cy="1158240"/>
              </a:xfrm>
              <a:prstGeom prst="rect">
                <a:avLst/>
              </a:prstGeom>
              <a:noFill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algn="ctr" blurRad="63500" dir="2700000" dist="38099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rtlCol="0" wrap="square">
                <a:spAutoFit/>
              </a:bodyPr>
              <a:lstStyle/>
              <a:p>
                <a:pPr algn="just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altLang="en-US" lang="zh-CN" sz="14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目标是立足海东市，把服务和流程作为核心竞争力进行打造，形成特有的企业文件和管理模式，最终形成一套选址，建店，装修，标识，服务，维修流程，配件采购流程，客户车辆信息全程跟踪记录都高度标准化统一化的机制。</a:t>
                </a:r>
              </a:p>
            </p:txBody>
          </p:sp>
        </p:grpSp>
        <p:sp>
          <p:nvSpPr>
            <p:cNvPr id="44" name="矩形 43">
              <a:extLst>
                <a:ext uri="{FF2B5EF4-FFF2-40B4-BE49-F238E27FC236}">
                  <a16:creationId xmlns:a16="http://schemas.microsoft.com/office/drawing/2014/main" id="{674E485D-2017-4E38-9DBF-7BEBABF3805C}"/>
                </a:ext>
              </a:extLst>
            </p:cNvPr>
            <p:cNvSpPr/>
            <p:nvPr/>
          </p:nvSpPr>
          <p:spPr>
            <a:xfrm>
              <a:off x="2541456" y="1122702"/>
              <a:ext cx="1411640" cy="648633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buNone/>
              </a:pPr>
              <a:r>
                <a:rPr altLang="en-US" b="1" lang="zh-CN">
                  <a:solidFill>
                    <a:srgbClr val="FFFFFF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  <a:latin charset="-122" panose="020b0503020204020204" pitchFamily="34" typeface="微软雅黑"/>
                  <a:ea charset="-122" panose="020b0503020204020204" pitchFamily="34" typeface="微软雅黑"/>
                </a:rPr>
                <a:t>标准化运作</a:t>
              </a:r>
            </a:p>
          </p:txBody>
        </p:sp>
      </p:grpSp>
      <p:grpSp>
        <p:nvGrpSpPr>
          <p:cNvPr id="49" name="组合 48">
            <a:extLst>
              <a:ext uri="{FF2B5EF4-FFF2-40B4-BE49-F238E27FC236}">
                <a16:creationId xmlns:a16="http://schemas.microsoft.com/office/drawing/2014/main" id="{A40F6A28-BA80-4E80-BB5F-F39BBCA48681}"/>
              </a:ext>
            </a:extLst>
          </p:cNvPr>
          <p:cNvGrpSpPr/>
          <p:nvPr/>
        </p:nvGrpSpPr>
        <p:grpSpPr>
          <a:xfrm>
            <a:off x="1025217" y="4262944"/>
            <a:ext cx="4584700" cy="2223146"/>
            <a:chOff x="957558" y="3027702"/>
            <a:chExt cx="4584700" cy="2223146"/>
          </a:xfrm>
        </p:grpSpPr>
        <p:grpSp>
          <p:nvGrpSpPr>
            <p:cNvPr id="50" name="组合 49">
              <a:extLst>
                <a:ext uri="{FF2B5EF4-FFF2-40B4-BE49-F238E27FC236}">
                  <a16:creationId xmlns:a16="http://schemas.microsoft.com/office/drawing/2014/main" id="{F25F7390-478E-4B57-A871-A1441D8341DB}"/>
                </a:ext>
              </a:extLst>
            </p:cNvPr>
            <p:cNvGrpSpPr/>
            <p:nvPr/>
          </p:nvGrpSpPr>
          <p:grpSpPr>
            <a:xfrm>
              <a:off x="957558" y="3160344"/>
              <a:ext cx="4584700" cy="2090504"/>
              <a:chOff x="957558" y="3160344"/>
              <a:chExt cx="4584700" cy="2090504"/>
            </a:xfrm>
          </p:grpSpPr>
          <p:sp>
            <p:nvSpPr>
              <p:cNvPr id="52" name="矩形: 圆角 51">
                <a:extLst>
                  <a:ext uri="{FF2B5EF4-FFF2-40B4-BE49-F238E27FC236}">
                    <a16:creationId xmlns:a16="http://schemas.microsoft.com/office/drawing/2014/main" id="{0656D6A6-CACA-42E6-A0A3-25D38DB9515E}"/>
                  </a:ext>
                </a:extLst>
              </p:cNvPr>
              <p:cNvSpPr/>
              <p:nvPr/>
            </p:nvSpPr>
            <p:spPr bwMode="auto">
              <a:xfrm>
                <a:off x="2061029" y="3160344"/>
                <a:ext cx="2409371" cy="372274"/>
              </a:xfrm>
              <a:prstGeom prst="roundRect">
                <a:avLst/>
              </a:prstGeom>
              <a:solidFill>
                <a:srgbClr val="5B727D"/>
              </a:solidFill>
              <a:ln>
                <a:noFill/>
              </a:ln>
              <a:effectLst>
                <a:outerShdw algn="tl" blurRad="190500" dir="2700000" dist="762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 sz="2400"/>
              </a:p>
            </p:txBody>
          </p:sp>
          <p:sp useBgFill="1">
            <p:nvSpPr>
              <p:cNvPr id="53" name="矩形: 圆角 52">
                <a:extLst>
                  <a:ext uri="{FF2B5EF4-FFF2-40B4-BE49-F238E27FC236}">
                    <a16:creationId xmlns:a16="http://schemas.microsoft.com/office/drawing/2014/main" id="{49C80609-33E1-4D53-AB84-8CDBB0DEBA2D}"/>
                  </a:ext>
                </a:extLst>
              </p:cNvPr>
              <p:cNvSpPr/>
              <p:nvPr/>
            </p:nvSpPr>
            <p:spPr bwMode="auto">
              <a:xfrm>
                <a:off x="957558" y="3575051"/>
                <a:ext cx="4584700" cy="1168400"/>
              </a:xfrm>
              <a:prstGeom prst="roundRect">
                <a:avLst/>
              </a:prstGeom>
              <a:ln>
                <a:solidFill>
                  <a:srgbClr val="5B727D"/>
                </a:solidFill>
              </a:ln>
              <a:effectLst>
                <a:outerShdw algn="tl" blurRad="292100" dir="2700000" dist="381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2400">
                  <a:solidFill>
                    <a:schemeClr val="lt1"/>
                  </a:solidFill>
                </a:endParaRPr>
              </a:p>
            </p:txBody>
          </p:sp>
          <p:sp>
            <p:nvSpPr>
              <p:cNvPr id="54" name="矩形 53">
                <a:extLst>
                  <a:ext uri="{FF2B5EF4-FFF2-40B4-BE49-F238E27FC236}">
                    <a16:creationId xmlns:a16="http://schemas.microsoft.com/office/drawing/2014/main" id="{5795CA7A-2F56-4819-8E3B-9CDF2820F954}"/>
                  </a:ext>
                </a:extLst>
              </p:cNvPr>
              <p:cNvSpPr/>
              <p:nvPr/>
            </p:nvSpPr>
            <p:spPr>
              <a:xfrm>
                <a:off x="1142816" y="3846848"/>
                <a:ext cx="4284000" cy="518160"/>
              </a:xfrm>
              <a:prstGeom prst="rect">
                <a:avLst/>
              </a:prstGeom>
              <a:noFill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algn="ctr" blurRad="63500" dir="2700000" dist="38099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rtlCol="0" wrap="square">
                <a:spAutoFit/>
              </a:bodyPr>
              <a:lstStyle/>
              <a:p>
                <a:pPr algn="just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altLang="en-US" lang="zh-CN" sz="140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成立为会员忠诚度计划，会员分级，可以根据积分享受不同爱车养护折扣，并定期举办高端会员互动活动</a:t>
                </a:r>
              </a:p>
            </p:txBody>
          </p:sp>
        </p:grpSp>
        <p:sp>
          <p:nvSpPr>
            <p:cNvPr id="51" name="矩形 50">
              <a:extLst>
                <a:ext uri="{FF2B5EF4-FFF2-40B4-BE49-F238E27FC236}">
                  <a16:creationId xmlns:a16="http://schemas.microsoft.com/office/drawing/2014/main" id="{076B149C-767A-4A56-9F96-DC455DD02129}"/>
                </a:ext>
              </a:extLst>
            </p:cNvPr>
            <p:cNvSpPr/>
            <p:nvPr/>
          </p:nvSpPr>
          <p:spPr>
            <a:xfrm>
              <a:off x="2541456" y="3027702"/>
              <a:ext cx="1411640" cy="648633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altLang="en-US" b="1" lang="zh-CN">
                  <a:solidFill>
                    <a:srgbClr val="FFFFFF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  <a:latin charset="-122" panose="020b0503020204020204" pitchFamily="34" typeface="微软雅黑"/>
                  <a:ea charset="-122" panose="020b0503020204020204" pitchFamily="34" typeface="微软雅黑"/>
                </a:rPr>
                <a:t>强化品牌</a:t>
              </a:r>
            </a:p>
          </p:txBody>
        </p:sp>
      </p:grpSp>
      <p:grpSp>
        <p:nvGrpSpPr>
          <p:cNvPr id="55" name="组合 54">
            <a:extLst>
              <a:ext uri="{FF2B5EF4-FFF2-40B4-BE49-F238E27FC236}">
                <a16:creationId xmlns:a16="http://schemas.microsoft.com/office/drawing/2014/main" id="{E4FBF932-514F-49BD-BEFA-980C6B6F39E3}"/>
              </a:ext>
            </a:extLst>
          </p:cNvPr>
          <p:cNvGrpSpPr/>
          <p:nvPr/>
        </p:nvGrpSpPr>
        <p:grpSpPr>
          <a:xfrm>
            <a:off x="6493859" y="4262944"/>
            <a:ext cx="4584700" cy="1988925"/>
            <a:chOff x="6426200" y="3027702"/>
            <a:chExt cx="4584700" cy="1988925"/>
          </a:xfrm>
        </p:grpSpPr>
        <p:sp>
          <p:nvSpPr>
            <p:cNvPr id="56" name="矩形: 圆角 55">
              <a:extLst>
                <a:ext uri="{FF2B5EF4-FFF2-40B4-BE49-F238E27FC236}">
                  <a16:creationId xmlns:a16="http://schemas.microsoft.com/office/drawing/2014/main" id="{EAE1C848-78ED-4F7C-8EED-DD69D3DA2E33}"/>
                </a:ext>
              </a:extLst>
            </p:cNvPr>
            <p:cNvSpPr/>
            <p:nvPr/>
          </p:nvSpPr>
          <p:spPr bwMode="auto">
            <a:xfrm>
              <a:off x="7560129" y="3160344"/>
              <a:ext cx="2409371" cy="372274"/>
            </a:xfrm>
            <a:prstGeom prst="roundRect">
              <a:avLst/>
            </a:prstGeom>
            <a:solidFill>
              <a:srgbClr val="5B727D"/>
            </a:solidFill>
            <a:ln>
              <a:noFill/>
            </a:ln>
            <a:effectLst>
              <a:outerShdw algn="tl" blurRad="190500" dir="2700000" dist="762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<a:prstTxWarp prst="textNoShape">
                <a:avLst/>
              </a:prstTxWarp>
              <a:noAutofit/>
            </a:bodyPr>
            <a:lstStyle/>
            <a:p>
              <a:pPr algn="ctr"/>
              <a:endParaRPr altLang="en-US" lang="zh-CN" sz="2400"/>
            </a:p>
          </p:txBody>
        </p:sp>
        <p:sp useBgFill="1">
          <p:nvSpPr>
            <p:cNvPr id="57" name="矩形: 圆角 56">
              <a:extLst>
                <a:ext uri="{FF2B5EF4-FFF2-40B4-BE49-F238E27FC236}">
                  <a16:creationId xmlns:a16="http://schemas.microsoft.com/office/drawing/2014/main" id="{C0446924-1DD4-419B-B569-6722209505A9}"/>
                </a:ext>
              </a:extLst>
            </p:cNvPr>
            <p:cNvSpPr/>
            <p:nvPr/>
          </p:nvSpPr>
          <p:spPr bwMode="auto">
            <a:xfrm>
              <a:off x="6426200" y="3575051"/>
              <a:ext cx="4584700" cy="1168400"/>
            </a:xfrm>
            <a:prstGeom prst="roundRect">
              <a:avLst/>
            </a:prstGeom>
            <a:ln>
              <a:solidFill>
                <a:srgbClr val="5B727D"/>
              </a:solidFill>
            </a:ln>
            <a:effectLst>
              <a:outerShdw algn="tl" blurRad="292100" dir="27000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>
                <a:solidFill>
                  <a:schemeClr val="lt1"/>
                </a:solidFill>
              </a:endParaRPr>
            </a:p>
          </p:txBody>
        </p:sp>
        <p:sp>
          <p:nvSpPr>
            <p:cNvPr id="58" name="矩形 57">
              <a:extLst>
                <a:ext uri="{FF2B5EF4-FFF2-40B4-BE49-F238E27FC236}">
                  <a16:creationId xmlns:a16="http://schemas.microsoft.com/office/drawing/2014/main" id="{0A1AFF8B-F9B1-47F9-A836-98B27EC01615}"/>
                </a:ext>
              </a:extLst>
            </p:cNvPr>
            <p:cNvSpPr/>
            <p:nvPr/>
          </p:nvSpPr>
          <p:spPr>
            <a:xfrm>
              <a:off x="8065956" y="3027702"/>
              <a:ext cx="1411640" cy="648633"/>
            </a:xfrm>
            <a:prstGeom prst="rect">
              <a:avLst/>
            </a:prstGeom>
            <a:no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altLang="en-US" b="1" lang="zh-CN">
                  <a:solidFill>
                    <a:srgbClr val="FFFFFF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  <a:latin charset="-122" panose="020b0503020204020204" pitchFamily="34" typeface="微软雅黑"/>
                  <a:ea charset="-122" panose="020b0503020204020204" pitchFamily="34" typeface="微软雅黑"/>
                </a:rPr>
                <a:t>发展产业链</a:t>
              </a:r>
            </a:p>
          </p:txBody>
        </p:sp>
        <p:sp>
          <p:nvSpPr>
            <p:cNvPr id="59" name="矩形 58">
              <a:extLst>
                <a:ext uri="{FF2B5EF4-FFF2-40B4-BE49-F238E27FC236}">
                  <a16:creationId xmlns:a16="http://schemas.microsoft.com/office/drawing/2014/main" id="{4C053925-7000-4488-83B4-721E63949BC1}"/>
                </a:ext>
              </a:extLst>
            </p:cNvPr>
            <p:cNvSpPr/>
            <p:nvPr/>
          </p:nvSpPr>
          <p:spPr>
            <a:xfrm>
              <a:off x="6645502" y="3612627"/>
              <a:ext cx="4284000" cy="1158240"/>
            </a:xfrm>
            <a:prstGeom prst="rect">
              <a:avLst/>
            </a:prstGeom>
            <a:noFill/>
            <a:extLst>
              <a:ext uri="{909E8E84-426E-40DD-AFC4-6F175D3DCCD1}">
                <a14:hiddenFill>
                  <a:solidFill>
                    <a:schemeClr val="accent1"/>
                  </a:solidFill>
                </a14:hiddenFill>
              </a:ext>
              <a:ext uri="{91240B29-F687-4F45-9708-019B960494DF}">
                <a14:hiddenLine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tlCol="0" wrap="square">
              <a:spAutoFit/>
            </a:bodyPr>
            <a:lstStyle/>
            <a:p>
              <a:pPr algn="just" fontAlgn="base">
                <a:spcBef>
                  <a:spcPct val="0"/>
                </a:spcBef>
                <a:spcAft>
                  <a:spcPct val="0"/>
                </a:spcAft>
              </a:pPr>
              <a:r>
                <a:rPr altLang="en-US" lang="zh-CN" sz="14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并用这500家加盟店庞大的营销网络，形成全国规模最大，保障能力最强的平行进口车商，为平行进口车提供按着美国法律要求高于4S的质保服务，收购或者建立零配件加工企业，改装品牌，争夺最高利润空间。</a:t>
              </a:r>
            </a:p>
          </p:txBody>
        </p:sp>
      </p:grpSp>
      <p:grpSp>
        <p:nvGrpSpPr>
          <p:cNvPr id="60" name="组合 59">
            <a:extLst>
              <a:ext uri="{FF2B5EF4-FFF2-40B4-BE49-F238E27FC236}">
                <a16:creationId xmlns:a16="http://schemas.microsoft.com/office/drawing/2014/main" id="{92E48ED1-9764-442E-A82E-3C3A00C5915C}"/>
              </a:ext>
            </a:extLst>
          </p:cNvPr>
          <p:cNvGrpSpPr/>
          <p:nvPr/>
        </p:nvGrpSpPr>
        <p:grpSpPr>
          <a:xfrm>
            <a:off x="6493859" y="1711281"/>
            <a:ext cx="4584700" cy="2071336"/>
            <a:chOff x="6426200" y="1122702"/>
            <a:chExt cx="4584700" cy="2071336"/>
          </a:xfrm>
        </p:grpSpPr>
        <p:grpSp>
          <p:nvGrpSpPr>
            <p:cNvPr id="61" name="组合 60">
              <a:extLst>
                <a:ext uri="{FF2B5EF4-FFF2-40B4-BE49-F238E27FC236}">
                  <a16:creationId xmlns:a16="http://schemas.microsoft.com/office/drawing/2014/main" id="{A9F06619-720D-4D5C-9635-E3DD7A507604}"/>
                </a:ext>
              </a:extLst>
            </p:cNvPr>
            <p:cNvGrpSpPr/>
            <p:nvPr/>
          </p:nvGrpSpPr>
          <p:grpSpPr>
            <a:xfrm>
              <a:off x="6426200" y="1122702"/>
              <a:ext cx="4584700" cy="1722099"/>
              <a:chOff x="6426200" y="1122702"/>
              <a:chExt cx="4584700" cy="1722099"/>
            </a:xfrm>
          </p:grpSpPr>
          <p:sp>
            <p:nvSpPr>
              <p:cNvPr id="63" name="矩形: 圆角 62">
                <a:extLst>
                  <a:ext uri="{FF2B5EF4-FFF2-40B4-BE49-F238E27FC236}">
                    <a16:creationId xmlns:a16="http://schemas.microsoft.com/office/drawing/2014/main" id="{5362FBD7-C93D-4662-B597-1CB3D4627954}"/>
                  </a:ext>
                </a:extLst>
              </p:cNvPr>
              <p:cNvSpPr/>
              <p:nvPr/>
            </p:nvSpPr>
            <p:spPr bwMode="auto">
              <a:xfrm>
                <a:off x="7560129" y="1268044"/>
                <a:ext cx="2409371" cy="372274"/>
              </a:xfrm>
              <a:prstGeom prst="roundRect">
                <a:avLst/>
              </a:prstGeom>
              <a:solidFill>
                <a:srgbClr val="5B727D"/>
              </a:solidFill>
              <a:ln>
                <a:noFill/>
              </a:ln>
              <a:effectLst>
                <a:outerShdw algn="tl" blurRad="190500" dir="2700000" dist="762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altLang="en-US" lang="zh-CN" sz="2400"/>
              </a:p>
            </p:txBody>
          </p:sp>
          <p:sp useBgFill="1">
            <p:nvSpPr>
              <p:cNvPr id="64" name="矩形: 圆角 63">
                <a:extLst>
                  <a:ext uri="{FF2B5EF4-FFF2-40B4-BE49-F238E27FC236}">
                    <a16:creationId xmlns:a16="http://schemas.microsoft.com/office/drawing/2014/main" id="{2FCDA6EA-FA1E-4910-9CFC-1DEB2DE7308F}"/>
                  </a:ext>
                </a:extLst>
              </p:cNvPr>
              <p:cNvSpPr/>
              <p:nvPr/>
            </p:nvSpPr>
            <p:spPr bwMode="auto">
              <a:xfrm>
                <a:off x="6426200" y="1676401"/>
                <a:ext cx="4584700" cy="1168400"/>
              </a:xfrm>
              <a:prstGeom prst="roundRect">
                <a:avLst/>
              </a:prstGeom>
              <a:ln>
                <a:solidFill>
                  <a:srgbClr val="5B727D"/>
                </a:solidFill>
              </a:ln>
              <a:effectLst>
                <a:outerShdw algn="tl" blurRad="292100" dir="2700000" dist="381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 sz="2400">
                  <a:solidFill>
                    <a:schemeClr val="lt1"/>
                  </a:solidFill>
                </a:endParaRPr>
              </a:p>
            </p:txBody>
          </p:sp>
          <p:sp>
            <p:nvSpPr>
              <p:cNvPr id="65" name="矩形 64">
                <a:extLst>
                  <a:ext uri="{FF2B5EF4-FFF2-40B4-BE49-F238E27FC236}">
                    <a16:creationId xmlns:a16="http://schemas.microsoft.com/office/drawing/2014/main" id="{46767825-493B-4612-99AE-1AC99458A725}"/>
                  </a:ext>
                </a:extLst>
              </p:cNvPr>
              <p:cNvSpPr/>
              <p:nvPr/>
            </p:nvSpPr>
            <p:spPr>
              <a:xfrm>
                <a:off x="8065956" y="1122702"/>
                <a:ext cx="1411640" cy="648633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altLang="en-US" b="1" lang="zh-CN">
                    <a:solidFill>
                      <a:srgbClr val="FFFFFF"/>
                    </a:solidFill>
                    <a:effectLst>
                      <a:outerShdw algn="tl" blurRad="38100" dir="2700000" dist="38100">
                        <a:srgbClr val="000000">
                          <a:alpha val="43137"/>
                        </a:srgbClr>
                      </a:outerShdw>
                    </a:effectLst>
                    <a:latin charset="-122" panose="020b0503020204020204" pitchFamily="34" typeface="微软雅黑"/>
                    <a:ea charset="-122" panose="020b0503020204020204" pitchFamily="34" typeface="微软雅黑"/>
                  </a:rPr>
                  <a:t>回馈社会</a:t>
                </a:r>
              </a:p>
            </p:txBody>
          </p:sp>
        </p:grpSp>
        <p:sp>
          <p:nvSpPr>
            <p:cNvPr id="62" name="矩形 61">
              <a:extLst>
                <a:ext uri="{FF2B5EF4-FFF2-40B4-BE49-F238E27FC236}">
                  <a16:creationId xmlns:a16="http://schemas.microsoft.com/office/drawing/2014/main" id="{2C524DD3-41B8-44F6-8B0B-70F0B90E3CFF}"/>
                </a:ext>
              </a:extLst>
            </p:cNvPr>
            <p:cNvSpPr/>
            <p:nvPr/>
          </p:nvSpPr>
          <p:spPr>
            <a:xfrm>
              <a:off x="6576550" y="1790038"/>
              <a:ext cx="4284000" cy="944880"/>
            </a:xfrm>
            <a:prstGeom prst="rect">
              <a:avLst/>
            </a:prstGeom>
            <a:noFill/>
            <a:extLst>
              <a:ext uri="{909E8E84-426E-40DD-AFC4-6F175D3DCCD1}">
                <a14:hiddenFill>
                  <a:solidFill>
                    <a:schemeClr val="accent1"/>
                  </a:solidFill>
                </a14:hiddenFill>
              </a:ext>
              <a:ext uri="{91240B29-F687-4F45-9708-019B960494DF}">
                <a14:hiddenLine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>
                  <a:effectLst>
                    <a:outerShdw algn="ctr" blurRad="63500" dir="2700000" dist="38099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tlCol="0" wrap="square">
              <a:spAutoFit/>
            </a:bodyPr>
            <a:lstStyle/>
            <a:p>
              <a:pPr algn="just" fontAlgn="base">
                <a:spcBef>
                  <a:spcPct val="0"/>
                </a:spcBef>
                <a:spcAft>
                  <a:spcPct val="0"/>
                </a:spcAft>
              </a:pPr>
              <a:r>
                <a:rPr altLang="en-US" lang="zh-CN" sz="1400">
                  <a:solidFill>
                    <a:schemeClr val="tx1">
                      <a:lumMod val="75000"/>
                      <a:lumOff val="2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用真诚的服务，融入各地社区，定期在社会上开展关注大气变化，臭氧变化，希望工程，行车安全，用车知识的社会公益活动，树立有社会责任感的良心企业形象扩大影响力，像一个老朋友一样伴随着车主成长。</a:t>
              </a:r>
            </a:p>
          </p:txBody>
        </p:sp>
      </p:grpSp>
      <p:sp>
        <p:nvSpPr>
          <p:cNvPr id="66" name="箭头: 下 65">
            <a:extLst>
              <a:ext uri="{FF2B5EF4-FFF2-40B4-BE49-F238E27FC236}">
                <a16:creationId xmlns:a16="http://schemas.microsoft.com/office/drawing/2014/main" id="{11E7DB71-F8C6-44FE-A1DE-174263231A32}"/>
              </a:ext>
            </a:extLst>
          </p:cNvPr>
          <p:cNvSpPr/>
          <p:nvPr/>
        </p:nvSpPr>
        <p:spPr bwMode="auto">
          <a:xfrm>
            <a:off x="2934230" y="3497451"/>
            <a:ext cx="798286" cy="548897"/>
          </a:xfrm>
          <a:prstGeom prst="downArrow">
            <a:avLst/>
          </a:prstGeom>
          <a:solidFill>
            <a:srgbClr val="5B727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/>
          </a:p>
        </p:txBody>
      </p:sp>
      <p:sp>
        <p:nvSpPr>
          <p:cNvPr id="69" name="箭头: 下 68">
            <a:extLst>
              <a:ext uri="{FF2B5EF4-FFF2-40B4-BE49-F238E27FC236}">
                <a16:creationId xmlns:a16="http://schemas.microsoft.com/office/drawing/2014/main" id="{C94C70DC-9DD2-4E0A-853B-2A5838BC9828}"/>
              </a:ext>
            </a:extLst>
          </p:cNvPr>
          <p:cNvSpPr/>
          <p:nvPr/>
        </p:nvSpPr>
        <p:spPr bwMode="auto">
          <a:xfrm flipV="1">
            <a:off x="8458730" y="3496121"/>
            <a:ext cx="798286" cy="550228"/>
          </a:xfrm>
          <a:prstGeom prst="downArrow">
            <a:avLst/>
          </a:prstGeom>
          <a:solidFill>
            <a:srgbClr val="5B727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anchorCtr="0" bIns="45720" compatLnSpc="1" forceAA="0" fromWordArt="0" horzOverflow="overflow" lIns="91440" numCol="1" rIns="91440" rot="0" rtlCol="0" spcCol="0" spcFirstLastPara="0" tIns="45720" vert="horz" vertOverflow="overflow" wrap="square">
            <a:prstTxWarp prst="textNoShape">
              <a:avLst/>
            </a:prstTxWarp>
            <a:noAutofit/>
          </a:bodyPr>
          <a:lstStyle/>
          <a:p>
            <a:pPr algn="ctr"/>
            <a:endParaRPr altLang="en-US" lang="zh-CN"/>
          </a:p>
        </p:txBody>
      </p:sp>
    </p:spTree>
    <p:extLst>
      <p:ext uri="{BB962C8B-B14F-4D97-AF65-F5344CB8AC3E}">
        <p14:creationId val="848735417"/>
      </p:ext>
    </p:extLst>
  </p:cSld>
  <p:clrMapOvr>
    <a:masterClrMapping/>
  </p:clrMapOvr>
  <mc:AlternateContent>
    <mc:Choice Requires="p15">
      <p:transition p14:dur="1250" spd="slow">
        <p15:prstTrans prst="peelOff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1250" id="7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fill="hold" grpId="0" id="9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fill="hold" grpId="0" id="13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5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fill="hold" id="17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9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2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1" nodeType="afterGroup">
                            <p:stCondLst>
                              <p:cond delay="2750"/>
                            </p:stCondLst>
                            <p:childTnLst>
                              <p:par>
                                <p:cTn fill="hold" id="22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24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25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6" nodeType="afterGroup">
                            <p:stCondLst>
                              <p:cond delay="3250"/>
                            </p:stCondLst>
                            <p:childTnLst>
                              <p:par>
                                <p:cTn fill="hold" grpId="0" id="27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250" id="29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0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id="31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33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34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5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id="36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38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39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0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41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250" id="43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4" nodeType="afterGroup">
                            <p:stCondLst>
                              <p:cond delay="4750"/>
                            </p:stCondLst>
                            <p:childTnLst>
                              <p:par>
                                <p:cTn fill="hold" id="45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47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48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23"/>
      <p:bldP grpId="0" spid="46"/>
      <p:bldP grpId="0" spid="66"/>
      <p:bldP grpId="0" spid="69"/>
    </p:bldLst>
  </p:timing>
</p:sld>
</file>

<file path=ppt/slides/slide2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8" name="椭圆 77">
            <a:extLst>
              <a:ext uri="{FF2B5EF4-FFF2-40B4-BE49-F238E27FC236}">
                <a16:creationId xmlns:a16="http://schemas.microsoft.com/office/drawing/2014/main" id="{48F17172-B2F0-4BD7-B9C7-4C33CBED1D65}"/>
              </a:ext>
            </a:extLst>
          </p:cNvPr>
          <p:cNvSpPr/>
          <p:nvPr/>
        </p:nvSpPr>
        <p:spPr>
          <a:xfrm>
            <a:off x="1276062" y="5666081"/>
            <a:ext cx="436191" cy="484172"/>
          </a:xfrm>
          <a:prstGeom prst="ellipse">
            <a:avLst/>
          </a:prstGeom>
          <a:solidFill>
            <a:srgbClr val="5B72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9" name="椭圆 78">
            <a:extLst>
              <a:ext uri="{FF2B5EF4-FFF2-40B4-BE49-F238E27FC236}">
                <a16:creationId xmlns:a16="http://schemas.microsoft.com/office/drawing/2014/main" id="{B8C66722-43B0-4857-BF88-93F597695007}"/>
              </a:ext>
            </a:extLst>
          </p:cNvPr>
          <p:cNvSpPr/>
          <p:nvPr/>
        </p:nvSpPr>
        <p:spPr>
          <a:xfrm>
            <a:off x="10975254" y="-240722"/>
            <a:ext cx="1497960" cy="1497960"/>
          </a:xfrm>
          <a:prstGeom prst="ellipse">
            <a:avLst/>
          </a:prstGeom>
          <a:solidFill>
            <a:srgbClr val="5B72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1" name="椭圆 80">
            <a:extLst>
              <a:ext uri="{FF2B5EF4-FFF2-40B4-BE49-F238E27FC236}">
                <a16:creationId xmlns:a16="http://schemas.microsoft.com/office/drawing/2014/main" id="{EFA7DA3A-3E8D-485D-8856-10FB3F0DB989}"/>
              </a:ext>
            </a:extLst>
          </p:cNvPr>
          <p:cNvSpPr/>
          <p:nvPr/>
        </p:nvSpPr>
        <p:spPr>
          <a:xfrm>
            <a:off x="9241681" y="604904"/>
            <a:ext cx="575692" cy="575692"/>
          </a:xfrm>
          <a:prstGeom prst="ellipse">
            <a:avLst/>
          </a:prstGeom>
          <a:solidFill>
            <a:srgbClr val="5B72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2" name="椭圆 81">
            <a:extLst>
              <a:ext uri="{FF2B5EF4-FFF2-40B4-BE49-F238E27FC236}">
                <a16:creationId xmlns:a16="http://schemas.microsoft.com/office/drawing/2014/main" id="{AA592BF3-2FDF-4B12-92F0-BDE52C21D88C}"/>
              </a:ext>
            </a:extLst>
          </p:cNvPr>
          <p:cNvSpPr/>
          <p:nvPr/>
        </p:nvSpPr>
        <p:spPr>
          <a:xfrm>
            <a:off x="10601129" y="1966038"/>
            <a:ext cx="256854" cy="256854"/>
          </a:xfrm>
          <a:prstGeom prst="ellipse">
            <a:avLst/>
          </a:prstGeom>
          <a:solidFill>
            <a:srgbClr val="F35E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83" name="组合 82">
            <a:extLst>
              <a:ext uri="{FF2B5EF4-FFF2-40B4-BE49-F238E27FC236}">
                <a16:creationId xmlns:a16="http://schemas.microsoft.com/office/drawing/2014/main" id="{326206D5-064C-4FAD-B351-F7F1AB687A0D}"/>
              </a:ext>
            </a:extLst>
          </p:cNvPr>
          <p:cNvGrpSpPr/>
          <p:nvPr/>
        </p:nvGrpSpPr>
        <p:grpSpPr>
          <a:xfrm>
            <a:off x="4577061" y="784155"/>
            <a:ext cx="3037878" cy="2644845"/>
            <a:chOff x="-966075" y="2611829"/>
            <a:chExt cx="2049594" cy="2049594"/>
          </a:xfrm>
        </p:grpSpPr>
        <p:sp>
          <p:nvSpPr>
            <p:cNvPr id="84" name="椭圆 83">
              <a:extLst>
                <a:ext uri="{FF2B5EF4-FFF2-40B4-BE49-F238E27FC236}">
                  <a16:creationId xmlns:a16="http://schemas.microsoft.com/office/drawing/2014/main" id="{EF2541D1-F012-416E-A3F2-EA82486ECC54}"/>
                </a:ext>
              </a:extLst>
            </p:cNvPr>
            <p:cNvSpPr/>
            <p:nvPr/>
          </p:nvSpPr>
          <p:spPr>
            <a:xfrm>
              <a:off x="-843094" y="2734810"/>
              <a:ext cx="1803633" cy="1803633"/>
            </a:xfrm>
            <a:prstGeom prst="ellipse">
              <a:avLst/>
            </a:prstGeom>
            <a:solidFill>
              <a:srgbClr val="5B727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5" name="椭圆 84">
              <a:extLst>
                <a:ext uri="{FF2B5EF4-FFF2-40B4-BE49-F238E27FC236}">
                  <a16:creationId xmlns:a16="http://schemas.microsoft.com/office/drawing/2014/main" id="{491396CC-3996-4796-92B6-400CCF4094AD}"/>
                </a:ext>
              </a:extLst>
            </p:cNvPr>
            <p:cNvSpPr/>
            <p:nvPr/>
          </p:nvSpPr>
          <p:spPr>
            <a:xfrm>
              <a:off x="-966075" y="2611829"/>
              <a:ext cx="2049594" cy="2049594"/>
            </a:xfrm>
            <a:prstGeom prst="ellipse">
              <a:avLst/>
            </a:prstGeom>
            <a:noFill/>
            <a:ln>
              <a:solidFill>
                <a:srgbClr val="5B727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87" name="文本框 86">
            <a:extLst>
              <a:ext uri="{FF2B5EF4-FFF2-40B4-BE49-F238E27FC236}">
                <a16:creationId xmlns:a16="http://schemas.microsoft.com/office/drawing/2014/main" id="{EC3B923F-E41D-43E8-8859-DE3891B7BC1F}"/>
              </a:ext>
            </a:extLst>
          </p:cNvPr>
          <p:cNvSpPr txBox="1"/>
          <p:nvPr/>
        </p:nvSpPr>
        <p:spPr>
          <a:xfrm>
            <a:off x="5307964" y="1355100"/>
            <a:ext cx="1560830" cy="14325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z="88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05</a:t>
            </a:r>
          </a:p>
        </p:txBody>
      </p:sp>
      <p:sp>
        <p:nvSpPr>
          <p:cNvPr id="88" name="椭圆 87">
            <a:extLst>
              <a:ext uri="{FF2B5EF4-FFF2-40B4-BE49-F238E27FC236}">
                <a16:creationId xmlns:a16="http://schemas.microsoft.com/office/drawing/2014/main" id="{1408C714-045F-4B68-B4FA-E20E9285B01A}"/>
              </a:ext>
            </a:extLst>
          </p:cNvPr>
          <p:cNvSpPr/>
          <p:nvPr/>
        </p:nvSpPr>
        <p:spPr>
          <a:xfrm>
            <a:off x="2249910" y="1612607"/>
            <a:ext cx="323789" cy="319314"/>
          </a:xfrm>
          <a:prstGeom prst="ellipse">
            <a:avLst/>
          </a:prstGeom>
          <a:solidFill>
            <a:srgbClr val="5B72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9" name="椭圆 88">
            <a:extLst>
              <a:ext uri="{FF2B5EF4-FFF2-40B4-BE49-F238E27FC236}">
                <a16:creationId xmlns:a16="http://schemas.microsoft.com/office/drawing/2014/main" id="{3EA587D4-E873-490C-855B-C1E644404492}"/>
              </a:ext>
            </a:extLst>
          </p:cNvPr>
          <p:cNvSpPr/>
          <p:nvPr/>
        </p:nvSpPr>
        <p:spPr>
          <a:xfrm>
            <a:off x="171631" y="5908167"/>
            <a:ext cx="928175" cy="827072"/>
          </a:xfrm>
          <a:prstGeom prst="ellipse">
            <a:avLst/>
          </a:prstGeom>
          <a:solidFill>
            <a:srgbClr val="F35E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90" name="组合 89">
            <a:extLst>
              <a:ext uri="{FF2B5EF4-FFF2-40B4-BE49-F238E27FC236}">
                <a16:creationId xmlns:a16="http://schemas.microsoft.com/office/drawing/2014/main" id="{69D7ECA3-40C7-4DB1-A1D4-57DE8B6D6197}"/>
              </a:ext>
            </a:extLst>
          </p:cNvPr>
          <p:cNvGrpSpPr/>
          <p:nvPr/>
        </p:nvGrpSpPr>
        <p:grpSpPr>
          <a:xfrm>
            <a:off x="2773329" y="4101137"/>
            <a:ext cx="6854857" cy="999454"/>
            <a:chOff x="6318790" y="1372149"/>
            <a:chExt cx="4440970" cy="749748"/>
          </a:xfrm>
        </p:grpSpPr>
        <p:sp>
          <p:nvSpPr>
            <p:cNvPr id="91" name="矩形: 圆角 90">
              <a:extLst>
                <a:ext uri="{FF2B5EF4-FFF2-40B4-BE49-F238E27FC236}">
                  <a16:creationId xmlns:a16="http://schemas.microsoft.com/office/drawing/2014/main" id="{FC89C6F4-8337-4170-B592-A8C82CD567CC}"/>
                </a:ext>
              </a:extLst>
            </p:cNvPr>
            <p:cNvSpPr/>
            <p:nvPr/>
          </p:nvSpPr>
          <p:spPr>
            <a:xfrm flipH="1">
              <a:off x="6318790" y="1372149"/>
              <a:ext cx="4440970" cy="749748"/>
            </a:xfrm>
            <a:prstGeom prst="roundRect">
              <a:avLst>
                <a:gd fmla="val 50000" name="adj"/>
              </a:avLst>
            </a:prstGeom>
            <a:noFill/>
            <a:ln w="25400">
              <a:solidFill>
                <a:srgbClr val="5B727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2" name="TextBox 88">
              <a:extLst>
                <a:ext uri="{FF2B5EF4-FFF2-40B4-BE49-F238E27FC236}">
                  <a16:creationId xmlns:a16="http://schemas.microsoft.com/office/drawing/2014/main" id="{6955B291-76E6-49FB-8D44-CA9D0541AB11}"/>
                </a:ext>
              </a:extLst>
            </p:cNvPr>
            <p:cNvSpPr txBox="1"/>
            <p:nvPr/>
          </p:nvSpPr>
          <p:spPr>
            <a:xfrm>
              <a:off x="6432495" y="1454637"/>
              <a:ext cx="4148637" cy="5716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dist"/>
              <a:r>
                <a:rPr altLang="en-US" b="1" lang="zh-CN" sz="4400">
                  <a:solidFill>
                    <a:srgbClr val="5B727D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财务分析及融资计划</a:t>
              </a:r>
            </a:p>
          </p:txBody>
        </p:sp>
      </p:grpSp>
      <p:sp>
        <p:nvSpPr>
          <p:cNvPr id="95" name="椭圆 94">
            <a:extLst>
              <a:ext uri="{FF2B5EF4-FFF2-40B4-BE49-F238E27FC236}">
                <a16:creationId xmlns:a16="http://schemas.microsoft.com/office/drawing/2014/main" id="{E31BE152-2E61-45E1-8D21-603CDDE8CBFA}"/>
              </a:ext>
            </a:extLst>
          </p:cNvPr>
          <p:cNvSpPr/>
          <p:nvPr/>
        </p:nvSpPr>
        <p:spPr>
          <a:xfrm>
            <a:off x="-297393" y="-1194554"/>
            <a:ext cx="2807161" cy="2807161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96" name="组合 95">
            <a:extLst>
              <a:ext uri="{FF2B5EF4-FFF2-40B4-BE49-F238E27FC236}">
                <a16:creationId xmlns:a16="http://schemas.microsoft.com/office/drawing/2014/main" id="{01E05F94-35A1-4DA6-90CA-EC4463D45E65}"/>
              </a:ext>
            </a:extLst>
          </p:cNvPr>
          <p:cNvGrpSpPr/>
          <p:nvPr/>
        </p:nvGrpSpPr>
        <p:grpSpPr>
          <a:xfrm>
            <a:off x="10331012" y="3136024"/>
            <a:ext cx="3721976" cy="3721976"/>
            <a:chOff x="-966075" y="2611829"/>
            <a:chExt cx="2049594" cy="2049594"/>
          </a:xfrm>
        </p:grpSpPr>
        <p:sp>
          <p:nvSpPr>
            <p:cNvPr id="97" name="椭圆 96">
              <a:extLst>
                <a:ext uri="{FF2B5EF4-FFF2-40B4-BE49-F238E27FC236}">
                  <a16:creationId xmlns:a16="http://schemas.microsoft.com/office/drawing/2014/main" id="{667AA890-5D39-408C-A2F1-3F140A011DC5}"/>
                </a:ext>
              </a:extLst>
            </p:cNvPr>
            <p:cNvSpPr/>
            <p:nvPr/>
          </p:nvSpPr>
          <p:spPr>
            <a:xfrm rot="17180848">
              <a:off x="-843094" y="2734810"/>
              <a:ext cx="1803633" cy="1803633"/>
            </a:xfrm>
            <a:prstGeom prst="ellipse">
              <a:avLst/>
            </a:prstGeom>
            <a:blipFill>
              <a:blip r:embed="rId3"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8" name="椭圆 97">
              <a:extLst>
                <a:ext uri="{FF2B5EF4-FFF2-40B4-BE49-F238E27FC236}">
                  <a16:creationId xmlns:a16="http://schemas.microsoft.com/office/drawing/2014/main" id="{B9FC6BCB-2D9C-4981-9CB2-C646FDA583AC}"/>
                </a:ext>
              </a:extLst>
            </p:cNvPr>
            <p:cNvSpPr/>
            <p:nvPr/>
          </p:nvSpPr>
          <p:spPr>
            <a:xfrm>
              <a:off x="-966075" y="2611829"/>
              <a:ext cx="2049594" cy="2049594"/>
            </a:xfrm>
            <a:prstGeom prst="ellipse">
              <a:avLst/>
            </a:prstGeom>
            <a:noFill/>
            <a:ln>
              <a:solidFill>
                <a:srgbClr val="F35E4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</p:spTree>
    <p:extLst>
      <p:ext uri="{BB962C8B-B14F-4D97-AF65-F5344CB8AC3E}">
        <p14:creationId val="2775432334"/>
      </p:ext>
    </p:extLst>
  </p:cSld>
  <p:clrMapOvr>
    <a:masterClrMapping/>
  </p:clrMapOvr>
  <mc:AlternateContent>
    <mc:Choice Requires="p15">
      <p:transition p14:dur="2000" spd="slow">
        <p15:prstTrans prst="wind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1" nodeType="after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1250" id="13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fill="hold" id="15" nodeType="afterEffect" presetClass="entr" presetID="3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17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8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9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2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1" nodeType="afterGroup">
                            <p:stCondLst>
                              <p:cond delay="3250"/>
                            </p:stCondLst>
                            <p:childTnLst>
                              <p:par>
                                <p:cTn fill="hold" grpId="0" id="22" nodeType="afterEffect" presetClass="entr" presetID="21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2)" transition="in">
                                      <p:cBhvr>
                                        <p:cTn dur="1250" id="24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26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8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9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1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3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4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5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6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id="37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1000" id="39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0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fill="hold" grpId="0" id="41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750" id="43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4" nodeType="afterGroup">
                            <p:stCondLst>
                              <p:cond delay="7250"/>
                            </p:stCondLst>
                            <p:childTnLst>
                              <p:par>
                                <p:cTn fill="hold" grpId="0" id="45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47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48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9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0" nodeType="afterGroup">
                            <p:stCondLst>
                              <p:cond delay="8250"/>
                            </p:stCondLst>
                            <p:childTnLst>
                              <p:par>
                                <p:cTn fill="hold" grpId="0" id="51" nodeType="afterEffect" presetClass="entr" presetID="3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53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54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55"/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56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7" nodeType="afterGroup">
                            <p:stCondLst>
                              <p:cond delay="9250"/>
                            </p:stCondLst>
                            <p:childTnLst>
                              <p:par>
                                <p:cTn decel="100000" fill="hold" id="58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60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61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62"/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750" id="63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78"/>
      <p:bldP grpId="0" spid="79"/>
      <p:bldP grpId="0" spid="81"/>
      <p:bldP grpId="0" spid="82"/>
      <p:bldP grpId="0" spid="87"/>
      <p:bldP grpId="0" spid="88"/>
      <p:bldP grpId="0" spid="89"/>
      <p:bldP grpId="0" spid="95"/>
    </p:bldLst>
  </p:timing>
</p:sld>
</file>

<file path=ppt/slides/slide2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9A19A05E-D3FE-4D6E-9620-2E992C29CA28}"/>
              </a:ext>
            </a:extLst>
          </p:cNvPr>
          <p:cNvSpPr/>
          <p:nvPr/>
        </p:nvSpPr>
        <p:spPr>
          <a:xfrm>
            <a:off x="1513489" y="810828"/>
            <a:ext cx="10079420" cy="136634"/>
          </a:xfrm>
          <a:prstGeom prst="rect">
            <a:avLst/>
          </a:prstGeom>
          <a:solidFill>
            <a:srgbClr val="5B72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3" name="椭圆 22">
            <a:extLst>
              <a:ext uri="{FF2B5EF4-FFF2-40B4-BE49-F238E27FC236}">
                <a16:creationId xmlns:a16="http://schemas.microsoft.com/office/drawing/2014/main" id="{4737B946-6685-429C-9828-A42F5F60A523}"/>
              </a:ext>
            </a:extLst>
          </p:cNvPr>
          <p:cNvSpPr/>
          <p:nvPr/>
        </p:nvSpPr>
        <p:spPr>
          <a:xfrm>
            <a:off x="94593" y="57076"/>
            <a:ext cx="1290568" cy="1087090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24" name="组合 23">
            <a:extLst>
              <a:ext uri="{FF2B5EF4-FFF2-40B4-BE49-F238E27FC236}">
                <a16:creationId xmlns:a16="http://schemas.microsoft.com/office/drawing/2014/main" id="{A44451C1-E0E6-4559-AE78-7D78AD0093AE}"/>
              </a:ext>
            </a:extLst>
          </p:cNvPr>
          <p:cNvGrpSpPr/>
          <p:nvPr/>
        </p:nvGrpSpPr>
        <p:grpSpPr>
          <a:xfrm>
            <a:off x="11078559" y="429123"/>
            <a:ext cx="514350" cy="284207"/>
            <a:chOff x="10501313" y="528290"/>
            <a:chExt cx="514350" cy="332185"/>
          </a:xfrm>
          <a:solidFill>
            <a:srgbClr val="5B727D"/>
          </a:solidFill>
        </p:grpSpPr>
        <p:sp>
          <p:nvSpPr>
            <p:cNvPr id="25" name="矩形 24">
              <a:extLst>
                <a:ext uri="{FF2B5EF4-FFF2-40B4-BE49-F238E27FC236}">
                  <a16:creationId xmlns:a16="http://schemas.microsoft.com/office/drawing/2014/main" id="{145D0146-A818-49F4-A62A-8D4F637E36C4}"/>
                </a:ext>
              </a:extLst>
            </p:cNvPr>
            <p:cNvSpPr/>
            <p:nvPr/>
          </p:nvSpPr>
          <p:spPr>
            <a:xfrm>
              <a:off x="10501313" y="700088"/>
              <a:ext cx="102306" cy="160387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  <p:sp>
          <p:nvSpPr>
            <p:cNvPr id="26" name="矩形 25">
              <a:extLst>
                <a:ext uri="{FF2B5EF4-FFF2-40B4-BE49-F238E27FC236}">
                  <a16:creationId xmlns:a16="http://schemas.microsoft.com/office/drawing/2014/main" id="{E25A07AE-151E-431B-BE20-9A0E73694D30}"/>
                </a:ext>
              </a:extLst>
            </p:cNvPr>
            <p:cNvSpPr/>
            <p:nvPr/>
          </p:nvSpPr>
          <p:spPr>
            <a:xfrm>
              <a:off x="10707335" y="597694"/>
              <a:ext cx="102306" cy="26278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  <p:sp>
          <p:nvSpPr>
            <p:cNvPr id="27" name="矩形 26">
              <a:extLst>
                <a:ext uri="{FF2B5EF4-FFF2-40B4-BE49-F238E27FC236}">
                  <a16:creationId xmlns:a16="http://schemas.microsoft.com/office/drawing/2014/main" id="{3FCD4E52-D36C-4027-B580-ECF339E34B12}"/>
                </a:ext>
              </a:extLst>
            </p:cNvPr>
            <p:cNvSpPr/>
            <p:nvPr/>
          </p:nvSpPr>
          <p:spPr>
            <a:xfrm>
              <a:off x="10913357" y="528290"/>
              <a:ext cx="102306" cy="332185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</p:grpSp>
      <p:sp>
        <p:nvSpPr>
          <p:cNvPr id="46" name="矩形 45">
            <a:extLst>
              <a:ext uri="{FF2B5EF4-FFF2-40B4-BE49-F238E27FC236}">
                <a16:creationId xmlns:a16="http://schemas.microsoft.com/office/drawing/2014/main" id="{92DDC215-0E79-4B4C-A0EB-E4352C8F7658}"/>
              </a:ext>
            </a:extLst>
          </p:cNvPr>
          <p:cNvSpPr/>
          <p:nvPr/>
        </p:nvSpPr>
        <p:spPr>
          <a:xfrm>
            <a:off x="1396100" y="414681"/>
            <a:ext cx="2240280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altLang="en-US" b="1" lang="zh-CN">
                <a:solidFill>
                  <a:srgbClr val="5B727D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财务分析及融资计划</a:t>
            </a:r>
          </a:p>
        </p:txBody>
      </p:sp>
      <p:cxnSp>
        <p:nvCxnSpPr>
          <p:cNvPr id="34" name="直接连接符 33">
            <a:extLst>
              <a:ext uri="{FF2B5EF4-FFF2-40B4-BE49-F238E27FC236}">
                <a16:creationId xmlns:a16="http://schemas.microsoft.com/office/drawing/2014/main" id="{464DCFFA-CB95-4085-A2FB-C886AADF045F}"/>
              </a:ext>
            </a:extLst>
          </p:cNvPr>
          <p:cNvCxnSpPr/>
          <p:nvPr/>
        </p:nvCxnSpPr>
        <p:spPr>
          <a:xfrm>
            <a:off x="27088" y="4431134"/>
            <a:ext cx="12198033" cy="0"/>
          </a:xfrm>
          <a:prstGeom prst="line">
            <a:avLst/>
          </a:prstGeom>
          <a:ln w="6350"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文本框 34">
            <a:extLst>
              <a:ext uri="{FF2B5EF4-FFF2-40B4-BE49-F238E27FC236}">
                <a16:creationId xmlns:a16="http://schemas.microsoft.com/office/drawing/2014/main" id="{476883B9-6249-42AA-BB2A-730E1A4D2BD4}"/>
              </a:ext>
            </a:extLst>
          </p:cNvPr>
          <p:cNvSpPr txBox="1"/>
          <p:nvPr/>
        </p:nvSpPr>
        <p:spPr>
          <a:xfrm>
            <a:off x="5275132" y="1246285"/>
            <a:ext cx="2348230" cy="396088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altLang="en-US" lang="zh-CN" sz="1999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总费用：235000元</a:t>
            </a:r>
          </a:p>
        </p:txBody>
      </p:sp>
      <p:sp>
        <p:nvSpPr>
          <p:cNvPr id="36" name="TextBox 21">
            <a:extLst>
              <a:ext uri="{FF2B5EF4-FFF2-40B4-BE49-F238E27FC236}">
                <a16:creationId xmlns:a16="http://schemas.microsoft.com/office/drawing/2014/main" id="{1637670E-FBD1-4258-8412-ACD02B6CAE6F}"/>
              </a:ext>
            </a:extLst>
          </p:cNvPr>
          <p:cNvSpPr txBox="1"/>
          <p:nvPr/>
        </p:nvSpPr>
        <p:spPr>
          <a:xfrm flipH="1">
            <a:off x="1367005" y="4940502"/>
            <a:ext cx="1996306" cy="45720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algn="ctr"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b="1" sz="2800">
                <a:gradFill flip="none" rotWithShape="1">
                  <a:gsLst>
                    <a:gs pos="0">
                      <a:srgbClr val="0A9BE4"/>
                    </a:gs>
                    <a:gs pos="94000">
                      <a:srgbClr val="076EA1"/>
                    </a:gs>
                  </a:gsLst>
                  <a:lin ang="5400000" scaled="0"/>
                </a:gra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b="0" lang="zh-CN" sz="2400">
                <a:solidFill>
                  <a:schemeClr val="tx1"/>
                </a:solidFill>
              </a:rPr>
              <a:t>场地费用</a:t>
            </a:r>
          </a:p>
        </p:txBody>
      </p:sp>
      <p:sp>
        <p:nvSpPr>
          <p:cNvPr id="37" name="TextBox 22">
            <a:extLst>
              <a:ext uri="{FF2B5EF4-FFF2-40B4-BE49-F238E27FC236}">
                <a16:creationId xmlns:a16="http://schemas.microsoft.com/office/drawing/2014/main" id="{16C68070-DDC2-4641-A270-AA4E53564CAB}"/>
              </a:ext>
            </a:extLst>
          </p:cNvPr>
          <p:cNvSpPr txBox="1"/>
          <p:nvPr/>
        </p:nvSpPr>
        <p:spPr>
          <a:xfrm flipH="1">
            <a:off x="1465158" y="5534561"/>
            <a:ext cx="1800000" cy="822960"/>
          </a:xfrm>
          <a:prstGeom prst="rect">
            <a:avLst/>
          </a:prstGeom>
          <a:noFill/>
          <a:extLst>
            <a:ext uri="{909E8E84-426E-40DD-AFC4-6F175D3DCCD1}">
              <a14:hiddenFill>
                <a:solidFill>
                  <a:schemeClr val="accent1"/>
                </a:solidFill>
              </a14:hiddenFill>
            </a:ext>
            <a:ext uri="{91240B29-F687-4F45-9708-019B960494DF}">
              <a14:hiddenLine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rtlCol="0" wrap="square">
            <a:spAutoFit/>
          </a:bodyPr>
          <a:lstStyle>
            <a:defPPr>
              <a:defRPr lang="zh-CN"/>
            </a:defPPr>
            <a:lvl1pPr algn="just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 sz="1600"/>
              <a:t>如果以每年80万房租来算，每月约6.7万元。</a:t>
            </a:r>
          </a:p>
        </p:txBody>
      </p:sp>
      <p:sp>
        <p:nvSpPr>
          <p:cNvPr id="38" name="TextBox 21">
            <a:extLst>
              <a:ext uri="{FF2B5EF4-FFF2-40B4-BE49-F238E27FC236}">
                <a16:creationId xmlns:a16="http://schemas.microsoft.com/office/drawing/2014/main" id="{A4631326-6A01-40C6-8B66-0C4EB62D46D2}"/>
              </a:ext>
            </a:extLst>
          </p:cNvPr>
          <p:cNvSpPr txBox="1"/>
          <p:nvPr/>
        </p:nvSpPr>
        <p:spPr>
          <a:xfrm flipH="1">
            <a:off x="3713204" y="4940502"/>
            <a:ext cx="1996306" cy="45720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algn="ctr"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b="1" sz="2400">
                <a:gradFill flip="none" rotWithShape="1">
                  <a:gsLst>
                    <a:gs pos="0">
                      <a:srgbClr val="0A9BE4"/>
                    </a:gs>
                    <a:gs pos="94000">
                      <a:srgbClr val="076EA1"/>
                    </a:gs>
                  </a:gsLst>
                  <a:lin ang="5400000" scaled="0"/>
                </a:gra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b="0" lang="zh-CN">
                <a:solidFill>
                  <a:schemeClr val="tx1"/>
                </a:solidFill>
              </a:rPr>
              <a:t>其他费用</a:t>
            </a:r>
          </a:p>
        </p:txBody>
      </p:sp>
      <p:sp>
        <p:nvSpPr>
          <p:cNvPr id="39" name="TextBox 22">
            <a:extLst>
              <a:ext uri="{FF2B5EF4-FFF2-40B4-BE49-F238E27FC236}">
                <a16:creationId xmlns:a16="http://schemas.microsoft.com/office/drawing/2014/main" id="{61D88807-14E9-4F83-91E3-CD048EF637A1}"/>
              </a:ext>
            </a:extLst>
          </p:cNvPr>
          <p:cNvSpPr txBox="1"/>
          <p:nvPr/>
        </p:nvSpPr>
        <p:spPr>
          <a:xfrm flipH="1">
            <a:off x="3811357" y="5534561"/>
            <a:ext cx="1800000" cy="822960"/>
          </a:xfrm>
          <a:prstGeom prst="rect">
            <a:avLst/>
          </a:prstGeom>
          <a:noFill/>
          <a:extLst>
            <a:ext uri="{909E8E84-426E-40DD-AFC4-6F175D3DCCD1}">
              <a14:hiddenFill>
                <a:solidFill>
                  <a:schemeClr val="accent1"/>
                </a:solidFill>
              </a14:hiddenFill>
            </a:ext>
            <a:ext uri="{91240B29-F687-4F45-9708-019B960494DF}">
              <a14:hiddenLine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rtlCol="0" wrap="square">
            <a:spAutoFit/>
          </a:bodyPr>
          <a:lstStyle>
            <a:defPPr>
              <a:defRPr lang="zh-CN"/>
            </a:defPPr>
            <a:lvl1pPr algn="just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 sz="1600"/>
              <a:t>水电费0.6万每月，其他税费0.5万，共计1.1万。</a:t>
            </a:r>
          </a:p>
        </p:txBody>
      </p:sp>
      <p:sp>
        <p:nvSpPr>
          <p:cNvPr id="40" name="TextBox 21">
            <a:extLst>
              <a:ext uri="{FF2B5EF4-FFF2-40B4-BE49-F238E27FC236}">
                <a16:creationId xmlns:a16="http://schemas.microsoft.com/office/drawing/2014/main" id="{175D47FD-7F0D-4886-A1C4-33E8B7058C19}"/>
              </a:ext>
            </a:extLst>
          </p:cNvPr>
          <p:cNvSpPr txBox="1"/>
          <p:nvPr/>
        </p:nvSpPr>
        <p:spPr>
          <a:xfrm flipH="1">
            <a:off x="6035490" y="4959766"/>
            <a:ext cx="1996306" cy="45720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algn="ctr"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b="1" sz="2400">
                <a:gradFill flip="none" rotWithShape="1">
                  <a:gsLst>
                    <a:gs pos="0">
                      <a:srgbClr val="0A9BE4"/>
                    </a:gs>
                    <a:gs pos="94000">
                      <a:srgbClr val="076EA1"/>
                    </a:gs>
                  </a:gsLst>
                  <a:lin ang="5400000" scaled="0"/>
                </a:gra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b="0" lang="zh-CN">
                <a:solidFill>
                  <a:schemeClr val="tx1"/>
                </a:solidFill>
              </a:rPr>
              <a:t>人员工资</a:t>
            </a:r>
          </a:p>
        </p:txBody>
      </p:sp>
      <p:sp>
        <p:nvSpPr>
          <p:cNvPr id="41" name="TextBox 22">
            <a:extLst>
              <a:ext uri="{FF2B5EF4-FFF2-40B4-BE49-F238E27FC236}">
                <a16:creationId xmlns:a16="http://schemas.microsoft.com/office/drawing/2014/main" id="{60F37E15-8035-4D48-932B-58F03CD88E90}"/>
              </a:ext>
            </a:extLst>
          </p:cNvPr>
          <p:cNvSpPr txBox="1"/>
          <p:nvPr/>
        </p:nvSpPr>
        <p:spPr>
          <a:xfrm flipH="1">
            <a:off x="6133643" y="5553826"/>
            <a:ext cx="1800000" cy="1066800"/>
          </a:xfrm>
          <a:prstGeom prst="rect">
            <a:avLst/>
          </a:prstGeom>
          <a:noFill/>
          <a:extLst>
            <a:ext uri="{909E8E84-426E-40DD-AFC4-6F175D3DCCD1}">
              <a14:hiddenFill>
                <a:solidFill>
                  <a:schemeClr val="accent1"/>
                </a:solidFill>
              </a14:hiddenFill>
            </a:ext>
            <a:ext uri="{91240B29-F687-4F45-9708-019B960494DF}">
              <a14:hiddenLine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rtlCol="0" wrap="square">
            <a:spAutoFit/>
          </a:bodyPr>
          <a:lstStyle>
            <a:defPPr>
              <a:defRPr lang="zh-CN"/>
            </a:defPPr>
            <a:lvl1pPr algn="just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 sz="1600"/>
              <a:t>管理人员2名，各类技师8名，学徒8名，月工资约11.48万。</a:t>
            </a:r>
          </a:p>
        </p:txBody>
      </p:sp>
      <p:sp>
        <p:nvSpPr>
          <p:cNvPr id="67" name="TextBox 21">
            <a:extLst>
              <a:ext uri="{FF2B5EF4-FFF2-40B4-BE49-F238E27FC236}">
                <a16:creationId xmlns:a16="http://schemas.microsoft.com/office/drawing/2014/main" id="{B6652BB5-FDD7-4D76-A5F9-38D75C2624FE}"/>
              </a:ext>
            </a:extLst>
          </p:cNvPr>
          <p:cNvSpPr txBox="1"/>
          <p:nvPr/>
        </p:nvSpPr>
        <p:spPr>
          <a:xfrm flipH="1">
            <a:off x="8218088" y="4940502"/>
            <a:ext cx="2855460" cy="45720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algn="ctr"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b="1" sz="2400">
                <a:gradFill flip="none" rotWithShape="1">
                  <a:gsLst>
                    <a:gs pos="0">
                      <a:srgbClr val="0A9BE4"/>
                    </a:gs>
                    <a:gs pos="94000">
                      <a:srgbClr val="076EA1"/>
                    </a:gs>
                  </a:gsLst>
                  <a:lin ang="5400000" scaled="0"/>
                </a:gra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b="0" lang="zh-CN">
                <a:solidFill>
                  <a:schemeClr val="tx1"/>
                </a:solidFill>
              </a:rPr>
              <a:t>固定资产折旧费</a:t>
            </a:r>
          </a:p>
        </p:txBody>
      </p:sp>
      <p:sp>
        <p:nvSpPr>
          <p:cNvPr id="68" name="TextBox 22">
            <a:extLst>
              <a:ext uri="{FF2B5EF4-FFF2-40B4-BE49-F238E27FC236}">
                <a16:creationId xmlns:a16="http://schemas.microsoft.com/office/drawing/2014/main" id="{BFA60213-A81B-4955-BB50-62744DE4D815}"/>
              </a:ext>
            </a:extLst>
          </p:cNvPr>
          <p:cNvSpPr txBox="1"/>
          <p:nvPr/>
        </p:nvSpPr>
        <p:spPr>
          <a:xfrm flipH="1">
            <a:off x="8745817" y="5534561"/>
            <a:ext cx="1800000" cy="822960"/>
          </a:xfrm>
          <a:prstGeom prst="rect">
            <a:avLst/>
          </a:prstGeom>
          <a:noFill/>
          <a:extLst>
            <a:ext uri="{909E8E84-426E-40DD-AFC4-6F175D3DCCD1}">
              <a14:hiddenFill>
                <a:solidFill>
                  <a:schemeClr val="accent1"/>
                </a:solidFill>
              </a14:hiddenFill>
            </a:ext>
            <a:ext uri="{91240B29-F687-4F45-9708-019B960494DF}">
              <a14:hiddenLine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rtlCol="0" wrap="square">
            <a:spAutoFit/>
          </a:bodyPr>
          <a:lstStyle>
            <a:defPPr>
              <a:defRPr lang="zh-CN"/>
            </a:defPPr>
            <a:lvl1pPr algn="just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 sz="1600"/>
              <a:t>各类设备固定资产折旧费每月4.3万元。</a:t>
            </a:r>
          </a:p>
        </p:txBody>
      </p:sp>
      <p:sp>
        <p:nvSpPr>
          <p:cNvPr id="70" name="îŝḻiḑè">
            <a:extLst>
              <a:ext uri="{FF2B5EF4-FFF2-40B4-BE49-F238E27FC236}">
                <a16:creationId xmlns:a16="http://schemas.microsoft.com/office/drawing/2014/main" id="{74BB0CA3-E355-46E5-AB7F-0DCB6B0BCCF8}"/>
              </a:ext>
            </a:extLst>
          </p:cNvPr>
          <p:cNvSpPr/>
          <p:nvPr/>
        </p:nvSpPr>
        <p:spPr bwMode="auto">
          <a:xfrm>
            <a:off x="94593" y="3559625"/>
            <a:ext cx="4838057" cy="871512"/>
          </a:xfrm>
          <a:custGeom>
            <a:gdLst>
              <a:gd fmla="*/ 648 w 648" name="T0"/>
              <a:gd fmla="*/ 1082 h 1082" name="T1"/>
              <a:gd fmla="*/ 0 w 648" name="T2"/>
              <a:gd fmla="*/ 1082 h 1082" name="T3"/>
              <a:gd fmla="*/ 140 w 648" name="T4"/>
              <a:gd fmla="*/ 919 h 1082" name="T5"/>
              <a:gd fmla="*/ 324 w 648" name="T6"/>
              <a:gd fmla="*/ 0 h 1082" name="T7"/>
              <a:gd fmla="*/ 508 w 648" name="T8"/>
              <a:gd fmla="*/ 919 h 1082" name="T9"/>
              <a:gd fmla="*/ 648 w 648" name="T10"/>
              <a:gd fmla="*/ 1082 h 1082" name="T1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b="b" l="0" r="r" t="0"/>
            <a:pathLst>
              <a:path h="1082" w="648">
                <a:moveTo>
                  <a:pt x="648" y="1082"/>
                </a:moveTo>
                <a:cubicBezTo>
                  <a:pt x="0" y="1082"/>
                  <a:pt x="0" y="1082"/>
                  <a:pt x="0" y="1082"/>
                </a:cubicBezTo>
                <a:cubicBezTo>
                  <a:pt x="4" y="1082"/>
                  <a:pt x="98" y="1080"/>
                  <a:pt x="140" y="919"/>
                </a:cubicBezTo>
                <a:cubicBezTo>
                  <a:pt x="182" y="755"/>
                  <a:pt x="223" y="0"/>
                  <a:pt x="324" y="0"/>
                </a:cubicBezTo>
                <a:cubicBezTo>
                  <a:pt x="425" y="0"/>
                  <a:pt x="466" y="755"/>
                  <a:pt x="508" y="919"/>
                </a:cubicBezTo>
                <a:cubicBezTo>
                  <a:pt x="550" y="1080"/>
                  <a:pt x="644" y="1082"/>
                  <a:pt x="648" y="1082"/>
                </a:cubicBezTo>
                <a:close/>
              </a:path>
            </a:pathLst>
          </a:custGeom>
          <a:solidFill>
            <a:srgbClr val="5B727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sz="2400">
              <a:solidFill>
                <a:schemeClr val="lt1"/>
              </a:solidFill>
            </a:endParaRPr>
          </a:p>
        </p:txBody>
      </p:sp>
      <p:sp>
        <p:nvSpPr>
          <p:cNvPr id="71" name="îŝḻiḑè">
            <a:extLst>
              <a:ext uri="{FF2B5EF4-FFF2-40B4-BE49-F238E27FC236}">
                <a16:creationId xmlns:a16="http://schemas.microsoft.com/office/drawing/2014/main" id="{A6F36588-80B1-4283-B6F4-3E3CB352A12D}"/>
              </a:ext>
            </a:extLst>
          </p:cNvPr>
          <p:cNvSpPr/>
          <p:nvPr/>
        </p:nvSpPr>
        <p:spPr bwMode="auto">
          <a:xfrm>
            <a:off x="2331445" y="2699248"/>
            <a:ext cx="4838057" cy="1731889"/>
          </a:xfrm>
          <a:custGeom>
            <a:gdLst>
              <a:gd fmla="*/ 648 w 648" name="T0"/>
              <a:gd fmla="*/ 1082 h 1082" name="T1"/>
              <a:gd fmla="*/ 0 w 648" name="T2"/>
              <a:gd fmla="*/ 1082 h 1082" name="T3"/>
              <a:gd fmla="*/ 140 w 648" name="T4"/>
              <a:gd fmla="*/ 919 h 1082" name="T5"/>
              <a:gd fmla="*/ 324 w 648" name="T6"/>
              <a:gd fmla="*/ 0 h 1082" name="T7"/>
              <a:gd fmla="*/ 508 w 648" name="T8"/>
              <a:gd fmla="*/ 919 h 1082" name="T9"/>
              <a:gd fmla="*/ 648 w 648" name="T10"/>
              <a:gd fmla="*/ 1082 h 1082" name="T1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b="b" l="0" r="r" t="0"/>
            <a:pathLst>
              <a:path h="1082" w="648">
                <a:moveTo>
                  <a:pt x="648" y="1082"/>
                </a:moveTo>
                <a:cubicBezTo>
                  <a:pt x="0" y="1082"/>
                  <a:pt x="0" y="1082"/>
                  <a:pt x="0" y="1082"/>
                </a:cubicBezTo>
                <a:cubicBezTo>
                  <a:pt x="4" y="1082"/>
                  <a:pt x="98" y="1080"/>
                  <a:pt x="140" y="919"/>
                </a:cubicBezTo>
                <a:cubicBezTo>
                  <a:pt x="182" y="755"/>
                  <a:pt x="223" y="0"/>
                  <a:pt x="324" y="0"/>
                </a:cubicBezTo>
                <a:cubicBezTo>
                  <a:pt x="425" y="0"/>
                  <a:pt x="466" y="755"/>
                  <a:pt x="508" y="919"/>
                </a:cubicBezTo>
                <a:cubicBezTo>
                  <a:pt x="550" y="1080"/>
                  <a:pt x="644" y="1082"/>
                  <a:pt x="648" y="1082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sz="2400">
              <a:solidFill>
                <a:schemeClr val="lt1"/>
              </a:solidFill>
            </a:endParaRPr>
          </a:p>
        </p:txBody>
      </p:sp>
      <p:sp>
        <p:nvSpPr>
          <p:cNvPr id="72" name="îŝḻiḑè">
            <a:extLst>
              <a:ext uri="{FF2B5EF4-FFF2-40B4-BE49-F238E27FC236}">
                <a16:creationId xmlns:a16="http://schemas.microsoft.com/office/drawing/2014/main" id="{DF66B8A4-F330-4FC9-AEF2-015036B06D23}"/>
              </a:ext>
            </a:extLst>
          </p:cNvPr>
          <p:cNvSpPr/>
          <p:nvPr/>
        </p:nvSpPr>
        <p:spPr bwMode="auto">
          <a:xfrm>
            <a:off x="4614614" y="3784444"/>
            <a:ext cx="4838057" cy="646692"/>
          </a:xfrm>
          <a:custGeom>
            <a:gdLst>
              <a:gd fmla="*/ 648 w 648" name="T0"/>
              <a:gd fmla="*/ 1082 h 1082" name="T1"/>
              <a:gd fmla="*/ 0 w 648" name="T2"/>
              <a:gd fmla="*/ 1082 h 1082" name="T3"/>
              <a:gd fmla="*/ 140 w 648" name="T4"/>
              <a:gd fmla="*/ 919 h 1082" name="T5"/>
              <a:gd fmla="*/ 324 w 648" name="T6"/>
              <a:gd fmla="*/ 0 h 1082" name="T7"/>
              <a:gd fmla="*/ 508 w 648" name="T8"/>
              <a:gd fmla="*/ 919 h 1082" name="T9"/>
              <a:gd fmla="*/ 648 w 648" name="T10"/>
              <a:gd fmla="*/ 1082 h 1082" name="T1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b="b" l="0" r="r" t="0"/>
            <a:pathLst>
              <a:path h="1082" w="648">
                <a:moveTo>
                  <a:pt x="648" y="1082"/>
                </a:moveTo>
                <a:cubicBezTo>
                  <a:pt x="0" y="1082"/>
                  <a:pt x="0" y="1082"/>
                  <a:pt x="0" y="1082"/>
                </a:cubicBezTo>
                <a:cubicBezTo>
                  <a:pt x="4" y="1082"/>
                  <a:pt x="98" y="1080"/>
                  <a:pt x="140" y="919"/>
                </a:cubicBezTo>
                <a:cubicBezTo>
                  <a:pt x="182" y="755"/>
                  <a:pt x="223" y="0"/>
                  <a:pt x="324" y="0"/>
                </a:cubicBezTo>
                <a:cubicBezTo>
                  <a:pt x="425" y="0"/>
                  <a:pt x="466" y="755"/>
                  <a:pt x="508" y="919"/>
                </a:cubicBezTo>
                <a:cubicBezTo>
                  <a:pt x="550" y="1080"/>
                  <a:pt x="644" y="1082"/>
                  <a:pt x="648" y="1082"/>
                </a:cubicBezTo>
                <a:close/>
              </a:path>
            </a:pathLst>
          </a:custGeom>
          <a:solidFill>
            <a:srgbClr val="5B727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sz="2400">
              <a:solidFill>
                <a:schemeClr val="lt1"/>
              </a:solidFill>
            </a:endParaRPr>
          </a:p>
        </p:txBody>
      </p:sp>
      <p:sp>
        <p:nvSpPr>
          <p:cNvPr id="73" name="îŝḻiḑè">
            <a:extLst>
              <a:ext uri="{FF2B5EF4-FFF2-40B4-BE49-F238E27FC236}">
                <a16:creationId xmlns:a16="http://schemas.microsoft.com/office/drawing/2014/main" id="{2CFA4805-B944-44FA-A03D-370C226B1503}"/>
              </a:ext>
            </a:extLst>
          </p:cNvPr>
          <p:cNvSpPr/>
          <p:nvPr/>
        </p:nvSpPr>
        <p:spPr bwMode="auto">
          <a:xfrm>
            <a:off x="7078457" y="3112400"/>
            <a:ext cx="4838057" cy="1318736"/>
          </a:xfrm>
          <a:custGeom>
            <a:gdLst>
              <a:gd fmla="*/ 648 w 648" name="T0"/>
              <a:gd fmla="*/ 1082 h 1082" name="T1"/>
              <a:gd fmla="*/ 0 w 648" name="T2"/>
              <a:gd fmla="*/ 1082 h 1082" name="T3"/>
              <a:gd fmla="*/ 140 w 648" name="T4"/>
              <a:gd fmla="*/ 919 h 1082" name="T5"/>
              <a:gd fmla="*/ 324 w 648" name="T6"/>
              <a:gd fmla="*/ 0 h 1082" name="T7"/>
              <a:gd fmla="*/ 508 w 648" name="T8"/>
              <a:gd fmla="*/ 919 h 1082" name="T9"/>
              <a:gd fmla="*/ 648 w 648" name="T10"/>
              <a:gd fmla="*/ 1082 h 1082" name="T11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b="b" l="0" r="r" t="0"/>
            <a:pathLst>
              <a:path h="1082" w="648">
                <a:moveTo>
                  <a:pt x="648" y="1082"/>
                </a:moveTo>
                <a:cubicBezTo>
                  <a:pt x="0" y="1082"/>
                  <a:pt x="0" y="1082"/>
                  <a:pt x="0" y="1082"/>
                </a:cubicBezTo>
                <a:cubicBezTo>
                  <a:pt x="4" y="1082"/>
                  <a:pt x="98" y="1080"/>
                  <a:pt x="140" y="919"/>
                </a:cubicBezTo>
                <a:cubicBezTo>
                  <a:pt x="182" y="755"/>
                  <a:pt x="223" y="0"/>
                  <a:pt x="324" y="0"/>
                </a:cubicBezTo>
                <a:cubicBezTo>
                  <a:pt x="425" y="0"/>
                  <a:pt x="466" y="755"/>
                  <a:pt x="508" y="919"/>
                </a:cubicBezTo>
                <a:cubicBezTo>
                  <a:pt x="550" y="1080"/>
                  <a:pt x="644" y="1082"/>
                  <a:pt x="648" y="1082"/>
                </a:cubicBezTo>
                <a:close/>
              </a:path>
            </a:pathLst>
          </a:custGeom>
          <a:solidFill>
            <a:srgbClr val="C9C9C9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sz="2400">
              <a:solidFill>
                <a:schemeClr val="lt1"/>
              </a:solidFill>
            </a:endParaRPr>
          </a:p>
        </p:txBody>
      </p:sp>
      <p:grpSp>
        <p:nvGrpSpPr>
          <p:cNvPr id="74" name="组合 73">
            <a:extLst>
              <a:ext uri="{FF2B5EF4-FFF2-40B4-BE49-F238E27FC236}">
                <a16:creationId xmlns:a16="http://schemas.microsoft.com/office/drawing/2014/main" id="{30535FAE-4034-44F0-AB11-BB3B77B14CFC}"/>
              </a:ext>
            </a:extLst>
          </p:cNvPr>
          <p:cNvGrpSpPr/>
          <p:nvPr/>
        </p:nvGrpSpPr>
        <p:grpSpPr>
          <a:xfrm>
            <a:off x="2183398" y="2609858"/>
            <a:ext cx="595035" cy="777972"/>
            <a:chOff x="2150277" y="2302942"/>
            <a:chExt cx="595035" cy="777972"/>
          </a:xfrm>
        </p:grpSpPr>
        <p:grpSp>
          <p:nvGrpSpPr>
            <p:cNvPr id="75" name="ïṩľïḑe">
              <a:extLst>
                <a:ext uri="{FF2B5EF4-FFF2-40B4-BE49-F238E27FC236}">
                  <a16:creationId xmlns:a16="http://schemas.microsoft.com/office/drawing/2014/main" id="{8A2FAFD7-ADE0-4D49-B7E9-10FA1970BBC6}"/>
                </a:ext>
              </a:extLst>
            </p:cNvPr>
            <p:cNvGrpSpPr/>
            <p:nvPr/>
          </p:nvGrpSpPr>
          <p:grpSpPr>
            <a:xfrm>
              <a:off x="2186912" y="2302942"/>
              <a:ext cx="516334" cy="777972"/>
              <a:chExt cx="300" cy="450"/>
            </a:xfrm>
          </p:grpSpPr>
          <p:sp>
            <p:nvSpPr>
              <p:cNvPr id="77" name="îşľíďe">
                <a:extLst>
                  <a:ext uri="{FF2B5EF4-FFF2-40B4-BE49-F238E27FC236}">
                    <a16:creationId xmlns:a16="http://schemas.microsoft.com/office/drawing/2014/main" id="{BF50727D-6A15-49FD-8162-E31C6E275310}"/>
                  </a:ext>
                </a:extLst>
              </p:cNvPr>
              <p:cNvSpPr/>
              <p:nvPr/>
            </p:nvSpPr>
            <p:spPr bwMode="auto">
              <a:xfrm>
                <a:off x="0" y="0"/>
                <a:ext cx="300" cy="450"/>
              </a:xfrm>
              <a:custGeom>
                <a:gdLst>
                  <a:gd fmla="*/ 0 w 21600" name="T0"/>
                  <a:gd fmla="*/ 0 h 21600" name="T1"/>
                  <a:gd fmla="*/ 0 w 21600" name="T2"/>
                  <a:gd fmla="*/ 0 h 21600" name="T3"/>
                  <a:gd fmla="*/ 0 w 21600" name="T4"/>
                  <a:gd fmla="*/ 0 h 21600" name="T5"/>
                  <a:gd fmla="*/ 0 w 21600" name="T6"/>
                  <a:gd fmla="*/ 0 h 21600" name="T7"/>
                  <a:gd fmla="*/ 0 w 21600" name="T8"/>
                  <a:gd fmla="*/ 0 h 21600" name="T9"/>
                  <a:gd fmla="*/ 0 w 21600" name="T10"/>
                  <a:gd fmla="*/ 0 h 21600" name="T11"/>
                  <a:gd fmla="*/ 0 w 21600" name="T12"/>
                  <a:gd fmla="*/ 0 h 21600" name="T13"/>
                  <a:gd fmla="*/ 0 w 21600" name="T14"/>
                  <a:gd fmla="*/ 0 h 21600" name="T15"/>
                  <a:gd fmla="*/ 0 60000 65536" name="T16"/>
                  <a:gd fmla="*/ 0 60000 65536" name="T17"/>
                  <a:gd fmla="*/ 0 60000 65536" name="T18"/>
                  <a:gd fmla="*/ 0 60000 65536" name="T19"/>
                  <a:gd fmla="*/ 0 60000 65536" name="T20"/>
                  <a:gd fmla="*/ 0 60000 65536" name="T21"/>
                  <a:gd fmla="*/ 0 60000 65536" name="T22"/>
                  <a:gd fmla="*/ 0 60000 65536" name="T23"/>
                </a:gdLst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b="b" l="0" r="r" t="0"/>
                <a:pathLst>
                  <a:path h="21600" w="21600">
                    <a:moveTo>
                      <a:pt x="10800" y="21600"/>
                    </a:moveTo>
                    <a:lnTo>
                      <a:pt x="1501" y="10863"/>
                    </a:lnTo>
                    <a:cubicBezTo>
                      <a:pt x="566" y="9783"/>
                      <a:pt x="0" y="8538"/>
                      <a:pt x="0" y="7200"/>
                    </a:cubicBezTo>
                    <a:cubicBezTo>
                      <a:pt x="0" y="3223"/>
                      <a:pt x="4836" y="0"/>
                      <a:pt x="10800" y="0"/>
                    </a:cubicBezTo>
                    <a:cubicBezTo>
                      <a:pt x="16765" y="0"/>
                      <a:pt x="21600" y="3223"/>
                      <a:pt x="21600" y="7200"/>
                    </a:cubicBezTo>
                    <a:cubicBezTo>
                      <a:pt x="21600" y="8538"/>
                      <a:pt x="21035" y="9783"/>
                      <a:pt x="20099" y="10863"/>
                    </a:cubicBezTo>
                    <a:lnTo>
                      <a:pt x="10800" y="21600"/>
                    </a:lnTo>
                    <a:close/>
                    <a:moveTo>
                      <a:pt x="10800" y="21600"/>
                    </a:moveTo>
                  </a:path>
                </a:pathLst>
              </a:custGeom>
              <a:solidFill>
                <a:srgbClr val="F35E40"/>
              </a:solidFill>
              <a:ln>
                <a:noFill/>
              </a:ln>
              <a:effectLst>
                <a:outerShdw algn="tl" blurRad="190500" dir="2700000" dist="152400" rotWithShape="0">
                  <a:prstClr val="black">
                    <a:alpha val="40000"/>
                  </a:prstClr>
                </a:outerShdw>
              </a:effectLst>
              <a:extLst>
                <a:ext uri="{91240B29-F687-4f45-9708-019B960494DF}">
                  <a14:hiddenLine xmlns:a16="http://schemas.microsoft.com/office/drawing/2014/main" xmlns:lc="http://schemas.openxmlformats.org/drawingml/2006/lockedCanvas" cap="flat" w="25400">
                    <a:solidFill>
                      <a:schemeClr val="tx1"/>
                    </a:solidFill>
                    <a:miter lim="800000"/>
                    <a:headEnd len="med" type="none" w="med"/>
                    <a:tailEnd len="med" type="none" w="med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sz="2400">
                  <a:solidFill>
                    <a:schemeClr val="lt1"/>
                  </a:solidFill>
                </a:endParaRPr>
              </a:p>
            </p:txBody>
          </p:sp>
          <p:sp useBgFill="1">
            <p:nvSpPr>
              <p:cNvPr id="78" name="iṥlíďê">
                <a:extLst>
                  <a:ext uri="{FF2B5EF4-FFF2-40B4-BE49-F238E27FC236}">
                    <a16:creationId xmlns:a16="http://schemas.microsoft.com/office/drawing/2014/main" id="{9439C26A-5A66-44E3-A622-15526A2193AD}"/>
                  </a:ext>
                </a:extLst>
              </p:cNvPr>
              <p:cNvSpPr/>
              <p:nvPr/>
            </p:nvSpPr>
            <p:spPr bwMode="auto">
              <a:xfrm>
                <a:off x="29" y="29"/>
                <a:ext cx="233" cy="233"/>
              </a:xfrm>
              <a:custGeom>
                <a:gdLst>
                  <a:gd fmla="*/ 0 w 21598" name="T0"/>
                  <a:gd fmla="*/ 0 h 21598" name="T1"/>
                  <a:gd fmla="*/ 0 w 21598" name="T2"/>
                  <a:gd fmla="*/ 0 h 21598" name="T3"/>
                  <a:gd fmla="*/ 0 w 21598" name="T4"/>
                  <a:gd fmla="*/ 0 h 21598" name="T5"/>
                  <a:gd fmla="*/ 0 w 21598" name="T6"/>
                  <a:gd fmla="*/ 0 h 21598" name="T7"/>
                  <a:gd fmla="*/ 0 w 21598" name="T8"/>
                  <a:gd fmla="*/ 0 h 21598" name="T9"/>
                  <a:gd fmla="*/ 0 w 21598" name="T10"/>
                  <a:gd fmla="*/ 0 h 21598" name="T11"/>
                  <a:gd fmla="*/ 0 w 21598" name="T12"/>
                  <a:gd fmla="*/ 0 h 21598" name="T13"/>
                  <a:gd fmla="*/ 0 w 21598" name="T14"/>
                  <a:gd fmla="*/ 0 h 21598" name="T15"/>
                  <a:gd fmla="*/ 0 w 21598" name="T16"/>
                  <a:gd fmla="*/ 0 h 21598" name="T17"/>
                  <a:gd fmla="*/ 0 w 21598" name="T18"/>
                  <a:gd fmla="*/ 0 h 21598" name="T19"/>
                  <a:gd fmla="*/ 0 w 21598" name="T20"/>
                  <a:gd fmla="*/ 0 h 21598" name="T21"/>
                  <a:gd fmla="*/ 0 w 21598" name="T22"/>
                  <a:gd fmla="*/ 0 h 21598" name="T23"/>
                  <a:gd fmla="*/ 0 w 21598" name="T24"/>
                  <a:gd fmla="*/ 0 h 21598" name="T25"/>
                  <a:gd fmla="*/ 0 w 21598" name="T26"/>
                  <a:gd fmla="*/ 0 h 21598" name="T27"/>
                  <a:gd fmla="*/ 0 w 21598" name="T28"/>
                  <a:gd fmla="*/ 0 h 21598" name="T29"/>
                  <a:gd fmla="*/ 0 w 21598" name="T30"/>
                  <a:gd fmla="*/ 0 h 21598" name="T31"/>
                  <a:gd fmla="*/ 0 w 21598" name="T32"/>
                  <a:gd fmla="*/ 0 h 21598" name="T33"/>
                  <a:gd fmla="*/ 0 w 21598" name="T34"/>
                  <a:gd fmla="*/ 0 h 21598" name="T35"/>
                  <a:gd fmla="*/ 0 60000 65536" name="T36"/>
                  <a:gd fmla="*/ 0 60000 65536" name="T37"/>
                  <a:gd fmla="*/ 0 60000 65536" name="T38"/>
                  <a:gd fmla="*/ 0 60000 65536" name="T39"/>
                  <a:gd fmla="*/ 0 60000 65536" name="T40"/>
                  <a:gd fmla="*/ 0 60000 65536" name="T41"/>
                  <a:gd fmla="*/ 0 60000 65536" name="T42"/>
                  <a:gd fmla="*/ 0 60000 65536" name="T43"/>
                  <a:gd fmla="*/ 0 60000 65536" name="T44"/>
                  <a:gd fmla="*/ 0 60000 65536" name="T45"/>
                  <a:gd fmla="*/ 0 60000 65536" name="T46"/>
                  <a:gd fmla="*/ 0 60000 65536" name="T47"/>
                  <a:gd fmla="*/ 0 60000 65536" name="T48"/>
                  <a:gd fmla="*/ 0 60000 65536" name="T49"/>
                  <a:gd fmla="*/ 0 60000 65536" name="T50"/>
                  <a:gd fmla="*/ 0 60000 65536" name="T51"/>
                  <a:gd fmla="*/ 0 60000 65536" name="T52"/>
                  <a:gd fmla="*/ 0 60000 65536" name="T53"/>
                </a:gdLst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b="b" l="0" r="r" t="0"/>
                <a:pathLst>
                  <a:path h="21598" w="21598">
                    <a:moveTo>
                      <a:pt x="21598" y="10799"/>
                    </a:moveTo>
                    <a:cubicBezTo>
                      <a:pt x="21599" y="9385"/>
                      <a:pt x="21318" y="7972"/>
                      <a:pt x="20776" y="6666"/>
                    </a:cubicBezTo>
                    <a:cubicBezTo>
                      <a:pt x="20236" y="5360"/>
                      <a:pt x="19435" y="4162"/>
                      <a:pt x="18435" y="3163"/>
                    </a:cubicBezTo>
                    <a:cubicBezTo>
                      <a:pt x="17436" y="2163"/>
                      <a:pt x="16238" y="1362"/>
                      <a:pt x="14932" y="822"/>
                    </a:cubicBezTo>
                    <a:cubicBezTo>
                      <a:pt x="13626" y="280"/>
                      <a:pt x="12213" y="-1"/>
                      <a:pt x="10799" y="0"/>
                    </a:cubicBezTo>
                    <a:cubicBezTo>
                      <a:pt x="9385" y="-1"/>
                      <a:pt x="7972" y="280"/>
                      <a:pt x="6666" y="822"/>
                    </a:cubicBezTo>
                    <a:cubicBezTo>
                      <a:pt x="5360" y="1362"/>
                      <a:pt x="4162" y="2163"/>
                      <a:pt x="3163" y="3163"/>
                    </a:cubicBezTo>
                    <a:cubicBezTo>
                      <a:pt x="2163" y="4162"/>
                      <a:pt x="1362" y="5360"/>
                      <a:pt x="822" y="6666"/>
                    </a:cubicBezTo>
                    <a:cubicBezTo>
                      <a:pt x="280" y="7972"/>
                      <a:pt x="-1" y="9385"/>
                      <a:pt x="0" y="10799"/>
                    </a:cubicBezTo>
                    <a:cubicBezTo>
                      <a:pt x="-1" y="12213"/>
                      <a:pt x="280" y="13626"/>
                      <a:pt x="822" y="14932"/>
                    </a:cubicBezTo>
                    <a:cubicBezTo>
                      <a:pt x="1362" y="16238"/>
                      <a:pt x="2163" y="17436"/>
                      <a:pt x="3163" y="18435"/>
                    </a:cubicBezTo>
                    <a:cubicBezTo>
                      <a:pt x="4162" y="19435"/>
                      <a:pt x="5360" y="20236"/>
                      <a:pt x="6666" y="20776"/>
                    </a:cubicBezTo>
                    <a:cubicBezTo>
                      <a:pt x="7972" y="21318"/>
                      <a:pt x="9385" y="21599"/>
                      <a:pt x="10799" y="21598"/>
                    </a:cubicBezTo>
                    <a:cubicBezTo>
                      <a:pt x="12213" y="21599"/>
                      <a:pt x="13626" y="21318"/>
                      <a:pt x="14932" y="20776"/>
                    </a:cubicBezTo>
                    <a:cubicBezTo>
                      <a:pt x="16238" y="20236"/>
                      <a:pt x="17436" y="19435"/>
                      <a:pt x="18435" y="18435"/>
                    </a:cubicBezTo>
                    <a:cubicBezTo>
                      <a:pt x="19435" y="17436"/>
                      <a:pt x="20236" y="16238"/>
                      <a:pt x="20776" y="14932"/>
                    </a:cubicBezTo>
                    <a:cubicBezTo>
                      <a:pt x="21318" y="13626"/>
                      <a:pt x="21599" y="12213"/>
                      <a:pt x="21598" y="10799"/>
                    </a:cubicBezTo>
                    <a:close/>
                    <a:moveTo>
                      <a:pt x="21598" y="10799"/>
                    </a:moveTo>
                  </a:path>
                </a:pathLst>
              </a:custGeom>
              <a:ln>
                <a:noFill/>
              </a:ln>
              <a:effectLst>
                <a:outerShdw algn="tl" blurRad="190500" dir="2700000" dist="152400" rotWithShape="0">
                  <a:prstClr val="black">
                    <a:alpha val="40000"/>
                  </a:prstClr>
                </a:outerShdw>
              </a:effectLst>
              <a:extLst>
                <a:ext uri="{91240B29-F687-4f45-9708-019B960494DF}">
                  <a14:hiddenLine xmlns:a16="http://schemas.microsoft.com/office/drawing/2014/main" xmlns:lc="http://schemas.openxmlformats.org/drawingml/2006/lockedCanvas" cap="flat" w="25400">
                    <a:solidFill>
                      <a:schemeClr val="tx1"/>
                    </a:solidFill>
                    <a:miter lim="800000"/>
                    <a:headEnd len="med" type="none" w="med"/>
                    <a:tailEnd len="med" type="none" w="med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sz="1100">
                  <a:solidFill>
                    <a:schemeClr val="tx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</p:grpSp>
        <p:sp>
          <p:nvSpPr>
            <p:cNvPr id="76" name="文本框 75">
              <a:extLst>
                <a:ext uri="{FF2B5EF4-FFF2-40B4-BE49-F238E27FC236}">
                  <a16:creationId xmlns:a16="http://schemas.microsoft.com/office/drawing/2014/main" id="{25458C11-F061-41F4-A26B-EB9700D00867}"/>
                </a:ext>
              </a:extLst>
            </p:cNvPr>
            <p:cNvSpPr txBox="1"/>
            <p:nvPr/>
          </p:nvSpPr>
          <p:spPr>
            <a:xfrm>
              <a:off x="2150277" y="2375687"/>
              <a:ext cx="589280" cy="33528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z="1600">
                  <a:latin charset="0" panose="020b0604020202020204" pitchFamily="34" typeface="Arial"/>
                  <a:cs charset="0" panose="020b0604020202020204" pitchFamily="34" typeface="Arial"/>
                </a:rPr>
                <a:t>20%</a:t>
              </a:r>
            </a:p>
          </p:txBody>
        </p:sp>
      </p:grpSp>
      <p:sp>
        <p:nvSpPr>
          <p:cNvPr id="79" name="椭圆 78">
            <a:extLst>
              <a:ext uri="{FF2B5EF4-FFF2-40B4-BE49-F238E27FC236}">
                <a16:creationId xmlns:a16="http://schemas.microsoft.com/office/drawing/2014/main" id="{BC399B35-7111-42B5-BF84-8D9C808D0348}"/>
              </a:ext>
            </a:extLst>
          </p:cNvPr>
          <p:cNvSpPr/>
          <p:nvPr/>
        </p:nvSpPr>
        <p:spPr bwMode="auto">
          <a:xfrm>
            <a:off x="2417804" y="3483895"/>
            <a:ext cx="146447" cy="146447"/>
          </a:xfrm>
          <a:prstGeom prst="ellipse">
            <a:avLst/>
          </a:prstGeom>
          <a:solidFill>
            <a:srgbClr val="F35E40"/>
          </a:solidFill>
          <a:ln>
            <a:noFill/>
          </a:ln>
          <a:effectLst>
            <a:outerShdw algn="tl" blurRad="190500" dir="2700000" dist="1524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2400">
              <a:solidFill>
                <a:schemeClr val="lt1"/>
              </a:solidFill>
            </a:endParaRPr>
          </a:p>
        </p:txBody>
      </p:sp>
      <p:grpSp>
        <p:nvGrpSpPr>
          <p:cNvPr id="80" name="组合 79">
            <a:extLst>
              <a:ext uri="{FF2B5EF4-FFF2-40B4-BE49-F238E27FC236}">
                <a16:creationId xmlns:a16="http://schemas.microsoft.com/office/drawing/2014/main" id="{25844904-025F-43DF-910F-95DB6F08C882}"/>
              </a:ext>
            </a:extLst>
          </p:cNvPr>
          <p:cNvGrpSpPr/>
          <p:nvPr/>
        </p:nvGrpSpPr>
        <p:grpSpPr>
          <a:xfrm>
            <a:off x="4437864" y="1818750"/>
            <a:ext cx="595035" cy="777972"/>
            <a:chOff x="4404743" y="1511834"/>
            <a:chExt cx="595035" cy="777972"/>
          </a:xfrm>
        </p:grpSpPr>
        <p:grpSp>
          <p:nvGrpSpPr>
            <p:cNvPr id="81" name="ïṩľïḑe">
              <a:extLst>
                <a:ext uri="{FF2B5EF4-FFF2-40B4-BE49-F238E27FC236}">
                  <a16:creationId xmlns:a16="http://schemas.microsoft.com/office/drawing/2014/main" id="{4C180C54-4ABB-456A-AD62-78C97AC9B5B8}"/>
                </a:ext>
              </a:extLst>
            </p:cNvPr>
            <p:cNvGrpSpPr/>
            <p:nvPr/>
          </p:nvGrpSpPr>
          <p:grpSpPr>
            <a:xfrm>
              <a:off x="4441378" y="1511834"/>
              <a:ext cx="516334" cy="777972"/>
              <a:chExt cx="300" cy="450"/>
            </a:xfrm>
          </p:grpSpPr>
          <p:sp>
            <p:nvSpPr>
              <p:cNvPr id="83" name="îşľíďe">
                <a:extLst>
                  <a:ext uri="{FF2B5EF4-FFF2-40B4-BE49-F238E27FC236}">
                    <a16:creationId xmlns:a16="http://schemas.microsoft.com/office/drawing/2014/main" id="{34EF7C1D-75E3-43C9-9B7D-9ADAB7EC1A6D}"/>
                  </a:ext>
                </a:extLst>
              </p:cNvPr>
              <p:cNvSpPr/>
              <p:nvPr/>
            </p:nvSpPr>
            <p:spPr bwMode="auto">
              <a:xfrm>
                <a:off x="0" y="0"/>
                <a:ext cx="300" cy="450"/>
              </a:xfrm>
              <a:custGeom>
                <a:gdLst>
                  <a:gd fmla="*/ 0 w 21600" name="T0"/>
                  <a:gd fmla="*/ 0 h 21600" name="T1"/>
                  <a:gd fmla="*/ 0 w 21600" name="T2"/>
                  <a:gd fmla="*/ 0 h 21600" name="T3"/>
                  <a:gd fmla="*/ 0 w 21600" name="T4"/>
                  <a:gd fmla="*/ 0 h 21600" name="T5"/>
                  <a:gd fmla="*/ 0 w 21600" name="T6"/>
                  <a:gd fmla="*/ 0 h 21600" name="T7"/>
                  <a:gd fmla="*/ 0 w 21600" name="T8"/>
                  <a:gd fmla="*/ 0 h 21600" name="T9"/>
                  <a:gd fmla="*/ 0 w 21600" name="T10"/>
                  <a:gd fmla="*/ 0 h 21600" name="T11"/>
                  <a:gd fmla="*/ 0 w 21600" name="T12"/>
                  <a:gd fmla="*/ 0 h 21600" name="T13"/>
                  <a:gd fmla="*/ 0 w 21600" name="T14"/>
                  <a:gd fmla="*/ 0 h 21600" name="T15"/>
                  <a:gd fmla="*/ 0 60000 65536" name="T16"/>
                  <a:gd fmla="*/ 0 60000 65536" name="T17"/>
                  <a:gd fmla="*/ 0 60000 65536" name="T18"/>
                  <a:gd fmla="*/ 0 60000 65536" name="T19"/>
                  <a:gd fmla="*/ 0 60000 65536" name="T20"/>
                  <a:gd fmla="*/ 0 60000 65536" name="T21"/>
                  <a:gd fmla="*/ 0 60000 65536" name="T22"/>
                  <a:gd fmla="*/ 0 60000 65536" name="T23"/>
                </a:gdLst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b="b" l="0" r="r" t="0"/>
                <a:pathLst>
                  <a:path h="21600" w="21600">
                    <a:moveTo>
                      <a:pt x="10800" y="21600"/>
                    </a:moveTo>
                    <a:lnTo>
                      <a:pt x="1501" y="10863"/>
                    </a:lnTo>
                    <a:cubicBezTo>
                      <a:pt x="566" y="9783"/>
                      <a:pt x="0" y="8538"/>
                      <a:pt x="0" y="7200"/>
                    </a:cubicBezTo>
                    <a:cubicBezTo>
                      <a:pt x="0" y="3223"/>
                      <a:pt x="4836" y="0"/>
                      <a:pt x="10800" y="0"/>
                    </a:cubicBezTo>
                    <a:cubicBezTo>
                      <a:pt x="16765" y="0"/>
                      <a:pt x="21600" y="3223"/>
                      <a:pt x="21600" y="7200"/>
                    </a:cubicBezTo>
                    <a:cubicBezTo>
                      <a:pt x="21600" y="8538"/>
                      <a:pt x="21035" y="9783"/>
                      <a:pt x="20099" y="10863"/>
                    </a:cubicBezTo>
                    <a:lnTo>
                      <a:pt x="10800" y="21600"/>
                    </a:lnTo>
                    <a:close/>
                    <a:moveTo>
                      <a:pt x="10800" y="21600"/>
                    </a:moveTo>
                  </a:path>
                </a:pathLst>
              </a:custGeom>
              <a:solidFill>
                <a:srgbClr val="F35E40"/>
              </a:solidFill>
              <a:ln>
                <a:noFill/>
              </a:ln>
              <a:effectLst>
                <a:outerShdw algn="tl" blurRad="190500" dir="2700000" dist="152400" rotWithShape="0">
                  <a:prstClr val="black">
                    <a:alpha val="40000"/>
                  </a:prstClr>
                </a:outerShdw>
              </a:effectLst>
              <a:extLst>
                <a:ext uri="{91240B29-F687-4f45-9708-019B960494DF}">
                  <a14:hiddenLine xmlns:a16="http://schemas.microsoft.com/office/drawing/2014/main" xmlns:lc="http://schemas.openxmlformats.org/drawingml/2006/lockedCanvas" cap="flat" w="25400">
                    <a:solidFill>
                      <a:schemeClr val="tx1"/>
                    </a:solidFill>
                    <a:miter lim="800000"/>
                    <a:headEnd len="med" type="none" w="med"/>
                    <a:tailEnd len="med" type="none" w="med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sz="2400">
                  <a:solidFill>
                    <a:schemeClr val="lt1"/>
                  </a:solidFill>
                </a:endParaRPr>
              </a:p>
            </p:txBody>
          </p:sp>
          <p:sp useBgFill="1">
            <p:nvSpPr>
              <p:cNvPr id="84" name="iṥlíďê">
                <a:extLst>
                  <a:ext uri="{FF2B5EF4-FFF2-40B4-BE49-F238E27FC236}">
                    <a16:creationId xmlns:a16="http://schemas.microsoft.com/office/drawing/2014/main" id="{8EFEEC97-F763-4FDD-AD60-68FD43B861C9}"/>
                  </a:ext>
                </a:extLst>
              </p:cNvPr>
              <p:cNvSpPr/>
              <p:nvPr/>
            </p:nvSpPr>
            <p:spPr bwMode="auto">
              <a:xfrm>
                <a:off x="29" y="29"/>
                <a:ext cx="233" cy="233"/>
              </a:xfrm>
              <a:custGeom>
                <a:gdLst>
                  <a:gd fmla="*/ 0 w 21598" name="T0"/>
                  <a:gd fmla="*/ 0 h 21598" name="T1"/>
                  <a:gd fmla="*/ 0 w 21598" name="T2"/>
                  <a:gd fmla="*/ 0 h 21598" name="T3"/>
                  <a:gd fmla="*/ 0 w 21598" name="T4"/>
                  <a:gd fmla="*/ 0 h 21598" name="T5"/>
                  <a:gd fmla="*/ 0 w 21598" name="T6"/>
                  <a:gd fmla="*/ 0 h 21598" name="T7"/>
                  <a:gd fmla="*/ 0 w 21598" name="T8"/>
                  <a:gd fmla="*/ 0 h 21598" name="T9"/>
                  <a:gd fmla="*/ 0 w 21598" name="T10"/>
                  <a:gd fmla="*/ 0 h 21598" name="T11"/>
                  <a:gd fmla="*/ 0 w 21598" name="T12"/>
                  <a:gd fmla="*/ 0 h 21598" name="T13"/>
                  <a:gd fmla="*/ 0 w 21598" name="T14"/>
                  <a:gd fmla="*/ 0 h 21598" name="T15"/>
                  <a:gd fmla="*/ 0 w 21598" name="T16"/>
                  <a:gd fmla="*/ 0 h 21598" name="T17"/>
                  <a:gd fmla="*/ 0 w 21598" name="T18"/>
                  <a:gd fmla="*/ 0 h 21598" name="T19"/>
                  <a:gd fmla="*/ 0 w 21598" name="T20"/>
                  <a:gd fmla="*/ 0 h 21598" name="T21"/>
                  <a:gd fmla="*/ 0 w 21598" name="T22"/>
                  <a:gd fmla="*/ 0 h 21598" name="T23"/>
                  <a:gd fmla="*/ 0 w 21598" name="T24"/>
                  <a:gd fmla="*/ 0 h 21598" name="T25"/>
                  <a:gd fmla="*/ 0 w 21598" name="T26"/>
                  <a:gd fmla="*/ 0 h 21598" name="T27"/>
                  <a:gd fmla="*/ 0 w 21598" name="T28"/>
                  <a:gd fmla="*/ 0 h 21598" name="T29"/>
                  <a:gd fmla="*/ 0 w 21598" name="T30"/>
                  <a:gd fmla="*/ 0 h 21598" name="T31"/>
                  <a:gd fmla="*/ 0 w 21598" name="T32"/>
                  <a:gd fmla="*/ 0 h 21598" name="T33"/>
                  <a:gd fmla="*/ 0 w 21598" name="T34"/>
                  <a:gd fmla="*/ 0 h 21598" name="T35"/>
                  <a:gd fmla="*/ 0 60000 65536" name="T36"/>
                  <a:gd fmla="*/ 0 60000 65536" name="T37"/>
                  <a:gd fmla="*/ 0 60000 65536" name="T38"/>
                  <a:gd fmla="*/ 0 60000 65536" name="T39"/>
                  <a:gd fmla="*/ 0 60000 65536" name="T40"/>
                  <a:gd fmla="*/ 0 60000 65536" name="T41"/>
                  <a:gd fmla="*/ 0 60000 65536" name="T42"/>
                  <a:gd fmla="*/ 0 60000 65536" name="T43"/>
                  <a:gd fmla="*/ 0 60000 65536" name="T44"/>
                  <a:gd fmla="*/ 0 60000 65536" name="T45"/>
                  <a:gd fmla="*/ 0 60000 65536" name="T46"/>
                  <a:gd fmla="*/ 0 60000 65536" name="T47"/>
                  <a:gd fmla="*/ 0 60000 65536" name="T48"/>
                  <a:gd fmla="*/ 0 60000 65536" name="T49"/>
                  <a:gd fmla="*/ 0 60000 65536" name="T50"/>
                  <a:gd fmla="*/ 0 60000 65536" name="T51"/>
                  <a:gd fmla="*/ 0 60000 65536" name="T52"/>
                  <a:gd fmla="*/ 0 60000 65536" name="T53"/>
                </a:gdLst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b="b" l="0" r="r" t="0"/>
                <a:pathLst>
                  <a:path h="21598" w="21598">
                    <a:moveTo>
                      <a:pt x="21598" y="10799"/>
                    </a:moveTo>
                    <a:cubicBezTo>
                      <a:pt x="21599" y="9385"/>
                      <a:pt x="21318" y="7972"/>
                      <a:pt x="20776" y="6666"/>
                    </a:cubicBezTo>
                    <a:cubicBezTo>
                      <a:pt x="20236" y="5360"/>
                      <a:pt x="19435" y="4162"/>
                      <a:pt x="18435" y="3163"/>
                    </a:cubicBezTo>
                    <a:cubicBezTo>
                      <a:pt x="17436" y="2163"/>
                      <a:pt x="16238" y="1362"/>
                      <a:pt x="14932" y="822"/>
                    </a:cubicBezTo>
                    <a:cubicBezTo>
                      <a:pt x="13626" y="280"/>
                      <a:pt x="12213" y="-1"/>
                      <a:pt x="10799" y="0"/>
                    </a:cubicBezTo>
                    <a:cubicBezTo>
                      <a:pt x="9385" y="-1"/>
                      <a:pt x="7972" y="280"/>
                      <a:pt x="6666" y="822"/>
                    </a:cubicBezTo>
                    <a:cubicBezTo>
                      <a:pt x="5360" y="1362"/>
                      <a:pt x="4162" y="2163"/>
                      <a:pt x="3163" y="3163"/>
                    </a:cubicBezTo>
                    <a:cubicBezTo>
                      <a:pt x="2163" y="4162"/>
                      <a:pt x="1362" y="5360"/>
                      <a:pt x="822" y="6666"/>
                    </a:cubicBezTo>
                    <a:cubicBezTo>
                      <a:pt x="280" y="7972"/>
                      <a:pt x="-1" y="9385"/>
                      <a:pt x="0" y="10799"/>
                    </a:cubicBezTo>
                    <a:cubicBezTo>
                      <a:pt x="-1" y="12213"/>
                      <a:pt x="280" y="13626"/>
                      <a:pt x="822" y="14932"/>
                    </a:cubicBezTo>
                    <a:cubicBezTo>
                      <a:pt x="1362" y="16238"/>
                      <a:pt x="2163" y="17436"/>
                      <a:pt x="3163" y="18435"/>
                    </a:cubicBezTo>
                    <a:cubicBezTo>
                      <a:pt x="4162" y="19435"/>
                      <a:pt x="5360" y="20236"/>
                      <a:pt x="6666" y="20776"/>
                    </a:cubicBezTo>
                    <a:cubicBezTo>
                      <a:pt x="7972" y="21318"/>
                      <a:pt x="9385" y="21599"/>
                      <a:pt x="10799" y="21598"/>
                    </a:cubicBezTo>
                    <a:cubicBezTo>
                      <a:pt x="12213" y="21599"/>
                      <a:pt x="13626" y="21318"/>
                      <a:pt x="14932" y="20776"/>
                    </a:cubicBezTo>
                    <a:cubicBezTo>
                      <a:pt x="16238" y="20236"/>
                      <a:pt x="17436" y="19435"/>
                      <a:pt x="18435" y="18435"/>
                    </a:cubicBezTo>
                    <a:cubicBezTo>
                      <a:pt x="19435" y="17436"/>
                      <a:pt x="20236" y="16238"/>
                      <a:pt x="20776" y="14932"/>
                    </a:cubicBezTo>
                    <a:cubicBezTo>
                      <a:pt x="21318" y="13626"/>
                      <a:pt x="21599" y="12213"/>
                      <a:pt x="21598" y="10799"/>
                    </a:cubicBezTo>
                    <a:close/>
                    <a:moveTo>
                      <a:pt x="21598" y="10799"/>
                    </a:moveTo>
                  </a:path>
                </a:pathLst>
              </a:custGeom>
              <a:ln>
                <a:noFill/>
              </a:ln>
              <a:effectLst>
                <a:outerShdw algn="tl" blurRad="190500" dir="2700000" dist="152400" rotWithShape="0">
                  <a:prstClr val="black">
                    <a:alpha val="40000"/>
                  </a:prstClr>
                </a:outerShdw>
              </a:effectLst>
              <a:extLst>
                <a:ext uri="{91240B29-F687-4f45-9708-019B960494DF}">
                  <a14:hiddenLine xmlns:a16="http://schemas.microsoft.com/office/drawing/2014/main" xmlns:lc="http://schemas.openxmlformats.org/drawingml/2006/lockedCanvas" cap="flat" w="25400">
                    <a:solidFill>
                      <a:schemeClr val="tx1"/>
                    </a:solidFill>
                    <a:miter lim="800000"/>
                    <a:headEnd len="med" type="none" w="med"/>
                    <a:tailEnd len="med" type="none" w="med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sz="1100">
                  <a:solidFill>
                    <a:schemeClr val="tx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</p:grpSp>
        <p:sp>
          <p:nvSpPr>
            <p:cNvPr id="82" name="文本框 81">
              <a:extLst>
                <a:ext uri="{FF2B5EF4-FFF2-40B4-BE49-F238E27FC236}">
                  <a16:creationId xmlns:a16="http://schemas.microsoft.com/office/drawing/2014/main" id="{385969C7-F780-4D2E-B9DD-CA9AED7B85C1}"/>
                </a:ext>
              </a:extLst>
            </p:cNvPr>
            <p:cNvSpPr txBox="1"/>
            <p:nvPr/>
          </p:nvSpPr>
          <p:spPr>
            <a:xfrm>
              <a:off x="4404744" y="1584579"/>
              <a:ext cx="589280" cy="33528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z="1600">
                  <a:latin charset="0" panose="020b0604020202020204" pitchFamily="34" typeface="Arial"/>
                  <a:cs charset="0" panose="020b0604020202020204" pitchFamily="34" typeface="Arial"/>
                </a:rPr>
                <a:t>45%</a:t>
              </a:r>
            </a:p>
          </p:txBody>
        </p:sp>
      </p:grpSp>
      <p:sp>
        <p:nvSpPr>
          <p:cNvPr id="85" name="椭圆 84">
            <a:extLst>
              <a:ext uri="{FF2B5EF4-FFF2-40B4-BE49-F238E27FC236}">
                <a16:creationId xmlns:a16="http://schemas.microsoft.com/office/drawing/2014/main" id="{E5885BAB-F8E9-49A0-97EC-368D179534AF}"/>
              </a:ext>
            </a:extLst>
          </p:cNvPr>
          <p:cNvSpPr/>
          <p:nvPr/>
        </p:nvSpPr>
        <p:spPr bwMode="auto">
          <a:xfrm>
            <a:off x="4659442" y="2622070"/>
            <a:ext cx="146447" cy="146447"/>
          </a:xfrm>
          <a:prstGeom prst="ellipse">
            <a:avLst/>
          </a:prstGeom>
          <a:solidFill>
            <a:srgbClr val="F35E40"/>
          </a:solidFill>
          <a:ln>
            <a:noFill/>
          </a:ln>
          <a:effectLst>
            <a:outerShdw algn="tl" blurRad="190500" dir="2700000" dist="1524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2400">
              <a:solidFill>
                <a:schemeClr val="lt1"/>
              </a:solidFill>
            </a:endParaRPr>
          </a:p>
        </p:txBody>
      </p:sp>
      <p:grpSp>
        <p:nvGrpSpPr>
          <p:cNvPr id="86" name="组合 85">
            <a:extLst>
              <a:ext uri="{FF2B5EF4-FFF2-40B4-BE49-F238E27FC236}">
                <a16:creationId xmlns:a16="http://schemas.microsoft.com/office/drawing/2014/main" id="{5B4CDD1E-CDC1-4141-9AF8-FA3BC5B0AB66}"/>
              </a:ext>
            </a:extLst>
          </p:cNvPr>
          <p:cNvGrpSpPr/>
          <p:nvPr/>
        </p:nvGrpSpPr>
        <p:grpSpPr>
          <a:xfrm>
            <a:off x="6708321" y="2863780"/>
            <a:ext cx="595035" cy="777972"/>
            <a:chOff x="6675200" y="2556864"/>
            <a:chExt cx="595035" cy="777972"/>
          </a:xfrm>
        </p:grpSpPr>
        <p:grpSp>
          <p:nvGrpSpPr>
            <p:cNvPr id="87" name="ïṩľïḑe">
              <a:extLst>
                <a:ext uri="{FF2B5EF4-FFF2-40B4-BE49-F238E27FC236}">
                  <a16:creationId xmlns:a16="http://schemas.microsoft.com/office/drawing/2014/main" id="{D048169B-88F9-4A5B-8C7D-D1067BB194A8}"/>
                </a:ext>
              </a:extLst>
            </p:cNvPr>
            <p:cNvGrpSpPr/>
            <p:nvPr/>
          </p:nvGrpSpPr>
          <p:grpSpPr>
            <a:xfrm>
              <a:off x="6711835" y="2556864"/>
              <a:ext cx="516334" cy="777972"/>
              <a:chExt cx="300" cy="450"/>
            </a:xfrm>
          </p:grpSpPr>
          <p:sp>
            <p:nvSpPr>
              <p:cNvPr id="89" name="îşľíďe">
                <a:extLst>
                  <a:ext uri="{FF2B5EF4-FFF2-40B4-BE49-F238E27FC236}">
                    <a16:creationId xmlns:a16="http://schemas.microsoft.com/office/drawing/2014/main" id="{57C4F20E-B8D3-4480-AD1C-9844697B0772}"/>
                  </a:ext>
                </a:extLst>
              </p:cNvPr>
              <p:cNvSpPr/>
              <p:nvPr/>
            </p:nvSpPr>
            <p:spPr bwMode="auto">
              <a:xfrm>
                <a:off x="0" y="0"/>
                <a:ext cx="300" cy="450"/>
              </a:xfrm>
              <a:custGeom>
                <a:gdLst>
                  <a:gd fmla="*/ 0 w 21600" name="T0"/>
                  <a:gd fmla="*/ 0 h 21600" name="T1"/>
                  <a:gd fmla="*/ 0 w 21600" name="T2"/>
                  <a:gd fmla="*/ 0 h 21600" name="T3"/>
                  <a:gd fmla="*/ 0 w 21600" name="T4"/>
                  <a:gd fmla="*/ 0 h 21600" name="T5"/>
                  <a:gd fmla="*/ 0 w 21600" name="T6"/>
                  <a:gd fmla="*/ 0 h 21600" name="T7"/>
                  <a:gd fmla="*/ 0 w 21600" name="T8"/>
                  <a:gd fmla="*/ 0 h 21600" name="T9"/>
                  <a:gd fmla="*/ 0 w 21600" name="T10"/>
                  <a:gd fmla="*/ 0 h 21600" name="T11"/>
                  <a:gd fmla="*/ 0 w 21600" name="T12"/>
                  <a:gd fmla="*/ 0 h 21600" name="T13"/>
                  <a:gd fmla="*/ 0 w 21600" name="T14"/>
                  <a:gd fmla="*/ 0 h 21600" name="T15"/>
                  <a:gd fmla="*/ 0 60000 65536" name="T16"/>
                  <a:gd fmla="*/ 0 60000 65536" name="T17"/>
                  <a:gd fmla="*/ 0 60000 65536" name="T18"/>
                  <a:gd fmla="*/ 0 60000 65536" name="T19"/>
                  <a:gd fmla="*/ 0 60000 65536" name="T20"/>
                  <a:gd fmla="*/ 0 60000 65536" name="T21"/>
                  <a:gd fmla="*/ 0 60000 65536" name="T22"/>
                  <a:gd fmla="*/ 0 60000 65536" name="T23"/>
                </a:gdLst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b="b" l="0" r="r" t="0"/>
                <a:pathLst>
                  <a:path h="21600" w="21600">
                    <a:moveTo>
                      <a:pt x="10800" y="21600"/>
                    </a:moveTo>
                    <a:lnTo>
                      <a:pt x="1501" y="10863"/>
                    </a:lnTo>
                    <a:cubicBezTo>
                      <a:pt x="566" y="9783"/>
                      <a:pt x="0" y="8538"/>
                      <a:pt x="0" y="7200"/>
                    </a:cubicBezTo>
                    <a:cubicBezTo>
                      <a:pt x="0" y="3223"/>
                      <a:pt x="4836" y="0"/>
                      <a:pt x="10800" y="0"/>
                    </a:cubicBezTo>
                    <a:cubicBezTo>
                      <a:pt x="16765" y="0"/>
                      <a:pt x="21600" y="3223"/>
                      <a:pt x="21600" y="7200"/>
                    </a:cubicBezTo>
                    <a:cubicBezTo>
                      <a:pt x="21600" y="8538"/>
                      <a:pt x="21035" y="9783"/>
                      <a:pt x="20099" y="10863"/>
                    </a:cubicBezTo>
                    <a:lnTo>
                      <a:pt x="10800" y="21600"/>
                    </a:lnTo>
                    <a:close/>
                    <a:moveTo>
                      <a:pt x="10800" y="21600"/>
                    </a:moveTo>
                  </a:path>
                </a:pathLst>
              </a:custGeom>
              <a:solidFill>
                <a:srgbClr val="F35E40"/>
              </a:solidFill>
              <a:ln>
                <a:noFill/>
              </a:ln>
              <a:effectLst>
                <a:outerShdw algn="tl" blurRad="190500" dir="2700000" dist="152400" rotWithShape="0">
                  <a:prstClr val="black">
                    <a:alpha val="40000"/>
                  </a:prstClr>
                </a:outerShdw>
              </a:effectLst>
              <a:extLst>
                <a:ext uri="{91240B29-F687-4f45-9708-019B960494DF}">
                  <a14:hiddenLine xmlns:a16="http://schemas.microsoft.com/office/drawing/2014/main" xmlns:lc="http://schemas.openxmlformats.org/drawingml/2006/lockedCanvas" cap="flat" w="25400">
                    <a:solidFill>
                      <a:schemeClr val="tx1"/>
                    </a:solidFill>
                    <a:miter lim="800000"/>
                    <a:headEnd len="med" type="none" w="med"/>
                    <a:tailEnd len="med" type="none" w="med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sz="2400">
                  <a:solidFill>
                    <a:schemeClr val="lt1"/>
                  </a:solidFill>
                </a:endParaRPr>
              </a:p>
            </p:txBody>
          </p:sp>
          <p:sp useBgFill="1">
            <p:nvSpPr>
              <p:cNvPr id="90" name="iṥlíďê">
                <a:extLst>
                  <a:ext uri="{FF2B5EF4-FFF2-40B4-BE49-F238E27FC236}">
                    <a16:creationId xmlns:a16="http://schemas.microsoft.com/office/drawing/2014/main" id="{398CBA1F-D04D-45FD-B1EB-03C3C15A2BA3}"/>
                  </a:ext>
                </a:extLst>
              </p:cNvPr>
              <p:cNvSpPr/>
              <p:nvPr/>
            </p:nvSpPr>
            <p:spPr bwMode="auto">
              <a:xfrm>
                <a:off x="29" y="29"/>
                <a:ext cx="233" cy="233"/>
              </a:xfrm>
              <a:custGeom>
                <a:gdLst>
                  <a:gd fmla="*/ 0 w 21598" name="T0"/>
                  <a:gd fmla="*/ 0 h 21598" name="T1"/>
                  <a:gd fmla="*/ 0 w 21598" name="T2"/>
                  <a:gd fmla="*/ 0 h 21598" name="T3"/>
                  <a:gd fmla="*/ 0 w 21598" name="T4"/>
                  <a:gd fmla="*/ 0 h 21598" name="T5"/>
                  <a:gd fmla="*/ 0 w 21598" name="T6"/>
                  <a:gd fmla="*/ 0 h 21598" name="T7"/>
                  <a:gd fmla="*/ 0 w 21598" name="T8"/>
                  <a:gd fmla="*/ 0 h 21598" name="T9"/>
                  <a:gd fmla="*/ 0 w 21598" name="T10"/>
                  <a:gd fmla="*/ 0 h 21598" name="T11"/>
                  <a:gd fmla="*/ 0 w 21598" name="T12"/>
                  <a:gd fmla="*/ 0 h 21598" name="T13"/>
                  <a:gd fmla="*/ 0 w 21598" name="T14"/>
                  <a:gd fmla="*/ 0 h 21598" name="T15"/>
                  <a:gd fmla="*/ 0 w 21598" name="T16"/>
                  <a:gd fmla="*/ 0 h 21598" name="T17"/>
                  <a:gd fmla="*/ 0 w 21598" name="T18"/>
                  <a:gd fmla="*/ 0 h 21598" name="T19"/>
                  <a:gd fmla="*/ 0 w 21598" name="T20"/>
                  <a:gd fmla="*/ 0 h 21598" name="T21"/>
                  <a:gd fmla="*/ 0 w 21598" name="T22"/>
                  <a:gd fmla="*/ 0 h 21598" name="T23"/>
                  <a:gd fmla="*/ 0 w 21598" name="T24"/>
                  <a:gd fmla="*/ 0 h 21598" name="T25"/>
                  <a:gd fmla="*/ 0 w 21598" name="T26"/>
                  <a:gd fmla="*/ 0 h 21598" name="T27"/>
                  <a:gd fmla="*/ 0 w 21598" name="T28"/>
                  <a:gd fmla="*/ 0 h 21598" name="T29"/>
                  <a:gd fmla="*/ 0 w 21598" name="T30"/>
                  <a:gd fmla="*/ 0 h 21598" name="T31"/>
                  <a:gd fmla="*/ 0 w 21598" name="T32"/>
                  <a:gd fmla="*/ 0 h 21598" name="T33"/>
                  <a:gd fmla="*/ 0 w 21598" name="T34"/>
                  <a:gd fmla="*/ 0 h 21598" name="T35"/>
                  <a:gd fmla="*/ 0 60000 65536" name="T36"/>
                  <a:gd fmla="*/ 0 60000 65536" name="T37"/>
                  <a:gd fmla="*/ 0 60000 65536" name="T38"/>
                  <a:gd fmla="*/ 0 60000 65536" name="T39"/>
                  <a:gd fmla="*/ 0 60000 65536" name="T40"/>
                  <a:gd fmla="*/ 0 60000 65536" name="T41"/>
                  <a:gd fmla="*/ 0 60000 65536" name="T42"/>
                  <a:gd fmla="*/ 0 60000 65536" name="T43"/>
                  <a:gd fmla="*/ 0 60000 65536" name="T44"/>
                  <a:gd fmla="*/ 0 60000 65536" name="T45"/>
                  <a:gd fmla="*/ 0 60000 65536" name="T46"/>
                  <a:gd fmla="*/ 0 60000 65536" name="T47"/>
                  <a:gd fmla="*/ 0 60000 65536" name="T48"/>
                  <a:gd fmla="*/ 0 60000 65536" name="T49"/>
                  <a:gd fmla="*/ 0 60000 65536" name="T50"/>
                  <a:gd fmla="*/ 0 60000 65536" name="T51"/>
                  <a:gd fmla="*/ 0 60000 65536" name="T52"/>
                  <a:gd fmla="*/ 0 60000 65536" name="T53"/>
                </a:gdLst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b="b" l="0" r="r" t="0"/>
                <a:pathLst>
                  <a:path h="21598" w="21598">
                    <a:moveTo>
                      <a:pt x="21598" y="10799"/>
                    </a:moveTo>
                    <a:cubicBezTo>
                      <a:pt x="21599" y="9385"/>
                      <a:pt x="21318" y="7972"/>
                      <a:pt x="20776" y="6666"/>
                    </a:cubicBezTo>
                    <a:cubicBezTo>
                      <a:pt x="20236" y="5360"/>
                      <a:pt x="19435" y="4162"/>
                      <a:pt x="18435" y="3163"/>
                    </a:cubicBezTo>
                    <a:cubicBezTo>
                      <a:pt x="17436" y="2163"/>
                      <a:pt x="16238" y="1362"/>
                      <a:pt x="14932" y="822"/>
                    </a:cubicBezTo>
                    <a:cubicBezTo>
                      <a:pt x="13626" y="280"/>
                      <a:pt x="12213" y="-1"/>
                      <a:pt x="10799" y="0"/>
                    </a:cubicBezTo>
                    <a:cubicBezTo>
                      <a:pt x="9385" y="-1"/>
                      <a:pt x="7972" y="280"/>
                      <a:pt x="6666" y="822"/>
                    </a:cubicBezTo>
                    <a:cubicBezTo>
                      <a:pt x="5360" y="1362"/>
                      <a:pt x="4162" y="2163"/>
                      <a:pt x="3163" y="3163"/>
                    </a:cubicBezTo>
                    <a:cubicBezTo>
                      <a:pt x="2163" y="4162"/>
                      <a:pt x="1362" y="5360"/>
                      <a:pt x="822" y="6666"/>
                    </a:cubicBezTo>
                    <a:cubicBezTo>
                      <a:pt x="280" y="7972"/>
                      <a:pt x="-1" y="9385"/>
                      <a:pt x="0" y="10799"/>
                    </a:cubicBezTo>
                    <a:cubicBezTo>
                      <a:pt x="-1" y="12213"/>
                      <a:pt x="280" y="13626"/>
                      <a:pt x="822" y="14932"/>
                    </a:cubicBezTo>
                    <a:cubicBezTo>
                      <a:pt x="1362" y="16238"/>
                      <a:pt x="2163" y="17436"/>
                      <a:pt x="3163" y="18435"/>
                    </a:cubicBezTo>
                    <a:cubicBezTo>
                      <a:pt x="4162" y="19435"/>
                      <a:pt x="5360" y="20236"/>
                      <a:pt x="6666" y="20776"/>
                    </a:cubicBezTo>
                    <a:cubicBezTo>
                      <a:pt x="7972" y="21318"/>
                      <a:pt x="9385" y="21599"/>
                      <a:pt x="10799" y="21598"/>
                    </a:cubicBezTo>
                    <a:cubicBezTo>
                      <a:pt x="12213" y="21599"/>
                      <a:pt x="13626" y="21318"/>
                      <a:pt x="14932" y="20776"/>
                    </a:cubicBezTo>
                    <a:cubicBezTo>
                      <a:pt x="16238" y="20236"/>
                      <a:pt x="17436" y="19435"/>
                      <a:pt x="18435" y="18435"/>
                    </a:cubicBezTo>
                    <a:cubicBezTo>
                      <a:pt x="19435" y="17436"/>
                      <a:pt x="20236" y="16238"/>
                      <a:pt x="20776" y="14932"/>
                    </a:cubicBezTo>
                    <a:cubicBezTo>
                      <a:pt x="21318" y="13626"/>
                      <a:pt x="21599" y="12213"/>
                      <a:pt x="21598" y="10799"/>
                    </a:cubicBezTo>
                    <a:close/>
                    <a:moveTo>
                      <a:pt x="21598" y="10799"/>
                    </a:moveTo>
                  </a:path>
                </a:pathLst>
              </a:custGeom>
              <a:ln>
                <a:noFill/>
              </a:ln>
              <a:effectLst>
                <a:outerShdw algn="tl" blurRad="190500" dir="2700000" dist="152400" rotWithShape="0">
                  <a:prstClr val="black">
                    <a:alpha val="40000"/>
                  </a:prstClr>
                </a:outerShdw>
              </a:effectLst>
              <a:extLst>
                <a:ext uri="{91240B29-F687-4f45-9708-019B960494DF}">
                  <a14:hiddenLine xmlns:a16="http://schemas.microsoft.com/office/drawing/2014/main" xmlns:lc="http://schemas.openxmlformats.org/drawingml/2006/lockedCanvas" cap="flat" w="25400">
                    <a:solidFill>
                      <a:schemeClr val="tx1"/>
                    </a:solidFill>
                    <a:miter lim="800000"/>
                    <a:headEnd len="med" type="none" w="med"/>
                    <a:tailEnd len="med" type="none" w="med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sz="1100">
                  <a:solidFill>
                    <a:schemeClr val="tx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</p:grpSp>
        <p:sp>
          <p:nvSpPr>
            <p:cNvPr id="88" name="文本框 87">
              <a:extLst>
                <a:ext uri="{FF2B5EF4-FFF2-40B4-BE49-F238E27FC236}">
                  <a16:creationId xmlns:a16="http://schemas.microsoft.com/office/drawing/2014/main" id="{10670169-ACD7-49FB-A2D3-66FDB83E6640}"/>
                </a:ext>
              </a:extLst>
            </p:cNvPr>
            <p:cNvSpPr txBox="1"/>
            <p:nvPr/>
          </p:nvSpPr>
          <p:spPr>
            <a:xfrm>
              <a:off x="6675200" y="2629609"/>
              <a:ext cx="589280" cy="33528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z="1600">
                  <a:latin charset="0" panose="020b0604020202020204" pitchFamily="34" typeface="Arial"/>
                  <a:cs charset="0" panose="020b0604020202020204" pitchFamily="34" typeface="Arial"/>
                </a:rPr>
                <a:t>17%</a:t>
              </a:r>
            </a:p>
          </p:txBody>
        </p:sp>
      </p:grpSp>
      <p:sp>
        <p:nvSpPr>
          <p:cNvPr id="91" name="椭圆 90">
            <a:extLst>
              <a:ext uri="{FF2B5EF4-FFF2-40B4-BE49-F238E27FC236}">
                <a16:creationId xmlns:a16="http://schemas.microsoft.com/office/drawing/2014/main" id="{077C05F5-167F-4A9B-B183-73A6B316EA61}"/>
              </a:ext>
            </a:extLst>
          </p:cNvPr>
          <p:cNvSpPr/>
          <p:nvPr/>
        </p:nvSpPr>
        <p:spPr bwMode="auto">
          <a:xfrm>
            <a:off x="6929899" y="3727707"/>
            <a:ext cx="146447" cy="146447"/>
          </a:xfrm>
          <a:prstGeom prst="ellipse">
            <a:avLst/>
          </a:prstGeom>
          <a:solidFill>
            <a:srgbClr val="F35E40"/>
          </a:solidFill>
          <a:ln>
            <a:noFill/>
          </a:ln>
          <a:effectLst>
            <a:outerShdw algn="tl" blurRad="190500" dir="2700000" dist="1524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2400">
              <a:solidFill>
                <a:schemeClr val="lt1"/>
              </a:solidFill>
            </a:endParaRPr>
          </a:p>
        </p:txBody>
      </p:sp>
      <p:grpSp>
        <p:nvGrpSpPr>
          <p:cNvPr id="92" name="组合 91">
            <a:extLst>
              <a:ext uri="{FF2B5EF4-FFF2-40B4-BE49-F238E27FC236}">
                <a16:creationId xmlns:a16="http://schemas.microsoft.com/office/drawing/2014/main" id="{8CFA1230-1B4A-405A-9D87-2BDDCABE2B4D}"/>
              </a:ext>
            </a:extLst>
          </p:cNvPr>
          <p:cNvGrpSpPr/>
          <p:nvPr/>
        </p:nvGrpSpPr>
        <p:grpSpPr>
          <a:xfrm>
            <a:off x="9127350" y="2253219"/>
            <a:ext cx="595035" cy="777972"/>
            <a:chOff x="9094229" y="1946303"/>
            <a:chExt cx="595035" cy="777972"/>
          </a:xfrm>
        </p:grpSpPr>
        <p:grpSp>
          <p:nvGrpSpPr>
            <p:cNvPr id="93" name="ïṩľïḑe">
              <a:extLst>
                <a:ext uri="{FF2B5EF4-FFF2-40B4-BE49-F238E27FC236}">
                  <a16:creationId xmlns:a16="http://schemas.microsoft.com/office/drawing/2014/main" id="{024A6E6D-947A-48B5-AB09-4E9CFCE1B093}"/>
                </a:ext>
              </a:extLst>
            </p:cNvPr>
            <p:cNvGrpSpPr/>
            <p:nvPr/>
          </p:nvGrpSpPr>
          <p:grpSpPr>
            <a:xfrm>
              <a:off x="9130864" y="1946303"/>
              <a:ext cx="516334" cy="777972"/>
              <a:chExt cx="300" cy="450"/>
            </a:xfrm>
          </p:grpSpPr>
          <p:sp>
            <p:nvSpPr>
              <p:cNvPr id="95" name="îşľíďe">
                <a:extLst>
                  <a:ext uri="{FF2B5EF4-FFF2-40B4-BE49-F238E27FC236}">
                    <a16:creationId xmlns:a16="http://schemas.microsoft.com/office/drawing/2014/main" id="{0BB90644-BA08-45D4-88E1-10473315AAB9}"/>
                  </a:ext>
                </a:extLst>
              </p:cNvPr>
              <p:cNvSpPr/>
              <p:nvPr/>
            </p:nvSpPr>
            <p:spPr bwMode="auto">
              <a:xfrm>
                <a:off x="0" y="0"/>
                <a:ext cx="300" cy="450"/>
              </a:xfrm>
              <a:custGeom>
                <a:gdLst>
                  <a:gd fmla="*/ 0 w 21600" name="T0"/>
                  <a:gd fmla="*/ 0 h 21600" name="T1"/>
                  <a:gd fmla="*/ 0 w 21600" name="T2"/>
                  <a:gd fmla="*/ 0 h 21600" name="T3"/>
                  <a:gd fmla="*/ 0 w 21600" name="T4"/>
                  <a:gd fmla="*/ 0 h 21600" name="T5"/>
                  <a:gd fmla="*/ 0 w 21600" name="T6"/>
                  <a:gd fmla="*/ 0 h 21600" name="T7"/>
                  <a:gd fmla="*/ 0 w 21600" name="T8"/>
                  <a:gd fmla="*/ 0 h 21600" name="T9"/>
                  <a:gd fmla="*/ 0 w 21600" name="T10"/>
                  <a:gd fmla="*/ 0 h 21600" name="T11"/>
                  <a:gd fmla="*/ 0 w 21600" name="T12"/>
                  <a:gd fmla="*/ 0 h 21600" name="T13"/>
                  <a:gd fmla="*/ 0 w 21600" name="T14"/>
                  <a:gd fmla="*/ 0 h 21600" name="T15"/>
                  <a:gd fmla="*/ 0 60000 65536" name="T16"/>
                  <a:gd fmla="*/ 0 60000 65536" name="T17"/>
                  <a:gd fmla="*/ 0 60000 65536" name="T18"/>
                  <a:gd fmla="*/ 0 60000 65536" name="T19"/>
                  <a:gd fmla="*/ 0 60000 65536" name="T20"/>
                  <a:gd fmla="*/ 0 60000 65536" name="T21"/>
                  <a:gd fmla="*/ 0 60000 65536" name="T22"/>
                  <a:gd fmla="*/ 0 60000 65536" name="T23"/>
                </a:gdLst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b="b" l="0" r="r" t="0"/>
                <a:pathLst>
                  <a:path h="21600" w="21600">
                    <a:moveTo>
                      <a:pt x="10800" y="21600"/>
                    </a:moveTo>
                    <a:lnTo>
                      <a:pt x="1501" y="10863"/>
                    </a:lnTo>
                    <a:cubicBezTo>
                      <a:pt x="566" y="9783"/>
                      <a:pt x="0" y="8538"/>
                      <a:pt x="0" y="7200"/>
                    </a:cubicBezTo>
                    <a:cubicBezTo>
                      <a:pt x="0" y="3223"/>
                      <a:pt x="4836" y="0"/>
                      <a:pt x="10800" y="0"/>
                    </a:cubicBezTo>
                    <a:cubicBezTo>
                      <a:pt x="16765" y="0"/>
                      <a:pt x="21600" y="3223"/>
                      <a:pt x="21600" y="7200"/>
                    </a:cubicBezTo>
                    <a:cubicBezTo>
                      <a:pt x="21600" y="8538"/>
                      <a:pt x="21035" y="9783"/>
                      <a:pt x="20099" y="10863"/>
                    </a:cubicBezTo>
                    <a:lnTo>
                      <a:pt x="10800" y="21600"/>
                    </a:lnTo>
                    <a:close/>
                    <a:moveTo>
                      <a:pt x="10800" y="21600"/>
                    </a:moveTo>
                  </a:path>
                </a:pathLst>
              </a:custGeom>
              <a:solidFill>
                <a:srgbClr val="F35E40"/>
              </a:solidFill>
              <a:ln>
                <a:noFill/>
              </a:ln>
              <a:effectLst>
                <a:outerShdw algn="tl" blurRad="190500" dir="2700000" dist="152400" rotWithShape="0">
                  <a:prstClr val="black">
                    <a:alpha val="40000"/>
                  </a:prstClr>
                </a:outerShdw>
              </a:effectLst>
              <a:extLst>
                <a:ext uri="{91240B29-F687-4f45-9708-019B960494DF}">
                  <a14:hiddenLine xmlns:a16="http://schemas.microsoft.com/office/drawing/2014/main" xmlns:lc="http://schemas.openxmlformats.org/drawingml/2006/lockedCanvas" cap="flat" w="25400">
                    <a:solidFill>
                      <a:schemeClr val="tx1"/>
                    </a:solidFill>
                    <a:miter lim="800000"/>
                    <a:headEnd len="med" type="none" w="med"/>
                    <a:tailEnd len="med" type="none" w="med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sz="2400">
                  <a:solidFill>
                    <a:schemeClr val="lt1"/>
                  </a:solidFill>
                </a:endParaRPr>
              </a:p>
            </p:txBody>
          </p:sp>
          <p:sp useBgFill="1">
            <p:nvSpPr>
              <p:cNvPr id="96" name="iṥlíďê">
                <a:extLst>
                  <a:ext uri="{FF2B5EF4-FFF2-40B4-BE49-F238E27FC236}">
                    <a16:creationId xmlns:a16="http://schemas.microsoft.com/office/drawing/2014/main" id="{19A657DE-6C82-4E94-A9F8-F3ECF5227D7C}"/>
                  </a:ext>
                </a:extLst>
              </p:cNvPr>
              <p:cNvSpPr/>
              <p:nvPr/>
            </p:nvSpPr>
            <p:spPr bwMode="auto">
              <a:xfrm>
                <a:off x="29" y="29"/>
                <a:ext cx="233" cy="233"/>
              </a:xfrm>
              <a:custGeom>
                <a:gdLst>
                  <a:gd fmla="*/ 0 w 21598" name="T0"/>
                  <a:gd fmla="*/ 0 h 21598" name="T1"/>
                  <a:gd fmla="*/ 0 w 21598" name="T2"/>
                  <a:gd fmla="*/ 0 h 21598" name="T3"/>
                  <a:gd fmla="*/ 0 w 21598" name="T4"/>
                  <a:gd fmla="*/ 0 h 21598" name="T5"/>
                  <a:gd fmla="*/ 0 w 21598" name="T6"/>
                  <a:gd fmla="*/ 0 h 21598" name="T7"/>
                  <a:gd fmla="*/ 0 w 21598" name="T8"/>
                  <a:gd fmla="*/ 0 h 21598" name="T9"/>
                  <a:gd fmla="*/ 0 w 21598" name="T10"/>
                  <a:gd fmla="*/ 0 h 21598" name="T11"/>
                  <a:gd fmla="*/ 0 w 21598" name="T12"/>
                  <a:gd fmla="*/ 0 h 21598" name="T13"/>
                  <a:gd fmla="*/ 0 w 21598" name="T14"/>
                  <a:gd fmla="*/ 0 h 21598" name="T15"/>
                  <a:gd fmla="*/ 0 w 21598" name="T16"/>
                  <a:gd fmla="*/ 0 h 21598" name="T17"/>
                  <a:gd fmla="*/ 0 w 21598" name="T18"/>
                  <a:gd fmla="*/ 0 h 21598" name="T19"/>
                  <a:gd fmla="*/ 0 w 21598" name="T20"/>
                  <a:gd fmla="*/ 0 h 21598" name="T21"/>
                  <a:gd fmla="*/ 0 w 21598" name="T22"/>
                  <a:gd fmla="*/ 0 h 21598" name="T23"/>
                  <a:gd fmla="*/ 0 w 21598" name="T24"/>
                  <a:gd fmla="*/ 0 h 21598" name="T25"/>
                  <a:gd fmla="*/ 0 w 21598" name="T26"/>
                  <a:gd fmla="*/ 0 h 21598" name="T27"/>
                  <a:gd fmla="*/ 0 w 21598" name="T28"/>
                  <a:gd fmla="*/ 0 h 21598" name="T29"/>
                  <a:gd fmla="*/ 0 w 21598" name="T30"/>
                  <a:gd fmla="*/ 0 h 21598" name="T31"/>
                  <a:gd fmla="*/ 0 w 21598" name="T32"/>
                  <a:gd fmla="*/ 0 h 21598" name="T33"/>
                  <a:gd fmla="*/ 0 w 21598" name="T34"/>
                  <a:gd fmla="*/ 0 h 21598" name="T35"/>
                  <a:gd fmla="*/ 0 60000 65536" name="T36"/>
                  <a:gd fmla="*/ 0 60000 65536" name="T37"/>
                  <a:gd fmla="*/ 0 60000 65536" name="T38"/>
                  <a:gd fmla="*/ 0 60000 65536" name="T39"/>
                  <a:gd fmla="*/ 0 60000 65536" name="T40"/>
                  <a:gd fmla="*/ 0 60000 65536" name="T41"/>
                  <a:gd fmla="*/ 0 60000 65536" name="T42"/>
                  <a:gd fmla="*/ 0 60000 65536" name="T43"/>
                  <a:gd fmla="*/ 0 60000 65536" name="T44"/>
                  <a:gd fmla="*/ 0 60000 65536" name="T45"/>
                  <a:gd fmla="*/ 0 60000 65536" name="T46"/>
                  <a:gd fmla="*/ 0 60000 65536" name="T47"/>
                  <a:gd fmla="*/ 0 60000 65536" name="T48"/>
                  <a:gd fmla="*/ 0 60000 65536" name="T49"/>
                  <a:gd fmla="*/ 0 60000 65536" name="T50"/>
                  <a:gd fmla="*/ 0 60000 65536" name="T51"/>
                  <a:gd fmla="*/ 0 60000 65536" name="T52"/>
                  <a:gd fmla="*/ 0 60000 65536" name="T53"/>
                </a:gdLst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b="b" l="0" r="r" t="0"/>
                <a:pathLst>
                  <a:path h="21598" w="21598">
                    <a:moveTo>
                      <a:pt x="21598" y="10799"/>
                    </a:moveTo>
                    <a:cubicBezTo>
                      <a:pt x="21599" y="9385"/>
                      <a:pt x="21318" y="7972"/>
                      <a:pt x="20776" y="6666"/>
                    </a:cubicBezTo>
                    <a:cubicBezTo>
                      <a:pt x="20236" y="5360"/>
                      <a:pt x="19435" y="4162"/>
                      <a:pt x="18435" y="3163"/>
                    </a:cubicBezTo>
                    <a:cubicBezTo>
                      <a:pt x="17436" y="2163"/>
                      <a:pt x="16238" y="1362"/>
                      <a:pt x="14932" y="822"/>
                    </a:cubicBezTo>
                    <a:cubicBezTo>
                      <a:pt x="13626" y="280"/>
                      <a:pt x="12213" y="-1"/>
                      <a:pt x="10799" y="0"/>
                    </a:cubicBezTo>
                    <a:cubicBezTo>
                      <a:pt x="9385" y="-1"/>
                      <a:pt x="7972" y="280"/>
                      <a:pt x="6666" y="822"/>
                    </a:cubicBezTo>
                    <a:cubicBezTo>
                      <a:pt x="5360" y="1362"/>
                      <a:pt x="4162" y="2163"/>
                      <a:pt x="3163" y="3163"/>
                    </a:cubicBezTo>
                    <a:cubicBezTo>
                      <a:pt x="2163" y="4162"/>
                      <a:pt x="1362" y="5360"/>
                      <a:pt x="822" y="6666"/>
                    </a:cubicBezTo>
                    <a:cubicBezTo>
                      <a:pt x="280" y="7972"/>
                      <a:pt x="-1" y="9385"/>
                      <a:pt x="0" y="10799"/>
                    </a:cubicBezTo>
                    <a:cubicBezTo>
                      <a:pt x="-1" y="12213"/>
                      <a:pt x="280" y="13626"/>
                      <a:pt x="822" y="14932"/>
                    </a:cubicBezTo>
                    <a:cubicBezTo>
                      <a:pt x="1362" y="16238"/>
                      <a:pt x="2163" y="17436"/>
                      <a:pt x="3163" y="18435"/>
                    </a:cubicBezTo>
                    <a:cubicBezTo>
                      <a:pt x="4162" y="19435"/>
                      <a:pt x="5360" y="20236"/>
                      <a:pt x="6666" y="20776"/>
                    </a:cubicBezTo>
                    <a:cubicBezTo>
                      <a:pt x="7972" y="21318"/>
                      <a:pt x="9385" y="21599"/>
                      <a:pt x="10799" y="21598"/>
                    </a:cubicBezTo>
                    <a:cubicBezTo>
                      <a:pt x="12213" y="21599"/>
                      <a:pt x="13626" y="21318"/>
                      <a:pt x="14932" y="20776"/>
                    </a:cubicBezTo>
                    <a:cubicBezTo>
                      <a:pt x="16238" y="20236"/>
                      <a:pt x="17436" y="19435"/>
                      <a:pt x="18435" y="18435"/>
                    </a:cubicBezTo>
                    <a:cubicBezTo>
                      <a:pt x="19435" y="17436"/>
                      <a:pt x="20236" y="16238"/>
                      <a:pt x="20776" y="14932"/>
                    </a:cubicBezTo>
                    <a:cubicBezTo>
                      <a:pt x="21318" y="13626"/>
                      <a:pt x="21599" y="12213"/>
                      <a:pt x="21598" y="10799"/>
                    </a:cubicBezTo>
                    <a:close/>
                    <a:moveTo>
                      <a:pt x="21598" y="10799"/>
                    </a:moveTo>
                  </a:path>
                </a:pathLst>
              </a:custGeom>
              <a:ln>
                <a:noFill/>
              </a:ln>
              <a:effectLst>
                <a:outerShdw algn="tl" blurRad="190500" dir="2700000" dist="152400" rotWithShape="0">
                  <a:prstClr val="black">
                    <a:alpha val="40000"/>
                  </a:prstClr>
                </a:outerShdw>
              </a:effectLst>
              <a:extLst>
                <a:ext uri="{91240B29-F687-4f45-9708-019B960494DF}">
                  <a14:hiddenLine xmlns:a16="http://schemas.microsoft.com/office/drawing/2014/main" xmlns:lc="http://schemas.openxmlformats.org/drawingml/2006/lockedCanvas" cap="flat" w="25400">
                    <a:solidFill>
                      <a:schemeClr val="tx1"/>
                    </a:solidFill>
                    <a:miter lim="800000"/>
                    <a:headEnd len="med" type="none" w="med"/>
                    <a:tailEnd len="med" type="none" w="med"/>
                  </a14:hiddenLine>
                </a:ext>
              </a:ex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sz="1100">
                  <a:solidFill>
                    <a:schemeClr val="tx1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endParaRPr>
              </a:p>
            </p:txBody>
          </p:sp>
        </p:grpSp>
        <p:sp>
          <p:nvSpPr>
            <p:cNvPr id="94" name="文本框 93">
              <a:extLst>
                <a:ext uri="{FF2B5EF4-FFF2-40B4-BE49-F238E27FC236}">
                  <a16:creationId xmlns:a16="http://schemas.microsoft.com/office/drawing/2014/main" id="{64EF5938-BDFF-4385-A1DC-E1F16AD2FBA9}"/>
                </a:ext>
              </a:extLst>
            </p:cNvPr>
            <p:cNvSpPr txBox="1"/>
            <p:nvPr/>
          </p:nvSpPr>
          <p:spPr>
            <a:xfrm>
              <a:off x="9094228" y="2019048"/>
              <a:ext cx="589280" cy="335280"/>
            </a:xfrm>
            <a:prstGeom prst="rect">
              <a:avLst/>
            </a:prstGeom>
            <a:noFill/>
          </p:spPr>
          <p:txBody>
            <a:bodyPr rtlCol="0" wrap="none">
              <a:spAutoFit/>
            </a:bodyPr>
            <a:lstStyle/>
            <a:p>
              <a:r>
                <a:rPr altLang="zh-CN" lang="en-US" sz="1600">
                  <a:latin charset="0" panose="020b0604020202020204" pitchFamily="34" typeface="Arial"/>
                  <a:cs charset="0" panose="020b0604020202020204" pitchFamily="34" typeface="Arial"/>
                </a:rPr>
                <a:t>38%</a:t>
              </a:r>
            </a:p>
          </p:txBody>
        </p:sp>
      </p:grpSp>
      <p:sp>
        <p:nvSpPr>
          <p:cNvPr id="97" name="椭圆 96">
            <a:extLst>
              <a:ext uri="{FF2B5EF4-FFF2-40B4-BE49-F238E27FC236}">
                <a16:creationId xmlns:a16="http://schemas.microsoft.com/office/drawing/2014/main" id="{6FA04741-BF04-4129-81E5-54315E6E8DC6}"/>
              </a:ext>
            </a:extLst>
          </p:cNvPr>
          <p:cNvSpPr/>
          <p:nvPr/>
        </p:nvSpPr>
        <p:spPr bwMode="auto">
          <a:xfrm>
            <a:off x="9351039" y="3048209"/>
            <a:ext cx="146447" cy="146447"/>
          </a:xfrm>
          <a:prstGeom prst="ellipse">
            <a:avLst/>
          </a:prstGeom>
          <a:solidFill>
            <a:srgbClr val="F35E40"/>
          </a:solidFill>
          <a:ln>
            <a:noFill/>
          </a:ln>
          <a:effectLst>
            <a:outerShdw algn="tl" blurRad="190500" dir="2700000" dist="1524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 sz="2400">
              <a:solidFill>
                <a:schemeClr val="lt1"/>
              </a:solidFill>
            </a:endParaRPr>
          </a:p>
        </p:txBody>
      </p:sp>
      <p:cxnSp>
        <p:nvCxnSpPr>
          <p:cNvPr id="98" name="直接连接符 97">
            <a:extLst>
              <a:ext uri="{FF2B5EF4-FFF2-40B4-BE49-F238E27FC236}">
                <a16:creationId xmlns:a16="http://schemas.microsoft.com/office/drawing/2014/main" id="{9AB0E6DC-6DB2-4EF9-8562-B32BFE0B7FEE}"/>
              </a:ext>
            </a:extLst>
          </p:cNvPr>
          <p:cNvCxnSpPr/>
          <p:nvPr/>
        </p:nvCxnSpPr>
        <p:spPr>
          <a:xfrm flipH="1">
            <a:off x="3552493" y="4940501"/>
            <a:ext cx="0" cy="1663303"/>
          </a:xfrm>
          <a:prstGeom prst="line">
            <a:avLst/>
          </a:prstGeom>
          <a:noFill/>
          <a:ln w="38100">
            <a:solidFill>
              <a:schemeClr val="bg1">
                <a:lumMod val="75000"/>
              </a:schemeClr>
            </a:solidFill>
            <a:prstDash val="sysDot"/>
          </a:ln>
        </p:spPr>
      </p:cxnSp>
      <p:cxnSp>
        <p:nvCxnSpPr>
          <p:cNvPr id="99" name="直接连接符 98">
            <a:extLst>
              <a:ext uri="{FF2B5EF4-FFF2-40B4-BE49-F238E27FC236}">
                <a16:creationId xmlns:a16="http://schemas.microsoft.com/office/drawing/2014/main" id="{60DFF27D-C6A1-4B68-963A-4EC601F1CCD1}"/>
              </a:ext>
            </a:extLst>
          </p:cNvPr>
          <p:cNvCxnSpPr/>
          <p:nvPr/>
        </p:nvCxnSpPr>
        <p:spPr>
          <a:xfrm flipH="1">
            <a:off x="5947351" y="4940501"/>
            <a:ext cx="0" cy="1663303"/>
          </a:xfrm>
          <a:prstGeom prst="line">
            <a:avLst/>
          </a:prstGeom>
          <a:noFill/>
          <a:ln w="38100">
            <a:solidFill>
              <a:schemeClr val="bg1">
                <a:lumMod val="75000"/>
              </a:schemeClr>
            </a:solidFill>
            <a:prstDash val="sysDot"/>
          </a:ln>
        </p:spPr>
      </p:cxnSp>
      <p:cxnSp>
        <p:nvCxnSpPr>
          <p:cNvPr id="100" name="直接连接符 99">
            <a:extLst>
              <a:ext uri="{FF2B5EF4-FFF2-40B4-BE49-F238E27FC236}">
                <a16:creationId xmlns:a16="http://schemas.microsoft.com/office/drawing/2014/main" id="{79A9F431-2BE8-4B08-9F92-5045A0EA9C89}"/>
              </a:ext>
            </a:extLst>
          </p:cNvPr>
          <p:cNvCxnSpPr/>
          <p:nvPr/>
        </p:nvCxnSpPr>
        <p:spPr>
          <a:xfrm flipH="1">
            <a:off x="8269637" y="4940501"/>
            <a:ext cx="0" cy="1663303"/>
          </a:xfrm>
          <a:prstGeom prst="line">
            <a:avLst/>
          </a:prstGeom>
          <a:noFill/>
          <a:ln w="38100">
            <a:solidFill>
              <a:schemeClr val="bg1">
                <a:lumMod val="75000"/>
              </a:schemeClr>
            </a:solidFill>
            <a:prstDash val="sysDot"/>
          </a:ln>
        </p:spPr>
      </p:cxnSp>
    </p:spTree>
    <p:extLst>
      <p:ext uri="{BB962C8B-B14F-4D97-AF65-F5344CB8AC3E}">
        <p14:creationId val="3260909201"/>
      </p:ext>
    </p:extLst>
  </p:cSld>
  <p:clrMapOvr>
    <a:masterClrMapping/>
  </p:clrMapOvr>
  <mc:AlternateContent>
    <mc:Choice Requires="p15">
      <p:transition p14:dur="1250" spd="slow">
        <p15:prstTrans prst="pageCurlDouble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1250" id="7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fill="hold" grpId="0" id="9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fill="hold" grpId="0" id="13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5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fill="hold" id="17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9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2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1" nodeType="afterGroup">
                            <p:stCondLst>
                              <p:cond delay="2750"/>
                            </p:stCondLst>
                            <p:childTnLst>
                              <p:par>
                                <p:cTn fill="hold" id="22" nodeType="afterEffect" presetClass="entr" presetID="22" presetSubtype="8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24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grpId="0" id="26" nodeType="afterEffect" presetClass="entr" presetID="22" presetSubtype="4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28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29" nodeType="withEffect" presetClass="entr" presetID="22" presetSubtype="4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31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2" nodeType="withEffect" presetClass="entr" presetID="22" presetSubtype="4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34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35" nodeType="withEffect" presetClass="entr" presetID="22" presetSubtype="4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3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37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8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grpId="0" id="39" nodeType="afterEffect" presetClass="entr" presetID="37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41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42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100000" dur="900" fill="hold" id="43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100000" dur="100" fill="hold" id="44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45" nodeType="withEffect" presetClass="entr" presetID="37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47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48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100000" dur="900" fill="hold" id="49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100000" dur="100" fill="hold" id="50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51" nodeType="withEffect" presetClass="entr" presetID="37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53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54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100000" dur="900" fill="hold" id="55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100000" dur="100" fill="hold" id="56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57" nodeType="withEffect" presetClass="entr" presetID="37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59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60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100000" dur="900" fill="hold" id="61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100000" dur="100" fill="hold" id="62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3" nodeType="afterGroup">
                            <p:stCondLst>
                              <p:cond delay="6250"/>
                            </p:stCondLst>
                            <p:childTnLst>
                              <p:par>
                                <p:cTn fill="hold" id="64" nodeType="afterEffect" presetClass="entr" presetID="42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6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66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67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68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69" nodeType="withEffect" presetClass="entr" presetID="42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1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72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73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74" nodeType="withEffect" presetClass="entr" presetID="42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6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77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78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79" nodeType="withEffect" presetClass="entr" presetID="42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81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2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83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4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fill="hold" grpId="0" id="85" nodeType="afterEffect" presetClass="entr" presetID="12" presetSubtype="8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8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87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500" id="88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9" nodeType="afterGroup">
                            <p:stCondLst>
                              <p:cond delay="8250"/>
                            </p:stCondLst>
                            <p:childTnLst>
                              <p:par>
                                <p:cTn fill="hold" id="90" nodeType="afterEffect" presetClass="entr" presetID="16" presetSubtype="42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9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Horizontal)" transition="in">
                                      <p:cBhvr>
                                        <p:cTn dur="500" id="92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93" nodeType="withEffect" presetClass="entr" presetID="16" presetSubtype="42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9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Horizontal)" transition="in">
                                      <p:cBhvr>
                                        <p:cTn dur="500" id="95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96" nodeType="withEffect" presetClass="entr" presetID="16" presetSubtype="42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9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Horizontal)" transition="in">
                                      <p:cBhvr>
                                        <p:cTn dur="500" id="98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9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fill="hold" grpId="0" id="100" nodeType="afterEffect" presetClass="entr" presetID="37" presetSubtype="0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0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02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03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100000" dur="900" fill="hold" id="104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100000" dur="100" fill="hold" id="105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06" nodeType="withEffect" presetClass="entr" presetID="37" presetSubtype="0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0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08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09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100000" dur="900" fill="hold" id="11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100000" dur="100" fill="hold" id="111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12" nodeType="withEffect" presetClass="entr" presetID="37" presetSubtype="0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1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14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15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100000" dur="900" fill="hold" id="116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100000" dur="100" fill="hold" id="117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118" nodeType="withEffect" presetClass="entr" presetID="37" presetSubtype="0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12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121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100000" dur="900" fill="hold" id="122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100000" dur="100" fill="hold" id="123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4" nodeType="afterGroup">
                            <p:stCondLst>
                              <p:cond delay="10250"/>
                            </p:stCondLst>
                            <p:childTnLst>
                              <p:par>
                                <p:cTn decel="100000" fill="hold" grpId="0" id="125" nodeType="afterEffect" presetClass="entr" presetID="49" presetSubtype="0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2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7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28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29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3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decel="100000" fill="hold" grpId="0" id="131" nodeType="withEffect" presetClass="entr" presetID="49" presetSubtype="0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33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4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5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36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decel="100000" fill="hold" grpId="0" id="137" nodeType="withEffect" presetClass="entr" presetID="49" presetSubtype="0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39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4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41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42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decel="100000" fill="hold" grpId="0" id="143" nodeType="withEffect" presetClass="entr" presetID="49" presetSubtype="0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45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46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47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48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23"/>
      <p:bldP grpId="0" spid="46"/>
      <p:bldP grpId="0" spid="35"/>
      <p:bldP grpId="0" spid="36"/>
      <p:bldP grpId="0" spid="37"/>
      <p:bldP grpId="0" spid="38"/>
      <p:bldP grpId="0" spid="39"/>
      <p:bldP grpId="0" spid="40"/>
      <p:bldP grpId="0" spid="41"/>
      <p:bldP grpId="0" spid="67"/>
      <p:bldP grpId="0" spid="68"/>
      <p:bldP grpId="0" spid="70"/>
      <p:bldP grpId="0" spid="71"/>
      <p:bldP grpId="0" spid="72"/>
      <p:bldP grpId="0" spid="73"/>
      <p:bldP grpId="0" spid="79"/>
      <p:bldP grpId="0" spid="85"/>
      <p:bldP grpId="0" spid="91"/>
      <p:bldP grpId="0" spid="97"/>
    </p:bldLst>
  </p:timing>
</p:sld>
</file>

<file path=ppt/slides/slide2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矩形: 圆角 2">
            <a:extLst>
              <a:ext uri="{FF2B5EF4-FFF2-40B4-BE49-F238E27FC236}">
                <a16:creationId xmlns:a16="http://schemas.microsoft.com/office/drawing/2014/main" id="{F8CB6982-1AAC-4DAA-8406-693BD5A96524}"/>
              </a:ext>
            </a:extLst>
          </p:cNvPr>
          <p:cNvSpPr/>
          <p:nvPr/>
        </p:nvSpPr>
        <p:spPr>
          <a:xfrm>
            <a:off x="0" y="3007934"/>
            <a:ext cx="12192000" cy="1478693"/>
          </a:xfrm>
          <a:prstGeom prst="roundRect">
            <a:avLst/>
          </a:prstGeom>
          <a:solidFill>
            <a:srgbClr val="5B727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" name="矩形 1">
            <a:extLst>
              <a:ext uri="{FF2B5EF4-FFF2-40B4-BE49-F238E27FC236}">
                <a16:creationId xmlns:a16="http://schemas.microsoft.com/office/drawing/2014/main" id="{9A19A05E-D3FE-4D6E-9620-2E992C29CA28}"/>
              </a:ext>
            </a:extLst>
          </p:cNvPr>
          <p:cNvSpPr/>
          <p:nvPr/>
        </p:nvSpPr>
        <p:spPr>
          <a:xfrm>
            <a:off x="1513489" y="810828"/>
            <a:ext cx="10079420" cy="136634"/>
          </a:xfrm>
          <a:prstGeom prst="rect">
            <a:avLst/>
          </a:prstGeom>
          <a:solidFill>
            <a:srgbClr val="5B72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3" name="椭圆 22">
            <a:extLst>
              <a:ext uri="{FF2B5EF4-FFF2-40B4-BE49-F238E27FC236}">
                <a16:creationId xmlns:a16="http://schemas.microsoft.com/office/drawing/2014/main" id="{4737B946-6685-429C-9828-A42F5F60A523}"/>
              </a:ext>
            </a:extLst>
          </p:cNvPr>
          <p:cNvSpPr/>
          <p:nvPr/>
        </p:nvSpPr>
        <p:spPr>
          <a:xfrm>
            <a:off x="94593" y="57076"/>
            <a:ext cx="1290568" cy="1087090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24" name="组合 23">
            <a:extLst>
              <a:ext uri="{FF2B5EF4-FFF2-40B4-BE49-F238E27FC236}">
                <a16:creationId xmlns:a16="http://schemas.microsoft.com/office/drawing/2014/main" id="{A44451C1-E0E6-4559-AE78-7D78AD0093AE}"/>
              </a:ext>
            </a:extLst>
          </p:cNvPr>
          <p:cNvGrpSpPr/>
          <p:nvPr/>
        </p:nvGrpSpPr>
        <p:grpSpPr>
          <a:xfrm>
            <a:off x="11078559" y="429123"/>
            <a:ext cx="514350" cy="284207"/>
            <a:chOff x="10501313" y="528290"/>
            <a:chExt cx="514350" cy="332185"/>
          </a:xfrm>
          <a:solidFill>
            <a:srgbClr val="5B727D"/>
          </a:solidFill>
        </p:grpSpPr>
        <p:sp>
          <p:nvSpPr>
            <p:cNvPr id="25" name="矩形 24">
              <a:extLst>
                <a:ext uri="{FF2B5EF4-FFF2-40B4-BE49-F238E27FC236}">
                  <a16:creationId xmlns:a16="http://schemas.microsoft.com/office/drawing/2014/main" id="{145D0146-A818-49F4-A62A-8D4F637E36C4}"/>
                </a:ext>
              </a:extLst>
            </p:cNvPr>
            <p:cNvSpPr/>
            <p:nvPr/>
          </p:nvSpPr>
          <p:spPr>
            <a:xfrm>
              <a:off x="10501313" y="700088"/>
              <a:ext cx="102306" cy="160387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  <p:sp>
          <p:nvSpPr>
            <p:cNvPr id="26" name="矩形 25">
              <a:extLst>
                <a:ext uri="{FF2B5EF4-FFF2-40B4-BE49-F238E27FC236}">
                  <a16:creationId xmlns:a16="http://schemas.microsoft.com/office/drawing/2014/main" id="{E25A07AE-151E-431B-BE20-9A0E73694D30}"/>
                </a:ext>
              </a:extLst>
            </p:cNvPr>
            <p:cNvSpPr/>
            <p:nvPr/>
          </p:nvSpPr>
          <p:spPr>
            <a:xfrm>
              <a:off x="10707335" y="597694"/>
              <a:ext cx="102306" cy="26278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  <p:sp>
          <p:nvSpPr>
            <p:cNvPr id="27" name="矩形 26">
              <a:extLst>
                <a:ext uri="{FF2B5EF4-FFF2-40B4-BE49-F238E27FC236}">
                  <a16:creationId xmlns:a16="http://schemas.microsoft.com/office/drawing/2014/main" id="{3FCD4E52-D36C-4027-B580-ECF339E34B12}"/>
                </a:ext>
              </a:extLst>
            </p:cNvPr>
            <p:cNvSpPr/>
            <p:nvPr/>
          </p:nvSpPr>
          <p:spPr>
            <a:xfrm>
              <a:off x="10913357" y="528290"/>
              <a:ext cx="102306" cy="332185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</p:grpSp>
      <p:sp>
        <p:nvSpPr>
          <p:cNvPr id="46" name="矩形 45">
            <a:extLst>
              <a:ext uri="{FF2B5EF4-FFF2-40B4-BE49-F238E27FC236}">
                <a16:creationId xmlns:a16="http://schemas.microsoft.com/office/drawing/2014/main" id="{92DDC215-0E79-4B4C-A0EB-E4352C8F7658}"/>
              </a:ext>
            </a:extLst>
          </p:cNvPr>
          <p:cNvSpPr/>
          <p:nvPr/>
        </p:nvSpPr>
        <p:spPr>
          <a:xfrm>
            <a:off x="1396100" y="414681"/>
            <a:ext cx="2240280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altLang="en-US" b="1" lang="zh-CN">
                <a:solidFill>
                  <a:srgbClr val="5B727D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财务分析及融资计划</a:t>
            </a:r>
          </a:p>
        </p:txBody>
      </p:sp>
      <p:sp useBgFill="1">
        <p:nvSpPr>
          <p:cNvPr id="50" name="íṣļíḍè">
            <a:extLst>
              <a:ext uri="{FF2B5EF4-FFF2-40B4-BE49-F238E27FC236}">
                <a16:creationId xmlns:a16="http://schemas.microsoft.com/office/drawing/2014/main" id="{A5C76BB3-E471-4512-B580-1DAF5BB89515}"/>
              </a:ext>
            </a:extLst>
          </p:cNvPr>
          <p:cNvSpPr/>
          <p:nvPr/>
        </p:nvSpPr>
        <p:spPr>
          <a:xfrm>
            <a:off x="2945544" y="1929464"/>
            <a:ext cx="6608360" cy="4117708"/>
          </a:xfrm>
          <a:prstGeom prst="rect">
            <a:avLst/>
          </a:prstGeom>
          <a:ln>
            <a:noFill/>
          </a:ln>
          <a:effectLst>
            <a:glow rad="139700">
              <a:schemeClr val="tx1">
                <a:alpha val="18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51" name="矩形 50">
            <a:extLst>
              <a:ext uri="{FF2B5EF4-FFF2-40B4-BE49-F238E27FC236}">
                <a16:creationId xmlns:a16="http://schemas.microsoft.com/office/drawing/2014/main" id="{D2F290CA-FB85-40E8-90BA-11E70E061D8F}"/>
              </a:ext>
            </a:extLst>
          </p:cNvPr>
          <p:cNvSpPr/>
          <p:nvPr/>
        </p:nvSpPr>
        <p:spPr>
          <a:xfrm>
            <a:off x="3178358" y="2630852"/>
            <a:ext cx="6157104" cy="2834641"/>
          </a:xfrm>
          <a:prstGeom prst="rect">
            <a:avLst/>
          </a:prstGeom>
          <a:noFill/>
          <a:extLst>
            <a:ext uri="{909E8E84-426E-40DD-AFC4-6F175D3DCCD1}">
              <a14:hiddenFill>
                <a:solidFill>
                  <a:schemeClr val="accent1"/>
                </a:solidFill>
              </a14:hiddenFill>
            </a:ext>
            <a:ext uri="{91240B29-F687-4F45-9708-019B960494DF}">
              <a14:hiddenLine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rtlCol="0" wrap="square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altLang="en-US" lang="zh-CN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如果以每月经营成本23万元算，那么售后和销售第一年应该以4：6的比例来承担，也就是售后部承担9.2万，销售部承担13.8万。售后以45%的毛利来算，要做到21万的产值才能持平。销售部以每台车1.5万元的毛利算，要买9台车才能持平。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altLang="en-US" lang="zh-CN">
              <a:solidFill>
                <a:schemeClr val="tx1">
                  <a:lumMod val="75000"/>
                  <a:lumOff val="25000"/>
                </a:schemeClr>
              </a:solidFill>
              <a:latin charset="-122" panose="020b0503020204020204" pitchFamily="34" typeface="微软雅黑"/>
              <a:ea charset="-122" panose="020b0503020204020204" pitchFamily="34" typeface="微软雅黑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altLang="en-US" lang="zh-CN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计划公司在前半年内为亏损期，第六个月达到盈亏平衡，争取在一年到一年半期间，这六个月能平均做到月产值在80万，在一年半到两年时间收回成本。力争两年内达到月产值150万，在第三年冲刺月产值250万的目标。</a:t>
            </a:r>
          </a:p>
        </p:txBody>
      </p:sp>
      <p:grpSp>
        <p:nvGrpSpPr>
          <p:cNvPr id="52" name="组合 51">
            <a:extLst>
              <a:ext uri="{FF2B5EF4-FFF2-40B4-BE49-F238E27FC236}">
                <a16:creationId xmlns:a16="http://schemas.microsoft.com/office/drawing/2014/main" id="{1F409CCE-7F9F-4B48-A16F-E911516A797A}"/>
              </a:ext>
            </a:extLst>
          </p:cNvPr>
          <p:cNvGrpSpPr/>
          <p:nvPr/>
        </p:nvGrpSpPr>
        <p:grpSpPr>
          <a:xfrm>
            <a:off x="3599986" y="1490761"/>
            <a:ext cx="778632" cy="691710"/>
            <a:chOff x="1319241" y="1828751"/>
            <a:chExt cx="691710" cy="691710"/>
          </a:xfrm>
        </p:grpSpPr>
        <p:sp>
          <p:nvSpPr>
            <p:cNvPr id="53" name="椭圆 52">
              <a:extLst>
                <a:ext uri="{FF2B5EF4-FFF2-40B4-BE49-F238E27FC236}">
                  <a16:creationId xmlns:a16="http://schemas.microsoft.com/office/drawing/2014/main" id="{7F47A2BB-9021-4DAA-9201-D1AB402C2B28}"/>
                </a:ext>
              </a:extLst>
            </p:cNvPr>
            <p:cNvSpPr/>
            <p:nvPr/>
          </p:nvSpPr>
          <p:spPr bwMode="auto">
            <a:xfrm>
              <a:off x="1319241" y="1828751"/>
              <a:ext cx="691710" cy="691710"/>
            </a:xfrm>
            <a:prstGeom prst="ellipse">
              <a:avLst/>
            </a:prstGeom>
            <a:solidFill>
              <a:srgbClr val="F35E40"/>
            </a:solidFill>
            <a:ln>
              <a:noFill/>
            </a:ln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>
                <a:solidFill>
                  <a:schemeClr val="lt1"/>
                </a:solidFill>
              </a:endParaRPr>
            </a:p>
          </p:txBody>
        </p:sp>
        <p:sp>
          <p:nvSpPr>
            <p:cNvPr id="54" name="íšlíḋe">
              <a:extLst>
                <a:ext uri="{FF2B5EF4-FFF2-40B4-BE49-F238E27FC236}">
                  <a16:creationId xmlns:a16="http://schemas.microsoft.com/office/drawing/2014/main" id="{000D68FB-0CDD-4E70-B390-C6CAF4EE483E}"/>
                </a:ext>
              </a:extLst>
            </p:cNvPr>
            <p:cNvSpPr/>
            <p:nvPr/>
          </p:nvSpPr>
          <p:spPr bwMode="auto">
            <a:xfrm>
              <a:off x="1467819" y="1982256"/>
              <a:ext cx="394553" cy="379970"/>
            </a:xfrm>
            <a:custGeom>
              <a:gdLst>
                <a:gd fmla="*/ 216243 w 609050" name="connsiteX0"/>
                <a:gd fmla="*/ 412730 h 586540" name="connsiteY0"/>
                <a:gd fmla="*/ 216243 w 609050" name="connsiteX1"/>
                <a:gd fmla="*/ 456594 h 586540" name="connsiteY1"/>
                <a:gd fmla="*/ 293953 w 609050" name="connsiteX2"/>
                <a:gd fmla="*/ 456594 h 586540" name="connsiteY2"/>
                <a:gd fmla="*/ 293953 w 609050" name="connsiteX3"/>
                <a:gd fmla="*/ 412730 h 586540" name="connsiteY3"/>
                <a:gd fmla="*/ 69884 w 609050" name="connsiteX4"/>
                <a:gd fmla="*/ 412730 h 586540" name="connsiteY4"/>
                <a:gd fmla="*/ 69884 w 609050" name="connsiteX5"/>
                <a:gd fmla="*/ 456594 h 586540" name="connsiteY5"/>
                <a:gd fmla="*/ 147595 w 609050" name="connsiteX6"/>
                <a:gd fmla="*/ 456594 h 586540" name="connsiteY6"/>
                <a:gd fmla="*/ 147595 w 609050" name="connsiteX7"/>
                <a:gd fmla="*/ 412730 h 586540" name="connsiteY7"/>
                <a:gd fmla="*/ 460769 w 609050" name="connsiteX8"/>
                <a:gd fmla="*/ 376268 h 586540" name="connsiteY8"/>
                <a:gd fmla="*/ 460769 w 609050" name="connsiteX9"/>
                <a:gd fmla="*/ 414786 h 586540" name="connsiteY9"/>
                <a:gd fmla="*/ 555916 w 609050" name="connsiteX10"/>
                <a:gd fmla="*/ 414786 h 586540" name="connsiteY10"/>
                <a:gd fmla="*/ 555916 w 609050" name="connsiteX11"/>
                <a:gd fmla="*/ 376268 h 586540" name="connsiteY11"/>
                <a:gd fmla="*/ 216243 w 609050" name="connsiteX12"/>
                <a:gd fmla="*/ 339670 h 586540" name="connsiteY12"/>
                <a:gd fmla="*/ 216243 w 609050" name="connsiteX13"/>
                <a:gd fmla="*/ 383533 h 586540" name="connsiteY13"/>
                <a:gd fmla="*/ 293953 w 609050" name="connsiteX14"/>
                <a:gd fmla="*/ 383533 h 586540" name="connsiteY14"/>
                <a:gd fmla="*/ 293953 w 609050" name="connsiteX15"/>
                <a:gd fmla="*/ 339670 h 586540" name="connsiteY15"/>
                <a:gd fmla="*/ 69884 w 609050" name="connsiteX16"/>
                <a:gd fmla="*/ 339670 h 586540" name="connsiteY16"/>
                <a:gd fmla="*/ 69884 w 609050" name="connsiteX17"/>
                <a:gd fmla="*/ 383533 h 586540" name="connsiteY17"/>
                <a:gd fmla="*/ 147595 w 609050" name="connsiteX18"/>
                <a:gd fmla="*/ 383533 h 586540" name="connsiteY18"/>
                <a:gd fmla="*/ 147595 w 609050" name="connsiteX19"/>
                <a:gd fmla="*/ 339670 h 586540" name="connsiteY19"/>
                <a:gd fmla="*/ 460769 w 609050" name="connsiteX20"/>
                <a:gd fmla="*/ 303071 h 586540" name="connsiteY20"/>
                <a:gd fmla="*/ 460769 w 609050" name="connsiteX21"/>
                <a:gd fmla="*/ 341726 h 586540" name="connsiteY21"/>
                <a:gd fmla="*/ 555916 w 609050" name="connsiteX22"/>
                <a:gd fmla="*/ 341726 h 586540" name="connsiteY22"/>
                <a:gd fmla="*/ 555916 w 609050" name="connsiteX23"/>
                <a:gd fmla="*/ 303071 h 586540" name="connsiteY23"/>
                <a:gd fmla="*/ 216243 w 609050" name="connsiteX24"/>
                <a:gd fmla="*/ 266609 h 586540" name="connsiteY24"/>
                <a:gd fmla="*/ 216243 w 609050" name="connsiteX25"/>
                <a:gd fmla="*/ 310473 h 586540" name="connsiteY25"/>
                <a:gd fmla="*/ 293953 w 609050" name="connsiteX26"/>
                <a:gd fmla="*/ 310473 h 586540" name="connsiteY26"/>
                <a:gd fmla="*/ 293953 w 609050" name="connsiteX27"/>
                <a:gd fmla="*/ 266609 h 586540" name="connsiteY27"/>
                <a:gd fmla="*/ 69884 w 609050" name="connsiteX28"/>
                <a:gd fmla="*/ 266609 h 586540" name="connsiteY28"/>
                <a:gd fmla="*/ 69884 w 609050" name="connsiteX29"/>
                <a:gd fmla="*/ 310473 h 586540" name="connsiteY29"/>
                <a:gd fmla="*/ 147595 w 609050" name="connsiteX30"/>
                <a:gd fmla="*/ 310473 h 586540" name="connsiteY30"/>
                <a:gd fmla="*/ 147595 w 609050" name="connsiteX31"/>
                <a:gd fmla="*/ 266609 h 586540" name="connsiteY31"/>
                <a:gd fmla="*/ 460769 w 609050" name="connsiteX32"/>
                <a:gd fmla="*/ 230010 h 586540" name="connsiteY32"/>
                <a:gd fmla="*/ 460769 w 609050" name="connsiteX33"/>
                <a:gd fmla="*/ 268528 h 586540" name="connsiteY33"/>
                <a:gd fmla="*/ 555916 w 609050" name="connsiteX34"/>
                <a:gd fmla="*/ 268528 h 586540" name="connsiteY34"/>
                <a:gd fmla="*/ 555916 w 609050" name="connsiteX35"/>
                <a:gd fmla="*/ 230010 h 586540" name="connsiteY35"/>
                <a:gd fmla="*/ 216243 w 609050" name="connsiteX36"/>
                <a:gd fmla="*/ 193549 h 586540" name="connsiteY36"/>
                <a:gd fmla="*/ 216243 w 609050" name="connsiteX37"/>
                <a:gd fmla="*/ 237412 h 586540" name="connsiteY37"/>
                <a:gd fmla="*/ 293953 w 609050" name="connsiteX38"/>
                <a:gd fmla="*/ 237412 h 586540" name="connsiteY38"/>
                <a:gd fmla="*/ 293953 w 609050" name="connsiteX39"/>
                <a:gd fmla="*/ 193549 h 586540" name="connsiteY39"/>
                <a:gd fmla="*/ 69884 w 609050" name="connsiteX40"/>
                <a:gd fmla="*/ 193549 h 586540" name="connsiteY40"/>
                <a:gd fmla="*/ 69884 w 609050" name="connsiteX41"/>
                <a:gd fmla="*/ 237412 h 586540" name="connsiteY41"/>
                <a:gd fmla="*/ 147595 w 609050" name="connsiteX42"/>
                <a:gd fmla="*/ 237412 h 586540" name="connsiteY42"/>
                <a:gd fmla="*/ 147595 w 609050" name="connsiteX43"/>
                <a:gd fmla="*/ 193549 h 586540" name="connsiteY43"/>
                <a:gd fmla="*/ 460769 w 609050" name="connsiteX44"/>
                <a:gd fmla="*/ 156950 h 586540" name="connsiteY44"/>
                <a:gd fmla="*/ 460769 w 609050" name="connsiteX45"/>
                <a:gd fmla="*/ 195468 h 586540" name="connsiteY45"/>
                <a:gd fmla="*/ 555916 w 609050" name="connsiteX46"/>
                <a:gd fmla="*/ 195468 h 586540" name="connsiteY46"/>
                <a:gd fmla="*/ 555916 w 609050" name="connsiteX47"/>
                <a:gd fmla="*/ 156950 h 586540" name="connsiteY47"/>
                <a:gd fmla="*/ 192926 w 609050" name="connsiteX48"/>
                <a:gd fmla="*/ 96251 h 586540" name="connsiteY48"/>
                <a:gd fmla="*/ 361366 w 609050" name="connsiteX49"/>
                <a:gd fmla="*/ 96251 h 586540" name="connsiteY49"/>
                <a:gd fmla="*/ 361366 w 609050" name="connsiteX50"/>
                <a:gd fmla="*/ 114880 h 586540" name="connsiteY50"/>
                <a:gd fmla="*/ 192926 w 609050" name="connsiteX51"/>
                <a:gd fmla="*/ 114880 h 586540" name="connsiteY51"/>
                <a:gd fmla="*/ 192926 w 609050" name="connsiteX52"/>
                <a:gd fmla="*/ 49819 h 586540" name="connsiteY52"/>
                <a:gd fmla="*/ 361366 w 609050" name="connsiteX53"/>
                <a:gd fmla="*/ 49819 h 586540" name="connsiteY53"/>
                <a:gd fmla="*/ 361366 w 609050" name="connsiteX54"/>
                <a:gd fmla="*/ 68307 h 586540" name="connsiteY54"/>
                <a:gd fmla="*/ 192926 w 609050" name="connsiteX55"/>
                <a:gd fmla="*/ 68307 h 586540" name="connsiteY55"/>
                <a:gd fmla="*/ 166130 w 609050" name="connsiteX56"/>
                <a:gd fmla="*/ 25222 h 586540" name="connsiteY56"/>
                <a:gd fmla="*/ 166130 w 609050" name="connsiteX57"/>
                <a:gd fmla="*/ 155716 h 586540" name="connsiteY57"/>
                <a:gd fmla="*/ 338987 w 609050" name="connsiteX58"/>
                <a:gd fmla="*/ 155716 h 586540" name="connsiteY58"/>
                <a:gd fmla="*/ 338987 w 609050" name="connsiteX59"/>
                <a:gd fmla="*/ 341040 h 586540" name="connsiteY59"/>
                <a:gd fmla="*/ 338987 w 609050" name="connsiteX60"/>
                <a:gd fmla="*/ 531710 h 586540" name="connsiteY60"/>
                <a:gd fmla="*/ 366721 w 609050" name="connsiteX61"/>
                <a:gd fmla="*/ 531710 h 586540" name="connsiteY61"/>
                <a:gd fmla="*/ 366721 w 609050" name="connsiteX62"/>
                <a:gd fmla="*/ 341040 h 586540" name="connsiteY62"/>
                <a:gd fmla="*/ 366721 w 609050" name="connsiteX63"/>
                <a:gd fmla="*/ 155305 h 586540" name="connsiteY63"/>
                <a:gd fmla="*/ 388002 w 609050" name="connsiteX64"/>
                <a:gd fmla="*/ 143517 h 586540" name="connsiteY64"/>
                <a:gd fmla="*/ 388002 w 609050" name="connsiteX65"/>
                <a:gd fmla="*/ 25222 h 586540" name="connsiteY65"/>
                <a:gd fmla="*/ 140867 w 609050" name="connsiteX66"/>
                <a:gd fmla="*/ 0 h 586540" name="connsiteY66"/>
                <a:gd fmla="*/ 413402 w 609050" name="connsiteX67"/>
                <a:gd fmla="*/ 0 h 586540" name="connsiteY67"/>
                <a:gd fmla="*/ 413402 w 609050" name="connsiteX68"/>
                <a:gd fmla="*/ 129398 h 586540" name="connsiteY68"/>
                <a:gd fmla="*/ 432486 w 609050" name="connsiteX69"/>
                <a:gd fmla="*/ 118843 h 586540" name="connsiteY69"/>
                <a:gd fmla="*/ 584199 w 609050" name="connsiteX70"/>
                <a:gd fmla="*/ 118843 h 586540" name="connsiteY70"/>
                <a:gd fmla="*/ 584199 w 609050" name="connsiteX71"/>
                <a:gd fmla="*/ 531710 h 586540" name="connsiteY71"/>
                <a:gd fmla="*/ 609050 w 609050" name="connsiteX72"/>
                <a:gd fmla="*/ 531710 h 586540" name="connsiteY72"/>
                <a:gd fmla="*/ 609050 w 609050" name="connsiteX73"/>
                <a:gd fmla="*/ 586540 h 586540" name="connsiteY73"/>
                <a:gd fmla="*/ 0 w 609050" name="connsiteX74"/>
                <a:gd fmla="*/ 586540 h 586540" name="connsiteY74"/>
                <a:gd fmla="*/ 0 w 609050" name="connsiteX75"/>
                <a:gd fmla="*/ 531710 h 586540" name="connsiteY75"/>
                <a:gd fmla="*/ 24851 w 609050" name="connsiteX76"/>
                <a:gd fmla="*/ 531710 h 586540" name="connsiteY76"/>
                <a:gd fmla="*/ 24851 w 609050" name="connsiteX77"/>
                <a:gd fmla="*/ 155716 h 586540" name="connsiteY77"/>
                <a:gd fmla="*/ 140867 w 609050" name="connsiteX78"/>
                <a:gd fmla="*/ 155716 h 586540" name="connsiteY78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</a:cxnLst>
              <a:rect b="b" l="l" r="r" t="t"/>
              <a:pathLst>
                <a:path h="586540" w="609050">
                  <a:moveTo>
                    <a:pt x="216243" y="412730"/>
                  </a:moveTo>
                  <a:lnTo>
                    <a:pt x="216243" y="456594"/>
                  </a:lnTo>
                  <a:lnTo>
                    <a:pt x="293953" y="456594"/>
                  </a:lnTo>
                  <a:lnTo>
                    <a:pt x="293953" y="412730"/>
                  </a:lnTo>
                  <a:close/>
                  <a:moveTo>
                    <a:pt x="69884" y="412730"/>
                  </a:moveTo>
                  <a:lnTo>
                    <a:pt x="69884" y="456594"/>
                  </a:lnTo>
                  <a:lnTo>
                    <a:pt x="147595" y="456594"/>
                  </a:lnTo>
                  <a:lnTo>
                    <a:pt x="147595" y="412730"/>
                  </a:lnTo>
                  <a:close/>
                  <a:moveTo>
                    <a:pt x="460769" y="376268"/>
                  </a:moveTo>
                  <a:lnTo>
                    <a:pt x="460769" y="414786"/>
                  </a:lnTo>
                  <a:lnTo>
                    <a:pt x="555916" y="414786"/>
                  </a:lnTo>
                  <a:lnTo>
                    <a:pt x="555916" y="376268"/>
                  </a:lnTo>
                  <a:close/>
                  <a:moveTo>
                    <a:pt x="216243" y="339670"/>
                  </a:moveTo>
                  <a:lnTo>
                    <a:pt x="216243" y="383533"/>
                  </a:lnTo>
                  <a:lnTo>
                    <a:pt x="293953" y="383533"/>
                  </a:lnTo>
                  <a:lnTo>
                    <a:pt x="293953" y="339670"/>
                  </a:lnTo>
                  <a:close/>
                  <a:moveTo>
                    <a:pt x="69884" y="339670"/>
                  </a:moveTo>
                  <a:lnTo>
                    <a:pt x="69884" y="383533"/>
                  </a:lnTo>
                  <a:lnTo>
                    <a:pt x="147595" y="383533"/>
                  </a:lnTo>
                  <a:lnTo>
                    <a:pt x="147595" y="339670"/>
                  </a:lnTo>
                  <a:close/>
                  <a:moveTo>
                    <a:pt x="460769" y="303071"/>
                  </a:moveTo>
                  <a:lnTo>
                    <a:pt x="460769" y="341726"/>
                  </a:lnTo>
                  <a:lnTo>
                    <a:pt x="555916" y="341726"/>
                  </a:lnTo>
                  <a:lnTo>
                    <a:pt x="555916" y="303071"/>
                  </a:lnTo>
                  <a:close/>
                  <a:moveTo>
                    <a:pt x="216243" y="266609"/>
                  </a:moveTo>
                  <a:lnTo>
                    <a:pt x="216243" y="310473"/>
                  </a:lnTo>
                  <a:lnTo>
                    <a:pt x="293953" y="310473"/>
                  </a:lnTo>
                  <a:lnTo>
                    <a:pt x="293953" y="266609"/>
                  </a:lnTo>
                  <a:close/>
                  <a:moveTo>
                    <a:pt x="69884" y="266609"/>
                  </a:moveTo>
                  <a:lnTo>
                    <a:pt x="69884" y="310473"/>
                  </a:lnTo>
                  <a:lnTo>
                    <a:pt x="147595" y="310473"/>
                  </a:lnTo>
                  <a:lnTo>
                    <a:pt x="147595" y="266609"/>
                  </a:lnTo>
                  <a:close/>
                  <a:moveTo>
                    <a:pt x="460769" y="230010"/>
                  </a:moveTo>
                  <a:lnTo>
                    <a:pt x="460769" y="268528"/>
                  </a:lnTo>
                  <a:lnTo>
                    <a:pt x="555916" y="268528"/>
                  </a:lnTo>
                  <a:lnTo>
                    <a:pt x="555916" y="230010"/>
                  </a:lnTo>
                  <a:close/>
                  <a:moveTo>
                    <a:pt x="216243" y="193549"/>
                  </a:moveTo>
                  <a:lnTo>
                    <a:pt x="216243" y="237412"/>
                  </a:lnTo>
                  <a:lnTo>
                    <a:pt x="293953" y="237412"/>
                  </a:lnTo>
                  <a:lnTo>
                    <a:pt x="293953" y="193549"/>
                  </a:lnTo>
                  <a:close/>
                  <a:moveTo>
                    <a:pt x="69884" y="193549"/>
                  </a:moveTo>
                  <a:lnTo>
                    <a:pt x="69884" y="237412"/>
                  </a:lnTo>
                  <a:lnTo>
                    <a:pt x="147595" y="237412"/>
                  </a:lnTo>
                  <a:lnTo>
                    <a:pt x="147595" y="193549"/>
                  </a:lnTo>
                  <a:close/>
                  <a:moveTo>
                    <a:pt x="460769" y="156950"/>
                  </a:moveTo>
                  <a:lnTo>
                    <a:pt x="460769" y="195468"/>
                  </a:lnTo>
                  <a:lnTo>
                    <a:pt x="555916" y="195468"/>
                  </a:lnTo>
                  <a:lnTo>
                    <a:pt x="555916" y="156950"/>
                  </a:lnTo>
                  <a:close/>
                  <a:moveTo>
                    <a:pt x="192926" y="96251"/>
                  </a:moveTo>
                  <a:lnTo>
                    <a:pt x="361366" y="96251"/>
                  </a:lnTo>
                  <a:lnTo>
                    <a:pt x="361366" y="114880"/>
                  </a:lnTo>
                  <a:lnTo>
                    <a:pt x="192926" y="114880"/>
                  </a:lnTo>
                  <a:close/>
                  <a:moveTo>
                    <a:pt x="192926" y="49819"/>
                  </a:moveTo>
                  <a:lnTo>
                    <a:pt x="361366" y="49819"/>
                  </a:lnTo>
                  <a:lnTo>
                    <a:pt x="361366" y="68307"/>
                  </a:lnTo>
                  <a:lnTo>
                    <a:pt x="192926" y="68307"/>
                  </a:lnTo>
                  <a:close/>
                  <a:moveTo>
                    <a:pt x="166130" y="25222"/>
                  </a:moveTo>
                  <a:lnTo>
                    <a:pt x="166130" y="155716"/>
                  </a:lnTo>
                  <a:lnTo>
                    <a:pt x="338987" y="155716"/>
                  </a:lnTo>
                  <a:lnTo>
                    <a:pt x="338987" y="341040"/>
                  </a:lnTo>
                  <a:lnTo>
                    <a:pt x="338987" y="531710"/>
                  </a:lnTo>
                  <a:lnTo>
                    <a:pt x="366721" y="531710"/>
                  </a:lnTo>
                  <a:lnTo>
                    <a:pt x="366721" y="341040"/>
                  </a:lnTo>
                  <a:lnTo>
                    <a:pt x="366721" y="155305"/>
                  </a:lnTo>
                  <a:lnTo>
                    <a:pt x="388002" y="143517"/>
                  </a:lnTo>
                  <a:lnTo>
                    <a:pt x="388002" y="25222"/>
                  </a:lnTo>
                  <a:close/>
                  <a:moveTo>
                    <a:pt x="140867" y="0"/>
                  </a:moveTo>
                  <a:lnTo>
                    <a:pt x="413402" y="0"/>
                  </a:lnTo>
                  <a:lnTo>
                    <a:pt x="413402" y="129398"/>
                  </a:lnTo>
                  <a:lnTo>
                    <a:pt x="432486" y="118843"/>
                  </a:lnTo>
                  <a:lnTo>
                    <a:pt x="584199" y="118843"/>
                  </a:lnTo>
                  <a:lnTo>
                    <a:pt x="584199" y="531710"/>
                  </a:lnTo>
                  <a:lnTo>
                    <a:pt x="609050" y="531710"/>
                  </a:lnTo>
                  <a:lnTo>
                    <a:pt x="609050" y="586540"/>
                  </a:lnTo>
                  <a:lnTo>
                    <a:pt x="0" y="586540"/>
                  </a:lnTo>
                  <a:lnTo>
                    <a:pt x="0" y="531710"/>
                  </a:lnTo>
                  <a:lnTo>
                    <a:pt x="24851" y="531710"/>
                  </a:lnTo>
                  <a:lnTo>
                    <a:pt x="24851" y="155716"/>
                  </a:lnTo>
                  <a:lnTo>
                    <a:pt x="140867" y="155716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>
              <a:defPPr>
                <a:defRPr lang="zh-CN"/>
              </a:defPPr>
              <a:lvl1pPr algn="l" defTabSz="914377" eaLnBrk="1" hangingPunct="1" latinLnBrk="0" marL="0" rtl="0">
                <a:defRPr kern="1200" sz="1800">
                  <a:solidFill>
                    <a:schemeClr val="tx1"/>
                  </a:solidFill>
                </a:defRPr>
              </a:lvl1pPr>
              <a:lvl2pPr algn="l" defTabSz="914377" eaLnBrk="1" hangingPunct="1" latinLnBrk="0" marL="457189" rtl="0">
                <a:defRPr kern="1200" sz="1800">
                  <a:solidFill>
                    <a:schemeClr val="tx1"/>
                  </a:solidFill>
                </a:defRPr>
              </a:lvl2pPr>
              <a:lvl3pPr algn="l" defTabSz="914377" eaLnBrk="1" hangingPunct="1" latinLnBrk="0" marL="914377" rtl="0">
                <a:defRPr kern="1200" sz="1800">
                  <a:solidFill>
                    <a:schemeClr val="tx1"/>
                  </a:solidFill>
                </a:defRPr>
              </a:lvl3pPr>
              <a:lvl4pPr algn="l" defTabSz="914377" eaLnBrk="1" hangingPunct="1" latinLnBrk="0" marL="1371566" rtl="0">
                <a:defRPr kern="1200" sz="1800">
                  <a:solidFill>
                    <a:schemeClr val="tx1"/>
                  </a:solidFill>
                </a:defRPr>
              </a:lvl4pPr>
              <a:lvl5pPr algn="l" defTabSz="914377" eaLnBrk="1" hangingPunct="1" latinLnBrk="0" marL="1828754" rtl="0">
                <a:defRPr kern="1200" sz="1800">
                  <a:solidFill>
                    <a:schemeClr val="tx1"/>
                  </a:solidFill>
                </a:defRPr>
              </a:lvl5pPr>
              <a:lvl6pPr algn="l" defTabSz="914377" eaLnBrk="1" hangingPunct="1" latinLnBrk="0" marL="2285943" rtl="0">
                <a:defRPr kern="1200" sz="1800">
                  <a:solidFill>
                    <a:schemeClr val="tx1"/>
                  </a:solidFill>
                </a:defRPr>
              </a:lvl6pPr>
              <a:lvl7pPr algn="l" defTabSz="914377" eaLnBrk="1" hangingPunct="1" latinLnBrk="0" marL="2743131" rtl="0">
                <a:defRPr kern="1200" sz="1800">
                  <a:solidFill>
                    <a:schemeClr val="tx1"/>
                  </a:solidFill>
                </a:defRPr>
              </a:lvl7pPr>
              <a:lvl8pPr algn="l" defTabSz="914377" eaLnBrk="1" hangingPunct="1" latinLnBrk="0" marL="3200320" rtl="0">
                <a:defRPr kern="1200" sz="1800">
                  <a:solidFill>
                    <a:schemeClr val="tx1"/>
                  </a:solidFill>
                </a:defRPr>
              </a:lvl8pPr>
              <a:lvl9pPr algn="l" defTabSz="914377" eaLnBrk="1" hangingPunct="1" latinLnBrk="0" marL="3657509" rtl="0">
                <a:defRPr kern="1200" sz="1800">
                  <a:solidFill>
                    <a:schemeClr val="tx1"/>
                  </a:solidFill>
                </a:defRPr>
              </a:lvl9pPr>
            </a:lstStyle>
            <a:p>
              <a:endParaRPr lang="en-US"/>
            </a:p>
          </p:txBody>
        </p:sp>
      </p:grpSp>
      <p:grpSp>
        <p:nvGrpSpPr>
          <p:cNvPr id="55" name="组合 54">
            <a:extLst>
              <a:ext uri="{FF2B5EF4-FFF2-40B4-BE49-F238E27FC236}">
                <a16:creationId xmlns:a16="http://schemas.microsoft.com/office/drawing/2014/main" id="{9B954BC6-0A8E-4521-924D-356DB63D5AFE}"/>
              </a:ext>
            </a:extLst>
          </p:cNvPr>
          <p:cNvGrpSpPr/>
          <p:nvPr/>
        </p:nvGrpSpPr>
        <p:grpSpPr>
          <a:xfrm>
            <a:off x="5555786" y="1490761"/>
            <a:ext cx="778632" cy="691710"/>
            <a:chOff x="3275041" y="1828751"/>
            <a:chExt cx="691710" cy="691710"/>
          </a:xfrm>
        </p:grpSpPr>
        <p:sp>
          <p:nvSpPr>
            <p:cNvPr id="56" name="椭圆 55">
              <a:extLst>
                <a:ext uri="{FF2B5EF4-FFF2-40B4-BE49-F238E27FC236}">
                  <a16:creationId xmlns:a16="http://schemas.microsoft.com/office/drawing/2014/main" id="{452FD3F2-71A9-45CC-993A-0899A4F5827A}"/>
                </a:ext>
              </a:extLst>
            </p:cNvPr>
            <p:cNvSpPr/>
            <p:nvPr/>
          </p:nvSpPr>
          <p:spPr bwMode="auto">
            <a:xfrm>
              <a:off x="3275041" y="1828751"/>
              <a:ext cx="691710" cy="691710"/>
            </a:xfrm>
            <a:prstGeom prst="ellipse">
              <a:avLst/>
            </a:prstGeom>
            <a:solidFill>
              <a:srgbClr val="F35E40"/>
            </a:solidFill>
            <a:ln>
              <a:noFill/>
            </a:ln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>
                <a:solidFill>
                  <a:schemeClr val="lt1"/>
                </a:solidFill>
              </a:endParaRPr>
            </a:p>
          </p:txBody>
        </p:sp>
        <p:sp>
          <p:nvSpPr>
            <p:cNvPr id="57" name="ïṣḻíde">
              <a:extLst>
                <a:ext uri="{FF2B5EF4-FFF2-40B4-BE49-F238E27FC236}">
                  <a16:creationId xmlns:a16="http://schemas.microsoft.com/office/drawing/2014/main" id="{DD0DE527-D870-4F94-860A-023020ECE734}"/>
                </a:ext>
              </a:extLst>
            </p:cNvPr>
            <p:cNvSpPr/>
            <p:nvPr/>
          </p:nvSpPr>
          <p:spPr>
            <a:xfrm>
              <a:off x="3415612" y="1957695"/>
              <a:ext cx="422964" cy="394398"/>
            </a:xfrm>
            <a:custGeom>
              <a:gdLst>
                <a:gd fmla="*/ 3958 w 4630" name="T0"/>
                <a:gd fmla="*/ 1193 h 4324" name="T1"/>
                <a:gd fmla="*/ 3772 w 4630" name="T2"/>
                <a:gd fmla="*/ 1223 h 4324" name="T3"/>
                <a:gd fmla="*/ 3358 w 4630" name="T4"/>
                <a:gd fmla="*/ 1778 h 4324" name="T5"/>
                <a:gd fmla="*/ 3055 w 4630" name="T6"/>
                <a:gd fmla="*/ 1876 h 4324" name="T7"/>
                <a:gd fmla="*/ 2515 w 4630" name="T8"/>
                <a:gd fmla="*/ 1484 h 4324" name="T9"/>
                <a:gd fmla="*/ 2515 w 4630" name="T10"/>
                <a:gd fmla="*/ 1166 h 4324" name="T11"/>
                <a:gd fmla="*/ 2915 w 4630" name="T12"/>
                <a:gd fmla="*/ 600 h 4324" name="T13"/>
                <a:gd fmla="*/ 2315 w 4630" name="T14"/>
                <a:gd fmla="*/ 0 h 4324" name="T15"/>
                <a:gd fmla="*/ 1715 w 4630" name="T16"/>
                <a:gd fmla="*/ 600 h 4324" name="T17"/>
                <a:gd fmla="*/ 2115 w 4630" name="T18"/>
                <a:gd fmla="*/ 1166 h 4324" name="T19"/>
                <a:gd fmla="*/ 2115 w 4630" name="T20"/>
                <a:gd fmla="*/ 1484 h 4324" name="T21"/>
                <a:gd fmla="*/ 1575 w 4630" name="T22"/>
                <a:gd fmla="*/ 1877 h 4324" name="T23"/>
                <a:gd fmla="*/ 1273 w 4630" name="T24"/>
                <a:gd fmla="*/ 1778 h 4324" name="T25"/>
                <a:gd fmla="*/ 858 w 4630" name="T26"/>
                <a:gd fmla="*/ 1223 h 4324" name="T27"/>
                <a:gd fmla="*/ 673 w 4630" name="T28"/>
                <a:gd fmla="*/ 1193 h 4324" name="T29"/>
                <a:gd fmla="*/ 102 w 4630" name="T30"/>
                <a:gd fmla="*/ 1608 h 4324" name="T31"/>
                <a:gd fmla="*/ 488 w 4630" name="T32"/>
                <a:gd fmla="*/ 2364 h 4324" name="T33"/>
                <a:gd fmla="*/ 673 w 4630" name="T34"/>
                <a:gd fmla="*/ 2394 h 4324" name="T35"/>
                <a:gd fmla="*/ 1149 w 4630" name="T36"/>
                <a:gd fmla="*/ 2159 h 4324" name="T37"/>
                <a:gd fmla="*/ 1452 w 4630" name="T38"/>
                <a:gd fmla="*/ 2258 h 4324" name="T39"/>
                <a:gd fmla="*/ 1449 w 4630" name="T40"/>
                <a:gd fmla="*/ 2327 h 4324" name="T41"/>
                <a:gd fmla="*/ 1658 w 4630" name="T42"/>
                <a:gd fmla="*/ 2891 h 4324" name="T43"/>
                <a:gd fmla="*/ 1471 w 4630" name="T44"/>
                <a:gd fmla="*/ 3149 h 4324" name="T45"/>
                <a:gd fmla="*/ 1301 w 4630" name="T46"/>
                <a:gd fmla="*/ 3124 h 4324" name="T47"/>
                <a:gd fmla="*/ 815 w 4630" name="T48"/>
                <a:gd fmla="*/ 3371 h 4324" name="T49"/>
                <a:gd fmla="*/ 948 w 4630" name="T50"/>
                <a:gd fmla="*/ 4209 h 4324" name="T51"/>
                <a:gd fmla="*/ 1300 w 4630" name="T52"/>
                <a:gd fmla="*/ 4324 h 4324" name="T53"/>
                <a:gd fmla="*/ 1786 w 4630" name="T54"/>
                <a:gd fmla="*/ 4077 h 4324" name="T55"/>
                <a:gd fmla="*/ 1795 w 4630" name="T56"/>
                <a:gd fmla="*/ 3384 h 4324" name="T57"/>
                <a:gd fmla="*/ 1981 w 4630" name="T58"/>
                <a:gd fmla="*/ 3127 h 4324" name="T59"/>
                <a:gd fmla="*/ 2315 w 4630" name="T60"/>
                <a:gd fmla="*/ 3194 h 4324" name="T61"/>
                <a:gd fmla="*/ 2647 w 4630" name="T62"/>
                <a:gd fmla="*/ 3127 h 4324" name="T63"/>
                <a:gd fmla="*/ 2836 w 4630" name="T64"/>
                <a:gd fmla="*/ 3385 h 4324" name="T65"/>
                <a:gd fmla="*/ 2845 w 4630" name="T66"/>
                <a:gd fmla="*/ 4077 h 4324" name="T67"/>
                <a:gd fmla="*/ 3331 w 4630" name="T68"/>
                <a:gd fmla="*/ 4324 h 4324" name="T69"/>
                <a:gd fmla="*/ 3331 w 4630" name="T70"/>
                <a:gd fmla="*/ 4324 h 4324" name="T71"/>
                <a:gd fmla="*/ 3683 w 4630" name="T72"/>
                <a:gd fmla="*/ 4209 h 4324" name="T73"/>
                <a:gd fmla="*/ 3816 w 4630" name="T74"/>
                <a:gd fmla="*/ 3371 h 4324" name="T75"/>
                <a:gd fmla="*/ 3330 w 4630" name="T76"/>
                <a:gd fmla="*/ 3124 h 4324" name="T77"/>
                <a:gd fmla="*/ 3159 w 4630" name="T78"/>
                <a:gd fmla="*/ 3149 h 4324" name="T79"/>
                <a:gd fmla="*/ 2971 w 4630" name="T80"/>
                <a:gd fmla="*/ 2893 h 4324" name="T81"/>
                <a:gd fmla="*/ 3182 w 4630" name="T82"/>
                <a:gd fmla="*/ 2327 h 4324" name="T83"/>
                <a:gd fmla="*/ 3179 w 4630" name="T84"/>
                <a:gd fmla="*/ 2257 h 4324" name="T85"/>
                <a:gd fmla="*/ 3481 w 4630" name="T86"/>
                <a:gd fmla="*/ 2159 h 4324" name="T87"/>
                <a:gd fmla="*/ 3957 w 4630" name="T88"/>
                <a:gd fmla="*/ 2394 h 4324" name="T89"/>
                <a:gd fmla="*/ 3957 w 4630" name="T90"/>
                <a:gd fmla="*/ 2394 h 4324" name="T91"/>
                <a:gd fmla="*/ 4143 w 4630" name="T92"/>
                <a:gd fmla="*/ 2364 h 4324" name="T93"/>
                <a:gd fmla="*/ 4528 w 4630" name="T94"/>
                <a:gd fmla="*/ 1608 h 4324" name="T95"/>
                <a:gd fmla="*/ 3958 w 4630" name="T96"/>
                <a:gd fmla="*/ 1193 h 4324" name="T9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b="b" l="0" r="r" t="0"/>
              <a:pathLst>
                <a:path h="4324" w="4630">
                  <a:moveTo>
                    <a:pt x="3958" y="1193"/>
                  </a:moveTo>
                  <a:cubicBezTo>
                    <a:pt x="3895" y="1193"/>
                    <a:pt x="3832" y="1203"/>
                    <a:pt x="3772" y="1223"/>
                  </a:cubicBezTo>
                  <a:cubicBezTo>
                    <a:pt x="3524" y="1304"/>
                    <a:pt x="3364" y="1531"/>
                    <a:pt x="3358" y="1778"/>
                  </a:cubicBezTo>
                  <a:lnTo>
                    <a:pt x="3055" y="1876"/>
                  </a:lnTo>
                  <a:cubicBezTo>
                    <a:pt x="2936" y="1682"/>
                    <a:pt x="2743" y="1538"/>
                    <a:pt x="2515" y="1484"/>
                  </a:cubicBezTo>
                  <a:lnTo>
                    <a:pt x="2515" y="1166"/>
                  </a:lnTo>
                  <a:cubicBezTo>
                    <a:pt x="2748" y="1083"/>
                    <a:pt x="2915" y="861"/>
                    <a:pt x="2915" y="600"/>
                  </a:cubicBezTo>
                  <a:cubicBezTo>
                    <a:pt x="2915" y="270"/>
                    <a:pt x="2646" y="0"/>
                    <a:pt x="2315" y="0"/>
                  </a:cubicBezTo>
                  <a:cubicBezTo>
                    <a:pt x="1984" y="0"/>
                    <a:pt x="1715" y="270"/>
                    <a:pt x="1715" y="600"/>
                  </a:cubicBezTo>
                  <a:cubicBezTo>
                    <a:pt x="1715" y="861"/>
                    <a:pt x="1882" y="1083"/>
                    <a:pt x="2115" y="1166"/>
                  </a:cubicBezTo>
                  <a:lnTo>
                    <a:pt x="2115" y="1484"/>
                  </a:lnTo>
                  <a:cubicBezTo>
                    <a:pt x="1887" y="1538"/>
                    <a:pt x="1694" y="1682"/>
                    <a:pt x="1575" y="1877"/>
                  </a:cubicBezTo>
                  <a:lnTo>
                    <a:pt x="1273" y="1778"/>
                  </a:lnTo>
                  <a:cubicBezTo>
                    <a:pt x="1266" y="1531"/>
                    <a:pt x="1107" y="1304"/>
                    <a:pt x="858" y="1223"/>
                  </a:cubicBezTo>
                  <a:cubicBezTo>
                    <a:pt x="798" y="1203"/>
                    <a:pt x="736" y="1193"/>
                    <a:pt x="673" y="1193"/>
                  </a:cubicBezTo>
                  <a:cubicBezTo>
                    <a:pt x="412" y="1193"/>
                    <a:pt x="183" y="1360"/>
                    <a:pt x="102" y="1608"/>
                  </a:cubicBezTo>
                  <a:cubicBezTo>
                    <a:pt x="0" y="1923"/>
                    <a:pt x="173" y="2262"/>
                    <a:pt x="488" y="2364"/>
                  </a:cubicBezTo>
                  <a:cubicBezTo>
                    <a:pt x="548" y="2384"/>
                    <a:pt x="610" y="2394"/>
                    <a:pt x="673" y="2394"/>
                  </a:cubicBezTo>
                  <a:cubicBezTo>
                    <a:pt x="864" y="2394"/>
                    <a:pt x="1038" y="2304"/>
                    <a:pt x="1149" y="2159"/>
                  </a:cubicBezTo>
                  <a:lnTo>
                    <a:pt x="1452" y="2258"/>
                  </a:lnTo>
                  <a:cubicBezTo>
                    <a:pt x="1450" y="2281"/>
                    <a:pt x="1449" y="2304"/>
                    <a:pt x="1449" y="2327"/>
                  </a:cubicBezTo>
                  <a:cubicBezTo>
                    <a:pt x="1449" y="2542"/>
                    <a:pt x="1528" y="2740"/>
                    <a:pt x="1658" y="2891"/>
                  </a:cubicBezTo>
                  <a:lnTo>
                    <a:pt x="1471" y="3149"/>
                  </a:lnTo>
                  <a:cubicBezTo>
                    <a:pt x="1416" y="3132"/>
                    <a:pt x="1359" y="3124"/>
                    <a:pt x="1301" y="3124"/>
                  </a:cubicBezTo>
                  <a:cubicBezTo>
                    <a:pt x="1109" y="3124"/>
                    <a:pt x="927" y="3216"/>
                    <a:pt x="815" y="3371"/>
                  </a:cubicBezTo>
                  <a:cubicBezTo>
                    <a:pt x="620" y="3639"/>
                    <a:pt x="680" y="4015"/>
                    <a:pt x="948" y="4209"/>
                  </a:cubicBezTo>
                  <a:cubicBezTo>
                    <a:pt x="1051" y="4284"/>
                    <a:pt x="1173" y="4324"/>
                    <a:pt x="1300" y="4324"/>
                  </a:cubicBezTo>
                  <a:cubicBezTo>
                    <a:pt x="1492" y="4324"/>
                    <a:pt x="1673" y="4232"/>
                    <a:pt x="1786" y="4077"/>
                  </a:cubicBezTo>
                  <a:cubicBezTo>
                    <a:pt x="1939" y="3866"/>
                    <a:pt x="1934" y="3588"/>
                    <a:pt x="1795" y="3384"/>
                  </a:cubicBezTo>
                  <a:lnTo>
                    <a:pt x="1981" y="3127"/>
                  </a:lnTo>
                  <a:cubicBezTo>
                    <a:pt x="2084" y="3170"/>
                    <a:pt x="2197" y="3194"/>
                    <a:pt x="2315" y="3194"/>
                  </a:cubicBezTo>
                  <a:cubicBezTo>
                    <a:pt x="2433" y="3194"/>
                    <a:pt x="2545" y="3170"/>
                    <a:pt x="2647" y="3127"/>
                  </a:cubicBezTo>
                  <a:lnTo>
                    <a:pt x="2836" y="3385"/>
                  </a:lnTo>
                  <a:cubicBezTo>
                    <a:pt x="2696" y="3588"/>
                    <a:pt x="2692" y="3866"/>
                    <a:pt x="2845" y="4077"/>
                  </a:cubicBezTo>
                  <a:cubicBezTo>
                    <a:pt x="2957" y="4232"/>
                    <a:pt x="3139" y="4324"/>
                    <a:pt x="3331" y="4324"/>
                  </a:cubicBezTo>
                  <a:lnTo>
                    <a:pt x="3331" y="4324"/>
                  </a:lnTo>
                  <a:cubicBezTo>
                    <a:pt x="3458" y="4324"/>
                    <a:pt x="3580" y="4284"/>
                    <a:pt x="3683" y="4209"/>
                  </a:cubicBezTo>
                  <a:cubicBezTo>
                    <a:pt x="3951" y="4015"/>
                    <a:pt x="4010" y="3639"/>
                    <a:pt x="3816" y="3371"/>
                  </a:cubicBezTo>
                  <a:cubicBezTo>
                    <a:pt x="3703" y="3216"/>
                    <a:pt x="3522" y="3124"/>
                    <a:pt x="3330" y="3124"/>
                  </a:cubicBezTo>
                  <a:cubicBezTo>
                    <a:pt x="3271" y="3124"/>
                    <a:pt x="3214" y="3133"/>
                    <a:pt x="3159" y="3149"/>
                  </a:cubicBezTo>
                  <a:lnTo>
                    <a:pt x="2971" y="2893"/>
                  </a:lnTo>
                  <a:cubicBezTo>
                    <a:pt x="3102" y="2741"/>
                    <a:pt x="3182" y="2543"/>
                    <a:pt x="3182" y="2327"/>
                  </a:cubicBezTo>
                  <a:cubicBezTo>
                    <a:pt x="3182" y="2303"/>
                    <a:pt x="3181" y="2280"/>
                    <a:pt x="3179" y="2257"/>
                  </a:cubicBezTo>
                  <a:lnTo>
                    <a:pt x="3481" y="2159"/>
                  </a:lnTo>
                  <a:cubicBezTo>
                    <a:pt x="3592" y="2304"/>
                    <a:pt x="3766" y="2394"/>
                    <a:pt x="3957" y="2394"/>
                  </a:cubicBezTo>
                  <a:lnTo>
                    <a:pt x="3957" y="2394"/>
                  </a:lnTo>
                  <a:cubicBezTo>
                    <a:pt x="4020" y="2394"/>
                    <a:pt x="4083" y="2384"/>
                    <a:pt x="4143" y="2364"/>
                  </a:cubicBezTo>
                  <a:cubicBezTo>
                    <a:pt x="4458" y="2262"/>
                    <a:pt x="4630" y="1923"/>
                    <a:pt x="4528" y="1608"/>
                  </a:cubicBezTo>
                  <a:cubicBezTo>
                    <a:pt x="4447" y="1360"/>
                    <a:pt x="4218" y="1193"/>
                    <a:pt x="3958" y="1193"/>
                  </a:cubicBezTo>
                  <a:close/>
                </a:path>
              </a:pathLst>
            </a:custGeom>
            <a:solidFill>
              <a:schemeClr val="bg1"/>
            </a:solidFill>
            <a:ln cap="flat" w="12700">
              <a:noFill/>
              <a:miter lim="400000"/>
            </a:ln>
            <a:effectLst/>
          </p:spPr>
          <p:txBody>
            <a:bodyPr anchor="ctr" bIns="19050" lIns="19050" numCol="1" rIns="19050" tIns="19050" wrap="square">
              <a:noAutofit/>
            </a:bodyPr>
            <a:lstStyle>
              <a:defPPr>
                <a:defRPr lang="zh-CN"/>
              </a:defPPr>
              <a:lvl1pPr algn="l" defTabSz="914377" eaLnBrk="1" hangingPunct="1" latinLnBrk="0" marL="0" rtl="0">
                <a:defRPr kern="1200" sz="1800">
                  <a:solidFill>
                    <a:schemeClr val="tx1"/>
                  </a:solidFill>
                </a:defRPr>
              </a:lvl1pPr>
              <a:lvl2pPr algn="l" defTabSz="914377" eaLnBrk="1" hangingPunct="1" latinLnBrk="0" marL="457189" rtl="0">
                <a:defRPr kern="1200" sz="1800">
                  <a:solidFill>
                    <a:schemeClr val="tx1"/>
                  </a:solidFill>
                </a:defRPr>
              </a:lvl2pPr>
              <a:lvl3pPr algn="l" defTabSz="914377" eaLnBrk="1" hangingPunct="1" latinLnBrk="0" marL="914377" rtl="0">
                <a:defRPr kern="1200" sz="1800">
                  <a:solidFill>
                    <a:schemeClr val="tx1"/>
                  </a:solidFill>
                </a:defRPr>
              </a:lvl3pPr>
              <a:lvl4pPr algn="l" defTabSz="914377" eaLnBrk="1" hangingPunct="1" latinLnBrk="0" marL="1371566" rtl="0">
                <a:defRPr kern="1200" sz="1800">
                  <a:solidFill>
                    <a:schemeClr val="tx1"/>
                  </a:solidFill>
                </a:defRPr>
              </a:lvl4pPr>
              <a:lvl5pPr algn="l" defTabSz="914377" eaLnBrk="1" hangingPunct="1" latinLnBrk="0" marL="1828754" rtl="0">
                <a:defRPr kern="1200" sz="1800">
                  <a:solidFill>
                    <a:schemeClr val="tx1"/>
                  </a:solidFill>
                </a:defRPr>
              </a:lvl5pPr>
              <a:lvl6pPr algn="l" defTabSz="914377" eaLnBrk="1" hangingPunct="1" latinLnBrk="0" marL="2285943" rtl="0">
                <a:defRPr kern="1200" sz="1800">
                  <a:solidFill>
                    <a:schemeClr val="tx1"/>
                  </a:solidFill>
                </a:defRPr>
              </a:lvl6pPr>
              <a:lvl7pPr algn="l" defTabSz="914377" eaLnBrk="1" hangingPunct="1" latinLnBrk="0" marL="2743131" rtl="0">
                <a:defRPr kern="1200" sz="1800">
                  <a:solidFill>
                    <a:schemeClr val="tx1"/>
                  </a:solidFill>
                </a:defRPr>
              </a:lvl7pPr>
              <a:lvl8pPr algn="l" defTabSz="914377" eaLnBrk="1" hangingPunct="1" latinLnBrk="0" marL="3200320" rtl="0">
                <a:defRPr kern="1200" sz="1800">
                  <a:solidFill>
                    <a:schemeClr val="tx1"/>
                  </a:solidFill>
                </a:defRPr>
              </a:lvl8pPr>
              <a:lvl9pPr algn="l" defTabSz="914377" eaLnBrk="1" hangingPunct="1" latinLnBrk="0" marL="3657509" rtl="0">
                <a:defRPr kern="1200" sz="1800">
                  <a:solidFill>
                    <a:schemeClr val="tx1"/>
                  </a:solidFill>
                </a:defRPr>
              </a:lvl9pPr>
            </a:lstStyle>
            <a:p>
              <a:pPr algn="ctr" defTabSz="228600">
                <a:defRPr sz="3000">
                  <a:solidFill>
                    <a:srgbClr val="FFFFFF"/>
                  </a:solidFill>
                  <a:effectLst>
                    <a:outerShdw blurRad="38100" dir="5400000" dist="127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1500"/>
            </a:p>
          </p:txBody>
        </p:sp>
      </p:grpSp>
      <p:grpSp>
        <p:nvGrpSpPr>
          <p:cNvPr id="58" name="组合 57">
            <a:extLst>
              <a:ext uri="{FF2B5EF4-FFF2-40B4-BE49-F238E27FC236}">
                <a16:creationId xmlns:a16="http://schemas.microsoft.com/office/drawing/2014/main" id="{39CCEF2D-4718-46B5-A99D-6DDC813E3FFF}"/>
              </a:ext>
            </a:extLst>
          </p:cNvPr>
          <p:cNvGrpSpPr/>
          <p:nvPr/>
        </p:nvGrpSpPr>
        <p:grpSpPr>
          <a:xfrm>
            <a:off x="7432076" y="1490761"/>
            <a:ext cx="778632" cy="691710"/>
            <a:chOff x="5151331" y="1828751"/>
            <a:chExt cx="691710" cy="691710"/>
          </a:xfrm>
        </p:grpSpPr>
        <p:sp>
          <p:nvSpPr>
            <p:cNvPr id="59" name="椭圆 58">
              <a:extLst>
                <a:ext uri="{FF2B5EF4-FFF2-40B4-BE49-F238E27FC236}">
                  <a16:creationId xmlns:a16="http://schemas.microsoft.com/office/drawing/2014/main" id="{29752211-C4FF-4CB5-9D95-AE3B9729009E}"/>
                </a:ext>
              </a:extLst>
            </p:cNvPr>
            <p:cNvSpPr/>
            <p:nvPr/>
          </p:nvSpPr>
          <p:spPr bwMode="auto">
            <a:xfrm>
              <a:off x="5151331" y="1828751"/>
              <a:ext cx="691710" cy="691710"/>
            </a:xfrm>
            <a:prstGeom prst="ellipse">
              <a:avLst/>
            </a:prstGeom>
            <a:solidFill>
              <a:srgbClr val="F35E40"/>
            </a:solidFill>
            <a:ln>
              <a:noFill/>
            </a:ln>
            <a:effectLst>
              <a:outerShdw algn="tl" blurRad="50800" dir="2700000" dist="381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>
                <a:solidFill>
                  <a:schemeClr val="lt1"/>
                </a:solidFill>
              </a:endParaRPr>
            </a:p>
          </p:txBody>
        </p:sp>
        <p:sp>
          <p:nvSpPr>
            <p:cNvPr id="60" name="iślîḓé">
              <a:extLst>
                <a:ext uri="{FF2B5EF4-FFF2-40B4-BE49-F238E27FC236}">
                  <a16:creationId xmlns:a16="http://schemas.microsoft.com/office/drawing/2014/main" id="{11D50562-EF0F-4B4C-A985-901F08C50F6C}"/>
                </a:ext>
              </a:extLst>
            </p:cNvPr>
            <p:cNvSpPr/>
            <p:nvPr/>
          </p:nvSpPr>
          <p:spPr bwMode="auto">
            <a:xfrm>
              <a:off x="5323754" y="1989424"/>
              <a:ext cx="362671" cy="356003"/>
            </a:xfrm>
            <a:custGeom>
              <a:gdLst>
                <a:gd fmla="*/ 170608 w 607804" name="connsiteX0"/>
                <a:gd fmla="*/ 262009 h 596630" name="connsiteY0"/>
                <a:gd fmla="*/ 260792 w 607804" name="connsiteX1"/>
                <a:gd fmla="*/ 427304 h 596630" name="connsiteY1"/>
                <a:gd fmla="*/ 303865 w 607804" name="connsiteX2"/>
                <a:gd fmla="*/ 451493 h 596630" name="connsiteY2"/>
                <a:gd fmla="*/ 346938 w 607804" name="connsiteX3"/>
                <a:gd fmla="*/ 427304 h 596630" name="connsiteY3"/>
                <a:gd fmla="*/ 408855 w 607804" name="connsiteX4"/>
                <a:gd fmla="*/ 319795 h 596630" name="connsiteY4"/>
                <a:gd fmla="*/ 519229 w 607804" name="connsiteX5"/>
                <a:gd fmla="*/ 298293 h 596630" name="connsiteY5"/>
                <a:gd fmla="*/ 552880 w 607804" name="connsiteX6"/>
                <a:gd fmla="*/ 319795 h 596630" name="connsiteY6"/>
                <a:gd fmla="*/ 606721 w 607804" name="connsiteX7"/>
                <a:gd fmla="*/ 538844 h 596630" name="connsiteY7"/>
                <a:gd fmla="*/ 602683 w 607804" name="connsiteX8"/>
                <a:gd fmla="*/ 563034 h 596630" name="connsiteY8"/>
                <a:gd fmla="*/ 582493 w 607804" name="connsiteX9"/>
                <a:gd fmla="*/ 575128 h 596630" name="connsiteY9"/>
                <a:gd fmla="*/ 414239 w 607804" name="connsiteX10"/>
                <a:gd fmla="*/ 596630 h 596630" name="connsiteY10"/>
                <a:gd fmla="*/ 400779 w 607804" name="connsiteX11"/>
                <a:gd fmla="*/ 595286 h 596630" name="connsiteY11"/>
                <a:gd fmla="*/ 205605 w 607804" name="connsiteX12"/>
                <a:gd fmla="*/ 532125 h 596630" name="connsiteY12"/>
                <a:gd fmla="*/ 189453 w 607804" name="connsiteX13"/>
                <a:gd fmla="*/ 532125 h 596630" name="connsiteY13"/>
                <a:gd fmla="*/ 37352 w 607804" name="connsiteX14"/>
                <a:gd fmla="*/ 572441 h 596630" name="connsiteY14"/>
                <a:gd fmla="*/ 9085 w 607804" name="connsiteX15"/>
                <a:gd fmla="*/ 565721 h 596630" name="connsiteY15"/>
                <a:gd fmla="*/ 1009 w 607804" name="connsiteX16"/>
                <a:gd fmla="*/ 537500 h 596630" name="connsiteY16"/>
                <a:gd fmla="*/ 54850 w 607804" name="connsiteX17"/>
                <a:gd fmla="*/ 321139 h 596630" name="connsiteY17"/>
                <a:gd fmla="*/ 72348 w 607804" name="connsiteX18"/>
                <a:gd fmla="*/ 300981 h 596630" name="connsiteY18"/>
                <a:gd fmla="*/ 302554 w 607804" name="connsiteX19"/>
                <a:gd fmla="*/ 68530 h 596630" name="connsiteY19"/>
                <a:gd fmla="*/ 237945 w 607804" name="connsiteX20"/>
                <a:gd fmla="*/ 133029 h 596630" name="connsiteY20"/>
                <a:gd fmla="*/ 302554 w 607804" name="connsiteX21"/>
                <a:gd fmla="*/ 197528 h 596630" name="connsiteY21"/>
                <a:gd fmla="*/ 367164 w 607804" name="connsiteX22"/>
                <a:gd fmla="*/ 133029 h 596630" name="connsiteY22"/>
                <a:gd fmla="*/ 302554 w 607804" name="connsiteX23"/>
                <a:gd fmla="*/ 68530 h 596630" name="connsiteY23"/>
                <a:gd fmla="*/ 303901 w 607804" name="connsiteX24"/>
                <a:gd fmla="*/ 0 h 596630" name="connsiteY24"/>
                <a:gd fmla="*/ 438504 w 607804" name="connsiteX25"/>
                <a:gd fmla="*/ 134373 h 596630" name="connsiteY25"/>
                <a:gd fmla="*/ 313323 w 607804" name="connsiteX26"/>
                <a:gd fmla="*/ 407150 h 596630" name="connsiteY26"/>
                <a:gd fmla="*/ 303901 w 607804" name="connsiteX27"/>
                <a:gd fmla="*/ 412525 h 596630" name="connsiteY27"/>
                <a:gd fmla="*/ 294478 w 607804" name="connsiteX28"/>
                <a:gd fmla="*/ 407150 h 596630" name="connsiteY28"/>
                <a:gd fmla="*/ 169297 w 607804" name="connsiteX29"/>
                <a:gd fmla="*/ 134373 h 596630" name="connsiteY29"/>
                <a:gd fmla="*/ 303901 w 607804" name="connsiteX30"/>
                <a:gd fmla="*/ 0 h 596630" name="connsiteY30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b="b" l="l" r="r" t="t"/>
              <a:pathLst>
                <a:path h="596630" w="607804">
                  <a:moveTo>
                    <a:pt x="170608" y="262009"/>
                  </a:moveTo>
                  <a:cubicBezTo>
                    <a:pt x="196183" y="317107"/>
                    <a:pt x="229834" y="376237"/>
                    <a:pt x="260792" y="427304"/>
                  </a:cubicBezTo>
                  <a:cubicBezTo>
                    <a:pt x="270214" y="442086"/>
                    <a:pt x="286367" y="451493"/>
                    <a:pt x="303865" y="451493"/>
                  </a:cubicBezTo>
                  <a:cubicBezTo>
                    <a:pt x="321363" y="451493"/>
                    <a:pt x="337516" y="442086"/>
                    <a:pt x="346938" y="427304"/>
                  </a:cubicBezTo>
                  <a:cubicBezTo>
                    <a:pt x="367128" y="393707"/>
                    <a:pt x="388665" y="357423"/>
                    <a:pt x="408855" y="319795"/>
                  </a:cubicBezTo>
                  <a:cubicBezTo>
                    <a:pt x="411547" y="319795"/>
                    <a:pt x="519229" y="298293"/>
                    <a:pt x="519229" y="298293"/>
                  </a:cubicBezTo>
                  <a:cubicBezTo>
                    <a:pt x="534036" y="295605"/>
                    <a:pt x="548842" y="305013"/>
                    <a:pt x="552880" y="319795"/>
                  </a:cubicBezTo>
                  <a:lnTo>
                    <a:pt x="606721" y="538844"/>
                  </a:lnTo>
                  <a:cubicBezTo>
                    <a:pt x="609413" y="546907"/>
                    <a:pt x="606721" y="556314"/>
                    <a:pt x="602683" y="563034"/>
                  </a:cubicBezTo>
                  <a:cubicBezTo>
                    <a:pt x="598645" y="569753"/>
                    <a:pt x="590569" y="573784"/>
                    <a:pt x="582493" y="575128"/>
                  </a:cubicBezTo>
                  <a:lnTo>
                    <a:pt x="414239" y="596630"/>
                  </a:lnTo>
                  <a:cubicBezTo>
                    <a:pt x="408855" y="596630"/>
                    <a:pt x="404817" y="596630"/>
                    <a:pt x="400779" y="595286"/>
                  </a:cubicBezTo>
                  <a:lnTo>
                    <a:pt x="205605" y="532125"/>
                  </a:lnTo>
                  <a:cubicBezTo>
                    <a:pt x="200221" y="530781"/>
                    <a:pt x="194837" y="530781"/>
                    <a:pt x="189453" y="532125"/>
                  </a:cubicBezTo>
                  <a:lnTo>
                    <a:pt x="37352" y="572441"/>
                  </a:lnTo>
                  <a:cubicBezTo>
                    <a:pt x="26584" y="575128"/>
                    <a:pt x="15815" y="572441"/>
                    <a:pt x="9085" y="565721"/>
                  </a:cubicBezTo>
                  <a:cubicBezTo>
                    <a:pt x="1009" y="557658"/>
                    <a:pt x="-1683" y="546907"/>
                    <a:pt x="1009" y="537500"/>
                  </a:cubicBezTo>
                  <a:lnTo>
                    <a:pt x="54850" y="321139"/>
                  </a:lnTo>
                  <a:cubicBezTo>
                    <a:pt x="57542" y="311732"/>
                    <a:pt x="64272" y="305013"/>
                    <a:pt x="72348" y="300981"/>
                  </a:cubicBezTo>
                  <a:close/>
                  <a:moveTo>
                    <a:pt x="302554" y="68530"/>
                  </a:moveTo>
                  <a:cubicBezTo>
                    <a:pt x="266212" y="68530"/>
                    <a:pt x="237945" y="98092"/>
                    <a:pt x="237945" y="133029"/>
                  </a:cubicBezTo>
                  <a:cubicBezTo>
                    <a:pt x="237945" y="169310"/>
                    <a:pt x="266212" y="197528"/>
                    <a:pt x="302554" y="197528"/>
                  </a:cubicBezTo>
                  <a:cubicBezTo>
                    <a:pt x="338897" y="197528"/>
                    <a:pt x="367164" y="167966"/>
                    <a:pt x="367164" y="133029"/>
                  </a:cubicBezTo>
                  <a:cubicBezTo>
                    <a:pt x="367164" y="96749"/>
                    <a:pt x="337551" y="68530"/>
                    <a:pt x="302554" y="68530"/>
                  </a:cubicBezTo>
                  <a:close/>
                  <a:moveTo>
                    <a:pt x="303901" y="0"/>
                  </a:moveTo>
                  <a:cubicBezTo>
                    <a:pt x="377932" y="0"/>
                    <a:pt x="438504" y="60468"/>
                    <a:pt x="438504" y="134373"/>
                  </a:cubicBezTo>
                  <a:cubicBezTo>
                    <a:pt x="438504" y="196185"/>
                    <a:pt x="344282" y="357432"/>
                    <a:pt x="313323" y="407150"/>
                  </a:cubicBezTo>
                  <a:cubicBezTo>
                    <a:pt x="310631" y="409838"/>
                    <a:pt x="307939" y="412525"/>
                    <a:pt x="303901" y="412525"/>
                  </a:cubicBezTo>
                  <a:cubicBezTo>
                    <a:pt x="301208" y="412525"/>
                    <a:pt x="297170" y="409838"/>
                    <a:pt x="294478" y="407150"/>
                  </a:cubicBezTo>
                  <a:cubicBezTo>
                    <a:pt x="263519" y="357432"/>
                    <a:pt x="169297" y="196185"/>
                    <a:pt x="169297" y="134373"/>
                  </a:cubicBezTo>
                  <a:cubicBezTo>
                    <a:pt x="169297" y="60468"/>
                    <a:pt x="229869" y="0"/>
                    <a:pt x="30390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/>
            <a:lstStyle/>
            <a:p>
              <a:endParaRPr altLang="en-US" lang="zh-CN"/>
            </a:p>
          </p:txBody>
        </p:sp>
      </p:grpSp>
    </p:spTree>
    <p:extLst>
      <p:ext uri="{BB962C8B-B14F-4D97-AF65-F5344CB8AC3E}">
        <p14:creationId val="2388408984"/>
      </p:ext>
    </p:extLst>
  </p:cSld>
  <p:clrMapOvr>
    <a:masterClrMapping/>
  </p:clrMapOvr>
  <mc:AlternateContent>
    <mc:Choice Requires="p15">
      <p:transition p14:dur="1250" spd="slow">
        <p15:prstTrans prst="pageCurlDouble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1250" id="7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fill="hold" grpId="0" id="9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fill="hold" grpId="0" id="13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5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fill="hold" id="17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9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2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1" nodeType="afterGroup">
                            <p:stCondLst>
                              <p:cond delay="2750"/>
                            </p:stCondLst>
                            <p:childTnLst>
                              <p:par>
                                <p:cTn fill="hold" grpId="0" id="22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24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3250"/>
                            </p:stCondLst>
                            <p:childTnLst>
                              <p:par>
                                <p:cTn fill="hold" grpId="0" id="26" nodeType="afterEffect" presetClass="entr" presetID="2" presetSubtype="4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28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29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0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decel="100000" fill="hold" id="31" nodeType="afterEffect" presetClass="entr" presetID="49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3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4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5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6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decel="100000" fill="hold" id="37" nodeType="withEffect" presetClass="entr" presetID="49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9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0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1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2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decel="100000" fill="hold" id="43" nodeType="withEffect" presetClass="entr" presetID="49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4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5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6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7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8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9" nodeType="afterGroup">
                            <p:stCondLst>
                              <p:cond delay="4750"/>
                            </p:stCondLst>
                            <p:childTnLst>
                              <p:par>
                                <p:cTn fill="hold" id="50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52"/>
                                        <p:tgtEl>
                                          <p:spTgt spid="5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53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55"/>
                                        <p:tgtEl>
                                          <p:spTgt spid="5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3"/>
      <p:bldP grpId="0" spid="2"/>
      <p:bldP grpId="0" spid="23"/>
      <p:bldP grpId="0" spid="46"/>
      <p:bldP grpId="0" spid="50"/>
    </p:bldLst>
  </p:timing>
</p:sld>
</file>

<file path=ppt/slides/slide2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9A19A05E-D3FE-4D6E-9620-2E992C29CA28}"/>
              </a:ext>
            </a:extLst>
          </p:cNvPr>
          <p:cNvSpPr/>
          <p:nvPr/>
        </p:nvSpPr>
        <p:spPr>
          <a:xfrm>
            <a:off x="1513489" y="810828"/>
            <a:ext cx="10079420" cy="136634"/>
          </a:xfrm>
          <a:prstGeom prst="rect">
            <a:avLst/>
          </a:prstGeom>
          <a:solidFill>
            <a:srgbClr val="5B72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3" name="椭圆 22">
            <a:extLst>
              <a:ext uri="{FF2B5EF4-FFF2-40B4-BE49-F238E27FC236}">
                <a16:creationId xmlns:a16="http://schemas.microsoft.com/office/drawing/2014/main" id="{4737B946-6685-429C-9828-A42F5F60A523}"/>
              </a:ext>
            </a:extLst>
          </p:cNvPr>
          <p:cNvSpPr/>
          <p:nvPr/>
        </p:nvSpPr>
        <p:spPr>
          <a:xfrm>
            <a:off x="94593" y="57076"/>
            <a:ext cx="1290568" cy="1087090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24" name="组合 23">
            <a:extLst>
              <a:ext uri="{FF2B5EF4-FFF2-40B4-BE49-F238E27FC236}">
                <a16:creationId xmlns:a16="http://schemas.microsoft.com/office/drawing/2014/main" id="{A44451C1-E0E6-4559-AE78-7D78AD0093AE}"/>
              </a:ext>
            </a:extLst>
          </p:cNvPr>
          <p:cNvGrpSpPr/>
          <p:nvPr/>
        </p:nvGrpSpPr>
        <p:grpSpPr>
          <a:xfrm>
            <a:off x="11078559" y="429123"/>
            <a:ext cx="514350" cy="284207"/>
            <a:chOff x="10501313" y="528290"/>
            <a:chExt cx="514350" cy="332185"/>
          </a:xfrm>
          <a:solidFill>
            <a:srgbClr val="5B727D"/>
          </a:solidFill>
        </p:grpSpPr>
        <p:sp>
          <p:nvSpPr>
            <p:cNvPr id="25" name="矩形 24">
              <a:extLst>
                <a:ext uri="{FF2B5EF4-FFF2-40B4-BE49-F238E27FC236}">
                  <a16:creationId xmlns:a16="http://schemas.microsoft.com/office/drawing/2014/main" id="{145D0146-A818-49F4-A62A-8D4F637E36C4}"/>
                </a:ext>
              </a:extLst>
            </p:cNvPr>
            <p:cNvSpPr/>
            <p:nvPr/>
          </p:nvSpPr>
          <p:spPr>
            <a:xfrm>
              <a:off x="10501313" y="700088"/>
              <a:ext cx="102306" cy="160387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  <p:sp>
          <p:nvSpPr>
            <p:cNvPr id="26" name="矩形 25">
              <a:extLst>
                <a:ext uri="{FF2B5EF4-FFF2-40B4-BE49-F238E27FC236}">
                  <a16:creationId xmlns:a16="http://schemas.microsoft.com/office/drawing/2014/main" id="{E25A07AE-151E-431B-BE20-9A0E73694D30}"/>
                </a:ext>
              </a:extLst>
            </p:cNvPr>
            <p:cNvSpPr/>
            <p:nvPr/>
          </p:nvSpPr>
          <p:spPr>
            <a:xfrm>
              <a:off x="10707335" y="597694"/>
              <a:ext cx="102306" cy="26278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  <p:sp>
          <p:nvSpPr>
            <p:cNvPr id="27" name="矩形 26">
              <a:extLst>
                <a:ext uri="{FF2B5EF4-FFF2-40B4-BE49-F238E27FC236}">
                  <a16:creationId xmlns:a16="http://schemas.microsoft.com/office/drawing/2014/main" id="{3FCD4E52-D36C-4027-B580-ECF339E34B12}"/>
                </a:ext>
              </a:extLst>
            </p:cNvPr>
            <p:cNvSpPr/>
            <p:nvPr/>
          </p:nvSpPr>
          <p:spPr>
            <a:xfrm>
              <a:off x="10913357" y="528290"/>
              <a:ext cx="102306" cy="332185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</p:grpSp>
      <p:sp>
        <p:nvSpPr>
          <p:cNvPr id="46" name="矩形 45">
            <a:extLst>
              <a:ext uri="{FF2B5EF4-FFF2-40B4-BE49-F238E27FC236}">
                <a16:creationId xmlns:a16="http://schemas.microsoft.com/office/drawing/2014/main" id="{92DDC215-0E79-4B4C-A0EB-E4352C8F7658}"/>
              </a:ext>
            </a:extLst>
          </p:cNvPr>
          <p:cNvSpPr/>
          <p:nvPr/>
        </p:nvSpPr>
        <p:spPr>
          <a:xfrm>
            <a:off x="1396100" y="414681"/>
            <a:ext cx="2240280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altLang="en-US" b="1" lang="zh-CN">
                <a:solidFill>
                  <a:srgbClr val="5B727D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财务分析及融资计划</a:t>
            </a:r>
          </a:p>
        </p:txBody>
      </p:sp>
      <p:sp>
        <p:nvSpPr>
          <p:cNvPr id="21" name="TextBox 76">
            <a:extLst>
              <a:ext uri="{FF2B5EF4-FFF2-40B4-BE49-F238E27FC236}">
                <a16:creationId xmlns:a16="http://schemas.microsoft.com/office/drawing/2014/main" id="{CE837486-B876-4CEC-90BB-FC527A4666F1}"/>
              </a:ext>
            </a:extLst>
          </p:cNvPr>
          <p:cNvSpPr txBox="1"/>
          <p:nvPr/>
        </p:nvSpPr>
        <p:spPr>
          <a:xfrm>
            <a:off x="2615986" y="1318492"/>
            <a:ext cx="6960029" cy="51816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algn="ctr"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b="1" sz="2400">
                <a:gradFill flip="none" rotWithShape="1">
                  <a:gsLst>
                    <a:gs pos="0">
                      <a:srgbClr val="0A9BE4"/>
                    </a:gs>
                    <a:gs pos="94000">
                      <a:srgbClr val="076EA1"/>
                    </a:gs>
                  </a:gsLst>
                  <a:lin ang="5400000" scaled="0"/>
                </a:gra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b="0" lang="zh-CN" sz="2800">
                <a:solidFill>
                  <a:schemeClr val="tx1"/>
                </a:solidFill>
              </a:rPr>
              <a:t>项目评估标准主要参照以下四项指标</a:t>
            </a:r>
          </a:p>
        </p:txBody>
      </p:sp>
      <p:grpSp>
        <p:nvGrpSpPr>
          <p:cNvPr id="22" name="组合 21">
            <a:extLst>
              <a:ext uri="{FF2B5EF4-FFF2-40B4-BE49-F238E27FC236}">
                <a16:creationId xmlns:a16="http://schemas.microsoft.com/office/drawing/2014/main" id="{82986EA5-401E-4665-ABC9-42ACE6E5791A}"/>
              </a:ext>
            </a:extLst>
          </p:cNvPr>
          <p:cNvGrpSpPr/>
          <p:nvPr/>
        </p:nvGrpSpPr>
        <p:grpSpPr>
          <a:xfrm>
            <a:off x="1238502" y="2537206"/>
            <a:ext cx="1986786" cy="1986788"/>
            <a:chOff x="4585464" y="3113946"/>
            <a:chExt cx="1986786" cy="1986788"/>
          </a:xfrm>
        </p:grpSpPr>
        <p:sp>
          <p:nvSpPr>
            <p:cNvPr id="28" name="ïṡḻïde">
              <a:extLst>
                <a:ext uri="{FF2B5EF4-FFF2-40B4-BE49-F238E27FC236}">
                  <a16:creationId xmlns:a16="http://schemas.microsoft.com/office/drawing/2014/main" id="{D1D029B2-9136-42DC-9F23-BB4B5F05FB7D}"/>
                </a:ext>
              </a:extLst>
            </p:cNvPr>
            <p:cNvSpPr/>
            <p:nvPr/>
          </p:nvSpPr>
          <p:spPr>
            <a:xfrm>
              <a:off x="4754572" y="3283055"/>
              <a:ext cx="1648567" cy="1648570"/>
            </a:xfrm>
            <a:prstGeom prst="ellipse">
              <a:avLst/>
            </a:prstGeom>
            <a:blipFill>
              <a:blip r:embed="rId3"/>
              <a:stretch>
                <a:fillRect/>
              </a:stretch>
            </a:blipFill>
            <a:ln w="57150">
              <a:solidFill>
                <a:srgbClr val="5B727D">
                  <a:alpha val="48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29" name="íşliḓe">
              <a:extLst>
                <a:ext uri="{FF2B5EF4-FFF2-40B4-BE49-F238E27FC236}">
                  <a16:creationId xmlns:a16="http://schemas.microsoft.com/office/drawing/2014/main" id="{771407D3-4527-4569-9B73-ED64718B9EE4}"/>
                </a:ext>
              </a:extLst>
            </p:cNvPr>
            <p:cNvSpPr/>
            <p:nvPr/>
          </p:nvSpPr>
          <p:spPr>
            <a:xfrm>
              <a:off x="4585464" y="3113946"/>
              <a:ext cx="1986786" cy="1986788"/>
            </a:xfrm>
            <a:prstGeom prst="pie">
              <a:avLst>
                <a:gd fmla="val 16183367" name="adj1"/>
                <a:gd fmla="val 20445728" name="adj2"/>
              </a:avLst>
            </a:prstGeom>
            <a:solidFill>
              <a:srgbClr val="F35E40"/>
            </a:solidFill>
            <a:ln w="47625">
              <a:solidFill>
                <a:schemeClr val="bg1">
                  <a:lumMod val="65000"/>
                  <a:alpha val="37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sz="2400"/>
            </a:p>
          </p:txBody>
        </p:sp>
      </p:grpSp>
      <p:sp>
        <p:nvSpPr>
          <p:cNvPr id="30" name="TextBox 76">
            <a:extLst>
              <a:ext uri="{FF2B5EF4-FFF2-40B4-BE49-F238E27FC236}">
                <a16:creationId xmlns:a16="http://schemas.microsoft.com/office/drawing/2014/main" id="{AA74A07D-C2DA-4567-A419-EB3633814631}"/>
              </a:ext>
            </a:extLst>
          </p:cNvPr>
          <p:cNvSpPr txBox="1"/>
          <p:nvPr/>
        </p:nvSpPr>
        <p:spPr>
          <a:xfrm>
            <a:off x="1034762" y="4668901"/>
            <a:ext cx="2394284" cy="36576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algn="ctr"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b="1" sz="2800">
                <a:gradFill flip="none" rotWithShape="1">
                  <a:gsLst>
                    <a:gs pos="0">
                      <a:srgbClr val="0A9BE4"/>
                    </a:gs>
                    <a:gs pos="94000">
                      <a:srgbClr val="076EA1"/>
                    </a:gs>
                  </a:gsLst>
                  <a:lin ang="5400000" scaled="0"/>
                </a:gra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b="0" lang="zh-CN" sz="1800">
                <a:solidFill>
                  <a:schemeClr val="tx1"/>
                </a:solidFill>
              </a:rPr>
              <a:t>活动安排是否周到</a:t>
            </a:r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id="{6E93CA4D-7B7B-4B23-A9C8-B255A57842AE}"/>
              </a:ext>
            </a:extLst>
          </p:cNvPr>
          <p:cNvSpPr txBox="1"/>
          <p:nvPr/>
        </p:nvSpPr>
        <p:spPr>
          <a:xfrm>
            <a:off x="1120721" y="5239263"/>
            <a:ext cx="2160000" cy="731520"/>
          </a:xfrm>
          <a:prstGeom prst="rect">
            <a:avLst/>
          </a:prstGeom>
          <a:noFill/>
          <a:extLst>
            <a:ext uri="{909E8E84-426E-40DD-AFC4-6F175D3DCCD1}">
              <a14:hiddenFill>
                <a:solidFill>
                  <a:schemeClr val="accent1"/>
                </a:solidFill>
              </a14:hiddenFill>
            </a:ext>
            <a:ext uri="{91240B29-F687-4F45-9708-019B960494DF}">
              <a14:hiddenLine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rtlCol="0" wrap="square">
            <a:spAutoFit/>
          </a:bodyPr>
          <a:lstStyle>
            <a:defPPr>
              <a:defRPr lang="zh-CN"/>
            </a:defPPr>
            <a:lvl1pPr algn="just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/>
              <a:t>此项评分占比20%，包含来宾接待、会场安排、安保措施、后勤等。</a:t>
            </a:r>
          </a:p>
        </p:txBody>
      </p:sp>
      <p:sp>
        <p:nvSpPr>
          <p:cNvPr id="32" name="TextBox 76">
            <a:extLst>
              <a:ext uri="{FF2B5EF4-FFF2-40B4-BE49-F238E27FC236}">
                <a16:creationId xmlns:a16="http://schemas.microsoft.com/office/drawing/2014/main" id="{0C317CE4-EEF3-4E1F-BE2B-9D42BCBEB7ED}"/>
              </a:ext>
            </a:extLst>
          </p:cNvPr>
          <p:cNvSpPr txBox="1"/>
          <p:nvPr/>
        </p:nvSpPr>
        <p:spPr>
          <a:xfrm>
            <a:off x="2906997" y="4668901"/>
            <a:ext cx="4050584" cy="36576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algn="ctr"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b="1" sz="2800">
                <a:gradFill flip="none" rotWithShape="1">
                  <a:gsLst>
                    <a:gs pos="0">
                      <a:srgbClr val="0A9BE4"/>
                    </a:gs>
                    <a:gs pos="94000">
                      <a:srgbClr val="076EA1"/>
                    </a:gs>
                  </a:gsLst>
                  <a:lin ang="5400000" scaled="0"/>
                </a:gra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b="0" lang="zh-CN" sz="1800">
                <a:solidFill>
                  <a:schemeClr val="tx1"/>
                </a:solidFill>
              </a:rPr>
              <a:t>活动内容质量</a:t>
            </a: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id="{AD824F0A-7DEC-42D5-8B08-37F4734CA7BA}"/>
              </a:ext>
            </a:extLst>
          </p:cNvPr>
          <p:cNvSpPr txBox="1"/>
          <p:nvPr/>
        </p:nvSpPr>
        <p:spPr>
          <a:xfrm>
            <a:off x="3746227" y="5239263"/>
            <a:ext cx="2160000" cy="944880"/>
          </a:xfrm>
          <a:prstGeom prst="rect">
            <a:avLst/>
          </a:prstGeom>
          <a:noFill/>
          <a:extLst>
            <a:ext uri="{909E8E84-426E-40DD-AFC4-6F175D3DCCD1}">
              <a14:hiddenFill>
                <a:solidFill>
                  <a:schemeClr val="accent1"/>
                </a:solidFill>
              </a14:hiddenFill>
            </a:ext>
            <a:ext uri="{91240B29-F687-4F45-9708-019B960494DF}">
              <a14:hiddenLine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rtlCol="0" wrap="square">
            <a:spAutoFit/>
          </a:bodyPr>
          <a:lstStyle>
            <a:defPPr>
              <a:defRPr lang="zh-CN"/>
            </a:defPPr>
            <a:lvl1pPr algn="just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/>
              <a:t>此项评分占比50%，包含嘉宾演讲质量、文艺演出质量、现场气氛、参与者感受等。</a:t>
            </a:r>
          </a:p>
        </p:txBody>
      </p:sp>
      <p:sp>
        <p:nvSpPr>
          <p:cNvPr id="34" name="TextBox 76">
            <a:extLst>
              <a:ext uri="{FF2B5EF4-FFF2-40B4-BE49-F238E27FC236}">
                <a16:creationId xmlns:a16="http://schemas.microsoft.com/office/drawing/2014/main" id="{F1187510-982E-4075-8640-2E9338409148}"/>
              </a:ext>
            </a:extLst>
          </p:cNvPr>
          <p:cNvSpPr txBox="1"/>
          <p:nvPr/>
        </p:nvSpPr>
        <p:spPr>
          <a:xfrm>
            <a:off x="5744971" y="4668901"/>
            <a:ext cx="3332910" cy="36576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algn="ctr"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b="1" sz="2800">
                <a:gradFill flip="none" rotWithShape="1">
                  <a:gsLst>
                    <a:gs pos="0">
                      <a:srgbClr val="0A9BE4"/>
                    </a:gs>
                    <a:gs pos="94000">
                      <a:srgbClr val="076EA1"/>
                    </a:gs>
                  </a:gsLst>
                  <a:lin ang="5400000" scaled="0"/>
                </a:gra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b="0" lang="zh-CN" sz="1800">
                <a:solidFill>
                  <a:schemeClr val="tx1"/>
                </a:solidFill>
              </a:rPr>
              <a:t>宣传推广</a:t>
            </a:r>
          </a:p>
        </p:txBody>
      </p:sp>
      <p:sp>
        <p:nvSpPr>
          <p:cNvPr id="35" name="文本框 34">
            <a:extLst>
              <a:ext uri="{FF2B5EF4-FFF2-40B4-BE49-F238E27FC236}">
                <a16:creationId xmlns:a16="http://schemas.microsoft.com/office/drawing/2014/main" id="{D5678019-4DBD-4D78-B0DD-89B230BDC42F}"/>
              </a:ext>
            </a:extLst>
          </p:cNvPr>
          <p:cNvSpPr txBox="1"/>
          <p:nvPr/>
        </p:nvSpPr>
        <p:spPr>
          <a:xfrm>
            <a:off x="6371733" y="5239263"/>
            <a:ext cx="2160000" cy="944880"/>
          </a:xfrm>
          <a:prstGeom prst="rect">
            <a:avLst/>
          </a:prstGeom>
          <a:noFill/>
          <a:extLst>
            <a:ext uri="{909E8E84-426E-40DD-AFC4-6F175D3DCCD1}">
              <a14:hiddenFill>
                <a:solidFill>
                  <a:schemeClr val="accent1"/>
                </a:solidFill>
              </a14:hiddenFill>
            </a:ext>
            <a:ext uri="{91240B29-F687-4F45-9708-019B960494DF}">
              <a14:hiddenLine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rtlCol="0" wrap="square">
            <a:spAutoFit/>
          </a:bodyPr>
          <a:lstStyle>
            <a:defPPr>
              <a:defRPr lang="zh-CN"/>
            </a:defPPr>
            <a:lvl1pPr algn="just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/>
              <a:t>此项评分占20%，包含宣传是否及时、内容是否有感染力，方法方式是否多样等。</a:t>
            </a:r>
          </a:p>
        </p:txBody>
      </p:sp>
      <p:sp>
        <p:nvSpPr>
          <p:cNvPr id="36" name="TextBox 76">
            <a:extLst>
              <a:ext uri="{FF2B5EF4-FFF2-40B4-BE49-F238E27FC236}">
                <a16:creationId xmlns:a16="http://schemas.microsoft.com/office/drawing/2014/main" id="{02A9629D-E55D-4EF4-A15F-6035E3101212}"/>
              </a:ext>
            </a:extLst>
          </p:cNvPr>
          <p:cNvSpPr txBox="1"/>
          <p:nvPr/>
        </p:nvSpPr>
        <p:spPr>
          <a:xfrm>
            <a:off x="8922932" y="4668901"/>
            <a:ext cx="2196577" cy="36576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algn="ctr"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b="1" sz="2800">
                <a:gradFill flip="none" rotWithShape="1">
                  <a:gsLst>
                    <a:gs pos="0">
                      <a:srgbClr val="0A9BE4"/>
                    </a:gs>
                    <a:gs pos="94000">
                      <a:srgbClr val="076EA1"/>
                    </a:gs>
                  </a:gsLst>
                  <a:lin ang="5400000" scaled="0"/>
                </a:gra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b="0" lang="zh-CN" sz="1800">
                <a:solidFill>
                  <a:schemeClr val="tx1"/>
                </a:solidFill>
              </a:rPr>
              <a:t>应急措施</a:t>
            </a:r>
          </a:p>
        </p:txBody>
      </p:sp>
      <p:sp>
        <p:nvSpPr>
          <p:cNvPr id="37" name="文本框 36">
            <a:extLst>
              <a:ext uri="{FF2B5EF4-FFF2-40B4-BE49-F238E27FC236}">
                <a16:creationId xmlns:a16="http://schemas.microsoft.com/office/drawing/2014/main" id="{D4D5ADA1-E9D1-404B-878A-3FAFF7649CBD}"/>
              </a:ext>
            </a:extLst>
          </p:cNvPr>
          <p:cNvSpPr txBox="1"/>
          <p:nvPr/>
        </p:nvSpPr>
        <p:spPr>
          <a:xfrm>
            <a:off x="8997239" y="5239263"/>
            <a:ext cx="2160000" cy="731520"/>
          </a:xfrm>
          <a:prstGeom prst="rect">
            <a:avLst/>
          </a:prstGeom>
          <a:noFill/>
          <a:extLst>
            <a:ext uri="{909E8E84-426E-40DD-AFC4-6F175D3DCCD1}">
              <a14:hiddenFill>
                <a:solidFill>
                  <a:schemeClr val="accent1"/>
                </a:solidFill>
              </a14:hiddenFill>
            </a:ext>
            <a:ext uri="{91240B29-F687-4F45-9708-019B960494DF}">
              <a14:hiddenLine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>
                <a:effectLst>
                  <a:outerShdw algn="ctr" blurRad="63500" dir="2700000" dist="38099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rtlCol="0" wrap="square">
            <a:spAutoFit/>
          </a:bodyPr>
          <a:lstStyle>
            <a:defPPr>
              <a:defRPr lang="zh-CN"/>
            </a:defPPr>
            <a:lvl1pPr algn="just" fontAlgn="base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lang="zh-CN"/>
              <a:t>此项评分占比10%，包含安保、消防、应急措施等是否周到。</a:t>
            </a:r>
          </a:p>
        </p:txBody>
      </p:sp>
      <p:sp>
        <p:nvSpPr>
          <p:cNvPr id="38" name="TextBox 29">
            <a:extLst>
              <a:ext uri="{FF2B5EF4-FFF2-40B4-BE49-F238E27FC236}">
                <a16:creationId xmlns:a16="http://schemas.microsoft.com/office/drawing/2014/main" id="{232EB50D-C3E7-423C-AFF3-2BACAF31A4EC}"/>
              </a:ext>
            </a:extLst>
          </p:cNvPr>
          <p:cNvSpPr txBox="1"/>
          <p:nvPr/>
        </p:nvSpPr>
        <p:spPr>
          <a:xfrm>
            <a:off x="2292177" y="2791166"/>
            <a:ext cx="64008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>
              <a:defRPr/>
            </a:pPr>
            <a:r>
              <a:rPr lang="en-US">
                <a:solidFill>
                  <a:schemeClr val="bg1"/>
                </a:solidFill>
                <a:latin charset="0" panose="020b0604020202020204" pitchFamily="34" typeface="Arial"/>
                <a:ea charset="-122" panose="02010600030101010101" pitchFamily="2" typeface="宋体"/>
                <a:cs charset="0" panose="020b0604020202020204" pitchFamily="34" typeface="Arial"/>
                <a:sym typeface="+mn-lt"/>
              </a:rPr>
              <a:t>20%</a:t>
            </a:r>
          </a:p>
        </p:txBody>
      </p:sp>
      <p:grpSp>
        <p:nvGrpSpPr>
          <p:cNvPr id="39" name="组合 38">
            <a:extLst>
              <a:ext uri="{FF2B5EF4-FFF2-40B4-BE49-F238E27FC236}">
                <a16:creationId xmlns:a16="http://schemas.microsoft.com/office/drawing/2014/main" id="{E94F3713-0686-430C-A2DB-02C1360AA73E}"/>
              </a:ext>
            </a:extLst>
          </p:cNvPr>
          <p:cNvGrpSpPr/>
          <p:nvPr/>
        </p:nvGrpSpPr>
        <p:grpSpPr>
          <a:xfrm>
            <a:off x="3825069" y="2537206"/>
            <a:ext cx="1986786" cy="1986788"/>
            <a:chOff x="4585464" y="3113946"/>
            <a:chExt cx="1986786" cy="1986788"/>
          </a:xfrm>
        </p:grpSpPr>
        <p:sp>
          <p:nvSpPr>
            <p:cNvPr id="40" name="ïṡḻïde">
              <a:extLst>
                <a:ext uri="{FF2B5EF4-FFF2-40B4-BE49-F238E27FC236}">
                  <a16:creationId xmlns:a16="http://schemas.microsoft.com/office/drawing/2014/main" id="{20CE35DA-98E7-460F-A61C-E5AEDBE12114}"/>
                </a:ext>
              </a:extLst>
            </p:cNvPr>
            <p:cNvSpPr/>
            <p:nvPr/>
          </p:nvSpPr>
          <p:spPr>
            <a:xfrm>
              <a:off x="4754572" y="3283055"/>
              <a:ext cx="1648567" cy="1648570"/>
            </a:xfrm>
            <a:prstGeom prst="ellipse">
              <a:avLst/>
            </a:prstGeom>
            <a:blipFill>
              <a:blip r:embed="rId3"/>
              <a:stretch>
                <a:fillRect/>
              </a:stretch>
            </a:blipFill>
            <a:ln w="57150">
              <a:solidFill>
                <a:srgbClr val="5B727D">
                  <a:alpha val="48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1" name="íşliḓe">
              <a:extLst>
                <a:ext uri="{FF2B5EF4-FFF2-40B4-BE49-F238E27FC236}">
                  <a16:creationId xmlns:a16="http://schemas.microsoft.com/office/drawing/2014/main" id="{93516CED-C7DA-4A93-B02E-470B45048692}"/>
                </a:ext>
              </a:extLst>
            </p:cNvPr>
            <p:cNvSpPr/>
            <p:nvPr/>
          </p:nvSpPr>
          <p:spPr>
            <a:xfrm>
              <a:off x="4585464" y="3113946"/>
              <a:ext cx="1986786" cy="1986788"/>
            </a:xfrm>
            <a:prstGeom prst="pie">
              <a:avLst>
                <a:gd fmla="val 16183367" name="adj1"/>
                <a:gd fmla="val 5383039" name="adj2"/>
              </a:avLst>
            </a:prstGeom>
            <a:solidFill>
              <a:srgbClr val="F35E40"/>
            </a:solidFill>
            <a:ln w="47625">
              <a:solidFill>
                <a:schemeClr val="bg1">
                  <a:lumMod val="65000"/>
                  <a:alpha val="37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sz="2400"/>
            </a:p>
          </p:txBody>
        </p:sp>
      </p:grpSp>
      <p:grpSp>
        <p:nvGrpSpPr>
          <p:cNvPr id="42" name="组合 41">
            <a:extLst>
              <a:ext uri="{FF2B5EF4-FFF2-40B4-BE49-F238E27FC236}">
                <a16:creationId xmlns:a16="http://schemas.microsoft.com/office/drawing/2014/main" id="{180B735B-0069-4E2A-A1C3-90181401B0BE}"/>
              </a:ext>
            </a:extLst>
          </p:cNvPr>
          <p:cNvGrpSpPr/>
          <p:nvPr/>
        </p:nvGrpSpPr>
        <p:grpSpPr>
          <a:xfrm>
            <a:off x="6411636" y="2537206"/>
            <a:ext cx="1986786" cy="1986788"/>
            <a:chOff x="4585464" y="3113946"/>
            <a:chExt cx="1986786" cy="1986788"/>
          </a:xfrm>
        </p:grpSpPr>
        <p:sp>
          <p:nvSpPr>
            <p:cNvPr id="43" name="ïṡḻïde">
              <a:extLst>
                <a:ext uri="{FF2B5EF4-FFF2-40B4-BE49-F238E27FC236}">
                  <a16:creationId xmlns:a16="http://schemas.microsoft.com/office/drawing/2014/main" id="{7B2BAB1B-60DD-45FE-8311-5EC74A154255}"/>
                </a:ext>
              </a:extLst>
            </p:cNvPr>
            <p:cNvSpPr/>
            <p:nvPr/>
          </p:nvSpPr>
          <p:spPr>
            <a:xfrm>
              <a:off x="4754572" y="3283055"/>
              <a:ext cx="1648567" cy="1648570"/>
            </a:xfrm>
            <a:prstGeom prst="ellipse">
              <a:avLst/>
            </a:prstGeom>
            <a:blipFill>
              <a:blip r:embed="rId3"/>
              <a:stretch>
                <a:fillRect/>
              </a:stretch>
            </a:blipFill>
            <a:ln w="57150">
              <a:solidFill>
                <a:srgbClr val="5B727D">
                  <a:alpha val="48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4" name="íşliḓe">
              <a:extLst>
                <a:ext uri="{FF2B5EF4-FFF2-40B4-BE49-F238E27FC236}">
                  <a16:creationId xmlns:a16="http://schemas.microsoft.com/office/drawing/2014/main" id="{C6BBE73B-D048-4F57-A01B-3BFD037F8B59}"/>
                </a:ext>
              </a:extLst>
            </p:cNvPr>
            <p:cNvSpPr/>
            <p:nvPr/>
          </p:nvSpPr>
          <p:spPr>
            <a:xfrm>
              <a:off x="4585464" y="3113946"/>
              <a:ext cx="1986786" cy="1986788"/>
            </a:xfrm>
            <a:prstGeom prst="pie">
              <a:avLst>
                <a:gd fmla="val 16183367" name="adj1"/>
                <a:gd fmla="val 20445728" name="adj2"/>
              </a:avLst>
            </a:prstGeom>
            <a:solidFill>
              <a:srgbClr val="F35E40"/>
            </a:solidFill>
            <a:ln w="47625">
              <a:solidFill>
                <a:schemeClr val="bg1">
                  <a:lumMod val="65000"/>
                  <a:alpha val="37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sz="2400"/>
            </a:p>
          </p:txBody>
        </p:sp>
      </p:grpSp>
      <p:grpSp>
        <p:nvGrpSpPr>
          <p:cNvPr id="45" name="组合 44">
            <a:extLst>
              <a:ext uri="{FF2B5EF4-FFF2-40B4-BE49-F238E27FC236}">
                <a16:creationId xmlns:a16="http://schemas.microsoft.com/office/drawing/2014/main" id="{CD942D98-B1E8-4AD1-847A-CF05F4B93203}"/>
              </a:ext>
            </a:extLst>
          </p:cNvPr>
          <p:cNvGrpSpPr/>
          <p:nvPr/>
        </p:nvGrpSpPr>
        <p:grpSpPr>
          <a:xfrm>
            <a:off x="8998202" y="2537206"/>
            <a:ext cx="1986786" cy="1986788"/>
            <a:chOff x="4585464" y="3113946"/>
            <a:chExt cx="1986786" cy="1986788"/>
          </a:xfrm>
        </p:grpSpPr>
        <p:sp>
          <p:nvSpPr>
            <p:cNvPr id="47" name="ïṡḻïde">
              <a:extLst>
                <a:ext uri="{FF2B5EF4-FFF2-40B4-BE49-F238E27FC236}">
                  <a16:creationId xmlns:a16="http://schemas.microsoft.com/office/drawing/2014/main" id="{776199CE-05C3-4819-BB7A-4C9B1BA340D2}"/>
                </a:ext>
              </a:extLst>
            </p:cNvPr>
            <p:cNvSpPr/>
            <p:nvPr/>
          </p:nvSpPr>
          <p:spPr>
            <a:xfrm>
              <a:off x="4754572" y="3283055"/>
              <a:ext cx="1648567" cy="1648570"/>
            </a:xfrm>
            <a:prstGeom prst="ellipse">
              <a:avLst/>
            </a:prstGeom>
            <a:blipFill>
              <a:blip r:embed="rId3"/>
              <a:stretch>
                <a:fillRect/>
              </a:stretch>
            </a:blipFill>
            <a:ln w="57150">
              <a:solidFill>
                <a:srgbClr val="5B727D">
                  <a:alpha val="48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8" name="íşliḓe">
              <a:extLst>
                <a:ext uri="{FF2B5EF4-FFF2-40B4-BE49-F238E27FC236}">
                  <a16:creationId xmlns:a16="http://schemas.microsoft.com/office/drawing/2014/main" id="{3131ECED-8D74-4E99-B1B2-B7A355F407F4}"/>
                </a:ext>
              </a:extLst>
            </p:cNvPr>
            <p:cNvSpPr/>
            <p:nvPr/>
          </p:nvSpPr>
          <p:spPr>
            <a:xfrm>
              <a:off x="4585464" y="3113946"/>
              <a:ext cx="1986786" cy="1986788"/>
            </a:xfrm>
            <a:prstGeom prst="pie">
              <a:avLst>
                <a:gd fmla="val 16183367" name="adj1"/>
                <a:gd fmla="val 17983946" name="adj2"/>
              </a:avLst>
            </a:prstGeom>
            <a:solidFill>
              <a:srgbClr val="F35E40"/>
            </a:solidFill>
            <a:ln w="47625">
              <a:solidFill>
                <a:schemeClr val="bg1">
                  <a:lumMod val="65000"/>
                  <a:alpha val="37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sz="2400"/>
            </a:p>
          </p:txBody>
        </p:sp>
      </p:grpSp>
      <p:sp>
        <p:nvSpPr>
          <p:cNvPr id="49" name="TextBox 29">
            <a:extLst>
              <a:ext uri="{FF2B5EF4-FFF2-40B4-BE49-F238E27FC236}">
                <a16:creationId xmlns:a16="http://schemas.microsoft.com/office/drawing/2014/main" id="{BDA6A0A8-D5AE-4B27-9465-CDAB7F78A709}"/>
              </a:ext>
            </a:extLst>
          </p:cNvPr>
          <p:cNvSpPr txBox="1"/>
          <p:nvPr/>
        </p:nvSpPr>
        <p:spPr>
          <a:xfrm>
            <a:off x="4930039" y="3262764"/>
            <a:ext cx="64008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>
            <a:defPPr>
              <a:defRPr lang="zh-CN"/>
            </a:defPPr>
            <a:lvl1pPr algn="ctr">
              <a:defRPr sz="2000">
                <a:solidFill>
                  <a:schemeClr val="bg1"/>
                </a:solidFill>
                <a:latin charset="0" panose="020b0604020202020204" pitchFamily="34" typeface="Arial"/>
                <a:ea charset="-122" panose="02010600030101010101" pitchFamily="2" typeface="宋体"/>
                <a:cs charset="0" panose="020b0604020202020204" pitchFamily="34" typeface="Arial"/>
              </a:defRPr>
            </a:lvl1pPr>
          </a:lstStyle>
          <a:p>
            <a:r>
              <a:rPr lang="en-US" sz="1800">
                <a:sym typeface="+mn-lt"/>
              </a:rPr>
              <a:t>50%</a:t>
            </a:r>
          </a:p>
        </p:txBody>
      </p:sp>
      <p:sp>
        <p:nvSpPr>
          <p:cNvPr id="61" name="TextBox 29">
            <a:extLst>
              <a:ext uri="{FF2B5EF4-FFF2-40B4-BE49-F238E27FC236}">
                <a16:creationId xmlns:a16="http://schemas.microsoft.com/office/drawing/2014/main" id="{633D4CA5-974B-4361-947D-9948A970856D}"/>
              </a:ext>
            </a:extLst>
          </p:cNvPr>
          <p:cNvSpPr txBox="1"/>
          <p:nvPr/>
        </p:nvSpPr>
        <p:spPr>
          <a:xfrm>
            <a:off x="7516606" y="2791166"/>
            <a:ext cx="64008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>
            <a:defPPr>
              <a:defRPr lang="zh-CN"/>
            </a:defPPr>
            <a:lvl1pPr algn="ctr">
              <a:defRPr sz="2000">
                <a:solidFill>
                  <a:schemeClr val="bg1"/>
                </a:solidFill>
                <a:latin charset="0" panose="020b0604020202020204" pitchFamily="34" typeface="Arial"/>
                <a:ea charset="-122" panose="02010600030101010101" pitchFamily="2" typeface="宋体"/>
                <a:cs charset="0" panose="020b0604020202020204" pitchFamily="34" typeface="Arial"/>
              </a:defRPr>
            </a:lvl1pPr>
          </a:lstStyle>
          <a:p>
            <a:r>
              <a:rPr lang="en-US" sz="1800">
                <a:sym typeface="+mn-lt"/>
              </a:rPr>
              <a:t>20%</a:t>
            </a:r>
          </a:p>
        </p:txBody>
      </p:sp>
      <p:sp>
        <p:nvSpPr>
          <p:cNvPr id="62" name="TextBox 29">
            <a:extLst>
              <a:ext uri="{FF2B5EF4-FFF2-40B4-BE49-F238E27FC236}">
                <a16:creationId xmlns:a16="http://schemas.microsoft.com/office/drawing/2014/main" id="{F85670EC-F7C0-4BA1-AE91-C1662C3F598D}"/>
              </a:ext>
            </a:extLst>
          </p:cNvPr>
          <p:cNvSpPr txBox="1"/>
          <p:nvPr/>
        </p:nvSpPr>
        <p:spPr>
          <a:xfrm>
            <a:off x="9877314" y="2706315"/>
            <a:ext cx="640080" cy="3657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>
            <a:defPPr>
              <a:defRPr lang="zh-CN"/>
            </a:defPPr>
            <a:lvl1pPr algn="ctr">
              <a:defRPr sz="2000">
                <a:solidFill>
                  <a:schemeClr val="bg1"/>
                </a:solidFill>
                <a:latin charset="0" panose="020b0604020202020204" pitchFamily="34" typeface="Arial"/>
                <a:ea charset="-122" panose="02010600030101010101" pitchFamily="2" typeface="宋体"/>
                <a:cs charset="0" panose="020b0604020202020204" pitchFamily="34" typeface="Arial"/>
              </a:defRPr>
            </a:lvl1pPr>
          </a:lstStyle>
          <a:p>
            <a:r>
              <a:rPr lang="en-US" sz="1800">
                <a:sym typeface="+mn-lt"/>
              </a:rPr>
              <a:t>10%</a:t>
            </a:r>
          </a:p>
        </p:txBody>
      </p:sp>
      <p:cxnSp>
        <p:nvCxnSpPr>
          <p:cNvPr id="63" name="直接连接符 62">
            <a:extLst>
              <a:ext uri="{FF2B5EF4-FFF2-40B4-BE49-F238E27FC236}">
                <a16:creationId xmlns:a16="http://schemas.microsoft.com/office/drawing/2014/main" id="{BD9DF1AE-073C-4C67-ACD6-5EB0B4C8BBC2}"/>
              </a:ext>
            </a:extLst>
          </p:cNvPr>
          <p:cNvCxnSpPr/>
          <p:nvPr/>
        </p:nvCxnSpPr>
        <p:spPr>
          <a:xfrm flipH="1">
            <a:off x="3545732" y="2537206"/>
            <a:ext cx="0" cy="3225277"/>
          </a:xfrm>
          <a:prstGeom prst="line">
            <a:avLst/>
          </a:prstGeom>
          <a:ln w="25400">
            <a:solidFill>
              <a:schemeClr val="bg2">
                <a:lumMod val="75000"/>
                <a:alpha val="4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直接连接符 63">
            <a:extLst>
              <a:ext uri="{FF2B5EF4-FFF2-40B4-BE49-F238E27FC236}">
                <a16:creationId xmlns:a16="http://schemas.microsoft.com/office/drawing/2014/main" id="{EF603327-747C-460B-8D6B-C4D3BFFCE9F1}"/>
              </a:ext>
            </a:extLst>
          </p:cNvPr>
          <p:cNvCxnSpPr/>
          <p:nvPr/>
        </p:nvCxnSpPr>
        <p:spPr>
          <a:xfrm flipH="1">
            <a:off x="6114761" y="2537206"/>
            <a:ext cx="0" cy="3225277"/>
          </a:xfrm>
          <a:prstGeom prst="line">
            <a:avLst/>
          </a:prstGeom>
          <a:ln w="25400">
            <a:solidFill>
              <a:schemeClr val="bg2">
                <a:lumMod val="75000"/>
                <a:alpha val="4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直接连接符 64">
            <a:extLst>
              <a:ext uri="{FF2B5EF4-FFF2-40B4-BE49-F238E27FC236}">
                <a16:creationId xmlns:a16="http://schemas.microsoft.com/office/drawing/2014/main" id="{C305BE3B-55F7-4440-BB61-97CB862CE585}"/>
              </a:ext>
            </a:extLst>
          </p:cNvPr>
          <p:cNvCxnSpPr/>
          <p:nvPr/>
        </p:nvCxnSpPr>
        <p:spPr>
          <a:xfrm flipH="1">
            <a:off x="8727332" y="2537206"/>
            <a:ext cx="0" cy="3225277"/>
          </a:xfrm>
          <a:prstGeom prst="line">
            <a:avLst/>
          </a:prstGeom>
          <a:ln w="25400">
            <a:solidFill>
              <a:schemeClr val="bg2">
                <a:lumMod val="75000"/>
                <a:alpha val="44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304583172"/>
      </p:ext>
    </p:extLst>
  </p:cSld>
  <p:clrMapOvr>
    <a:masterClrMapping/>
  </p:clrMapOvr>
  <mc:AlternateContent>
    <mc:Choice Requires="p15">
      <p:transition p14:dur="1250" spd="slow">
        <p15:prstTrans prst="pageCurlDouble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1250" id="7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fill="hold" grpId="0" id="9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fill="hold" grpId="0" id="13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5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fill="hold" id="17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9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2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1" nodeType="afterGroup">
                            <p:stCondLst>
                              <p:cond delay="2750"/>
                            </p:stCondLst>
                            <p:childTnLst>
                              <p:par>
                                <p:cTn fill="hold" grpId="0" id="22" nodeType="afterEffect" presetClass="entr" presetID="16" presetSubtype="37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Vertical)" transition="in">
                                      <p:cBhvr>
                                        <p:cTn dur="500" id="24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id="26" nodeType="afterEffect" presetClass="entr" presetID="16" presetSubtype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Horizontal)" transition="in">
                                      <p:cBhvr>
                                        <p:cTn dur="500" id="28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29" nodeType="withEffect" presetClass="entr" presetID="16" presetSubtype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Horizontal)" transition="in">
                                      <p:cBhvr>
                                        <p:cTn dur="500" id="31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32" nodeType="withEffect" presetClass="entr" presetID="16" presetSubtype="4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outHorizontal)" transition="in">
                                      <p:cBhvr>
                                        <p:cTn dur="500" id="34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5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id="36" nodeType="after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2000" id="38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39" nodeType="with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2000" id="41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42" nodeType="with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2000" id="44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45" nodeType="with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2000" id="47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8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grpId="0" id="49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51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52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3" nodeType="with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55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56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7" nodeType="with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59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6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1" nodeType="with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63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64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5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fill="hold" grpId="0" id="66" nodeType="afterEffect" presetClass="entr" presetID="37" presetSubtype="0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6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68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69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100000" dur="900" fill="hold" id="70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100000" dur="100" fill="hold" id="71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72" nodeType="withEffect" presetClass="entr" presetID="37" presetSubtype="0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7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4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75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100000" dur="900" fill="hold" id="76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100000" dur="100" fill="hold" id="77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78" nodeType="withEffect" presetClass="entr" presetID="37" presetSubtype="0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7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8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1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100000" dur="900" fill="hold" id="82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100000" dur="100" fill="hold" id="83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84" nodeType="withEffect" presetClass="entr" presetID="37" presetSubtype="0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8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86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7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100000" dur="900" fill="hold" id="88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100000" dur="100" fill="hold" id="89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0" nodeType="afterGroup">
                            <p:stCondLst>
                              <p:cond delay="7750"/>
                            </p:stCondLst>
                            <p:childTnLst>
                              <p:par>
                                <p:cTn decel="100000" fill="hold" grpId="0" id="91" nodeType="afterEffect" presetClass="entr" presetID="49" presetSubtype="0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9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93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4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5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6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decel="100000" fill="hold" grpId="0" id="97" nodeType="withEffect" presetClass="entr" presetID="49" presetSubtype="0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9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99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1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02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decel="100000" fill="hold" grpId="0" id="103" nodeType="withEffect" presetClass="entr" presetID="49" presetSubtype="0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0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05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6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7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08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decel="100000" fill="hold" grpId="0" id="109" nodeType="withEffect" presetClass="entr" presetID="49" presetSubtype="0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11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12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13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14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23"/>
      <p:bldP grpId="0" spid="46"/>
      <p:bldP grpId="0" spid="21"/>
      <p:bldP grpId="0" spid="30"/>
      <p:bldP grpId="0" spid="31"/>
      <p:bldP grpId="0" spid="32"/>
      <p:bldP grpId="0" spid="33"/>
      <p:bldP grpId="0" spid="34"/>
      <p:bldP grpId="0" spid="35"/>
      <p:bldP grpId="0" spid="36"/>
      <p:bldP grpId="0" spid="37"/>
      <p:bldP grpId="0" spid="38"/>
      <p:bldP grpId="0" spid="49"/>
      <p:bldP grpId="0" spid="61"/>
      <p:bldP grpId="0" spid="62"/>
    </p:bldLst>
  </p:timing>
</p:sld>
</file>

<file path=ppt/slides/slide2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9A19A05E-D3FE-4D6E-9620-2E992C29CA28}"/>
              </a:ext>
            </a:extLst>
          </p:cNvPr>
          <p:cNvSpPr/>
          <p:nvPr/>
        </p:nvSpPr>
        <p:spPr>
          <a:xfrm>
            <a:off x="1513489" y="810828"/>
            <a:ext cx="10079420" cy="136634"/>
          </a:xfrm>
          <a:prstGeom prst="rect">
            <a:avLst/>
          </a:prstGeom>
          <a:solidFill>
            <a:srgbClr val="5B72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3" name="椭圆 22">
            <a:extLst>
              <a:ext uri="{FF2B5EF4-FFF2-40B4-BE49-F238E27FC236}">
                <a16:creationId xmlns:a16="http://schemas.microsoft.com/office/drawing/2014/main" id="{4737B946-6685-429C-9828-A42F5F60A523}"/>
              </a:ext>
            </a:extLst>
          </p:cNvPr>
          <p:cNvSpPr/>
          <p:nvPr/>
        </p:nvSpPr>
        <p:spPr>
          <a:xfrm>
            <a:off x="94593" y="57076"/>
            <a:ext cx="1290568" cy="1087090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24" name="组合 23">
            <a:extLst>
              <a:ext uri="{FF2B5EF4-FFF2-40B4-BE49-F238E27FC236}">
                <a16:creationId xmlns:a16="http://schemas.microsoft.com/office/drawing/2014/main" id="{A44451C1-E0E6-4559-AE78-7D78AD0093AE}"/>
              </a:ext>
            </a:extLst>
          </p:cNvPr>
          <p:cNvGrpSpPr/>
          <p:nvPr/>
        </p:nvGrpSpPr>
        <p:grpSpPr>
          <a:xfrm>
            <a:off x="11078559" y="429123"/>
            <a:ext cx="514350" cy="284207"/>
            <a:chOff x="10501313" y="528290"/>
            <a:chExt cx="514350" cy="332185"/>
          </a:xfrm>
          <a:solidFill>
            <a:srgbClr val="5B727D"/>
          </a:solidFill>
        </p:grpSpPr>
        <p:sp>
          <p:nvSpPr>
            <p:cNvPr id="25" name="矩形 24">
              <a:extLst>
                <a:ext uri="{FF2B5EF4-FFF2-40B4-BE49-F238E27FC236}">
                  <a16:creationId xmlns:a16="http://schemas.microsoft.com/office/drawing/2014/main" id="{145D0146-A818-49F4-A62A-8D4F637E36C4}"/>
                </a:ext>
              </a:extLst>
            </p:cNvPr>
            <p:cNvSpPr/>
            <p:nvPr/>
          </p:nvSpPr>
          <p:spPr>
            <a:xfrm>
              <a:off x="10501313" y="700088"/>
              <a:ext cx="102306" cy="160387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  <p:sp>
          <p:nvSpPr>
            <p:cNvPr id="26" name="矩形 25">
              <a:extLst>
                <a:ext uri="{FF2B5EF4-FFF2-40B4-BE49-F238E27FC236}">
                  <a16:creationId xmlns:a16="http://schemas.microsoft.com/office/drawing/2014/main" id="{E25A07AE-151E-431B-BE20-9A0E73694D30}"/>
                </a:ext>
              </a:extLst>
            </p:cNvPr>
            <p:cNvSpPr/>
            <p:nvPr/>
          </p:nvSpPr>
          <p:spPr>
            <a:xfrm>
              <a:off x="10707335" y="597694"/>
              <a:ext cx="102306" cy="26278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  <p:sp>
          <p:nvSpPr>
            <p:cNvPr id="27" name="矩形 26">
              <a:extLst>
                <a:ext uri="{FF2B5EF4-FFF2-40B4-BE49-F238E27FC236}">
                  <a16:creationId xmlns:a16="http://schemas.microsoft.com/office/drawing/2014/main" id="{3FCD4E52-D36C-4027-B580-ECF339E34B12}"/>
                </a:ext>
              </a:extLst>
            </p:cNvPr>
            <p:cNvSpPr/>
            <p:nvPr/>
          </p:nvSpPr>
          <p:spPr>
            <a:xfrm>
              <a:off x="10913357" y="528290"/>
              <a:ext cx="102306" cy="332185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</p:grpSp>
      <p:sp>
        <p:nvSpPr>
          <p:cNvPr id="46" name="矩形 45">
            <a:extLst>
              <a:ext uri="{FF2B5EF4-FFF2-40B4-BE49-F238E27FC236}">
                <a16:creationId xmlns:a16="http://schemas.microsoft.com/office/drawing/2014/main" id="{92DDC215-0E79-4B4C-A0EB-E4352C8F7658}"/>
              </a:ext>
            </a:extLst>
          </p:cNvPr>
          <p:cNvSpPr/>
          <p:nvPr/>
        </p:nvSpPr>
        <p:spPr>
          <a:xfrm>
            <a:off x="1396100" y="414681"/>
            <a:ext cx="2240280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altLang="en-US" b="1" lang="zh-CN">
                <a:solidFill>
                  <a:srgbClr val="5B727D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财务分析及融资计划</a:t>
            </a:r>
          </a:p>
        </p:txBody>
      </p:sp>
      <p:graphicFrame>
        <p:nvGraphicFramePr>
          <p:cNvPr id="50" name="表格 49">
            <a:extLst>
              <a:ext uri="{FF2B5EF4-FFF2-40B4-BE49-F238E27FC236}">
                <a16:creationId xmlns:a16="http://schemas.microsoft.com/office/drawing/2014/main" id="{19F57E37-B91E-40D2-BDDE-17367DB2F3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val="440531355"/>
              </p:ext>
            </p:extLst>
          </p:nvPr>
        </p:nvGraphicFramePr>
        <p:xfrm>
          <a:off x="701397" y="1501771"/>
          <a:ext cx="10905362" cy="4941546"/>
        </p:xfrm>
        <a:graphic>
          <a:graphicData uri="http://schemas.openxmlformats.org/drawingml/2006/table">
            <a:tbl>
              <a:tblPr bandRow="1" firstRow="1">
                <a:tableStyleId>{F5AB1C69-6EDB-4FF4-983F-18BD219EF322}</a:tableStyleId>
              </a:tblPr>
              <a:tblGrid>
                <a:gridCol w="2628109">
                  <a:extLst>
                    <a:ext uri="{9D8B030D-6E8A-4147-A177-3AD203B41FA5}">
                      <a16:colId xmlns:a16="http://schemas.microsoft.com/office/drawing/2014/main" val="1760408251"/>
                    </a:ext>
                  </a:extLst>
                </a:gridCol>
                <a:gridCol w="2628109">
                  <a:extLst>
                    <a:ext uri="{9D8B030D-6E8A-4147-A177-3AD203B41FA5}">
                      <a16:colId xmlns:a16="http://schemas.microsoft.com/office/drawing/2014/main" val="357630894"/>
                    </a:ext>
                  </a:extLst>
                </a:gridCol>
                <a:gridCol w="3021035">
                  <a:extLst>
                    <a:ext uri="{9D8B030D-6E8A-4147-A177-3AD203B41FA5}">
                      <a16:colId xmlns:a16="http://schemas.microsoft.com/office/drawing/2014/main" val="2273102500"/>
                    </a:ext>
                  </a:extLst>
                </a:gridCol>
                <a:gridCol w="2628109">
                  <a:extLst>
                    <a:ext uri="{9D8B030D-6E8A-4147-A177-3AD203B41FA5}">
                      <a16:colId xmlns:a16="http://schemas.microsoft.com/office/drawing/2014/main" val="4117965650"/>
                    </a:ext>
                  </a:extLst>
                </a:gridCol>
              </a:tblGrid>
              <a:tr h="778079">
                <a:tc>
                  <a:txBody>
                    <a:bodyPr vert="horz" wrap="square"/>
                    <a:lstStyle/>
                    <a:p>
                      <a:pPr algn="ctr" fontAlgn="ctr"/>
                      <a:r>
                        <a:rPr altLang="en-US" lang="zh-CN" strike="noStrike" sz="1700" u="none">
                          <a:effectLst>
                            <a:outerShdw algn="tl" blurRad="38100" dir="2700000" dist="38100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项目</a:t>
                      </a:r>
                      <a:endParaRPr altLang="en-US" b="1" i="0" lang="zh-CN" strike="noStrike" sz="1700" u="none">
                        <a:solidFill>
                          <a:schemeClr val="bg1"/>
                        </a:solidFill>
                        <a:effectLst>
                          <a:outerShdw algn="tl" blurRad="38100" dir="2700000" dist="38100">
                            <a:srgbClr val="000000">
                              <a:alpha val="43137"/>
                            </a:srgbClr>
                          </a:outerShdw>
                        </a:effectLst>
                        <a:latin charset="-122" panose="020b0503020204020204" pitchFamily="34" typeface="微软雅黑"/>
                        <a:ea charset="-122" panose="020b0503020204020204" pitchFamily="34" typeface="微软雅黑"/>
                      </a:endParaRPr>
                    </a:p>
                  </a:txBody>
                  <a:tcPr anchor="ctr" marB="43524" marL="87049" marR="87049" marT="43524"/>
                </a:tc>
                <a:tc>
                  <a:txBody>
                    <a:bodyPr vert="horz" wrap="square"/>
                    <a:lstStyle/>
                    <a:p>
                      <a:pPr algn="ctr" fontAlgn="ctr"/>
                      <a:r>
                        <a:rPr altLang="en-US" lang="zh-CN" strike="noStrike" sz="1700" u="none">
                          <a:effectLst>
                            <a:outerShdw algn="tl" blurRad="38100" dir="2700000" dist="38100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金额</a:t>
                      </a:r>
                      <a:endParaRPr altLang="en-US" b="1" i="0" lang="zh-CN" strike="noStrike" sz="1700" u="none">
                        <a:solidFill>
                          <a:schemeClr val="bg1"/>
                        </a:solidFill>
                        <a:effectLst>
                          <a:outerShdw algn="tl" blurRad="38100" dir="2700000" dist="38100">
                            <a:srgbClr val="000000">
                              <a:alpha val="43137"/>
                            </a:srgbClr>
                          </a:outerShdw>
                        </a:effectLst>
                        <a:latin charset="-122" panose="020b0503020204020204" pitchFamily="34" typeface="微软雅黑"/>
                        <a:ea charset="-122" panose="020b0503020204020204" pitchFamily="34" typeface="微软雅黑"/>
                      </a:endParaRPr>
                    </a:p>
                  </a:txBody>
                  <a:tcPr anchor="ctr" marB="43524" marL="87049" marR="87049" marT="43524"/>
                </a:tc>
                <a:tc>
                  <a:txBody>
                    <a:bodyPr vert="horz" wrap="square"/>
                    <a:lstStyle/>
                    <a:p>
                      <a:pPr algn="ctr" fontAlgn="ctr"/>
                      <a:r>
                        <a:rPr altLang="en-US" lang="zh-CN" strike="noStrike" sz="1700" u="none">
                          <a:effectLst>
                            <a:outerShdw algn="tl" blurRad="38100" dir="2700000" dist="38100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项目</a:t>
                      </a:r>
                      <a:endParaRPr altLang="en-US" b="1" i="0" lang="zh-CN" strike="noStrike" sz="1700" u="none">
                        <a:solidFill>
                          <a:schemeClr val="bg1"/>
                        </a:solidFill>
                        <a:effectLst>
                          <a:outerShdw algn="tl" blurRad="38100" dir="2700000" dist="38100">
                            <a:srgbClr val="000000">
                              <a:alpha val="43137"/>
                            </a:srgbClr>
                          </a:outerShdw>
                        </a:effectLst>
                        <a:latin charset="-122" panose="020b0503020204020204" pitchFamily="34" typeface="微软雅黑"/>
                        <a:ea charset="-122" panose="020b0503020204020204" pitchFamily="34" typeface="微软雅黑"/>
                      </a:endParaRPr>
                    </a:p>
                  </a:txBody>
                  <a:tcPr anchor="ctr" marB="43524" marL="87049" marR="87049" marT="43524"/>
                </a:tc>
                <a:tc>
                  <a:txBody>
                    <a:bodyPr vert="horz" wrap="square"/>
                    <a:lstStyle/>
                    <a:p>
                      <a:pPr algn="ctr" fontAlgn="ctr"/>
                      <a:r>
                        <a:rPr altLang="en-US" lang="zh-CN" strike="noStrike" sz="1700" u="none">
                          <a:effectLst>
                            <a:outerShdw algn="tl" blurRad="38100" dir="2700000" dist="38100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金额</a:t>
                      </a:r>
                      <a:endParaRPr altLang="en-US" b="1" i="0" lang="zh-CN" strike="noStrike" sz="1700" u="none">
                        <a:solidFill>
                          <a:schemeClr val="bg1"/>
                        </a:solidFill>
                        <a:effectLst>
                          <a:outerShdw algn="tl" blurRad="38100" dir="2700000" dist="38100">
                            <a:srgbClr val="000000">
                              <a:alpha val="43137"/>
                            </a:srgbClr>
                          </a:outerShdw>
                        </a:effectLst>
                        <a:latin charset="-122" panose="020b0503020204020204" pitchFamily="34" typeface="微软雅黑"/>
                        <a:ea charset="-122" panose="020b0503020204020204" pitchFamily="34" typeface="微软雅黑"/>
                      </a:endParaRPr>
                    </a:p>
                  </a:txBody>
                  <a:tcPr anchor="ctr" marB="43524" marL="87049" marR="87049" marT="43524"/>
                </a:tc>
                <a:extLst>
                  <a:ext uri="{0D108BD9-81ED-4DB2-BD59-A6C34878D82A}">
                    <a16:rowId xmlns:a16="http://schemas.microsoft.com/office/drawing/2014/main" val="1916836646"/>
                  </a:ext>
                </a:extLst>
              </a:tr>
              <a:tr h="594781">
                <a:tc>
                  <a:txBody>
                    <a:bodyPr vert="horz" wrap="square"/>
                    <a:lstStyle/>
                    <a:p>
                      <a:pPr algn="ctr" fontAlgn="ctr"/>
                      <a:r>
                        <a:rPr altLang="en-US" lang="zh-CN" strike="noStrike" sz="1700" u="none">
                          <a:effectLst/>
                        </a:rPr>
                        <a:t>车间设备</a:t>
                      </a:r>
                      <a:endParaRPr altLang="en-US" b="0" i="0" lang="zh-CN" strike="noStrike" sz="1700" u="none">
                        <a:solidFill>
                          <a:schemeClr val="tx1"/>
                        </a:solidFill>
                        <a:effectLst/>
                        <a:latin charset="-122" panose="020b0503020204020204" pitchFamily="34" typeface="微软雅黑"/>
                        <a:ea charset="-122" panose="020b0503020204020204" pitchFamily="34" typeface="微软雅黑"/>
                      </a:endParaRPr>
                    </a:p>
                  </a:txBody>
                  <a:tcPr anchor="ctr" marB="43524" marL="87049" marR="87049" marT="43524"/>
                </a:tc>
                <a:tc>
                  <a:txBody>
                    <a:bodyPr vert="horz" wrap="square"/>
                    <a:lstStyle/>
                    <a:p>
                      <a:pPr algn="ctr" fontAlgn="ctr"/>
                      <a:r>
                        <a:rPr altLang="zh-CN" lang="en-US" strike="noStrike" sz="1700" u="none">
                          <a:effectLst/>
                        </a:rPr>
                        <a:t>80</a:t>
                      </a:r>
                      <a:r>
                        <a:rPr altLang="en-US" lang="zh-CN" strike="noStrike" sz="1700" u="none">
                          <a:effectLst/>
                        </a:rPr>
                        <a:t>万</a:t>
                      </a:r>
                      <a:endParaRPr altLang="en-US" b="0" i="0" lang="zh-CN" strike="noStrike" sz="1700" u="none">
                        <a:solidFill>
                          <a:schemeClr val="tx1"/>
                        </a:solidFill>
                        <a:effectLst/>
                        <a:latin charset="-122" panose="020b0503020204020204" pitchFamily="34" typeface="微软雅黑"/>
                        <a:ea charset="-122" panose="020b0503020204020204" pitchFamily="34" typeface="微软雅黑"/>
                      </a:endParaRPr>
                    </a:p>
                  </a:txBody>
                  <a:tcPr anchor="ctr" marB="43524" marL="87049" marR="87049" marT="43524"/>
                </a:tc>
                <a:tc>
                  <a:txBody>
                    <a:bodyPr vert="horz" wrap="square"/>
                    <a:lstStyle/>
                    <a:p>
                      <a:pPr algn="ctr" fontAlgn="ctr"/>
                      <a:r>
                        <a:rPr altLang="en-US" lang="zh-CN" strike="noStrike" sz="1700" u="none">
                          <a:effectLst/>
                        </a:rPr>
                        <a:t>办公设备</a:t>
                      </a:r>
                      <a:endParaRPr altLang="en-US" b="0" i="0" lang="zh-CN" strike="noStrike" sz="1700" u="none">
                        <a:solidFill>
                          <a:schemeClr val="tx1"/>
                        </a:solidFill>
                        <a:effectLst/>
                        <a:latin charset="-122" panose="020b0503020204020204" pitchFamily="34" typeface="微软雅黑"/>
                        <a:ea charset="-122" panose="020b0503020204020204" pitchFamily="34" typeface="微软雅黑"/>
                      </a:endParaRPr>
                    </a:p>
                  </a:txBody>
                  <a:tcPr anchor="ctr" marB="43524" marL="87049" marR="87049" marT="43524"/>
                </a:tc>
                <a:tc>
                  <a:txBody>
                    <a:bodyPr vert="horz" wrap="square"/>
                    <a:lstStyle/>
                    <a:p>
                      <a:pPr algn="ctr" fontAlgn="ctr"/>
                      <a:r>
                        <a:rPr altLang="zh-CN" lang="en-US" strike="noStrike" sz="1700" u="none">
                          <a:effectLst/>
                        </a:rPr>
                        <a:t>20</a:t>
                      </a:r>
                      <a:r>
                        <a:rPr altLang="en-US" lang="zh-CN" strike="noStrike" sz="1700" u="none">
                          <a:effectLst/>
                        </a:rPr>
                        <a:t>万</a:t>
                      </a:r>
                      <a:endParaRPr altLang="en-US" b="0" i="0" lang="zh-CN" strike="noStrike" sz="1700" u="none">
                        <a:solidFill>
                          <a:schemeClr val="tx1"/>
                        </a:solidFill>
                        <a:effectLst/>
                        <a:latin charset="-122" panose="020b0503020204020204" pitchFamily="34" typeface="微软雅黑"/>
                        <a:ea charset="-122" panose="020b0503020204020204" pitchFamily="34" typeface="微软雅黑"/>
                      </a:endParaRPr>
                    </a:p>
                  </a:txBody>
                  <a:tcPr anchor="ctr" marB="43524" marL="87049" marR="87049" marT="43524"/>
                </a:tc>
                <a:extLst>
                  <a:ext uri="{0D108BD9-81ED-4DB2-BD59-A6C34878D82A}">
                    <a16:rowId xmlns:a16="http://schemas.microsoft.com/office/drawing/2014/main" val="3730703051"/>
                  </a:ext>
                </a:extLst>
              </a:tr>
              <a:tr h="594781">
                <a:tc>
                  <a:txBody>
                    <a:bodyPr vert="horz" wrap="square"/>
                    <a:lstStyle/>
                    <a:p>
                      <a:pPr algn="ctr" fontAlgn="ctr"/>
                      <a:r>
                        <a:rPr altLang="en-US" lang="zh-CN" strike="noStrike" sz="1700" u="none">
                          <a:effectLst/>
                        </a:rPr>
                        <a:t>车间装修</a:t>
                      </a:r>
                      <a:endParaRPr altLang="en-US" b="0" i="0" lang="zh-CN" strike="noStrike" sz="1700" u="none">
                        <a:solidFill>
                          <a:schemeClr val="tx1"/>
                        </a:solidFill>
                        <a:effectLst/>
                        <a:latin charset="-122" panose="020b0503020204020204" pitchFamily="34" typeface="微软雅黑"/>
                        <a:ea charset="-122" panose="020b0503020204020204" pitchFamily="34" typeface="微软雅黑"/>
                      </a:endParaRPr>
                    </a:p>
                  </a:txBody>
                  <a:tcPr anchor="ctr" marB="43524" marL="87049" marR="87049" marT="43524"/>
                </a:tc>
                <a:tc>
                  <a:txBody>
                    <a:bodyPr vert="horz" wrap="square"/>
                    <a:lstStyle/>
                    <a:p>
                      <a:pPr algn="ctr" fontAlgn="ctr"/>
                      <a:r>
                        <a:rPr altLang="zh-CN" lang="en-US" strike="noStrike" sz="1700" u="none">
                          <a:effectLst/>
                        </a:rPr>
                        <a:t>40</a:t>
                      </a:r>
                      <a:r>
                        <a:rPr altLang="en-US" lang="zh-CN" strike="noStrike" sz="1700" u="none">
                          <a:effectLst/>
                        </a:rPr>
                        <a:t>万</a:t>
                      </a:r>
                      <a:endParaRPr altLang="en-US" b="0" i="0" lang="zh-CN" strike="noStrike" sz="1700" u="none">
                        <a:solidFill>
                          <a:schemeClr val="tx1"/>
                        </a:solidFill>
                        <a:effectLst/>
                        <a:latin charset="-122" panose="020b0503020204020204" pitchFamily="34" typeface="微软雅黑"/>
                        <a:ea charset="-122" panose="020b0503020204020204" pitchFamily="34" typeface="微软雅黑"/>
                      </a:endParaRPr>
                    </a:p>
                  </a:txBody>
                  <a:tcPr anchor="ctr" marB="43524" marL="87049" marR="87049" marT="43524"/>
                </a:tc>
                <a:tc>
                  <a:txBody>
                    <a:bodyPr vert="horz" wrap="square"/>
                    <a:lstStyle/>
                    <a:p>
                      <a:pPr algn="ctr" fontAlgn="ctr"/>
                      <a:r>
                        <a:rPr altLang="en-US" lang="zh-CN" strike="noStrike" sz="1700" u="none">
                          <a:effectLst/>
                        </a:rPr>
                        <a:t>汽车展厅装修</a:t>
                      </a:r>
                      <a:endParaRPr altLang="en-US" b="0" i="0" lang="zh-CN" strike="noStrike" sz="1700" u="none">
                        <a:solidFill>
                          <a:schemeClr val="tx1"/>
                        </a:solidFill>
                        <a:effectLst/>
                        <a:latin charset="-122" panose="020b0503020204020204" pitchFamily="34" typeface="微软雅黑"/>
                        <a:ea charset="-122" panose="020b0503020204020204" pitchFamily="34" typeface="微软雅黑"/>
                      </a:endParaRPr>
                    </a:p>
                  </a:txBody>
                  <a:tcPr anchor="ctr" marB="43524" marL="87049" marR="87049" marT="43524"/>
                </a:tc>
                <a:tc>
                  <a:txBody>
                    <a:bodyPr vert="horz" wrap="square"/>
                    <a:lstStyle/>
                    <a:p>
                      <a:pPr algn="ctr" fontAlgn="ctr"/>
                      <a:r>
                        <a:rPr altLang="zh-CN" lang="en-US" strike="noStrike" sz="1700" u="none">
                          <a:effectLst/>
                        </a:rPr>
                        <a:t>30</a:t>
                      </a:r>
                      <a:r>
                        <a:rPr altLang="en-US" lang="zh-CN" strike="noStrike" sz="1700" u="none">
                          <a:effectLst/>
                        </a:rPr>
                        <a:t>万</a:t>
                      </a:r>
                      <a:endParaRPr altLang="en-US" b="0" i="0" lang="zh-CN" strike="noStrike" sz="1700" u="none">
                        <a:solidFill>
                          <a:schemeClr val="tx1"/>
                        </a:solidFill>
                        <a:effectLst/>
                        <a:latin charset="-122" panose="020b0503020204020204" pitchFamily="34" typeface="微软雅黑"/>
                        <a:ea charset="-122" panose="020b0503020204020204" pitchFamily="34" typeface="微软雅黑"/>
                      </a:endParaRPr>
                    </a:p>
                  </a:txBody>
                  <a:tcPr anchor="ctr" marB="43524" marL="87049" marR="87049" marT="43524"/>
                </a:tc>
                <a:extLst>
                  <a:ext uri="{0D108BD9-81ED-4DB2-BD59-A6C34878D82A}">
                    <a16:rowId xmlns:a16="http://schemas.microsoft.com/office/drawing/2014/main" val="4184299788"/>
                  </a:ext>
                </a:extLst>
              </a:tr>
              <a:tr h="594781">
                <a:tc>
                  <a:txBody>
                    <a:bodyPr vert="horz" wrap="square"/>
                    <a:lstStyle/>
                    <a:p>
                      <a:pPr algn="ctr" fontAlgn="ctr"/>
                      <a:r>
                        <a:rPr altLang="en-US" lang="zh-CN" strike="noStrike" sz="1700" u="none">
                          <a:effectLst/>
                        </a:rPr>
                        <a:t>客休区装修</a:t>
                      </a:r>
                      <a:endParaRPr altLang="en-US" b="0" i="0" lang="zh-CN" strike="noStrike" sz="1700" u="none">
                        <a:solidFill>
                          <a:schemeClr val="tx1"/>
                        </a:solidFill>
                        <a:effectLst/>
                        <a:latin charset="-122" panose="020b0503020204020204" pitchFamily="34" typeface="微软雅黑"/>
                        <a:ea charset="-122" panose="020b0503020204020204" pitchFamily="34" typeface="微软雅黑"/>
                      </a:endParaRPr>
                    </a:p>
                  </a:txBody>
                  <a:tcPr anchor="ctr" marB="43524" marL="87049" marR="87049" marT="43524"/>
                </a:tc>
                <a:tc>
                  <a:txBody>
                    <a:bodyPr vert="horz" wrap="square"/>
                    <a:lstStyle/>
                    <a:p>
                      <a:pPr algn="ctr" fontAlgn="ctr"/>
                      <a:r>
                        <a:rPr altLang="zh-CN" lang="en-US" strike="noStrike" sz="1700" u="none">
                          <a:effectLst/>
                        </a:rPr>
                        <a:t>30</a:t>
                      </a:r>
                      <a:r>
                        <a:rPr altLang="en-US" lang="zh-CN" strike="noStrike" sz="1700" u="none">
                          <a:effectLst/>
                        </a:rPr>
                        <a:t>万</a:t>
                      </a:r>
                      <a:endParaRPr altLang="en-US" b="0" i="0" lang="zh-CN" strike="noStrike" sz="1700" u="none">
                        <a:solidFill>
                          <a:schemeClr val="tx1"/>
                        </a:solidFill>
                        <a:effectLst/>
                        <a:latin charset="-122" panose="020b0503020204020204" pitchFamily="34" typeface="微软雅黑"/>
                        <a:ea charset="-122" panose="020b0503020204020204" pitchFamily="34" typeface="微软雅黑"/>
                      </a:endParaRPr>
                    </a:p>
                  </a:txBody>
                  <a:tcPr anchor="ctr" marB="43524" marL="87049" marR="87049" marT="43524"/>
                </a:tc>
                <a:tc>
                  <a:txBody>
                    <a:bodyPr vert="horz" wrap="square"/>
                    <a:lstStyle/>
                    <a:p>
                      <a:pPr algn="ctr" fontAlgn="ctr"/>
                      <a:r>
                        <a:rPr altLang="en-US" lang="zh-CN" strike="noStrike" sz="1700" u="none">
                          <a:effectLst/>
                        </a:rPr>
                        <a:t>办公区装修</a:t>
                      </a:r>
                      <a:endParaRPr altLang="en-US" b="0" i="0" lang="zh-CN" strike="noStrike" sz="1700" u="none">
                        <a:solidFill>
                          <a:schemeClr val="tx1"/>
                        </a:solidFill>
                        <a:effectLst/>
                        <a:latin charset="-122" panose="020b0503020204020204" pitchFamily="34" typeface="微软雅黑"/>
                        <a:ea charset="-122" panose="020b0503020204020204" pitchFamily="34" typeface="微软雅黑"/>
                      </a:endParaRPr>
                    </a:p>
                  </a:txBody>
                  <a:tcPr anchor="ctr" marB="43524" marL="87049" marR="87049" marT="43524"/>
                </a:tc>
                <a:tc>
                  <a:txBody>
                    <a:bodyPr vert="horz" wrap="square"/>
                    <a:lstStyle/>
                    <a:p>
                      <a:pPr algn="ctr" fontAlgn="ctr"/>
                      <a:r>
                        <a:rPr altLang="zh-CN" lang="en-US" strike="noStrike" sz="1700" u="none">
                          <a:effectLst/>
                        </a:rPr>
                        <a:t>10</a:t>
                      </a:r>
                      <a:r>
                        <a:rPr altLang="en-US" lang="zh-CN" strike="noStrike" sz="1700" u="none">
                          <a:effectLst/>
                        </a:rPr>
                        <a:t>万</a:t>
                      </a:r>
                      <a:endParaRPr altLang="en-US" b="0" i="0" lang="zh-CN" strike="noStrike" sz="1700" u="none">
                        <a:solidFill>
                          <a:schemeClr val="tx1"/>
                        </a:solidFill>
                        <a:effectLst/>
                        <a:latin charset="-122" panose="020b0503020204020204" pitchFamily="34" typeface="微软雅黑"/>
                        <a:ea charset="-122" panose="020b0503020204020204" pitchFamily="34" typeface="微软雅黑"/>
                      </a:endParaRPr>
                    </a:p>
                  </a:txBody>
                  <a:tcPr anchor="ctr" marB="43524" marL="87049" marR="87049" marT="43524"/>
                </a:tc>
                <a:extLst>
                  <a:ext uri="{0D108BD9-81ED-4DB2-BD59-A6C34878D82A}">
                    <a16:rowId xmlns:a16="http://schemas.microsoft.com/office/drawing/2014/main" val="342244500"/>
                  </a:ext>
                </a:extLst>
              </a:tr>
              <a:tr h="594781">
                <a:tc>
                  <a:txBody>
                    <a:bodyPr vert="horz" wrap="square"/>
                    <a:lstStyle/>
                    <a:p>
                      <a:pPr algn="ctr" fontAlgn="ctr"/>
                      <a:r>
                        <a:rPr altLang="en-US" lang="zh-CN" strike="noStrike" sz="1700" u="none">
                          <a:effectLst/>
                        </a:rPr>
                        <a:t>美容精品区</a:t>
                      </a:r>
                      <a:endParaRPr altLang="en-US" b="0" i="0" lang="zh-CN" strike="noStrike" sz="1700" u="none">
                        <a:solidFill>
                          <a:schemeClr val="tx1"/>
                        </a:solidFill>
                        <a:effectLst/>
                        <a:latin charset="-122" panose="020b0503020204020204" pitchFamily="34" typeface="微软雅黑"/>
                        <a:ea charset="-122" panose="020b0503020204020204" pitchFamily="34" typeface="微软雅黑"/>
                      </a:endParaRPr>
                    </a:p>
                  </a:txBody>
                  <a:tcPr anchor="ctr" marB="43524" marL="87049" marR="87049" marT="43524"/>
                </a:tc>
                <a:tc>
                  <a:txBody>
                    <a:bodyPr vert="horz" wrap="square"/>
                    <a:lstStyle/>
                    <a:p>
                      <a:pPr algn="ctr" fontAlgn="ctr"/>
                      <a:r>
                        <a:rPr altLang="zh-CN" lang="en-US" strike="noStrike" sz="1700" u="none">
                          <a:effectLst/>
                        </a:rPr>
                        <a:t>15</a:t>
                      </a:r>
                      <a:r>
                        <a:rPr altLang="en-US" lang="zh-CN" strike="noStrike" sz="1700" u="none">
                          <a:effectLst/>
                        </a:rPr>
                        <a:t>万</a:t>
                      </a:r>
                      <a:endParaRPr altLang="en-US" b="0" i="0" lang="zh-CN" strike="noStrike" sz="1700" u="none">
                        <a:solidFill>
                          <a:schemeClr val="tx1"/>
                        </a:solidFill>
                        <a:effectLst/>
                        <a:latin charset="-122" panose="020b0503020204020204" pitchFamily="34" typeface="微软雅黑"/>
                        <a:ea charset="-122" panose="020b0503020204020204" pitchFamily="34" typeface="微软雅黑"/>
                      </a:endParaRPr>
                    </a:p>
                  </a:txBody>
                  <a:tcPr anchor="ctr" marB="43524" marL="87049" marR="87049" marT="43524"/>
                </a:tc>
                <a:tc>
                  <a:txBody>
                    <a:bodyPr vert="horz" wrap="square"/>
                    <a:lstStyle/>
                    <a:p>
                      <a:pPr algn="ctr" fontAlgn="ctr"/>
                      <a:r>
                        <a:rPr altLang="en-US" lang="zh-CN" strike="noStrike" sz="1700" u="none">
                          <a:effectLst/>
                        </a:rPr>
                        <a:t>广宣费</a:t>
                      </a:r>
                      <a:endParaRPr altLang="en-US" b="0" i="0" lang="zh-CN" strike="noStrike" sz="1700" u="none">
                        <a:solidFill>
                          <a:schemeClr val="tx1"/>
                        </a:solidFill>
                        <a:effectLst/>
                        <a:latin charset="-122" panose="020b0503020204020204" pitchFamily="34" typeface="微软雅黑"/>
                        <a:ea charset="-122" panose="020b0503020204020204" pitchFamily="34" typeface="微软雅黑"/>
                      </a:endParaRPr>
                    </a:p>
                  </a:txBody>
                  <a:tcPr anchor="ctr" marB="43524" marL="87049" marR="87049" marT="43524"/>
                </a:tc>
                <a:tc>
                  <a:txBody>
                    <a:bodyPr vert="horz" wrap="square"/>
                    <a:lstStyle/>
                    <a:p>
                      <a:pPr algn="ctr" fontAlgn="ctr"/>
                      <a:r>
                        <a:rPr altLang="zh-CN" lang="en-US" strike="noStrike" sz="1700" u="none">
                          <a:effectLst/>
                        </a:rPr>
                        <a:t>25</a:t>
                      </a:r>
                      <a:r>
                        <a:rPr altLang="en-US" lang="zh-CN" strike="noStrike" sz="1700" u="none">
                          <a:effectLst/>
                        </a:rPr>
                        <a:t>万</a:t>
                      </a:r>
                      <a:endParaRPr altLang="en-US" b="0" i="0" lang="zh-CN" strike="noStrike" sz="1700" u="none">
                        <a:solidFill>
                          <a:schemeClr val="tx1"/>
                        </a:solidFill>
                        <a:effectLst/>
                        <a:latin charset="-122" panose="020b0503020204020204" pitchFamily="34" typeface="微软雅黑"/>
                        <a:ea charset="-122" panose="020b0503020204020204" pitchFamily="34" typeface="微软雅黑"/>
                      </a:endParaRPr>
                    </a:p>
                  </a:txBody>
                  <a:tcPr anchor="ctr" marB="43524" marL="87049" marR="87049" marT="43524"/>
                </a:tc>
                <a:extLst>
                  <a:ext uri="{0D108BD9-81ED-4DB2-BD59-A6C34878D82A}">
                    <a16:rowId xmlns:a16="http://schemas.microsoft.com/office/drawing/2014/main" val="183649427"/>
                  </a:ext>
                </a:extLst>
              </a:tr>
              <a:tr h="594781">
                <a:tc>
                  <a:txBody>
                    <a:bodyPr vert="horz" wrap="square"/>
                    <a:lstStyle/>
                    <a:p>
                      <a:pPr algn="ctr" fontAlgn="ctr"/>
                      <a:r>
                        <a:rPr altLang="en-US" lang="zh-CN" strike="noStrike" sz="1700" u="none">
                          <a:effectLst/>
                        </a:rPr>
                        <a:t>厂房租金</a:t>
                      </a:r>
                      <a:endParaRPr altLang="en-US" b="0" i="0" lang="zh-CN" strike="noStrike" sz="1700" u="none">
                        <a:solidFill>
                          <a:schemeClr val="tx1"/>
                        </a:solidFill>
                        <a:effectLst/>
                        <a:latin charset="-122" panose="020b0503020204020204" pitchFamily="34" typeface="微软雅黑"/>
                        <a:ea charset="-122" panose="020b0503020204020204" pitchFamily="34" typeface="微软雅黑"/>
                      </a:endParaRPr>
                    </a:p>
                  </a:txBody>
                  <a:tcPr anchor="ctr" marB="43524" marL="87049" marR="87049" marT="43524"/>
                </a:tc>
                <a:tc>
                  <a:txBody>
                    <a:bodyPr vert="horz" wrap="square"/>
                    <a:lstStyle/>
                    <a:p>
                      <a:pPr algn="ctr" fontAlgn="ctr"/>
                      <a:r>
                        <a:rPr altLang="zh-CN" lang="en-US" strike="noStrike" sz="1700" u="none">
                          <a:effectLst/>
                        </a:rPr>
                        <a:t>80</a:t>
                      </a:r>
                      <a:r>
                        <a:rPr altLang="en-US" lang="zh-CN" strike="noStrike" sz="1700" u="none">
                          <a:effectLst/>
                        </a:rPr>
                        <a:t>万</a:t>
                      </a:r>
                      <a:endParaRPr altLang="en-US" b="0" i="0" lang="zh-CN" strike="noStrike" sz="1700" u="none">
                        <a:solidFill>
                          <a:schemeClr val="tx1"/>
                        </a:solidFill>
                        <a:effectLst/>
                        <a:latin charset="-122" panose="020b0503020204020204" pitchFamily="34" typeface="微软雅黑"/>
                        <a:ea charset="-122" panose="020b0503020204020204" pitchFamily="34" typeface="微软雅黑"/>
                      </a:endParaRPr>
                    </a:p>
                  </a:txBody>
                  <a:tcPr anchor="ctr" marB="43524" marL="87049" marR="87049" marT="43524"/>
                </a:tc>
                <a:tc>
                  <a:txBody>
                    <a:bodyPr vert="horz" wrap="square"/>
                    <a:lstStyle/>
                    <a:p>
                      <a:pPr algn="ctr" fontAlgn="ctr"/>
                      <a:r>
                        <a:rPr altLang="en-US" lang="zh-CN" strike="noStrike" sz="1700" u="none">
                          <a:effectLst/>
                        </a:rPr>
                        <a:t>其它</a:t>
                      </a:r>
                      <a:endParaRPr altLang="en-US" b="0" i="0" lang="zh-CN" strike="noStrike" sz="1700" u="none">
                        <a:solidFill>
                          <a:schemeClr val="tx1"/>
                        </a:solidFill>
                        <a:effectLst/>
                        <a:latin charset="-122" panose="020b0503020204020204" pitchFamily="34" typeface="微软雅黑"/>
                        <a:ea charset="-122" panose="020b0503020204020204" pitchFamily="34" typeface="微软雅黑"/>
                      </a:endParaRPr>
                    </a:p>
                  </a:txBody>
                  <a:tcPr anchor="ctr" marB="43524" marL="87049" marR="87049" marT="43524"/>
                </a:tc>
                <a:tc>
                  <a:txBody>
                    <a:bodyPr vert="horz" wrap="square"/>
                    <a:lstStyle/>
                    <a:p>
                      <a:pPr algn="ctr" fontAlgn="ctr"/>
                      <a:r>
                        <a:rPr altLang="zh-CN" lang="en-US" strike="noStrike" sz="1700" u="none">
                          <a:effectLst/>
                        </a:rPr>
                        <a:t>10</a:t>
                      </a:r>
                      <a:r>
                        <a:rPr altLang="en-US" lang="zh-CN" strike="noStrike" sz="1700" u="none">
                          <a:effectLst/>
                        </a:rPr>
                        <a:t>万</a:t>
                      </a:r>
                      <a:endParaRPr altLang="en-US" b="0" i="0" lang="zh-CN" strike="noStrike" sz="1700" u="none">
                        <a:solidFill>
                          <a:schemeClr val="tx1"/>
                        </a:solidFill>
                        <a:effectLst/>
                        <a:latin charset="-122" panose="020b0503020204020204" pitchFamily="34" typeface="微软雅黑"/>
                        <a:ea charset="-122" panose="020b0503020204020204" pitchFamily="34" typeface="微软雅黑"/>
                      </a:endParaRPr>
                    </a:p>
                  </a:txBody>
                  <a:tcPr anchor="ctr" marB="43524" marL="87049" marR="87049" marT="43524"/>
                </a:tc>
                <a:extLst>
                  <a:ext uri="{0D108BD9-81ED-4DB2-BD59-A6C34878D82A}">
                    <a16:rowId xmlns:a16="http://schemas.microsoft.com/office/drawing/2014/main" val="1693439052"/>
                  </a:ext>
                </a:extLst>
              </a:tr>
              <a:tr h="594781">
                <a:tc>
                  <a:txBody>
                    <a:bodyPr vert="horz" wrap="square"/>
                    <a:lstStyle/>
                    <a:p>
                      <a:pPr algn="ctr" fontAlgn="ctr"/>
                      <a:r>
                        <a:rPr altLang="en-US" lang="zh-CN" strike="noStrike" sz="1700" u="none">
                          <a:effectLst/>
                        </a:rPr>
                        <a:t>流动资金：</a:t>
                      </a:r>
                      <a:endParaRPr altLang="en-US" b="0" i="0" lang="zh-CN" strike="noStrike" sz="1700" u="none">
                        <a:solidFill>
                          <a:schemeClr val="tx1"/>
                        </a:solidFill>
                        <a:effectLst/>
                        <a:latin charset="-122" panose="020b0503020204020204" pitchFamily="34" typeface="微软雅黑"/>
                        <a:ea charset="-122" panose="020b0503020204020204" pitchFamily="34" typeface="微软雅黑"/>
                      </a:endParaRPr>
                    </a:p>
                  </a:txBody>
                  <a:tcPr anchor="ctr" marB="43524" marL="87049" marR="87049" marT="43524"/>
                </a:tc>
                <a:tc gridSpan="3">
                  <a:txBody>
                    <a:bodyPr vert="horz" wrap="square"/>
                    <a:lstStyle/>
                    <a:p>
                      <a:pPr algn="ctr" fontAlgn="ctr"/>
                      <a:r>
                        <a:rPr altLang="zh-CN" lang="en-US" strike="noStrike" sz="1700" u="none">
                          <a:effectLst/>
                        </a:rPr>
                        <a:t>70</a:t>
                      </a:r>
                      <a:r>
                        <a:rPr altLang="en-US" lang="zh-CN" strike="noStrike" sz="1700" u="none">
                          <a:effectLst/>
                        </a:rPr>
                        <a:t>万</a:t>
                      </a:r>
                      <a:endParaRPr altLang="en-US" b="0" i="0" lang="zh-CN" strike="noStrike" sz="1700" u="none">
                        <a:solidFill>
                          <a:schemeClr val="tx1"/>
                        </a:solidFill>
                        <a:effectLst/>
                        <a:latin charset="-122" panose="020b0503020204020204" pitchFamily="34" typeface="微软雅黑"/>
                        <a:ea charset="-122" panose="020b0503020204020204" pitchFamily="34" typeface="微软雅黑"/>
                      </a:endParaRPr>
                    </a:p>
                  </a:txBody>
                  <a:tcPr anchor="ctr" marB="43524" marL="87049" marR="87049" marT="43524"/>
                </a:tc>
                <a:tc hMerge="1">
                  <a:txBody>
                    <a:bodyPr vert="horz" wrap="square"/>
                    <a:lstStyle/>
                    <a:p>
                      <a:pPr algn="ctr" fontAlgn="ctr"/>
                      <a:endParaRPr altLang="en-US" b="0" i="0" lang="zh-CN" strike="noStrike" sz="2000" u="none">
                        <a:solidFill>
                          <a:schemeClr val="tx1"/>
                        </a:solidFill>
                        <a:effectLst/>
                        <a:latin charset="-122" panose="020b0503020204020204" pitchFamily="34" typeface="微软雅黑"/>
                        <a:ea charset="-122" panose="020b0503020204020204" pitchFamily="34" typeface="微软雅黑"/>
                      </a:endParaRPr>
                    </a:p>
                  </a:txBody>
                  <a:tcPr anchor="ctr" marB="45696" marL="91392" marR="91392" marT="45696">
                    <a:lnL algn="ctr" cap="flat" cmpd="sng" w="12700">
                      <a:solidFill>
                        <a:srgbClr val="00CCEE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00CCEE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00CCEE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00CCEE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C5EEF5"/>
                    </a:solidFill>
                  </a:tcPr>
                </a:tc>
                <a:tc hMerge="1">
                  <a:txBody>
                    <a:bodyPr vert="horz" wrap="square"/>
                    <a:lstStyle/>
                    <a:p>
                      <a:pPr algn="ctr" fontAlgn="ctr"/>
                      <a:endParaRPr altLang="en-US" b="0" i="0" lang="zh-CN" strike="noStrike" sz="2000" u="none">
                        <a:solidFill>
                          <a:schemeClr val="tx1"/>
                        </a:solidFill>
                        <a:effectLst/>
                        <a:latin charset="-122" panose="020b0503020204020204" pitchFamily="34" typeface="微软雅黑"/>
                        <a:ea charset="-122" panose="020b0503020204020204" pitchFamily="34" typeface="微软雅黑"/>
                      </a:endParaRPr>
                    </a:p>
                  </a:txBody>
                  <a:tcPr anchor="ctr" marB="45696" marL="91392" marR="91392" marT="45696">
                    <a:lnL algn="ctr" cap="flat" cmpd="sng" w="12700">
                      <a:solidFill>
                        <a:srgbClr val="00CCEE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00CCEE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00CCEE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00CCEE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C5EE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3382176"/>
                  </a:ext>
                </a:extLst>
              </a:tr>
              <a:tr h="594781">
                <a:tc>
                  <a:txBody>
                    <a:bodyPr vert="horz" wrap="square"/>
                    <a:lstStyle/>
                    <a:p>
                      <a:pPr algn="ctr" fontAlgn="ctr"/>
                      <a:r>
                        <a:rPr altLang="en-US" lang="zh-CN" strike="noStrike" sz="1700" u="none">
                          <a:effectLst>
                            <a:outerShdw algn="tl" blurRad="38100" dir="2700000" dist="38100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合计</a:t>
                      </a:r>
                      <a:endParaRPr altLang="en-US" b="1" i="0" lang="zh-CN" strike="noStrike" sz="1700" u="none">
                        <a:solidFill>
                          <a:schemeClr val="bg1"/>
                        </a:solidFill>
                        <a:effectLst>
                          <a:outerShdw algn="tl" blurRad="38100" dir="2700000" dist="38100">
                            <a:srgbClr val="000000">
                              <a:alpha val="43137"/>
                            </a:srgbClr>
                          </a:outerShdw>
                        </a:effectLst>
                        <a:latin charset="-122" panose="020b0503020204020204" pitchFamily="34" typeface="微软雅黑"/>
                        <a:ea charset="-122" panose="020b0503020204020204" pitchFamily="34" typeface="微软雅黑"/>
                      </a:endParaRPr>
                    </a:p>
                  </a:txBody>
                  <a:tcPr anchor="ctr" marB="43524" marL="87049" marR="87049" marT="43524"/>
                </a:tc>
                <a:tc gridSpan="3">
                  <a:txBody>
                    <a:bodyPr vert="horz" wrap="square"/>
                    <a:lstStyle/>
                    <a:p>
                      <a:pPr algn="ctr" fontAlgn="ctr"/>
                      <a:r>
                        <a:rPr altLang="zh-CN" lang="en-US" strike="noStrike" sz="1700" u="none">
                          <a:effectLst/>
                        </a:rPr>
                        <a:t>410</a:t>
                      </a:r>
                      <a:r>
                        <a:rPr altLang="en-US" lang="zh-CN" strike="noStrike" sz="1700" u="none">
                          <a:effectLst/>
                        </a:rPr>
                        <a:t>万</a:t>
                      </a:r>
                      <a:endParaRPr altLang="en-US" b="1" i="0" lang="zh-CN" strike="noStrike" sz="1700" u="none">
                        <a:solidFill>
                          <a:schemeClr val="bg1"/>
                        </a:solidFill>
                        <a:effectLst/>
                        <a:latin charset="-122" panose="020b0503020204020204" pitchFamily="34" typeface="微软雅黑"/>
                        <a:ea charset="-122" panose="020b0503020204020204" pitchFamily="34" typeface="微软雅黑"/>
                      </a:endParaRPr>
                    </a:p>
                  </a:txBody>
                  <a:tcPr anchor="ctr" marB="43547" marL="87095" marR="87095" marT="43547"/>
                </a:tc>
                <a:tc hMerge="1">
                  <a:txBody>
                    <a:bodyPr vert="horz" wrap="square"/>
                    <a:lstStyle/>
                    <a:p>
                      <a:endParaRPr lang="zh-CN"/>
                    </a:p>
                  </a:txBody>
                  <a:tcPr>
                    <a:lnL algn="ctr" cap="flat" cmpd="sng" w="12700">
                      <a:solidFill>
                        <a:srgbClr val="00CCEE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00CCEE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00CCEE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00CCEE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9CB0B4">
                        <a:alpha val="20000"/>
                      </a:srgbClr>
                    </a:solidFill>
                  </a:tcPr>
                </a:tc>
                <a:tc hMerge="1">
                  <a:txBody>
                    <a:bodyPr vert="horz" wrap="square"/>
                    <a:lstStyle/>
                    <a:p>
                      <a:endParaRPr lang="zh-CN"/>
                    </a:p>
                  </a:txBody>
                  <a:tcPr>
                    <a:lnL algn="ctr" cap="flat" cmpd="sng" w="12700">
                      <a:solidFill>
                        <a:srgbClr val="00CCEE"/>
                      </a:solidFill>
                      <a:prstDash val="solid"/>
                      <a:round/>
                      <a:headEnd len="med" type="none" w="med"/>
                      <a:tailEnd len="med" type="none" w="med"/>
                    </a:lnL>
                    <a:lnR algn="ctr" cap="flat" cmpd="sng" w="12700">
                      <a:solidFill>
                        <a:srgbClr val="00CCEE"/>
                      </a:solidFill>
                      <a:prstDash val="solid"/>
                      <a:round/>
                      <a:headEnd len="med" type="none" w="med"/>
                      <a:tailEnd len="med" type="none" w="med"/>
                    </a:lnR>
                    <a:lnT algn="ctr" cap="flat" cmpd="sng" w="12700">
                      <a:solidFill>
                        <a:srgbClr val="00CCEE"/>
                      </a:solidFill>
                      <a:prstDash val="solid"/>
                      <a:round/>
                      <a:headEnd len="med" type="none" w="med"/>
                      <a:tailEnd len="med" type="none" w="med"/>
                    </a:lnT>
                    <a:lnB algn="ctr" cap="flat" cmpd="sng" w="12700">
                      <a:solidFill>
                        <a:srgbClr val="00CCEE"/>
                      </a:solidFill>
                      <a:prstDash val="solid"/>
                      <a:round/>
                      <a:headEnd len="med" type="none" w="med"/>
                      <a:tailEnd len="med" type="none" w="med"/>
                    </a:lnB>
                    <a:solidFill>
                      <a:srgbClr val="9CB0B4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93259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val="2850822115"/>
      </p:ext>
    </p:extLst>
  </p:cSld>
  <p:clrMapOvr>
    <a:masterClrMapping/>
  </p:clrMapOvr>
  <mc:AlternateContent>
    <mc:Choice Requires="p15">
      <p:transition p14:dur="1250" spd="slow">
        <p15:prstTrans prst="pageCurlDouble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1250" id="7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fill="hold" grpId="0" id="9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fill="hold" grpId="0" id="13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5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fill="hold" id="17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9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2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1" nodeType="afterGroup">
                            <p:stCondLst>
                              <p:cond delay="2750"/>
                            </p:stCondLst>
                            <p:childTnLst>
                              <p:par>
                                <p:cTn decel="100000" fill="hold" id="22" nodeType="afterEffect" presetClass="entr" presetID="5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24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5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26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23"/>
      <p:bldP grpId="0" spid="46"/>
    </p:bldLst>
  </p:timing>
</p:sld>
</file>

<file path=ppt/slides/slide2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" name="图片 3">
            <a:extLst>
              <a:ext uri="{FF2B5EF4-FFF2-40B4-BE49-F238E27FC236}">
                <a16:creationId xmlns:a16="http://schemas.microsoft.com/office/drawing/2014/main" id="{4545839B-9856-4F74-B933-EC27071B31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val="0"/>
              </a:ext>
            </a:extLst>
          </a:blip>
          <a:srcRect l="42022"/>
          <a:stretch>
            <a:fillRect/>
          </a:stretch>
        </p:blipFill>
        <p:spPr>
          <a:xfrm rot="16200000">
            <a:off x="5708678" y="203221"/>
            <a:ext cx="6857998" cy="6451553"/>
          </a:xfrm>
          <a:prstGeom prst="flowChartManualInput">
            <a:avLst/>
          </a:prstGeom>
        </p:spPr>
      </p:pic>
      <p:sp>
        <p:nvSpPr>
          <p:cNvPr id="5" name="Freeform 9">
            <a:extLst>
              <a:ext uri="{FF2B5EF4-FFF2-40B4-BE49-F238E27FC236}">
                <a16:creationId xmlns:a16="http://schemas.microsoft.com/office/drawing/2014/main" id="{5E60B2EE-D60A-410F-BA00-88FF00BF68EA}"/>
              </a:ext>
            </a:extLst>
          </p:cNvPr>
          <p:cNvSpPr/>
          <p:nvPr/>
        </p:nvSpPr>
        <p:spPr bwMode="auto">
          <a:xfrm>
            <a:off x="5093144" y="-60437"/>
            <a:ext cx="1606513" cy="6971546"/>
          </a:xfrm>
          <a:custGeom>
            <a:gdLst>
              <a:gd fmla="*/ 907 w 907" name="T0"/>
              <a:gd fmla="*/ 1869 h 1869" name="T1"/>
              <a:gd fmla="*/ 101 w 907" name="T2"/>
              <a:gd fmla="*/ 0 h 1869" name="T3"/>
              <a:gd fmla="*/ 0 w 907" name="T4"/>
              <a:gd fmla="*/ 0 h 1869" name="T5"/>
              <a:gd fmla="*/ 806 w 907" name="T6"/>
              <a:gd fmla="*/ 1869 h 1869" name="T7"/>
              <a:gd fmla="*/ 907 w 907" name="T8"/>
              <a:gd fmla="*/ 1869 h 1869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1869" w="906">
                <a:moveTo>
                  <a:pt x="907" y="1869"/>
                </a:moveTo>
                <a:lnTo>
                  <a:pt x="101" y="0"/>
                </a:lnTo>
                <a:lnTo>
                  <a:pt x="0" y="0"/>
                </a:lnTo>
                <a:lnTo>
                  <a:pt x="806" y="1869"/>
                </a:lnTo>
                <a:lnTo>
                  <a:pt x="907" y="1869"/>
                </a:lnTo>
                <a:close/>
              </a:path>
            </a:pathLst>
          </a:custGeom>
          <a:solidFill>
            <a:srgbClr val="FF5A49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6" name="Freeform 10">
            <a:extLst>
              <a:ext uri="{FF2B5EF4-FFF2-40B4-BE49-F238E27FC236}">
                <a16:creationId xmlns:a16="http://schemas.microsoft.com/office/drawing/2014/main" id="{BF39D0AD-28EB-486A-8BC0-C7122630E926}"/>
              </a:ext>
            </a:extLst>
          </p:cNvPr>
          <p:cNvSpPr/>
          <p:nvPr/>
        </p:nvSpPr>
        <p:spPr bwMode="auto">
          <a:xfrm rot="740653">
            <a:off x="5288707" y="-83922"/>
            <a:ext cx="1795463" cy="2770188"/>
          </a:xfrm>
          <a:custGeom>
            <a:gdLst>
              <a:gd fmla="*/ 1131 w 1131" name="T0"/>
              <a:gd fmla="*/ 1745 h 1745" name="T1"/>
              <a:gd fmla="*/ 377 w 1131" name="T2"/>
              <a:gd fmla="*/ 0 h 1745" name="T3"/>
              <a:gd fmla="*/ 0 w 1131" name="T4"/>
              <a:gd fmla="*/ 0 h 1745" name="T5"/>
              <a:gd fmla="*/ 754 w 1131" name="T6"/>
              <a:gd fmla="*/ 1745 h 1745" name="T7"/>
              <a:gd fmla="*/ 1131 w 1131" name="T8"/>
              <a:gd fmla="*/ 1745 h 1745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1745" w="1131">
                <a:moveTo>
                  <a:pt x="1131" y="1745"/>
                </a:moveTo>
                <a:lnTo>
                  <a:pt x="377" y="0"/>
                </a:lnTo>
                <a:lnTo>
                  <a:pt x="0" y="0"/>
                </a:lnTo>
                <a:lnTo>
                  <a:pt x="754" y="1745"/>
                </a:lnTo>
                <a:lnTo>
                  <a:pt x="1131" y="1745"/>
                </a:lnTo>
                <a:close/>
              </a:path>
            </a:pathLst>
          </a:custGeom>
          <a:solidFill>
            <a:srgbClr val="59707A"/>
          </a:solidFill>
          <a:ln>
            <a:noFill/>
          </a:ln>
          <a:effectLst>
            <a:outerShdw algn="tl" blurRad="50800" dir="2700000" dist="38100" rotWithShape="0">
              <a:prstClr val="black">
                <a:alpha val="25000"/>
              </a:prstClr>
            </a:outerShdw>
          </a:effec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7" name="Freeform 11">
            <a:extLst>
              <a:ext uri="{FF2B5EF4-FFF2-40B4-BE49-F238E27FC236}">
                <a16:creationId xmlns:a16="http://schemas.microsoft.com/office/drawing/2014/main" id="{A99BC5BB-1A02-4351-BB1A-CA974E0CF4DC}"/>
              </a:ext>
            </a:extLst>
          </p:cNvPr>
          <p:cNvSpPr/>
          <p:nvPr/>
        </p:nvSpPr>
        <p:spPr bwMode="auto">
          <a:xfrm rot="774335">
            <a:off x="6024329" y="4537402"/>
            <a:ext cx="2139129" cy="2327275"/>
          </a:xfrm>
          <a:custGeom>
            <a:gdLst>
              <a:gd fmla="*/ 1263 w 1263" name="T0"/>
              <a:gd fmla="*/ 1466 h 1466" name="T1"/>
              <a:gd fmla="*/ 631 w 1263" name="T2"/>
              <a:gd fmla="*/ 0 h 1466" name="T3"/>
              <a:gd fmla="*/ 0 w 1263" name="T4"/>
              <a:gd fmla="*/ 0 h 1466" name="T5"/>
              <a:gd fmla="*/ 631 w 1263" name="T6"/>
              <a:gd fmla="*/ 1466 h 1466" name="T7"/>
              <a:gd fmla="*/ 1263 w 1263" name="T8"/>
              <a:gd fmla="*/ 1466 h 1466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1466" w="1263">
                <a:moveTo>
                  <a:pt x="1263" y="1466"/>
                </a:moveTo>
                <a:lnTo>
                  <a:pt x="631" y="0"/>
                </a:lnTo>
                <a:lnTo>
                  <a:pt x="0" y="0"/>
                </a:lnTo>
                <a:lnTo>
                  <a:pt x="631" y="1466"/>
                </a:lnTo>
                <a:lnTo>
                  <a:pt x="1263" y="1466"/>
                </a:lnTo>
                <a:close/>
              </a:path>
            </a:pathLst>
          </a:custGeom>
          <a:solidFill>
            <a:srgbClr val="3F5057"/>
          </a:solidFill>
          <a:ln>
            <a:noFill/>
          </a:ln>
          <a:effectLst>
            <a:outerShdw algn="tl" blurRad="50800" dir="2700000" dist="38100" rotWithShape="0">
              <a:prstClr val="black">
                <a:alpha val="25000"/>
              </a:prstClr>
            </a:outerShdw>
          </a:effec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8" name="Freeform 13">
            <a:extLst>
              <a:ext uri="{FF2B5EF4-FFF2-40B4-BE49-F238E27FC236}">
                <a16:creationId xmlns:a16="http://schemas.microsoft.com/office/drawing/2014/main" id="{61E2187E-39F4-4FF1-9920-838EF8870278}"/>
              </a:ext>
            </a:extLst>
          </p:cNvPr>
          <p:cNvSpPr/>
          <p:nvPr/>
        </p:nvSpPr>
        <p:spPr bwMode="auto">
          <a:xfrm>
            <a:off x="36222" y="5226954"/>
            <a:ext cx="649578" cy="1364346"/>
          </a:xfrm>
          <a:custGeom>
            <a:gdLst>
              <a:gd fmla="*/ 391 w 391" name="T0"/>
              <a:gd fmla="*/ 808 h 808" name="T1"/>
              <a:gd fmla="*/ 44 w 391" name="T2"/>
              <a:gd fmla="*/ 0 h 808" name="T3"/>
              <a:gd fmla="*/ 0 w 391" name="T4"/>
              <a:gd fmla="*/ 0 h 808" name="T5"/>
              <a:gd fmla="*/ 348 w 391" name="T6"/>
              <a:gd fmla="*/ 808 h 808" name="T7"/>
              <a:gd fmla="*/ 391 w 391" name="T8"/>
              <a:gd fmla="*/ 808 h 808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807" w="391">
                <a:moveTo>
                  <a:pt x="391" y="808"/>
                </a:moveTo>
                <a:lnTo>
                  <a:pt x="44" y="0"/>
                </a:lnTo>
                <a:lnTo>
                  <a:pt x="0" y="0"/>
                </a:lnTo>
                <a:lnTo>
                  <a:pt x="348" y="808"/>
                </a:lnTo>
                <a:lnTo>
                  <a:pt x="391" y="808"/>
                </a:lnTo>
                <a:close/>
              </a:path>
            </a:pathLst>
          </a:custGeom>
          <a:solidFill>
            <a:srgbClr val="FF5A49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9" name="Freeform 14">
            <a:extLst>
              <a:ext uri="{FF2B5EF4-FFF2-40B4-BE49-F238E27FC236}">
                <a16:creationId xmlns:a16="http://schemas.microsoft.com/office/drawing/2014/main" id="{FBEE32BC-4F82-412E-ACE2-9C1E3B315274}"/>
              </a:ext>
            </a:extLst>
          </p:cNvPr>
          <p:cNvSpPr/>
          <p:nvPr/>
        </p:nvSpPr>
        <p:spPr bwMode="auto">
          <a:xfrm>
            <a:off x="-20928" y="4561792"/>
            <a:ext cx="774700" cy="1196975"/>
          </a:xfrm>
          <a:custGeom>
            <a:gdLst>
              <a:gd fmla="*/ 488 w 488" name="T0"/>
              <a:gd fmla="*/ 754 h 754" name="T1"/>
              <a:gd fmla="*/ 163 w 488" name="T2"/>
              <a:gd fmla="*/ 0 h 754" name="T3"/>
              <a:gd fmla="*/ 0 w 488" name="T4"/>
              <a:gd fmla="*/ 0 h 754" name="T5"/>
              <a:gd fmla="*/ 325 w 488" name="T6"/>
              <a:gd fmla="*/ 754 h 754" name="T7"/>
              <a:gd fmla="*/ 488 w 488" name="T8"/>
              <a:gd fmla="*/ 754 h 754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754" w="488">
                <a:moveTo>
                  <a:pt x="488" y="754"/>
                </a:moveTo>
                <a:lnTo>
                  <a:pt x="163" y="0"/>
                </a:lnTo>
                <a:lnTo>
                  <a:pt x="0" y="0"/>
                </a:lnTo>
                <a:lnTo>
                  <a:pt x="325" y="754"/>
                </a:lnTo>
                <a:lnTo>
                  <a:pt x="488" y="754"/>
                </a:lnTo>
                <a:close/>
              </a:path>
            </a:pathLst>
          </a:custGeom>
          <a:solidFill>
            <a:srgbClr val="59707A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0" name="Freeform 15">
            <a:extLst>
              <a:ext uri="{FF2B5EF4-FFF2-40B4-BE49-F238E27FC236}">
                <a16:creationId xmlns:a16="http://schemas.microsoft.com/office/drawing/2014/main" id="{645857B8-FB10-4191-A21D-754F8F6CD000}"/>
              </a:ext>
            </a:extLst>
          </p:cNvPr>
          <p:cNvSpPr/>
          <p:nvPr/>
        </p:nvSpPr>
        <p:spPr bwMode="auto">
          <a:xfrm>
            <a:off x="461672" y="5858779"/>
            <a:ext cx="865188" cy="1003300"/>
          </a:xfrm>
          <a:custGeom>
            <a:gdLst>
              <a:gd fmla="*/ 545 w 545" name="T0"/>
              <a:gd fmla="*/ 632 h 632" name="T1"/>
              <a:gd fmla="*/ 271 w 545" name="T2"/>
              <a:gd fmla="*/ 0 h 632" name="T3"/>
              <a:gd fmla="*/ 0 w 545" name="T4"/>
              <a:gd fmla="*/ 0 h 632" name="T5"/>
              <a:gd fmla="*/ 271 w 545" name="T6"/>
              <a:gd fmla="*/ 632 h 632" name="T7"/>
              <a:gd fmla="*/ 545 w 545" name="T8"/>
              <a:gd fmla="*/ 632 h 632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632" w="545">
                <a:moveTo>
                  <a:pt x="545" y="632"/>
                </a:moveTo>
                <a:lnTo>
                  <a:pt x="271" y="0"/>
                </a:lnTo>
                <a:lnTo>
                  <a:pt x="0" y="0"/>
                </a:lnTo>
                <a:lnTo>
                  <a:pt x="271" y="632"/>
                </a:lnTo>
                <a:lnTo>
                  <a:pt x="545" y="632"/>
                </a:lnTo>
                <a:close/>
              </a:path>
            </a:pathLst>
          </a:custGeom>
          <a:solidFill>
            <a:srgbClr val="3F5057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1" name="Freeform 16">
            <a:extLst>
              <a:ext uri="{FF2B5EF4-FFF2-40B4-BE49-F238E27FC236}">
                <a16:creationId xmlns:a16="http://schemas.microsoft.com/office/drawing/2014/main" id="{073ACDB7-F5EA-45C1-A76F-4DDD96634150}"/>
              </a:ext>
            </a:extLst>
          </p:cNvPr>
          <p:cNvSpPr/>
          <p:nvPr/>
        </p:nvSpPr>
        <p:spPr bwMode="auto">
          <a:xfrm>
            <a:off x="-160087" y="5868304"/>
            <a:ext cx="762000" cy="1004888"/>
          </a:xfrm>
          <a:custGeom>
            <a:gdLst>
              <a:gd fmla="*/ 480 w 480" name="T0"/>
              <a:gd fmla="*/ 633 h 633" name="T1"/>
              <a:gd fmla="*/ 209 w 480" name="T2"/>
              <a:gd fmla="*/ 0 h 633" name="T3"/>
              <a:gd fmla="*/ 0 w 480" name="T4"/>
              <a:gd fmla="*/ 0 h 633" name="T5"/>
              <a:gd fmla="*/ 271 w 480" name="T6"/>
              <a:gd fmla="*/ 633 h 633" name="T7"/>
              <a:gd fmla="*/ 480 w 480" name="T8"/>
              <a:gd fmla="*/ 633 h 633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633" w="480">
                <a:moveTo>
                  <a:pt x="480" y="633"/>
                </a:moveTo>
                <a:lnTo>
                  <a:pt x="209" y="0"/>
                </a:lnTo>
                <a:lnTo>
                  <a:pt x="0" y="0"/>
                </a:lnTo>
                <a:lnTo>
                  <a:pt x="271" y="633"/>
                </a:lnTo>
                <a:lnTo>
                  <a:pt x="480" y="633"/>
                </a:lnTo>
                <a:close/>
              </a:path>
            </a:pathLst>
          </a:custGeom>
          <a:solidFill>
            <a:srgbClr val="59707A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2" name="Freeform 23">
            <a:extLst>
              <a:ext uri="{FF2B5EF4-FFF2-40B4-BE49-F238E27FC236}">
                <a16:creationId xmlns:a16="http://schemas.microsoft.com/office/drawing/2014/main" id="{D109BF22-882F-4EC4-B001-B0D2ACB49009}"/>
              </a:ext>
            </a:extLst>
          </p:cNvPr>
          <p:cNvSpPr/>
          <p:nvPr/>
        </p:nvSpPr>
        <p:spPr bwMode="auto">
          <a:xfrm rot="769353">
            <a:off x="5157233" y="5306997"/>
            <a:ext cx="1405551" cy="1721099"/>
          </a:xfrm>
          <a:custGeom>
            <a:gdLst>
              <a:gd fmla="*/ 1117 w 1117" name="T0"/>
              <a:gd fmla="*/ 1466 h 1466" name="T1"/>
              <a:gd fmla="*/ 485 w 1117" name="T2"/>
              <a:gd fmla="*/ 0 h 1466" name="T3"/>
              <a:gd fmla="*/ 0 w 1117" name="T4"/>
              <a:gd fmla="*/ 0 h 1466" name="T5"/>
              <a:gd fmla="*/ 632 w 1117" name="T6"/>
              <a:gd fmla="*/ 1466 h 1466" name="T7"/>
              <a:gd fmla="*/ 1117 w 1117" name="T8"/>
              <a:gd fmla="*/ 1466 h 1466" name="T9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b="b" l="0" r="r" t="0"/>
            <a:pathLst>
              <a:path h="1466" w="1117">
                <a:moveTo>
                  <a:pt x="1117" y="1466"/>
                </a:moveTo>
                <a:lnTo>
                  <a:pt x="485" y="0"/>
                </a:lnTo>
                <a:lnTo>
                  <a:pt x="0" y="0"/>
                </a:lnTo>
                <a:lnTo>
                  <a:pt x="632" y="1466"/>
                </a:lnTo>
                <a:lnTo>
                  <a:pt x="1117" y="1466"/>
                </a:lnTo>
                <a:close/>
              </a:path>
            </a:pathLst>
          </a:custGeom>
          <a:solidFill>
            <a:srgbClr val="59707A"/>
          </a:solidFill>
          <a:ln>
            <a:noFill/>
          </a:ln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endParaRPr altLang="en-US" lang="zh-CN"/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88161F9D-A831-4CAD-9FAE-45AFF9004143}"/>
              </a:ext>
            </a:extLst>
          </p:cNvPr>
          <p:cNvSpPr txBox="1"/>
          <p:nvPr/>
        </p:nvSpPr>
        <p:spPr>
          <a:xfrm>
            <a:off x="601913" y="1485461"/>
            <a:ext cx="4187374" cy="10972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dist"/>
            <a:r>
              <a:rPr altLang="en-US" b="1" lang="zh-CN" sz="6600">
                <a:solidFill>
                  <a:srgbClr val="59707A"/>
                </a:solidFill>
                <a:latin charset="-122" panose="02020900000000000000" pitchFamily="18" typeface="思源宋体 Heavy"/>
                <a:ea charset="-122" panose="02020900000000000000" pitchFamily="18" typeface="思源宋体 Heavy"/>
              </a:rPr>
              <a:t>谢谢欣赏</a:t>
            </a: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0E95D5E2-AE16-4A86-8F6B-04376EEC26AE}"/>
              </a:ext>
            </a:extLst>
          </p:cNvPr>
          <p:cNvSpPr txBox="1"/>
          <p:nvPr/>
        </p:nvSpPr>
        <p:spPr>
          <a:xfrm>
            <a:off x="634106" y="2648225"/>
            <a:ext cx="4187374" cy="4572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2400">
                <a:solidFill>
                  <a:srgbClr val="59707A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输入内容输入内容</a:t>
            </a:r>
          </a:p>
        </p:txBody>
      </p:sp>
      <p:cxnSp>
        <p:nvCxnSpPr>
          <p:cNvPr id="15" name="直接连接符 14">
            <a:extLst>
              <a:ext uri="{FF2B5EF4-FFF2-40B4-BE49-F238E27FC236}">
                <a16:creationId xmlns:a16="http://schemas.microsoft.com/office/drawing/2014/main" id="{31552AED-E5ED-4D31-B757-B916F9D4CF98}"/>
              </a:ext>
            </a:extLst>
          </p:cNvPr>
          <p:cNvCxnSpPr/>
          <p:nvPr/>
        </p:nvCxnSpPr>
        <p:spPr>
          <a:xfrm>
            <a:off x="779966" y="3200400"/>
            <a:ext cx="2344234" cy="0"/>
          </a:xfrm>
          <a:prstGeom prst="line">
            <a:avLst/>
          </a:prstGeom>
          <a:ln>
            <a:solidFill>
              <a:srgbClr val="59707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本框 15">
            <a:extLst>
              <a:ext uri="{FF2B5EF4-FFF2-40B4-BE49-F238E27FC236}">
                <a16:creationId xmlns:a16="http://schemas.microsoft.com/office/drawing/2014/main" id="{CD6E7B29-0ED3-4FD0-9655-A5954EA93A53}"/>
              </a:ext>
            </a:extLst>
          </p:cNvPr>
          <p:cNvSpPr txBox="1"/>
          <p:nvPr/>
        </p:nvSpPr>
        <p:spPr>
          <a:xfrm>
            <a:off x="691381" y="3342498"/>
            <a:ext cx="4187374" cy="3352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1600">
                <a:solidFill>
                  <a:srgbClr val="59707A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输入内容输入内容输入内容输入内容输入内</a:t>
            </a: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3AA71262-035F-4713-98FB-A10F098347E5}"/>
              </a:ext>
            </a:extLst>
          </p:cNvPr>
          <p:cNvSpPr txBox="1"/>
          <p:nvPr/>
        </p:nvSpPr>
        <p:spPr>
          <a:xfrm>
            <a:off x="653156" y="4186837"/>
            <a:ext cx="4187374" cy="33528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en-US" lang="zh-CN" sz="1600">
                <a:solidFill>
                  <a:srgbClr val="59707A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汇报人：优页PPT     汇报时间：202X.X.X</a:t>
            </a:r>
          </a:p>
        </p:txBody>
      </p:sp>
    </p:spTree>
    <p:extLst>
      <p:ext uri="{BB962C8B-B14F-4D97-AF65-F5344CB8AC3E}">
        <p14:creationId val="4156697931"/>
      </p:ext>
    </p:extLst>
  </p:cSld>
  <p:clrMapOvr>
    <a:masterClrMapping/>
  </p:clrMapOvr>
  <mc:AlternateContent>
    <mc:Choice Requires="p15">
      <p:transition p14:dur="1250" spd="slow">
        <p15:prstTrans prst="peelOff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 fill="hold" id="7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 fill="hold" id="8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" nodeType="afterGroup">
                            <p:stCondLst>
                              <p:cond delay="750"/>
                            </p:stCondLst>
                            <p:childTnLst>
                              <p:par>
                                <p:cTn fill="hold" grpId="0" id="10" nodeType="afterEffect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750" id="12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3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750" id="15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fill="hold" grpId="0" id="17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750" id="19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fill="hold" grpId="0" id="21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 id="23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750" fill="hold" id="24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25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6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fill="hold" grpId="0" id="27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 fill="hold" id="29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 fill="hold" id="3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1" nodeType="afterGroup">
                            <p:stCondLst>
                              <p:cond delay="3750"/>
                            </p:stCondLst>
                            <p:childTnLst>
                              <p:par>
                                <p:cTn fill="hold" grpId="0" id="32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 fill="hold" id="34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 fill="hold" id="35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6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37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 fill="hold" id="39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 fill="hold" id="4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1" nodeType="afterGroup">
                            <p:stCondLst>
                              <p:cond delay="5250"/>
                            </p:stCondLst>
                            <p:childTnLst>
                              <p:par>
                                <p:cTn fill="hold" grpId="0" id="42" nodeType="after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 fill="hold" id="44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 fill="hold" id="45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6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grpId="0" id="47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750" id="49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0" nodeType="afterGroup">
                            <p:stCondLst>
                              <p:cond delay="6750"/>
                            </p:stCondLst>
                            <p:childTnLst>
                              <p:par>
                                <p:cTn fill="hold" grpId="0" id="51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 id="53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750" fill="hold" id="54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55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6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fill="hold" id="57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750" id="59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0" nodeType="afterGroup">
                            <p:stCondLst>
                              <p:cond delay="8250"/>
                            </p:stCondLst>
                            <p:childTnLst>
                              <p:par>
                                <p:cTn fill="hold" grpId="0" id="61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750" id="63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750" fill="hold" id="64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65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6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fill="hold" grpId="0" id="67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 fill="hold" id="69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750" fill="hold" id="70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5"/>
      <p:bldP grpId="0" spid="6"/>
      <p:bldP grpId="0" spid="7"/>
      <p:bldP grpId="0" spid="8"/>
      <p:bldP grpId="0" spid="9"/>
      <p:bldP grpId="0" spid="10"/>
      <p:bldP grpId="0" spid="11"/>
      <p:bldP grpId="0" spid="12"/>
      <p:bldP grpId="0" spid="13"/>
      <p:bldP grpId="0" spid="14"/>
      <p:bldP grpId="0" spid="16"/>
      <p:bldP grpId="0" spid="17"/>
    </p:bldLst>
  </p:timing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8" name="椭圆 77">
            <a:extLst>
              <a:ext uri="{FF2B5EF4-FFF2-40B4-BE49-F238E27FC236}">
                <a16:creationId xmlns:a16="http://schemas.microsoft.com/office/drawing/2014/main" id="{48F17172-B2F0-4BD7-B9C7-4C33CBED1D65}"/>
              </a:ext>
            </a:extLst>
          </p:cNvPr>
          <p:cNvSpPr/>
          <p:nvPr/>
        </p:nvSpPr>
        <p:spPr>
          <a:xfrm>
            <a:off x="1276062" y="5666081"/>
            <a:ext cx="436191" cy="484172"/>
          </a:xfrm>
          <a:prstGeom prst="ellipse">
            <a:avLst/>
          </a:prstGeom>
          <a:solidFill>
            <a:srgbClr val="5B72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9" name="椭圆 78">
            <a:extLst>
              <a:ext uri="{FF2B5EF4-FFF2-40B4-BE49-F238E27FC236}">
                <a16:creationId xmlns:a16="http://schemas.microsoft.com/office/drawing/2014/main" id="{B8C66722-43B0-4857-BF88-93F597695007}"/>
              </a:ext>
            </a:extLst>
          </p:cNvPr>
          <p:cNvSpPr/>
          <p:nvPr/>
        </p:nvSpPr>
        <p:spPr>
          <a:xfrm>
            <a:off x="10975254" y="-240722"/>
            <a:ext cx="1497960" cy="1497960"/>
          </a:xfrm>
          <a:prstGeom prst="ellipse">
            <a:avLst/>
          </a:prstGeom>
          <a:solidFill>
            <a:srgbClr val="5B72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1" name="椭圆 80">
            <a:extLst>
              <a:ext uri="{FF2B5EF4-FFF2-40B4-BE49-F238E27FC236}">
                <a16:creationId xmlns:a16="http://schemas.microsoft.com/office/drawing/2014/main" id="{EFA7DA3A-3E8D-485D-8856-10FB3F0DB989}"/>
              </a:ext>
            </a:extLst>
          </p:cNvPr>
          <p:cNvSpPr/>
          <p:nvPr/>
        </p:nvSpPr>
        <p:spPr>
          <a:xfrm>
            <a:off x="9241681" y="604904"/>
            <a:ext cx="575692" cy="575692"/>
          </a:xfrm>
          <a:prstGeom prst="ellipse">
            <a:avLst/>
          </a:prstGeom>
          <a:solidFill>
            <a:srgbClr val="5B72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2" name="椭圆 81">
            <a:extLst>
              <a:ext uri="{FF2B5EF4-FFF2-40B4-BE49-F238E27FC236}">
                <a16:creationId xmlns:a16="http://schemas.microsoft.com/office/drawing/2014/main" id="{AA592BF3-2FDF-4B12-92F0-BDE52C21D88C}"/>
              </a:ext>
            </a:extLst>
          </p:cNvPr>
          <p:cNvSpPr/>
          <p:nvPr/>
        </p:nvSpPr>
        <p:spPr>
          <a:xfrm>
            <a:off x="10601129" y="1966038"/>
            <a:ext cx="256854" cy="256854"/>
          </a:xfrm>
          <a:prstGeom prst="ellipse">
            <a:avLst/>
          </a:prstGeom>
          <a:solidFill>
            <a:srgbClr val="F35E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83" name="组合 82">
            <a:extLst>
              <a:ext uri="{FF2B5EF4-FFF2-40B4-BE49-F238E27FC236}">
                <a16:creationId xmlns:a16="http://schemas.microsoft.com/office/drawing/2014/main" id="{326206D5-064C-4FAD-B351-F7F1AB687A0D}"/>
              </a:ext>
            </a:extLst>
          </p:cNvPr>
          <p:cNvGrpSpPr/>
          <p:nvPr/>
        </p:nvGrpSpPr>
        <p:grpSpPr>
          <a:xfrm>
            <a:off x="4577061" y="784155"/>
            <a:ext cx="3037878" cy="2644845"/>
            <a:chOff x="-966075" y="2611829"/>
            <a:chExt cx="2049594" cy="2049594"/>
          </a:xfrm>
        </p:grpSpPr>
        <p:sp>
          <p:nvSpPr>
            <p:cNvPr id="84" name="椭圆 83">
              <a:extLst>
                <a:ext uri="{FF2B5EF4-FFF2-40B4-BE49-F238E27FC236}">
                  <a16:creationId xmlns:a16="http://schemas.microsoft.com/office/drawing/2014/main" id="{EF2541D1-F012-416E-A3F2-EA82486ECC54}"/>
                </a:ext>
              </a:extLst>
            </p:cNvPr>
            <p:cNvSpPr/>
            <p:nvPr/>
          </p:nvSpPr>
          <p:spPr>
            <a:xfrm>
              <a:off x="-843094" y="2734810"/>
              <a:ext cx="1803633" cy="1803633"/>
            </a:xfrm>
            <a:prstGeom prst="ellipse">
              <a:avLst/>
            </a:prstGeom>
            <a:solidFill>
              <a:srgbClr val="5B727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5" name="椭圆 84">
              <a:extLst>
                <a:ext uri="{FF2B5EF4-FFF2-40B4-BE49-F238E27FC236}">
                  <a16:creationId xmlns:a16="http://schemas.microsoft.com/office/drawing/2014/main" id="{491396CC-3996-4796-92B6-400CCF4094AD}"/>
                </a:ext>
              </a:extLst>
            </p:cNvPr>
            <p:cNvSpPr/>
            <p:nvPr/>
          </p:nvSpPr>
          <p:spPr>
            <a:xfrm>
              <a:off x="-966075" y="2611829"/>
              <a:ext cx="2049594" cy="2049594"/>
            </a:xfrm>
            <a:prstGeom prst="ellipse">
              <a:avLst/>
            </a:prstGeom>
            <a:noFill/>
            <a:ln>
              <a:solidFill>
                <a:srgbClr val="5B727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87" name="文本框 86">
            <a:extLst>
              <a:ext uri="{FF2B5EF4-FFF2-40B4-BE49-F238E27FC236}">
                <a16:creationId xmlns:a16="http://schemas.microsoft.com/office/drawing/2014/main" id="{EC3B923F-E41D-43E8-8859-DE3891B7BC1F}"/>
              </a:ext>
            </a:extLst>
          </p:cNvPr>
          <p:cNvSpPr txBox="1"/>
          <p:nvPr/>
        </p:nvSpPr>
        <p:spPr>
          <a:xfrm>
            <a:off x="5307964" y="1355100"/>
            <a:ext cx="1560830" cy="14325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z="88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01</a:t>
            </a:r>
          </a:p>
        </p:txBody>
      </p:sp>
      <p:sp>
        <p:nvSpPr>
          <p:cNvPr id="88" name="椭圆 87">
            <a:extLst>
              <a:ext uri="{FF2B5EF4-FFF2-40B4-BE49-F238E27FC236}">
                <a16:creationId xmlns:a16="http://schemas.microsoft.com/office/drawing/2014/main" id="{1408C714-045F-4B68-B4FA-E20E9285B01A}"/>
              </a:ext>
            </a:extLst>
          </p:cNvPr>
          <p:cNvSpPr/>
          <p:nvPr/>
        </p:nvSpPr>
        <p:spPr>
          <a:xfrm>
            <a:off x="2249910" y="1612607"/>
            <a:ext cx="323789" cy="319314"/>
          </a:xfrm>
          <a:prstGeom prst="ellipse">
            <a:avLst/>
          </a:prstGeom>
          <a:solidFill>
            <a:srgbClr val="5B72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9" name="椭圆 88">
            <a:extLst>
              <a:ext uri="{FF2B5EF4-FFF2-40B4-BE49-F238E27FC236}">
                <a16:creationId xmlns:a16="http://schemas.microsoft.com/office/drawing/2014/main" id="{3EA587D4-E873-490C-855B-C1E644404492}"/>
              </a:ext>
            </a:extLst>
          </p:cNvPr>
          <p:cNvSpPr/>
          <p:nvPr/>
        </p:nvSpPr>
        <p:spPr>
          <a:xfrm>
            <a:off x="171631" y="5908167"/>
            <a:ext cx="928175" cy="827072"/>
          </a:xfrm>
          <a:prstGeom prst="ellipse">
            <a:avLst/>
          </a:prstGeom>
          <a:solidFill>
            <a:srgbClr val="F35E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90" name="组合 89">
            <a:extLst>
              <a:ext uri="{FF2B5EF4-FFF2-40B4-BE49-F238E27FC236}">
                <a16:creationId xmlns:a16="http://schemas.microsoft.com/office/drawing/2014/main" id="{69D7ECA3-40C7-4DB1-A1D4-57DE8B6D6197}"/>
              </a:ext>
            </a:extLst>
          </p:cNvPr>
          <p:cNvGrpSpPr/>
          <p:nvPr/>
        </p:nvGrpSpPr>
        <p:grpSpPr>
          <a:xfrm>
            <a:off x="2773329" y="4101136"/>
            <a:ext cx="6854857" cy="1135665"/>
            <a:chOff x="6318790" y="1372149"/>
            <a:chExt cx="4440970" cy="851928"/>
          </a:xfrm>
        </p:grpSpPr>
        <p:sp>
          <p:nvSpPr>
            <p:cNvPr id="91" name="矩形: 圆角 90">
              <a:extLst>
                <a:ext uri="{FF2B5EF4-FFF2-40B4-BE49-F238E27FC236}">
                  <a16:creationId xmlns:a16="http://schemas.microsoft.com/office/drawing/2014/main" id="{FC89C6F4-8337-4170-B592-A8C82CD567CC}"/>
                </a:ext>
              </a:extLst>
            </p:cNvPr>
            <p:cNvSpPr/>
            <p:nvPr/>
          </p:nvSpPr>
          <p:spPr>
            <a:xfrm flipH="1">
              <a:off x="6318790" y="1372149"/>
              <a:ext cx="4440970" cy="749748"/>
            </a:xfrm>
            <a:prstGeom prst="roundRect">
              <a:avLst>
                <a:gd fmla="val 50000" name="adj"/>
              </a:avLst>
            </a:prstGeom>
            <a:noFill/>
            <a:ln w="25400">
              <a:solidFill>
                <a:srgbClr val="5B727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2" name="TextBox 88">
              <a:extLst>
                <a:ext uri="{FF2B5EF4-FFF2-40B4-BE49-F238E27FC236}">
                  <a16:creationId xmlns:a16="http://schemas.microsoft.com/office/drawing/2014/main" id="{6955B291-76E6-49FB-8D44-CA9D0541AB11}"/>
                </a:ext>
              </a:extLst>
            </p:cNvPr>
            <p:cNvSpPr txBox="1"/>
            <p:nvPr/>
          </p:nvSpPr>
          <p:spPr>
            <a:xfrm>
              <a:off x="6432495" y="1454636"/>
              <a:ext cx="4148637" cy="5716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dist"/>
              <a:r>
                <a:rPr altLang="en-US" b="1" lang="zh-CN" sz="4400">
                  <a:solidFill>
                    <a:srgbClr val="5B727D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项目背景分析</a:t>
              </a:r>
            </a:p>
          </p:txBody>
        </p:sp>
      </p:grpSp>
      <p:sp>
        <p:nvSpPr>
          <p:cNvPr id="95" name="椭圆 94">
            <a:extLst>
              <a:ext uri="{FF2B5EF4-FFF2-40B4-BE49-F238E27FC236}">
                <a16:creationId xmlns:a16="http://schemas.microsoft.com/office/drawing/2014/main" id="{E31BE152-2E61-45E1-8D21-603CDDE8CBFA}"/>
              </a:ext>
            </a:extLst>
          </p:cNvPr>
          <p:cNvSpPr/>
          <p:nvPr/>
        </p:nvSpPr>
        <p:spPr>
          <a:xfrm>
            <a:off x="-297393" y="-1194554"/>
            <a:ext cx="2807161" cy="2807161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96" name="组合 95">
            <a:extLst>
              <a:ext uri="{FF2B5EF4-FFF2-40B4-BE49-F238E27FC236}">
                <a16:creationId xmlns:a16="http://schemas.microsoft.com/office/drawing/2014/main" id="{01E05F94-35A1-4DA6-90CA-EC4463D45E65}"/>
              </a:ext>
            </a:extLst>
          </p:cNvPr>
          <p:cNvGrpSpPr/>
          <p:nvPr/>
        </p:nvGrpSpPr>
        <p:grpSpPr>
          <a:xfrm>
            <a:off x="10331012" y="3136024"/>
            <a:ext cx="3721976" cy="3721976"/>
            <a:chOff x="-966075" y="2611829"/>
            <a:chExt cx="2049594" cy="2049594"/>
          </a:xfrm>
        </p:grpSpPr>
        <p:sp>
          <p:nvSpPr>
            <p:cNvPr id="97" name="椭圆 96">
              <a:extLst>
                <a:ext uri="{FF2B5EF4-FFF2-40B4-BE49-F238E27FC236}">
                  <a16:creationId xmlns:a16="http://schemas.microsoft.com/office/drawing/2014/main" id="{667AA890-5D39-408C-A2F1-3F140A011DC5}"/>
                </a:ext>
              </a:extLst>
            </p:cNvPr>
            <p:cNvSpPr/>
            <p:nvPr/>
          </p:nvSpPr>
          <p:spPr>
            <a:xfrm rot="17180848">
              <a:off x="-843094" y="2734810"/>
              <a:ext cx="1803633" cy="1803633"/>
            </a:xfrm>
            <a:prstGeom prst="ellipse">
              <a:avLst/>
            </a:prstGeom>
            <a:blipFill>
              <a:blip r:embed="rId3"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8" name="椭圆 97">
              <a:extLst>
                <a:ext uri="{FF2B5EF4-FFF2-40B4-BE49-F238E27FC236}">
                  <a16:creationId xmlns:a16="http://schemas.microsoft.com/office/drawing/2014/main" id="{B9FC6BCB-2D9C-4981-9CB2-C646FDA583AC}"/>
                </a:ext>
              </a:extLst>
            </p:cNvPr>
            <p:cNvSpPr/>
            <p:nvPr/>
          </p:nvSpPr>
          <p:spPr>
            <a:xfrm>
              <a:off x="-966075" y="2611829"/>
              <a:ext cx="2049594" cy="2049594"/>
            </a:xfrm>
            <a:prstGeom prst="ellipse">
              <a:avLst/>
            </a:prstGeom>
            <a:noFill/>
            <a:ln>
              <a:solidFill>
                <a:srgbClr val="F35E4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</p:spTree>
    <p:extLst>
      <p:ext uri="{BB962C8B-B14F-4D97-AF65-F5344CB8AC3E}">
        <p14:creationId val="1101325417"/>
      </p:ext>
    </p:extLst>
  </p:cSld>
  <p:clrMapOvr>
    <a:masterClrMapping/>
  </p:clrMapOvr>
  <mc:AlternateContent>
    <mc:Choice Requires="p15">
      <p:transition p14:dur="2000" spd="slow">
        <p15:prstTrans prst="wind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1" nodeType="after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1250" id="13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fill="hold" id="15" nodeType="afterEffect" presetClass="entr" presetID="3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17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8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9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2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1" nodeType="afterGroup">
                            <p:stCondLst>
                              <p:cond delay="3250"/>
                            </p:stCondLst>
                            <p:childTnLst>
                              <p:par>
                                <p:cTn fill="hold" grpId="0" id="22" nodeType="afterEffect" presetClass="entr" presetID="21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2)" transition="in">
                                      <p:cBhvr>
                                        <p:cTn dur="1250" id="24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26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8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9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1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3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4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5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6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id="37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1000" id="39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0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fill="hold" grpId="0" id="41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750" id="43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4" nodeType="afterGroup">
                            <p:stCondLst>
                              <p:cond delay="7250"/>
                            </p:stCondLst>
                            <p:childTnLst>
                              <p:par>
                                <p:cTn fill="hold" grpId="0" id="45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47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48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9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0" nodeType="afterGroup">
                            <p:stCondLst>
                              <p:cond delay="8250"/>
                            </p:stCondLst>
                            <p:childTnLst>
                              <p:par>
                                <p:cTn fill="hold" grpId="0" id="51" nodeType="afterEffect" presetClass="entr" presetID="3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53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54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55"/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56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7" nodeType="afterGroup">
                            <p:stCondLst>
                              <p:cond delay="9250"/>
                            </p:stCondLst>
                            <p:childTnLst>
                              <p:par>
                                <p:cTn decel="100000" fill="hold" id="58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60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61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62"/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750" id="63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78"/>
      <p:bldP grpId="0" spid="79"/>
      <p:bldP grpId="0" spid="81"/>
      <p:bldP grpId="0" spid="82"/>
      <p:bldP grpId="0" spid="87"/>
      <p:bldP grpId="0" spid="88"/>
      <p:bldP grpId="0" spid="89"/>
      <p:bldP grpId="0" spid="95"/>
    </p:bldLst>
  </p:timing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9A19A05E-D3FE-4D6E-9620-2E992C29CA28}"/>
              </a:ext>
            </a:extLst>
          </p:cNvPr>
          <p:cNvSpPr/>
          <p:nvPr/>
        </p:nvSpPr>
        <p:spPr>
          <a:xfrm>
            <a:off x="1513489" y="810828"/>
            <a:ext cx="10079420" cy="136634"/>
          </a:xfrm>
          <a:prstGeom prst="rect">
            <a:avLst/>
          </a:prstGeom>
          <a:solidFill>
            <a:srgbClr val="5B72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3" name="椭圆 22">
            <a:extLst>
              <a:ext uri="{FF2B5EF4-FFF2-40B4-BE49-F238E27FC236}">
                <a16:creationId xmlns:a16="http://schemas.microsoft.com/office/drawing/2014/main" id="{4737B946-6685-429C-9828-A42F5F60A523}"/>
              </a:ext>
            </a:extLst>
          </p:cNvPr>
          <p:cNvSpPr/>
          <p:nvPr/>
        </p:nvSpPr>
        <p:spPr>
          <a:xfrm>
            <a:off x="94593" y="57076"/>
            <a:ext cx="1290568" cy="1087090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24" name="组合 23">
            <a:extLst>
              <a:ext uri="{FF2B5EF4-FFF2-40B4-BE49-F238E27FC236}">
                <a16:creationId xmlns:a16="http://schemas.microsoft.com/office/drawing/2014/main" id="{A44451C1-E0E6-4559-AE78-7D78AD0093AE}"/>
              </a:ext>
            </a:extLst>
          </p:cNvPr>
          <p:cNvGrpSpPr/>
          <p:nvPr/>
        </p:nvGrpSpPr>
        <p:grpSpPr>
          <a:xfrm>
            <a:off x="11078559" y="429123"/>
            <a:ext cx="514350" cy="284207"/>
            <a:chOff x="10501313" y="528290"/>
            <a:chExt cx="514350" cy="332185"/>
          </a:xfrm>
          <a:solidFill>
            <a:srgbClr val="5B727D"/>
          </a:solidFill>
        </p:grpSpPr>
        <p:sp>
          <p:nvSpPr>
            <p:cNvPr id="25" name="矩形 24">
              <a:extLst>
                <a:ext uri="{FF2B5EF4-FFF2-40B4-BE49-F238E27FC236}">
                  <a16:creationId xmlns:a16="http://schemas.microsoft.com/office/drawing/2014/main" id="{145D0146-A818-49F4-A62A-8D4F637E36C4}"/>
                </a:ext>
              </a:extLst>
            </p:cNvPr>
            <p:cNvSpPr/>
            <p:nvPr/>
          </p:nvSpPr>
          <p:spPr>
            <a:xfrm>
              <a:off x="10501313" y="700088"/>
              <a:ext cx="102306" cy="160387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  <p:sp>
          <p:nvSpPr>
            <p:cNvPr id="26" name="矩形 25">
              <a:extLst>
                <a:ext uri="{FF2B5EF4-FFF2-40B4-BE49-F238E27FC236}">
                  <a16:creationId xmlns:a16="http://schemas.microsoft.com/office/drawing/2014/main" id="{E25A07AE-151E-431B-BE20-9A0E73694D30}"/>
                </a:ext>
              </a:extLst>
            </p:cNvPr>
            <p:cNvSpPr/>
            <p:nvPr/>
          </p:nvSpPr>
          <p:spPr>
            <a:xfrm>
              <a:off x="10707335" y="597694"/>
              <a:ext cx="102306" cy="26278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  <p:sp>
          <p:nvSpPr>
            <p:cNvPr id="27" name="矩形 26">
              <a:extLst>
                <a:ext uri="{FF2B5EF4-FFF2-40B4-BE49-F238E27FC236}">
                  <a16:creationId xmlns:a16="http://schemas.microsoft.com/office/drawing/2014/main" id="{3FCD4E52-D36C-4027-B580-ECF339E34B12}"/>
                </a:ext>
              </a:extLst>
            </p:cNvPr>
            <p:cNvSpPr/>
            <p:nvPr/>
          </p:nvSpPr>
          <p:spPr>
            <a:xfrm>
              <a:off x="10913357" y="528290"/>
              <a:ext cx="102306" cy="332185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</p:grpSp>
      <p:sp>
        <p:nvSpPr>
          <p:cNvPr id="28" name="矩形 27">
            <a:extLst>
              <a:ext uri="{FF2B5EF4-FFF2-40B4-BE49-F238E27FC236}">
                <a16:creationId xmlns:a16="http://schemas.microsoft.com/office/drawing/2014/main" id="{2C03CACA-656E-4205-A731-6C65D7B896F4}"/>
              </a:ext>
            </a:extLst>
          </p:cNvPr>
          <p:cNvSpPr/>
          <p:nvPr/>
        </p:nvSpPr>
        <p:spPr>
          <a:xfrm>
            <a:off x="5809286" y="2150010"/>
            <a:ext cx="5559028" cy="5791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</a:pPr>
            <a:r>
              <a:rPr altLang="en-US" lang="zh-CN" sz="16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汽车销售快速增长，汽车保有量大幅提升。汽车维修行业暴露出的信息不公开、消费不透明、不诚信等问题突出。</a:t>
            </a:r>
          </a:p>
        </p:txBody>
      </p:sp>
      <p:sp>
        <p:nvSpPr>
          <p:cNvPr id="29" name="矩形 28">
            <a:extLst>
              <a:ext uri="{FF2B5EF4-FFF2-40B4-BE49-F238E27FC236}">
                <a16:creationId xmlns:a16="http://schemas.microsoft.com/office/drawing/2014/main" id="{0CA6B8F2-1236-40A4-B8D2-FD59586B7B17}"/>
              </a:ext>
            </a:extLst>
          </p:cNvPr>
          <p:cNvSpPr/>
          <p:nvPr/>
        </p:nvSpPr>
        <p:spPr>
          <a:xfrm>
            <a:off x="5809287" y="3574628"/>
            <a:ext cx="5559027" cy="5791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</a:pPr>
            <a:r>
              <a:rPr altLang="zh-CN" lang="en-US" sz="16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4S店把持了原厂配件资源，获得普遍认可，服务费很高。非4S店渠道很难获得原厂零部件，得不到消费者信任。</a:t>
            </a:r>
          </a:p>
        </p:txBody>
      </p:sp>
      <p:sp>
        <p:nvSpPr>
          <p:cNvPr id="30" name="矩形 29">
            <a:extLst>
              <a:ext uri="{FF2B5EF4-FFF2-40B4-BE49-F238E27FC236}">
                <a16:creationId xmlns:a16="http://schemas.microsoft.com/office/drawing/2014/main" id="{B3850EBF-9C65-41CA-8E49-77C84544FC22}"/>
              </a:ext>
            </a:extLst>
          </p:cNvPr>
          <p:cNvSpPr/>
          <p:nvPr/>
        </p:nvSpPr>
        <p:spPr>
          <a:xfrm>
            <a:off x="5809286" y="4962227"/>
            <a:ext cx="5491839" cy="5791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</a:pPr>
            <a:r>
              <a:rPr altLang="zh-CN" lang="en-US" sz="16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《某某行业实施管理办法》的发布，市场公平竞争成为趋势。该行业将实现技术数据的透明；原厂配件自由流通。</a:t>
            </a:r>
          </a:p>
        </p:txBody>
      </p:sp>
      <p:sp>
        <p:nvSpPr>
          <p:cNvPr id="31" name="îśľïḋè">
            <a:extLst>
              <a:ext uri="{FF2B5EF4-FFF2-40B4-BE49-F238E27FC236}">
                <a16:creationId xmlns:a16="http://schemas.microsoft.com/office/drawing/2014/main" id="{20F9689B-3597-451E-96C0-4176A784637D}"/>
              </a:ext>
            </a:extLst>
          </p:cNvPr>
          <p:cNvSpPr/>
          <p:nvPr/>
        </p:nvSpPr>
        <p:spPr>
          <a:xfrm>
            <a:off x="1035218" y="2808965"/>
            <a:ext cx="3301648" cy="3301648"/>
          </a:xfrm>
          <a:prstGeom prst="ellipse">
            <a:avLst/>
          </a:prstGeom>
          <a:solidFill>
            <a:srgbClr val="5B727D">
              <a:alpha val="72000"/>
            </a:srgbClr>
          </a:solidFill>
          <a:ln w="25400">
            <a:noFill/>
          </a:ln>
        </p:spPr>
        <p:style>
          <a:lnRef idx="2">
            <a:scrgbClr b="0" g="0" r="0"/>
          </a:lnRef>
          <a:fillRef idx="1">
            <a:scrgbClr b="0" g="0" r="0"/>
          </a:fillRef>
          <a:effectRef idx="0">
            <a:schemeClr val="accent4">
              <a:hueOff val="1150022"/>
              <a:satOff val="0"/>
              <a:lumOff val="-17647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/>
          </a:p>
        </p:txBody>
      </p:sp>
      <p:sp>
        <p:nvSpPr>
          <p:cNvPr id="32" name="íşļîde">
            <a:extLst>
              <a:ext uri="{FF2B5EF4-FFF2-40B4-BE49-F238E27FC236}">
                <a16:creationId xmlns:a16="http://schemas.microsoft.com/office/drawing/2014/main" id="{A133A302-B350-48E7-A3EB-4032551A943A}"/>
              </a:ext>
            </a:extLst>
          </p:cNvPr>
          <p:cNvSpPr/>
          <p:nvPr/>
        </p:nvSpPr>
        <p:spPr>
          <a:xfrm>
            <a:off x="1695547" y="3469294"/>
            <a:ext cx="1980988" cy="1980988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25400">
            <a:noFill/>
          </a:ln>
          <a:effectLst>
            <a:outerShdw algn="tl" blurRad="292100" dir="2700000" dist="38100" rotWithShape="0">
              <a:prstClr val="black">
                <a:alpha val="48000"/>
              </a:prstClr>
            </a:outerShdw>
          </a:effectLst>
        </p:spPr>
        <p:style>
          <a:lnRef idx="2">
            <a:scrgbClr b="0" g="0" r="0"/>
          </a:lnRef>
          <a:fillRef idx="1">
            <a:scrgbClr b="0" g="0" r="0"/>
          </a:fillRef>
          <a:effectRef idx="0">
            <a:schemeClr val="accent4">
              <a:hueOff val="575011"/>
              <a:satOff val="0"/>
              <a:lumOff val="-8824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/>
          </a:p>
        </p:txBody>
      </p:sp>
      <p:sp>
        <p:nvSpPr>
          <p:cNvPr id="33" name="îṡ1iḍè">
            <a:extLst>
              <a:ext uri="{FF2B5EF4-FFF2-40B4-BE49-F238E27FC236}">
                <a16:creationId xmlns:a16="http://schemas.microsoft.com/office/drawing/2014/main" id="{67FB44B5-4355-4E9E-B6F5-D796DF306FB6}"/>
              </a:ext>
            </a:extLst>
          </p:cNvPr>
          <p:cNvSpPr/>
          <p:nvPr/>
        </p:nvSpPr>
        <p:spPr>
          <a:xfrm>
            <a:off x="2355877" y="4129625"/>
            <a:ext cx="660329" cy="660329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 w="25400">
            <a:noFill/>
          </a:ln>
          <a:effectLst>
            <a:outerShdw algn="tl" blurRad="127000" dir="2700000" dist="38100" rotWithShape="0">
              <a:prstClr val="black">
                <a:alpha val="40000"/>
              </a:prstClr>
            </a:outerShdw>
          </a:effectLst>
        </p:spPr>
        <p:style>
          <a:lnRef idx="2">
            <a:scrgbClr b="0" g="0" r="0"/>
          </a:lnRef>
          <a:fillRef idx="1">
            <a:scrgbClr b="0" g="0" r="0"/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/>
          </a:p>
        </p:txBody>
      </p:sp>
      <p:grpSp>
        <p:nvGrpSpPr>
          <p:cNvPr id="34" name="iṡ1iďê">
            <a:extLst>
              <a:ext uri="{FF2B5EF4-FFF2-40B4-BE49-F238E27FC236}">
                <a16:creationId xmlns:a16="http://schemas.microsoft.com/office/drawing/2014/main" id="{589AE9FD-34B2-41E0-AAD8-35B3593F688C}"/>
              </a:ext>
            </a:extLst>
          </p:cNvPr>
          <p:cNvGrpSpPr/>
          <p:nvPr/>
        </p:nvGrpSpPr>
        <p:grpSpPr>
          <a:xfrm>
            <a:off x="2716978" y="2270715"/>
            <a:ext cx="2206600" cy="1965082"/>
            <a:chOff x="3241655" y="2127294"/>
            <a:chExt cx="1836681" cy="1696241"/>
          </a:xfrm>
        </p:grpSpPr>
        <p:sp>
          <p:nvSpPr>
            <p:cNvPr id="35" name="ïSlîḑe">
              <a:extLst>
                <a:ext uri="{FF2B5EF4-FFF2-40B4-BE49-F238E27FC236}">
                  <a16:creationId xmlns:a16="http://schemas.microsoft.com/office/drawing/2014/main" id="{048C599E-FCB0-4402-A7A1-FC0D2D2D6ED2}"/>
                </a:ext>
              </a:extLst>
            </p:cNvPr>
            <p:cNvSpPr/>
            <p:nvPr/>
          </p:nvSpPr>
          <p:spPr>
            <a:xfrm>
              <a:off x="4719221" y="2127294"/>
              <a:ext cx="359115" cy="0"/>
            </a:xfrm>
            <a:prstGeom prst="line">
              <a:avLst/>
            </a:prstGeom>
            <a:ln w="19050">
              <a:solidFill>
                <a:srgbClr val="EDEDED"/>
              </a:solidFill>
            </a:ln>
          </p:spPr>
          <p:style>
            <a:lnRef idx="2">
              <a:schemeClr val="accent4">
                <a:tint val="50000"/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36" name="iṥḷîḑê">
              <a:extLst>
                <a:ext uri="{FF2B5EF4-FFF2-40B4-BE49-F238E27FC236}">
                  <a16:creationId xmlns:a16="http://schemas.microsoft.com/office/drawing/2014/main" id="{0410B667-0C4C-466E-9BAE-91CF883C4939}"/>
                </a:ext>
              </a:extLst>
            </p:cNvPr>
            <p:cNvSpPr/>
            <p:nvPr/>
          </p:nvSpPr>
          <p:spPr>
            <a:xfrm rot="5400000">
              <a:off x="3132319" y="2236634"/>
              <a:ext cx="1696237" cy="1477565"/>
            </a:xfrm>
            <a:prstGeom prst="line">
              <a:avLst/>
            </a:prstGeom>
            <a:ln w="19050">
              <a:solidFill>
                <a:srgbClr val="EDEDED"/>
              </a:solidFill>
              <a:headEnd len="lg" type="none" w="lg"/>
              <a:tailEnd type="oval"/>
            </a:ln>
          </p:spPr>
          <p:style>
            <a:lnRef idx="2">
              <a:schemeClr val="accent4">
                <a:tint val="50000"/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anchor="ctr"/>
            <a:lstStyle/>
            <a:p>
              <a:pPr algn="ctr"/>
              <a:endParaRPr/>
            </a:p>
          </p:txBody>
        </p:sp>
      </p:grpSp>
      <p:grpSp>
        <p:nvGrpSpPr>
          <p:cNvPr id="37" name="iŝ1ïḓé">
            <a:extLst>
              <a:ext uri="{FF2B5EF4-FFF2-40B4-BE49-F238E27FC236}">
                <a16:creationId xmlns:a16="http://schemas.microsoft.com/office/drawing/2014/main" id="{CBFCADC7-EFEE-4BDC-ACAA-3773731D4FC9}"/>
              </a:ext>
            </a:extLst>
          </p:cNvPr>
          <p:cNvGrpSpPr/>
          <p:nvPr/>
        </p:nvGrpSpPr>
        <p:grpSpPr>
          <a:xfrm>
            <a:off x="4923575" y="4681562"/>
            <a:ext cx="710789" cy="745413"/>
            <a:chOff x="4776361" y="3534313"/>
            <a:chExt cx="789012" cy="827446"/>
          </a:xfrm>
        </p:grpSpPr>
        <p:sp>
          <p:nvSpPr>
            <p:cNvPr id="38" name="íṡļídé">
              <a:extLst>
                <a:ext uri="{FF2B5EF4-FFF2-40B4-BE49-F238E27FC236}">
                  <a16:creationId xmlns:a16="http://schemas.microsoft.com/office/drawing/2014/main" id="{E7C750F1-3D65-4AA0-82C9-72DC43425472}"/>
                </a:ext>
              </a:extLst>
            </p:cNvPr>
            <p:cNvSpPr/>
            <p:nvPr/>
          </p:nvSpPr>
          <p:spPr>
            <a:xfrm>
              <a:off x="4776361" y="3534313"/>
              <a:ext cx="789012" cy="827446"/>
            </a:xfrm>
            <a:prstGeom prst="roundRect">
              <a:avLst/>
            </a:prstGeom>
            <a:noFill/>
            <a:ln w="19050">
              <a:solidFill>
                <a:srgbClr val="5B727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39" name="iṩlíḋé">
              <a:extLst>
                <a:ext uri="{FF2B5EF4-FFF2-40B4-BE49-F238E27FC236}">
                  <a16:creationId xmlns:a16="http://schemas.microsoft.com/office/drawing/2014/main" id="{B739D4AB-8DB4-4132-BD00-6F8E4ADA5F41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4999997" y="3759227"/>
              <a:ext cx="397437" cy="387206"/>
              <a:chOff x="3532018" y="-211904"/>
              <a:chExt cx="801688" cy="781051"/>
            </a:xfrm>
            <a:solidFill>
              <a:schemeClr val="accent1"/>
            </a:solidFill>
          </p:grpSpPr>
          <p:sp>
            <p:nvSpPr>
              <p:cNvPr id="40" name="íSļïḍe">
                <a:extLst>
                  <a:ext uri="{FF2B5EF4-FFF2-40B4-BE49-F238E27FC236}">
                    <a16:creationId xmlns:a16="http://schemas.microsoft.com/office/drawing/2014/main" id="{D6F4858D-3E45-44D7-8FE7-4434EEC01CBE}"/>
                  </a:ext>
                </a:extLst>
              </p:cNvPr>
              <p:cNvSpPr/>
              <p:nvPr/>
            </p:nvSpPr>
            <p:spPr bwMode="auto">
              <a:xfrm>
                <a:off x="3532018" y="-149991"/>
                <a:ext cx="719138" cy="719138"/>
              </a:xfrm>
              <a:custGeom>
                <a:gdLst>
                  <a:gd fmla="*/ 94 w 189" name="T0"/>
                  <a:gd fmla="*/ 95 h 189" name="T1"/>
                  <a:gd fmla="*/ 189 w 189" name="T2"/>
                  <a:gd fmla="*/ 95 h 189" name="T3"/>
                  <a:gd fmla="*/ 94 w 189" name="T4"/>
                  <a:gd fmla="*/ 189 h 189" name="T5"/>
                  <a:gd fmla="*/ 0 w 189" name="T6"/>
                  <a:gd fmla="*/ 95 h 189" name="T7"/>
                  <a:gd fmla="*/ 94 w 189" name="T8"/>
                  <a:gd fmla="*/ 0 h 189" name="T9"/>
                  <a:gd fmla="*/ 94 w 189" name="T10"/>
                  <a:gd fmla="*/ 95 h 189" name="T1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b="b" l="0" r="r" t="0"/>
                <a:pathLst>
                  <a:path h="189" w="189">
                    <a:moveTo>
                      <a:pt x="94" y="95"/>
                    </a:moveTo>
                    <a:cubicBezTo>
                      <a:pt x="189" y="95"/>
                      <a:pt x="189" y="95"/>
                      <a:pt x="189" y="95"/>
                    </a:cubicBezTo>
                    <a:cubicBezTo>
                      <a:pt x="189" y="147"/>
                      <a:pt x="147" y="189"/>
                      <a:pt x="94" y="189"/>
                    </a:cubicBezTo>
                    <a:cubicBezTo>
                      <a:pt x="42" y="189"/>
                      <a:pt x="0" y="147"/>
                      <a:pt x="0" y="95"/>
                    </a:cubicBezTo>
                    <a:cubicBezTo>
                      <a:pt x="0" y="42"/>
                      <a:pt x="42" y="0"/>
                      <a:pt x="94" y="0"/>
                    </a:cubicBezTo>
                    <a:lnTo>
                      <a:pt x="94" y="95"/>
                    </a:lnTo>
                    <a:close/>
                  </a:path>
                </a:pathLst>
              </a:custGeom>
              <a:solidFill>
                <a:srgbClr val="5B727D"/>
              </a:solidFill>
              <a:ln w="9525">
                <a:solidFill>
                  <a:srgbClr val="000000"/>
                </a:solidFill>
                <a:round/>
              </a:ln>
              <a:ex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41" name="ïśľiḋè">
                <a:extLst>
                  <a:ext uri="{FF2B5EF4-FFF2-40B4-BE49-F238E27FC236}">
                    <a16:creationId xmlns:a16="http://schemas.microsoft.com/office/drawing/2014/main" id="{6D338906-50CE-41E5-9123-A5F762082278}"/>
                  </a:ext>
                </a:extLst>
              </p:cNvPr>
              <p:cNvSpPr/>
              <p:nvPr/>
            </p:nvSpPr>
            <p:spPr bwMode="auto">
              <a:xfrm>
                <a:off x="3973343" y="-211904"/>
                <a:ext cx="360363" cy="361950"/>
              </a:xfrm>
              <a:custGeom>
                <a:gdLst>
                  <a:gd fmla="*/ 0 w 95" name="T0"/>
                  <a:gd fmla="*/ 95 h 95" name="T1"/>
                  <a:gd fmla="*/ 95 w 95" name="T2"/>
                  <a:gd fmla="*/ 95 h 95" name="T3"/>
                  <a:gd fmla="*/ 0 w 95" name="T4"/>
                  <a:gd fmla="*/ 0 h 95" name="T5"/>
                  <a:gd fmla="*/ 0 w 95" name="T6"/>
                  <a:gd fmla="*/ 95 h 95" name="T7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b="b" l="0" r="r" t="0"/>
                <a:pathLst>
                  <a:path h="95" w="95">
                    <a:moveTo>
                      <a:pt x="0" y="95"/>
                    </a:moveTo>
                    <a:cubicBezTo>
                      <a:pt x="95" y="95"/>
                      <a:pt x="95" y="95"/>
                      <a:pt x="95" y="95"/>
                    </a:cubicBezTo>
                    <a:cubicBezTo>
                      <a:pt x="95" y="42"/>
                      <a:pt x="52" y="0"/>
                      <a:pt x="0" y="0"/>
                    </a:cubicBezTo>
                    <a:lnTo>
                      <a:pt x="0" y="95"/>
                    </a:lnTo>
                    <a:close/>
                  </a:path>
                </a:pathLst>
              </a:custGeom>
              <a:solidFill>
                <a:srgbClr val="5B727D"/>
              </a:solidFill>
              <a:ln w="9525">
                <a:solidFill>
                  <a:srgbClr val="000000"/>
                </a:solidFill>
                <a:round/>
              </a:ln>
              <a:extLst/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</p:grpSp>
      <p:grpSp>
        <p:nvGrpSpPr>
          <p:cNvPr id="42" name="组合 41">
            <a:extLst>
              <a:ext uri="{FF2B5EF4-FFF2-40B4-BE49-F238E27FC236}">
                <a16:creationId xmlns:a16="http://schemas.microsoft.com/office/drawing/2014/main" id="{2628E80A-3E80-4DB8-AF9A-695FC4B75362}"/>
              </a:ext>
            </a:extLst>
          </p:cNvPr>
          <p:cNvGrpSpPr/>
          <p:nvPr/>
        </p:nvGrpSpPr>
        <p:grpSpPr>
          <a:xfrm>
            <a:off x="4923575" y="3270986"/>
            <a:ext cx="710789" cy="745413"/>
            <a:chOff x="4923575" y="3270986"/>
            <a:chExt cx="710789" cy="745413"/>
          </a:xfrm>
        </p:grpSpPr>
        <p:sp>
          <p:nvSpPr>
            <p:cNvPr id="43" name="íṩḻiďe">
              <a:extLst>
                <a:ext uri="{FF2B5EF4-FFF2-40B4-BE49-F238E27FC236}">
                  <a16:creationId xmlns:a16="http://schemas.microsoft.com/office/drawing/2014/main" id="{F53093A5-561E-44BE-9316-242EABE0CC1A}"/>
                </a:ext>
              </a:extLst>
            </p:cNvPr>
            <p:cNvSpPr/>
            <p:nvPr/>
          </p:nvSpPr>
          <p:spPr>
            <a:xfrm>
              <a:off x="4923575" y="3270986"/>
              <a:ext cx="710789" cy="745413"/>
            </a:xfrm>
            <a:prstGeom prst="roundRect">
              <a:avLst/>
            </a:prstGeom>
            <a:noFill/>
            <a:ln w="19050">
              <a:solidFill>
                <a:srgbClr val="5B727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44" name="iś1íḋé">
              <a:extLst>
                <a:ext uri="{FF2B5EF4-FFF2-40B4-BE49-F238E27FC236}">
                  <a16:creationId xmlns:a16="http://schemas.microsoft.com/office/drawing/2014/main" id="{BCBD3BDD-19E8-4418-8E87-C5CF507633F5}"/>
                </a:ext>
              </a:extLst>
            </p:cNvPr>
            <p:cNvSpPr/>
            <p:nvPr/>
          </p:nvSpPr>
          <p:spPr bwMode="auto">
            <a:xfrm>
              <a:off x="5067759" y="3447505"/>
              <a:ext cx="428622" cy="380160"/>
            </a:xfrm>
            <a:custGeom>
              <a:gdLst>
                <a:gd fmla="*/ 211 w 214" name="T0"/>
                <a:gd fmla="*/ 26 h 189" name="T1"/>
                <a:gd fmla="*/ 193 w 214" name="T2"/>
                <a:gd fmla="*/ 7 h 189" name="T3"/>
                <a:gd fmla="*/ 183 w 214" name="T4"/>
                <a:gd fmla="*/ 7 h 189" name="T5"/>
                <a:gd fmla="*/ 181 w 214" name="T6"/>
                <a:gd fmla="*/ 13 h 189" name="T7"/>
                <a:gd fmla="*/ 177 w 214" name="T8"/>
                <a:gd fmla="*/ 14 h 189" name="T9"/>
                <a:gd fmla="*/ 177 w 214" name="T10"/>
                <a:gd fmla="*/ 14 h 189" name="T11"/>
                <a:gd fmla="*/ 129 w 214" name="T12"/>
                <a:gd fmla="*/ 63 h 189" name="T13"/>
                <a:gd fmla="*/ 126 w 214" name="T14"/>
                <a:gd fmla="*/ 75 h 189" name="T15"/>
                <a:gd fmla="*/ 131 w 214" name="T16"/>
                <a:gd fmla="*/ 80 h 189" name="T17"/>
                <a:gd fmla="*/ 131 w 214" name="T18"/>
                <a:gd fmla="*/ 80 h 189" name="T19"/>
                <a:gd fmla="*/ 131 w 214" name="T20"/>
                <a:gd fmla="*/ 81 h 189" name="T21"/>
                <a:gd fmla="*/ 121 w 214" name="T22"/>
                <a:gd fmla="*/ 92 h 189" name="T23"/>
                <a:gd fmla="*/ 85 w 214" name="T24"/>
                <a:gd fmla="*/ 56 h 189" name="T25"/>
                <a:gd fmla="*/ 74 w 214" name="T26"/>
                <a:gd fmla="*/ 15 h 189" name="T27"/>
                <a:gd fmla="*/ 34 w 214" name="T28"/>
                <a:gd fmla="*/ 4 h 189" name="T29"/>
                <a:gd fmla="*/ 57 w 214" name="T30"/>
                <a:gd fmla="*/ 28 h 189" name="T31"/>
                <a:gd fmla="*/ 51 w 214" name="T32"/>
                <a:gd fmla="*/ 52 h 189" name="T33"/>
                <a:gd fmla="*/ 28 w 214" name="T34"/>
                <a:gd fmla="*/ 58 h 189" name="T35"/>
                <a:gd fmla="*/ 4 w 214" name="T36"/>
                <a:gd fmla="*/ 34 h 189" name="T37"/>
                <a:gd fmla="*/ 15 w 214" name="T38"/>
                <a:gd fmla="*/ 75 h 189" name="T39"/>
                <a:gd fmla="*/ 58 w 214" name="T40"/>
                <a:gd fmla="*/ 85 h 189" name="T41"/>
                <a:gd fmla="*/ 58 w 214" name="T42"/>
                <a:gd fmla="*/ 85 h 189" name="T43"/>
                <a:gd fmla="*/ 92 w 214" name="T44"/>
                <a:gd fmla="*/ 120 h 189" name="T45"/>
                <a:gd fmla="*/ 60 w 214" name="T46"/>
                <a:gd fmla="*/ 153 h 189" name="T47"/>
                <a:gd fmla="*/ 58 w 214" name="T48"/>
                <a:gd fmla="*/ 151 h 189" name="T49"/>
                <a:gd fmla="*/ 49 w 214" name="T50"/>
                <a:gd fmla="*/ 158 h 189" name="T51"/>
                <a:gd fmla="*/ 33 w 214" name="T52"/>
                <a:gd fmla="*/ 183 h 189" name="T53"/>
                <a:gd fmla="*/ 37 w 214" name="T54"/>
                <a:gd fmla="*/ 187 h 189" name="T55"/>
                <a:gd fmla="*/ 61 w 214" name="T56"/>
                <a:gd fmla="*/ 171 h 189" name="T57"/>
                <a:gd fmla="*/ 69 w 214" name="T58"/>
                <a:gd fmla="*/ 162 h 189" name="T59"/>
                <a:gd fmla="*/ 67 w 214" name="T60"/>
                <a:gd fmla="*/ 160 h 189" name="T61"/>
                <a:gd fmla="*/ 100 w 214" name="T62"/>
                <a:gd fmla="*/ 127 h 189" name="T63"/>
                <a:gd fmla="*/ 156 w 214" name="T64"/>
                <a:gd fmla="*/ 184 h 189" name="T65"/>
                <a:gd fmla="*/ 170 w 214" name="T66"/>
                <a:gd fmla="*/ 189 h 189" name="T67"/>
                <a:gd fmla="*/ 184 w 214" name="T68"/>
                <a:gd fmla="*/ 184 h 189" name="T69"/>
                <a:gd fmla="*/ 184 w 214" name="T70"/>
                <a:gd fmla="*/ 155 h 189" name="T71"/>
                <a:gd fmla="*/ 128 w 214" name="T72"/>
                <a:gd fmla="*/ 99 h 189" name="T73"/>
                <a:gd fmla="*/ 139 w 214" name="T74"/>
                <a:gd fmla="*/ 89 h 189" name="T75"/>
                <a:gd fmla="*/ 143 w 214" name="T76"/>
                <a:gd fmla="*/ 93 h 189" name="T77"/>
                <a:gd fmla="*/ 156 w 214" name="T78"/>
                <a:gd fmla="*/ 90 h 189" name="T79"/>
                <a:gd fmla="*/ 204 w 214" name="T80"/>
                <a:gd fmla="*/ 42 h 189" name="T81"/>
                <a:gd fmla="*/ 205 w 214" name="T82"/>
                <a:gd fmla="*/ 41 h 189" name="T83"/>
                <a:gd fmla="*/ 204 w 214" name="T84"/>
                <a:gd fmla="*/ 41 h 189" name="T85"/>
                <a:gd fmla="*/ 206 w 214" name="T86"/>
                <a:gd fmla="*/ 37 h 189" name="T87"/>
                <a:gd fmla="*/ 211 w 214" name="T88"/>
                <a:gd fmla="*/ 36 h 189" name="T89"/>
                <a:gd fmla="*/ 211 w 214" name="T90"/>
                <a:gd fmla="*/ 26 h 189" name="T91"/>
                <a:gd fmla="*/ 172 w 214" name="T92"/>
                <a:gd fmla="*/ 165 h 189" name="T93"/>
                <a:gd fmla="*/ 180 w 214" name="T94"/>
                <a:gd fmla="*/ 173 h 189" name="T95"/>
                <a:gd fmla="*/ 172 w 214" name="T96"/>
                <a:gd fmla="*/ 180 h 189" name="T97"/>
                <a:gd fmla="*/ 164 w 214" name="T98"/>
                <a:gd fmla="*/ 173 h 189" name="T99"/>
                <a:gd fmla="*/ 172 w 214" name="T100"/>
                <a:gd fmla="*/ 165 h 189" name="T101"/>
                <a:gd fmla="*/ 145 w 214" name="T102"/>
                <a:gd fmla="*/ 66 h 189" name="T103"/>
                <a:gd fmla="*/ 142 w 214" name="T104"/>
                <a:gd fmla="*/ 62 h 189" name="T105"/>
                <a:gd fmla="*/ 178 w 214" name="T106"/>
                <a:gd fmla="*/ 26 h 189" name="T107"/>
                <a:gd fmla="*/ 181 w 214" name="T108"/>
                <a:gd fmla="*/ 29 h 189" name="T109"/>
                <a:gd fmla="*/ 145 w 214" name="T110"/>
                <a:gd fmla="*/ 66 h 189" name="T111"/>
                <a:gd fmla="*/ 156 w 214" name="T112"/>
                <a:gd fmla="*/ 77 h 189" name="T113"/>
                <a:gd fmla="*/ 153 w 214" name="T114"/>
                <a:gd fmla="*/ 74 h 189" name="T115"/>
                <a:gd fmla="*/ 189 w 214" name="T116"/>
                <a:gd fmla="*/ 38 h 189" name="T117"/>
                <a:gd fmla="*/ 193 w 214" name="T118"/>
                <a:gd fmla="*/ 41 h 189" name="T119"/>
                <a:gd fmla="*/ 156 w 214" name="T120"/>
                <a:gd fmla="*/ 77 h 189" name="T1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b="b" l="0" r="r" t="0"/>
              <a:pathLst>
                <a:path h="189" w="214">
                  <a:moveTo>
                    <a:pt x="211" y="26"/>
                  </a:moveTo>
                  <a:cubicBezTo>
                    <a:pt x="193" y="7"/>
                    <a:pt x="193" y="7"/>
                    <a:pt x="193" y="7"/>
                  </a:cubicBezTo>
                  <a:cubicBezTo>
                    <a:pt x="190" y="5"/>
                    <a:pt x="186" y="5"/>
                    <a:pt x="183" y="7"/>
                  </a:cubicBezTo>
                  <a:cubicBezTo>
                    <a:pt x="182" y="9"/>
                    <a:pt x="181" y="11"/>
                    <a:pt x="181" y="13"/>
                  </a:cubicBezTo>
                  <a:cubicBezTo>
                    <a:pt x="180" y="13"/>
                    <a:pt x="179" y="13"/>
                    <a:pt x="177" y="14"/>
                  </a:cubicBezTo>
                  <a:cubicBezTo>
                    <a:pt x="177" y="14"/>
                    <a:pt x="177" y="14"/>
                    <a:pt x="177" y="14"/>
                  </a:cubicBezTo>
                  <a:cubicBezTo>
                    <a:pt x="129" y="63"/>
                    <a:pt x="129" y="63"/>
                    <a:pt x="129" y="63"/>
                  </a:cubicBezTo>
                  <a:cubicBezTo>
                    <a:pt x="129" y="67"/>
                    <a:pt x="128" y="72"/>
                    <a:pt x="126" y="75"/>
                  </a:cubicBezTo>
                  <a:cubicBezTo>
                    <a:pt x="131" y="80"/>
                    <a:pt x="131" y="80"/>
                    <a:pt x="131" y="80"/>
                  </a:cubicBezTo>
                  <a:cubicBezTo>
                    <a:pt x="131" y="80"/>
                    <a:pt x="131" y="80"/>
                    <a:pt x="131" y="80"/>
                  </a:cubicBezTo>
                  <a:cubicBezTo>
                    <a:pt x="131" y="81"/>
                    <a:pt x="131" y="81"/>
                    <a:pt x="131" y="81"/>
                  </a:cubicBezTo>
                  <a:cubicBezTo>
                    <a:pt x="121" y="92"/>
                    <a:pt x="121" y="92"/>
                    <a:pt x="121" y="92"/>
                  </a:cubicBezTo>
                  <a:cubicBezTo>
                    <a:pt x="85" y="56"/>
                    <a:pt x="85" y="56"/>
                    <a:pt x="85" y="56"/>
                  </a:cubicBezTo>
                  <a:cubicBezTo>
                    <a:pt x="89" y="42"/>
                    <a:pt x="86" y="26"/>
                    <a:pt x="74" y="15"/>
                  </a:cubicBezTo>
                  <a:cubicBezTo>
                    <a:pt x="63" y="4"/>
                    <a:pt x="48" y="0"/>
                    <a:pt x="34" y="4"/>
                  </a:cubicBezTo>
                  <a:cubicBezTo>
                    <a:pt x="57" y="28"/>
                    <a:pt x="57" y="28"/>
                    <a:pt x="57" y="28"/>
                  </a:cubicBezTo>
                  <a:cubicBezTo>
                    <a:pt x="51" y="52"/>
                    <a:pt x="51" y="52"/>
                    <a:pt x="51" y="52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4" y="34"/>
                    <a:pt x="4" y="34"/>
                    <a:pt x="4" y="34"/>
                  </a:cubicBezTo>
                  <a:cubicBezTo>
                    <a:pt x="0" y="48"/>
                    <a:pt x="4" y="64"/>
                    <a:pt x="15" y="75"/>
                  </a:cubicBezTo>
                  <a:cubicBezTo>
                    <a:pt x="26" y="86"/>
                    <a:pt x="43" y="90"/>
                    <a:pt x="58" y="85"/>
                  </a:cubicBezTo>
                  <a:cubicBezTo>
                    <a:pt x="58" y="85"/>
                    <a:pt x="58" y="85"/>
                    <a:pt x="58" y="85"/>
                  </a:cubicBezTo>
                  <a:cubicBezTo>
                    <a:pt x="92" y="120"/>
                    <a:pt x="92" y="120"/>
                    <a:pt x="92" y="120"/>
                  </a:cubicBezTo>
                  <a:cubicBezTo>
                    <a:pt x="60" y="153"/>
                    <a:pt x="60" y="153"/>
                    <a:pt x="60" y="153"/>
                  </a:cubicBezTo>
                  <a:cubicBezTo>
                    <a:pt x="58" y="151"/>
                    <a:pt x="58" y="151"/>
                    <a:pt x="58" y="151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33" y="183"/>
                    <a:pt x="33" y="183"/>
                    <a:pt x="33" y="183"/>
                  </a:cubicBezTo>
                  <a:cubicBezTo>
                    <a:pt x="37" y="187"/>
                    <a:pt x="37" y="187"/>
                    <a:pt x="37" y="187"/>
                  </a:cubicBezTo>
                  <a:cubicBezTo>
                    <a:pt x="61" y="171"/>
                    <a:pt x="61" y="171"/>
                    <a:pt x="61" y="171"/>
                  </a:cubicBezTo>
                  <a:cubicBezTo>
                    <a:pt x="69" y="162"/>
                    <a:pt x="69" y="162"/>
                    <a:pt x="69" y="162"/>
                  </a:cubicBezTo>
                  <a:cubicBezTo>
                    <a:pt x="67" y="160"/>
                    <a:pt x="67" y="160"/>
                    <a:pt x="67" y="160"/>
                  </a:cubicBezTo>
                  <a:cubicBezTo>
                    <a:pt x="100" y="127"/>
                    <a:pt x="100" y="127"/>
                    <a:pt x="100" y="127"/>
                  </a:cubicBezTo>
                  <a:cubicBezTo>
                    <a:pt x="156" y="184"/>
                    <a:pt x="156" y="184"/>
                    <a:pt x="156" y="184"/>
                  </a:cubicBezTo>
                  <a:cubicBezTo>
                    <a:pt x="160" y="188"/>
                    <a:pt x="165" y="189"/>
                    <a:pt x="170" y="189"/>
                  </a:cubicBezTo>
                  <a:cubicBezTo>
                    <a:pt x="175" y="189"/>
                    <a:pt x="180" y="188"/>
                    <a:pt x="184" y="184"/>
                  </a:cubicBezTo>
                  <a:cubicBezTo>
                    <a:pt x="192" y="176"/>
                    <a:pt x="192" y="163"/>
                    <a:pt x="184" y="155"/>
                  </a:cubicBezTo>
                  <a:cubicBezTo>
                    <a:pt x="128" y="99"/>
                    <a:pt x="128" y="99"/>
                    <a:pt x="128" y="99"/>
                  </a:cubicBezTo>
                  <a:cubicBezTo>
                    <a:pt x="139" y="89"/>
                    <a:pt x="139" y="89"/>
                    <a:pt x="139" y="89"/>
                  </a:cubicBezTo>
                  <a:cubicBezTo>
                    <a:pt x="143" y="93"/>
                    <a:pt x="143" y="93"/>
                    <a:pt x="143" y="93"/>
                  </a:cubicBezTo>
                  <a:cubicBezTo>
                    <a:pt x="147" y="91"/>
                    <a:pt x="151" y="90"/>
                    <a:pt x="156" y="90"/>
                  </a:cubicBezTo>
                  <a:cubicBezTo>
                    <a:pt x="204" y="42"/>
                    <a:pt x="204" y="42"/>
                    <a:pt x="204" y="42"/>
                  </a:cubicBezTo>
                  <a:cubicBezTo>
                    <a:pt x="205" y="41"/>
                    <a:pt x="205" y="41"/>
                    <a:pt x="205" y="41"/>
                  </a:cubicBezTo>
                  <a:cubicBezTo>
                    <a:pt x="204" y="41"/>
                    <a:pt x="204" y="41"/>
                    <a:pt x="204" y="41"/>
                  </a:cubicBezTo>
                  <a:cubicBezTo>
                    <a:pt x="205" y="40"/>
                    <a:pt x="206" y="39"/>
                    <a:pt x="206" y="37"/>
                  </a:cubicBezTo>
                  <a:cubicBezTo>
                    <a:pt x="208" y="38"/>
                    <a:pt x="210" y="37"/>
                    <a:pt x="211" y="36"/>
                  </a:cubicBezTo>
                  <a:cubicBezTo>
                    <a:pt x="214" y="33"/>
                    <a:pt x="214" y="29"/>
                    <a:pt x="211" y="26"/>
                  </a:cubicBezTo>
                  <a:moveTo>
                    <a:pt x="172" y="165"/>
                  </a:moveTo>
                  <a:cubicBezTo>
                    <a:pt x="176" y="165"/>
                    <a:pt x="180" y="168"/>
                    <a:pt x="180" y="173"/>
                  </a:cubicBezTo>
                  <a:cubicBezTo>
                    <a:pt x="180" y="177"/>
                    <a:pt x="176" y="180"/>
                    <a:pt x="172" y="180"/>
                  </a:cubicBezTo>
                  <a:cubicBezTo>
                    <a:pt x="168" y="180"/>
                    <a:pt x="164" y="177"/>
                    <a:pt x="164" y="173"/>
                  </a:cubicBezTo>
                  <a:cubicBezTo>
                    <a:pt x="164" y="168"/>
                    <a:pt x="168" y="165"/>
                    <a:pt x="172" y="165"/>
                  </a:cubicBezTo>
                  <a:moveTo>
                    <a:pt x="145" y="66"/>
                  </a:moveTo>
                  <a:cubicBezTo>
                    <a:pt x="142" y="62"/>
                    <a:pt x="142" y="62"/>
                    <a:pt x="142" y="62"/>
                  </a:cubicBezTo>
                  <a:cubicBezTo>
                    <a:pt x="178" y="26"/>
                    <a:pt x="178" y="26"/>
                    <a:pt x="178" y="26"/>
                  </a:cubicBezTo>
                  <a:cubicBezTo>
                    <a:pt x="181" y="29"/>
                    <a:pt x="181" y="29"/>
                    <a:pt x="181" y="29"/>
                  </a:cubicBezTo>
                  <a:lnTo>
                    <a:pt x="145" y="66"/>
                  </a:lnTo>
                  <a:close/>
                  <a:moveTo>
                    <a:pt x="156" y="77"/>
                  </a:moveTo>
                  <a:cubicBezTo>
                    <a:pt x="153" y="74"/>
                    <a:pt x="153" y="74"/>
                    <a:pt x="153" y="74"/>
                  </a:cubicBezTo>
                  <a:cubicBezTo>
                    <a:pt x="189" y="38"/>
                    <a:pt x="189" y="38"/>
                    <a:pt x="189" y="38"/>
                  </a:cubicBezTo>
                  <a:cubicBezTo>
                    <a:pt x="193" y="41"/>
                    <a:pt x="193" y="41"/>
                    <a:pt x="193" y="41"/>
                  </a:cubicBezTo>
                  <a:lnTo>
                    <a:pt x="156" y="77"/>
                  </a:lnTo>
                  <a:close/>
                </a:path>
              </a:pathLst>
            </a:custGeom>
            <a:solidFill>
              <a:srgbClr val="5B727D"/>
            </a:solidFill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</p:grpSp>
      <p:grpSp>
        <p:nvGrpSpPr>
          <p:cNvPr id="45" name="组合 44">
            <a:extLst>
              <a:ext uri="{FF2B5EF4-FFF2-40B4-BE49-F238E27FC236}">
                <a16:creationId xmlns:a16="http://schemas.microsoft.com/office/drawing/2014/main" id="{E7CCC21D-1A92-47D0-8F97-6CFF7B84863F}"/>
              </a:ext>
            </a:extLst>
          </p:cNvPr>
          <p:cNvGrpSpPr/>
          <p:nvPr/>
        </p:nvGrpSpPr>
        <p:grpSpPr>
          <a:xfrm>
            <a:off x="4923575" y="1924276"/>
            <a:ext cx="710789" cy="745413"/>
            <a:chOff x="5152175" y="1805132"/>
            <a:chExt cx="710789" cy="745413"/>
          </a:xfrm>
        </p:grpSpPr>
        <p:sp>
          <p:nvSpPr>
            <p:cNvPr id="46" name="íṧľîdê">
              <a:extLst>
                <a:ext uri="{FF2B5EF4-FFF2-40B4-BE49-F238E27FC236}">
                  <a16:creationId xmlns:a16="http://schemas.microsoft.com/office/drawing/2014/main" id="{114A93B8-7A73-435D-A976-F6138881B145}"/>
                </a:ext>
              </a:extLst>
            </p:cNvPr>
            <p:cNvSpPr/>
            <p:nvPr/>
          </p:nvSpPr>
          <p:spPr>
            <a:xfrm>
              <a:off x="5152175" y="1805132"/>
              <a:ext cx="710789" cy="745413"/>
            </a:xfrm>
            <a:prstGeom prst="roundRect">
              <a:avLst/>
            </a:prstGeom>
            <a:noFill/>
            <a:ln w="19050">
              <a:solidFill>
                <a:srgbClr val="5B727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grpSp>
          <p:nvGrpSpPr>
            <p:cNvPr id="47" name="îşļídè">
              <a:extLst>
                <a:ext uri="{FF2B5EF4-FFF2-40B4-BE49-F238E27FC236}">
                  <a16:creationId xmlns:a16="http://schemas.microsoft.com/office/drawing/2014/main" id="{E3A2B7B9-F94E-4D06-B0B3-735915B92515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5329210" y="1997161"/>
              <a:ext cx="393373" cy="368583"/>
              <a:chOff x="4763" y="0"/>
              <a:chExt cx="957262" cy="896938"/>
            </a:xfrm>
            <a:solidFill>
              <a:srgbClr val="076EA1"/>
            </a:solidFill>
          </p:grpSpPr>
          <p:sp>
            <p:nvSpPr>
              <p:cNvPr id="48" name="í$ľîḑè">
                <a:extLst>
                  <a:ext uri="{FF2B5EF4-FFF2-40B4-BE49-F238E27FC236}">
                    <a16:creationId xmlns:a16="http://schemas.microsoft.com/office/drawing/2014/main" id="{010F8EFC-D040-4BAA-AD00-069A3E9D2728}"/>
                  </a:ext>
                </a:extLst>
              </p:cNvPr>
              <p:cNvSpPr/>
              <p:nvPr/>
            </p:nvSpPr>
            <p:spPr bwMode="auto">
              <a:xfrm>
                <a:off x="244475" y="596900"/>
                <a:ext cx="477837" cy="300038"/>
              </a:xfrm>
              <a:custGeom>
                <a:gdLst>
                  <a:gd fmla="*/ 0 w 301" name="T0"/>
                  <a:gd fmla="*/ 76 h 189" name="T1"/>
                  <a:gd fmla="*/ 0 w 301" name="T2"/>
                  <a:gd fmla="*/ 189 h 189" name="T3"/>
                  <a:gd fmla="*/ 301 w 301" name="T4"/>
                  <a:gd fmla="*/ 189 h 189" name="T5"/>
                  <a:gd fmla="*/ 301 w 301" name="T6"/>
                  <a:gd fmla="*/ 76 h 189" name="T7"/>
                  <a:gd fmla="*/ 301 w 301" name="T8"/>
                  <a:gd fmla="*/ 0 h 189" name="T9"/>
                  <a:gd fmla="*/ 0 w 301" name="T10"/>
                  <a:gd fmla="*/ 0 h 189" name="T11"/>
                  <a:gd fmla="*/ 0 w 301" name="T12"/>
                  <a:gd fmla="*/ 76 h 189" name="T13"/>
                  <a:gd fmla="*/ 38 w 301" name="T14"/>
                  <a:gd fmla="*/ 38 h 189" name="T15"/>
                  <a:gd fmla="*/ 263 w 301" name="T16"/>
                  <a:gd fmla="*/ 38 h 189" name="T17"/>
                  <a:gd fmla="*/ 263 w 301" name="T18"/>
                  <a:gd fmla="*/ 76 h 189" name="T19"/>
                  <a:gd fmla="*/ 38 w 301" name="T20"/>
                  <a:gd fmla="*/ 76 h 189" name="T21"/>
                  <a:gd fmla="*/ 38 w 301" name="T22"/>
                  <a:gd fmla="*/ 38 h 189" name="T23"/>
                  <a:gd fmla="*/ 38 w 301" name="T24"/>
                  <a:gd fmla="*/ 114 h 189" name="T25"/>
                  <a:gd fmla="*/ 263 w 301" name="T26"/>
                  <a:gd fmla="*/ 114 h 189" name="T27"/>
                  <a:gd fmla="*/ 263 w 301" name="T28"/>
                  <a:gd fmla="*/ 150 h 189" name="T29"/>
                  <a:gd fmla="*/ 38 w 301" name="T30"/>
                  <a:gd fmla="*/ 150 h 189" name="T31"/>
                  <a:gd fmla="*/ 38 w 301" name="T32"/>
                  <a:gd fmla="*/ 114 h 189" name="T3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b="b" l="0" r="r" t="0"/>
                <a:pathLst>
                  <a:path h="189" w="301">
                    <a:moveTo>
                      <a:pt x="0" y="76"/>
                    </a:moveTo>
                    <a:lnTo>
                      <a:pt x="0" y="189"/>
                    </a:lnTo>
                    <a:lnTo>
                      <a:pt x="301" y="189"/>
                    </a:lnTo>
                    <a:lnTo>
                      <a:pt x="301" y="76"/>
                    </a:lnTo>
                    <a:lnTo>
                      <a:pt x="301" y="0"/>
                    </a:lnTo>
                    <a:lnTo>
                      <a:pt x="0" y="0"/>
                    </a:lnTo>
                    <a:lnTo>
                      <a:pt x="0" y="76"/>
                    </a:lnTo>
                    <a:close/>
                    <a:moveTo>
                      <a:pt x="38" y="38"/>
                    </a:moveTo>
                    <a:lnTo>
                      <a:pt x="263" y="38"/>
                    </a:lnTo>
                    <a:lnTo>
                      <a:pt x="263" y="76"/>
                    </a:lnTo>
                    <a:lnTo>
                      <a:pt x="38" y="76"/>
                    </a:lnTo>
                    <a:lnTo>
                      <a:pt x="38" y="38"/>
                    </a:lnTo>
                    <a:close/>
                    <a:moveTo>
                      <a:pt x="38" y="114"/>
                    </a:moveTo>
                    <a:lnTo>
                      <a:pt x="263" y="114"/>
                    </a:lnTo>
                    <a:lnTo>
                      <a:pt x="263" y="150"/>
                    </a:lnTo>
                    <a:lnTo>
                      <a:pt x="38" y="150"/>
                    </a:lnTo>
                    <a:lnTo>
                      <a:pt x="38" y="114"/>
                    </a:lnTo>
                    <a:close/>
                  </a:path>
                </a:pathLst>
              </a:custGeom>
              <a:grpFill/>
              <a:ln w="9525">
                <a:solidFill>
                  <a:srgbClr val="000000"/>
                </a:solidFill>
                <a:round/>
              </a:ln>
              <a:ex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49" name="îṧļiḑè">
                <a:extLst>
                  <a:ext uri="{FF2B5EF4-FFF2-40B4-BE49-F238E27FC236}">
                    <a16:creationId xmlns:a16="http://schemas.microsoft.com/office/drawing/2014/main" id="{BAE92A5F-E41E-41FA-89F6-065BB3225B08}"/>
                  </a:ext>
                </a:extLst>
              </p:cNvPr>
              <p:cNvSpPr/>
              <p:nvPr/>
            </p:nvSpPr>
            <p:spPr bwMode="auto">
              <a:xfrm>
                <a:off x="244475" y="0"/>
                <a:ext cx="477837" cy="300038"/>
              </a:xfrm>
              <a:custGeom>
                <a:gdLst>
                  <a:gd fmla="*/ 301 w 301" name="T0"/>
                  <a:gd fmla="*/ 112 h 189" name="T1"/>
                  <a:gd fmla="*/ 301 w 301" name="T2"/>
                  <a:gd fmla="*/ 0 h 189" name="T3"/>
                  <a:gd fmla="*/ 0 w 301" name="T4"/>
                  <a:gd fmla="*/ 0 h 189" name="T5"/>
                  <a:gd fmla="*/ 0 w 301" name="T6"/>
                  <a:gd fmla="*/ 112 h 189" name="T7"/>
                  <a:gd fmla="*/ 0 w 301" name="T8"/>
                  <a:gd fmla="*/ 189 h 189" name="T9"/>
                  <a:gd fmla="*/ 301 w 301" name="T10"/>
                  <a:gd fmla="*/ 189 h 189" name="T11"/>
                  <a:gd fmla="*/ 301 w 301" name="T12"/>
                  <a:gd fmla="*/ 112 h 189" name="T1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b="b" l="0" r="r" t="0"/>
                <a:pathLst>
                  <a:path h="189" w="301">
                    <a:moveTo>
                      <a:pt x="301" y="112"/>
                    </a:moveTo>
                    <a:lnTo>
                      <a:pt x="301" y="0"/>
                    </a:lnTo>
                    <a:lnTo>
                      <a:pt x="0" y="0"/>
                    </a:lnTo>
                    <a:lnTo>
                      <a:pt x="0" y="112"/>
                    </a:lnTo>
                    <a:lnTo>
                      <a:pt x="0" y="189"/>
                    </a:lnTo>
                    <a:lnTo>
                      <a:pt x="301" y="189"/>
                    </a:lnTo>
                    <a:lnTo>
                      <a:pt x="301" y="112"/>
                    </a:lnTo>
                    <a:close/>
                  </a:path>
                </a:pathLst>
              </a:custGeom>
              <a:solidFill>
                <a:srgbClr val="5B727D"/>
              </a:solidFill>
              <a:ln w="9525">
                <a:solidFill>
                  <a:srgbClr val="000000"/>
                </a:solidFill>
                <a:round/>
              </a:ln>
              <a:extLst/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50" name="îslíḋe">
                <a:extLst>
                  <a:ext uri="{FF2B5EF4-FFF2-40B4-BE49-F238E27FC236}">
                    <a16:creationId xmlns:a16="http://schemas.microsoft.com/office/drawing/2014/main" id="{E557B16D-200E-458C-B7AF-7828054C3F16}"/>
                  </a:ext>
                </a:extLst>
              </p:cNvPr>
              <p:cNvSpPr/>
              <p:nvPr/>
            </p:nvSpPr>
            <p:spPr bwMode="auto">
              <a:xfrm>
                <a:off x="4763" y="177800"/>
                <a:ext cx="957262" cy="539750"/>
              </a:xfrm>
              <a:custGeom>
                <a:gdLst>
                  <a:gd fmla="*/ 220 w 252" name="T0"/>
                  <a:gd fmla="*/ 0 h 142" name="T1"/>
                  <a:gd fmla="*/ 205 w 252" name="T2"/>
                  <a:gd fmla="*/ 0 h 142" name="T3"/>
                  <a:gd fmla="*/ 205 w 252" name="T4"/>
                  <a:gd fmla="*/ 32 h 142" name="T5"/>
                  <a:gd fmla="*/ 205 w 252" name="T6"/>
                  <a:gd fmla="*/ 48 h 142" name="T7"/>
                  <a:gd fmla="*/ 47 w 252" name="T8"/>
                  <a:gd fmla="*/ 48 h 142" name="T9"/>
                  <a:gd fmla="*/ 47 w 252" name="T10"/>
                  <a:gd fmla="*/ 32 h 142" name="T11"/>
                  <a:gd fmla="*/ 47 w 252" name="T12"/>
                  <a:gd fmla="*/ 0 h 142" name="T13"/>
                  <a:gd fmla="*/ 32 w 252" name="T14"/>
                  <a:gd fmla="*/ 0 h 142" name="T15"/>
                  <a:gd fmla="*/ 0 w 252" name="T16"/>
                  <a:gd fmla="*/ 32 h 142" name="T17"/>
                  <a:gd fmla="*/ 0 w 252" name="T18"/>
                  <a:gd fmla="*/ 110 h 142" name="T19"/>
                  <a:gd fmla="*/ 32 w 252" name="T20"/>
                  <a:gd fmla="*/ 142 h 142" name="T21"/>
                  <a:gd fmla="*/ 47 w 252" name="T22"/>
                  <a:gd fmla="*/ 142 h 142" name="T23"/>
                  <a:gd fmla="*/ 47 w 252" name="T24"/>
                  <a:gd fmla="*/ 110 h 142" name="T25"/>
                  <a:gd fmla="*/ 47 w 252" name="T26"/>
                  <a:gd fmla="*/ 95 h 142" name="T27"/>
                  <a:gd fmla="*/ 205 w 252" name="T28"/>
                  <a:gd fmla="*/ 95 h 142" name="T29"/>
                  <a:gd fmla="*/ 205 w 252" name="T30"/>
                  <a:gd fmla="*/ 110 h 142" name="T31"/>
                  <a:gd fmla="*/ 205 w 252" name="T32"/>
                  <a:gd fmla="*/ 142 h 142" name="T33"/>
                  <a:gd fmla="*/ 220 w 252" name="T34"/>
                  <a:gd fmla="*/ 142 h 142" name="T35"/>
                  <a:gd fmla="*/ 252 w 252" name="T36"/>
                  <a:gd fmla="*/ 110 h 142" name="T37"/>
                  <a:gd fmla="*/ 252 w 252" name="T38"/>
                  <a:gd fmla="*/ 32 h 142" name="T39"/>
                  <a:gd fmla="*/ 220 w 252" name="T40"/>
                  <a:gd fmla="*/ 0 h 142" name="T41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b="b" l="0" r="r" t="0"/>
                <a:pathLst>
                  <a:path h="142" w="251">
                    <a:moveTo>
                      <a:pt x="220" y="0"/>
                    </a:moveTo>
                    <a:cubicBezTo>
                      <a:pt x="205" y="0"/>
                      <a:pt x="205" y="0"/>
                      <a:pt x="205" y="0"/>
                    </a:cubicBezTo>
                    <a:cubicBezTo>
                      <a:pt x="205" y="32"/>
                      <a:pt x="205" y="32"/>
                      <a:pt x="205" y="32"/>
                    </a:cubicBezTo>
                    <a:cubicBezTo>
                      <a:pt x="205" y="48"/>
                      <a:pt x="205" y="48"/>
                      <a:pt x="205" y="48"/>
                    </a:cubicBezTo>
                    <a:cubicBezTo>
                      <a:pt x="47" y="48"/>
                      <a:pt x="47" y="48"/>
                      <a:pt x="47" y="48"/>
                    </a:cubicBezTo>
                    <a:cubicBezTo>
                      <a:pt x="47" y="32"/>
                      <a:pt x="47" y="32"/>
                      <a:pt x="47" y="32"/>
                    </a:cubicBezTo>
                    <a:cubicBezTo>
                      <a:pt x="47" y="0"/>
                      <a:pt x="47" y="0"/>
                      <a:pt x="47" y="0"/>
                    </a:cubicBezTo>
                    <a:cubicBezTo>
                      <a:pt x="32" y="0"/>
                      <a:pt x="32" y="0"/>
                      <a:pt x="32" y="0"/>
                    </a:cubicBezTo>
                    <a:cubicBezTo>
                      <a:pt x="16" y="0"/>
                      <a:pt x="0" y="16"/>
                      <a:pt x="0" y="32"/>
                    </a:cubicBezTo>
                    <a:cubicBezTo>
                      <a:pt x="0" y="110"/>
                      <a:pt x="0" y="110"/>
                      <a:pt x="0" y="110"/>
                    </a:cubicBezTo>
                    <a:cubicBezTo>
                      <a:pt x="0" y="126"/>
                      <a:pt x="16" y="142"/>
                      <a:pt x="32" y="142"/>
                    </a:cubicBezTo>
                    <a:cubicBezTo>
                      <a:pt x="47" y="142"/>
                      <a:pt x="47" y="142"/>
                      <a:pt x="47" y="142"/>
                    </a:cubicBezTo>
                    <a:cubicBezTo>
                      <a:pt x="47" y="110"/>
                      <a:pt x="47" y="110"/>
                      <a:pt x="47" y="110"/>
                    </a:cubicBezTo>
                    <a:cubicBezTo>
                      <a:pt x="47" y="95"/>
                      <a:pt x="47" y="95"/>
                      <a:pt x="47" y="95"/>
                    </a:cubicBezTo>
                    <a:cubicBezTo>
                      <a:pt x="205" y="95"/>
                      <a:pt x="205" y="95"/>
                      <a:pt x="205" y="95"/>
                    </a:cubicBezTo>
                    <a:cubicBezTo>
                      <a:pt x="205" y="110"/>
                      <a:pt x="205" y="110"/>
                      <a:pt x="205" y="110"/>
                    </a:cubicBezTo>
                    <a:cubicBezTo>
                      <a:pt x="205" y="142"/>
                      <a:pt x="205" y="142"/>
                      <a:pt x="205" y="142"/>
                    </a:cubicBezTo>
                    <a:cubicBezTo>
                      <a:pt x="220" y="142"/>
                      <a:pt x="220" y="142"/>
                      <a:pt x="220" y="142"/>
                    </a:cubicBezTo>
                    <a:cubicBezTo>
                      <a:pt x="236" y="142"/>
                      <a:pt x="252" y="126"/>
                      <a:pt x="252" y="110"/>
                    </a:cubicBezTo>
                    <a:cubicBezTo>
                      <a:pt x="252" y="32"/>
                      <a:pt x="252" y="32"/>
                      <a:pt x="252" y="32"/>
                    </a:cubicBezTo>
                    <a:cubicBezTo>
                      <a:pt x="252" y="16"/>
                      <a:pt x="236" y="0"/>
                      <a:pt x="220" y="0"/>
                    </a:cubicBezTo>
                  </a:path>
                </a:pathLst>
              </a:custGeom>
              <a:solidFill>
                <a:srgbClr val="5B727D"/>
              </a:solidFill>
              <a:ln w="9525">
                <a:solidFill>
                  <a:srgbClr val="000000"/>
                </a:solidFill>
                <a:round/>
              </a:ln>
              <a:extLst/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</p:grpSp>
      <p:grpSp>
        <p:nvGrpSpPr>
          <p:cNvPr id="51" name="î$1iḑè">
            <a:extLst>
              <a:ext uri="{FF2B5EF4-FFF2-40B4-BE49-F238E27FC236}">
                <a16:creationId xmlns:a16="http://schemas.microsoft.com/office/drawing/2014/main" id="{D394CFB9-E752-4220-B4A6-B2C925AEBFF7}"/>
              </a:ext>
            </a:extLst>
          </p:cNvPr>
          <p:cNvGrpSpPr/>
          <p:nvPr/>
        </p:nvGrpSpPr>
        <p:grpSpPr>
          <a:xfrm>
            <a:off x="3644497" y="3549660"/>
            <a:ext cx="1285280" cy="801775"/>
            <a:chOff x="3856726" y="2935205"/>
            <a:chExt cx="1200469" cy="1153347"/>
          </a:xfrm>
        </p:grpSpPr>
        <p:sp>
          <p:nvSpPr>
            <p:cNvPr id="52" name="íşļíḓé">
              <a:extLst>
                <a:ext uri="{FF2B5EF4-FFF2-40B4-BE49-F238E27FC236}">
                  <a16:creationId xmlns:a16="http://schemas.microsoft.com/office/drawing/2014/main" id="{3A682F6D-7B8B-4B6D-9F51-D8E443D35B40}"/>
                </a:ext>
              </a:extLst>
            </p:cNvPr>
            <p:cNvSpPr/>
            <p:nvPr/>
          </p:nvSpPr>
          <p:spPr>
            <a:xfrm>
              <a:off x="4698763" y="2935205"/>
              <a:ext cx="358432" cy="1450"/>
            </a:xfrm>
            <a:prstGeom prst="line">
              <a:avLst/>
            </a:prstGeom>
            <a:ln w="19050">
              <a:solidFill>
                <a:srgbClr val="C9C9C9"/>
              </a:solidFill>
            </a:ln>
          </p:spPr>
          <p:style>
            <a:lnRef idx="2">
              <a:schemeClr val="accent4">
                <a:tint val="50000"/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3" name="íş1îdé">
              <a:extLst>
                <a:ext uri="{FF2B5EF4-FFF2-40B4-BE49-F238E27FC236}">
                  <a16:creationId xmlns:a16="http://schemas.microsoft.com/office/drawing/2014/main" id="{B8D7BCAB-7AB6-43D5-BE0A-F346CF0E1630}"/>
                </a:ext>
              </a:extLst>
            </p:cNvPr>
            <p:cNvSpPr/>
            <p:nvPr/>
          </p:nvSpPr>
          <p:spPr>
            <a:xfrm rot="5400000">
              <a:off x="3704812" y="3087122"/>
              <a:ext cx="1153344" cy="849515"/>
            </a:xfrm>
            <a:prstGeom prst="line">
              <a:avLst/>
            </a:prstGeom>
            <a:ln w="19050">
              <a:solidFill>
                <a:srgbClr val="C9C9C9"/>
              </a:solidFill>
              <a:tailEnd type="oval"/>
            </a:ln>
          </p:spPr>
          <p:style>
            <a:lnRef idx="2">
              <a:schemeClr val="accent4">
                <a:tint val="50000"/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anchor="ctr"/>
            <a:lstStyle/>
            <a:p>
              <a:pPr algn="ctr"/>
              <a:endParaRPr/>
            </a:p>
          </p:txBody>
        </p:sp>
      </p:grpSp>
      <p:grpSp>
        <p:nvGrpSpPr>
          <p:cNvPr id="54" name="îŝḻîďê">
            <a:extLst>
              <a:ext uri="{FF2B5EF4-FFF2-40B4-BE49-F238E27FC236}">
                <a16:creationId xmlns:a16="http://schemas.microsoft.com/office/drawing/2014/main" id="{76E7B279-471A-47C5-A6D4-E105B12192B9}"/>
              </a:ext>
            </a:extLst>
          </p:cNvPr>
          <p:cNvGrpSpPr/>
          <p:nvPr/>
        </p:nvGrpSpPr>
        <p:grpSpPr>
          <a:xfrm>
            <a:off x="3937000" y="5081449"/>
            <a:ext cx="985585" cy="447184"/>
            <a:chOff x="3856726" y="2935205"/>
            <a:chExt cx="1208769" cy="1153347"/>
          </a:xfrm>
        </p:grpSpPr>
        <p:sp>
          <p:nvSpPr>
            <p:cNvPr id="55" name="îṣliḋè">
              <a:extLst>
                <a:ext uri="{FF2B5EF4-FFF2-40B4-BE49-F238E27FC236}">
                  <a16:creationId xmlns:a16="http://schemas.microsoft.com/office/drawing/2014/main" id="{7A7BA5A0-09F2-41D7-9E7C-CCBFEF549AAB}"/>
                </a:ext>
              </a:extLst>
            </p:cNvPr>
            <p:cNvSpPr/>
            <p:nvPr/>
          </p:nvSpPr>
          <p:spPr>
            <a:xfrm>
              <a:off x="4707063" y="2935205"/>
              <a:ext cx="358432" cy="1450"/>
            </a:xfrm>
            <a:prstGeom prst="line">
              <a:avLst/>
            </a:prstGeom>
            <a:ln w="19050">
              <a:solidFill>
                <a:srgbClr val="5B727D"/>
              </a:solidFill>
            </a:ln>
          </p:spPr>
          <p:style>
            <a:lnRef idx="2">
              <a:schemeClr val="accent4">
                <a:tint val="50000"/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56" name="işľíḍè">
              <a:extLst>
                <a:ext uri="{FF2B5EF4-FFF2-40B4-BE49-F238E27FC236}">
                  <a16:creationId xmlns:a16="http://schemas.microsoft.com/office/drawing/2014/main" id="{0C3EA44E-0CBA-4DE6-9619-3F520D182F0A}"/>
                </a:ext>
              </a:extLst>
            </p:cNvPr>
            <p:cNvSpPr/>
            <p:nvPr/>
          </p:nvSpPr>
          <p:spPr>
            <a:xfrm rot="5400000">
              <a:off x="3704812" y="3087122"/>
              <a:ext cx="1153344" cy="849515"/>
            </a:xfrm>
            <a:prstGeom prst="line">
              <a:avLst/>
            </a:prstGeom>
            <a:ln w="19050">
              <a:solidFill>
                <a:srgbClr val="5B727D"/>
              </a:solidFill>
              <a:tailEnd type="oval"/>
            </a:ln>
          </p:spPr>
          <p:style>
            <a:lnRef idx="2">
              <a:schemeClr val="accent4">
                <a:tint val="50000"/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0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anchor="ctr"/>
            <a:lstStyle/>
            <a:p>
              <a:pPr algn="ctr"/>
              <a:endParaRPr/>
            </a:p>
          </p:txBody>
        </p:sp>
      </p:grpSp>
      <p:sp>
        <p:nvSpPr>
          <p:cNvPr id="57" name="矩形 56">
            <a:extLst>
              <a:ext uri="{FF2B5EF4-FFF2-40B4-BE49-F238E27FC236}">
                <a16:creationId xmlns:a16="http://schemas.microsoft.com/office/drawing/2014/main" id="{43739FFE-D4F6-4B5B-A409-80680B4426B1}"/>
              </a:ext>
            </a:extLst>
          </p:cNvPr>
          <p:cNvSpPr/>
          <p:nvPr/>
        </p:nvSpPr>
        <p:spPr>
          <a:xfrm>
            <a:off x="5809288" y="1724221"/>
            <a:ext cx="2080719" cy="396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altLang="en-US" b="1" lang="zh-CN" sz="2000">
                <a:latin charset="-122" panose="020b0503020204020204" pitchFamily="34" typeface="微软雅黑"/>
                <a:ea charset="-122" panose="020b0503020204020204" pitchFamily="34" typeface="微软雅黑"/>
              </a:rPr>
              <a:t>市场混乱</a:t>
            </a:r>
          </a:p>
        </p:txBody>
      </p:sp>
      <p:sp>
        <p:nvSpPr>
          <p:cNvPr id="58" name="矩形 57">
            <a:extLst>
              <a:ext uri="{FF2B5EF4-FFF2-40B4-BE49-F238E27FC236}">
                <a16:creationId xmlns:a16="http://schemas.microsoft.com/office/drawing/2014/main" id="{9DDF35A4-A000-4C7B-A8D5-53EF5A15403A}"/>
              </a:ext>
            </a:extLst>
          </p:cNvPr>
          <p:cNvSpPr/>
          <p:nvPr/>
        </p:nvSpPr>
        <p:spPr>
          <a:xfrm>
            <a:off x="5809288" y="3104374"/>
            <a:ext cx="2080719" cy="396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altLang="en-US" b="1" lang="zh-CN" sz="2000">
                <a:latin charset="-122" panose="020b0503020204020204" pitchFamily="34" typeface="微软雅黑"/>
                <a:ea charset="-122" panose="020b0503020204020204" pitchFamily="34" typeface="微软雅黑"/>
              </a:rPr>
              <a:t>垄断严重</a:t>
            </a:r>
          </a:p>
        </p:txBody>
      </p:sp>
      <p:sp>
        <p:nvSpPr>
          <p:cNvPr id="59" name="矩形 58">
            <a:extLst>
              <a:ext uri="{FF2B5EF4-FFF2-40B4-BE49-F238E27FC236}">
                <a16:creationId xmlns:a16="http://schemas.microsoft.com/office/drawing/2014/main" id="{EFBE35D2-CB5C-451D-92D6-A83EFB6DC247}"/>
              </a:ext>
            </a:extLst>
          </p:cNvPr>
          <p:cNvSpPr/>
          <p:nvPr/>
        </p:nvSpPr>
        <p:spPr>
          <a:xfrm>
            <a:off x="5809288" y="4545487"/>
            <a:ext cx="2080719" cy="3962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altLang="en-US" b="1" lang="zh-CN" sz="2000">
                <a:latin charset="-122" panose="020b0503020204020204" pitchFamily="34" typeface="微软雅黑"/>
                <a:ea charset="-122" panose="020b0503020204020204" pitchFamily="34" typeface="微软雅黑"/>
              </a:rPr>
              <a:t>政策利好</a:t>
            </a:r>
          </a:p>
        </p:txBody>
      </p:sp>
      <p:cxnSp>
        <p:nvCxnSpPr>
          <p:cNvPr id="60" name="直接连接符 59">
            <a:extLst>
              <a:ext uri="{FF2B5EF4-FFF2-40B4-BE49-F238E27FC236}">
                <a16:creationId xmlns:a16="http://schemas.microsoft.com/office/drawing/2014/main" id="{2B0A82A9-F357-4D7D-8BA6-80DBC7D219A5}"/>
              </a:ext>
            </a:extLst>
          </p:cNvPr>
          <p:cNvCxnSpPr/>
          <p:nvPr/>
        </p:nvCxnSpPr>
        <p:spPr>
          <a:xfrm>
            <a:off x="5912989" y="2130960"/>
            <a:ext cx="783166" cy="0"/>
          </a:xfrm>
          <a:prstGeom prst="line">
            <a:avLst/>
          </a:prstGeom>
          <a:ln w="22225">
            <a:solidFill>
              <a:srgbClr val="5B72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直接连接符 60">
            <a:extLst>
              <a:ext uri="{FF2B5EF4-FFF2-40B4-BE49-F238E27FC236}">
                <a16:creationId xmlns:a16="http://schemas.microsoft.com/office/drawing/2014/main" id="{E5FACA44-FC28-494C-A7EB-89A3CF469CB7}"/>
              </a:ext>
            </a:extLst>
          </p:cNvPr>
          <p:cNvCxnSpPr/>
          <p:nvPr/>
        </p:nvCxnSpPr>
        <p:spPr>
          <a:xfrm>
            <a:off x="5912989" y="3521610"/>
            <a:ext cx="783166" cy="0"/>
          </a:xfrm>
          <a:prstGeom prst="line">
            <a:avLst/>
          </a:prstGeom>
          <a:ln w="22225">
            <a:solidFill>
              <a:srgbClr val="5B72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接连接符 61">
            <a:extLst>
              <a:ext uri="{FF2B5EF4-FFF2-40B4-BE49-F238E27FC236}">
                <a16:creationId xmlns:a16="http://schemas.microsoft.com/office/drawing/2014/main" id="{721439A2-E1B6-411A-AB7D-6C94879BF717}"/>
              </a:ext>
            </a:extLst>
          </p:cNvPr>
          <p:cNvCxnSpPr/>
          <p:nvPr/>
        </p:nvCxnSpPr>
        <p:spPr>
          <a:xfrm>
            <a:off x="5912989" y="4940835"/>
            <a:ext cx="783166" cy="0"/>
          </a:xfrm>
          <a:prstGeom prst="line">
            <a:avLst/>
          </a:prstGeom>
          <a:ln w="22225">
            <a:solidFill>
              <a:srgbClr val="5B72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矩形 62">
            <a:extLst>
              <a:ext uri="{FF2B5EF4-FFF2-40B4-BE49-F238E27FC236}">
                <a16:creationId xmlns:a16="http://schemas.microsoft.com/office/drawing/2014/main" id="{3B2C5B1C-C5D5-4F35-8988-EB3A4965FA97}"/>
              </a:ext>
            </a:extLst>
          </p:cNvPr>
          <p:cNvSpPr/>
          <p:nvPr/>
        </p:nvSpPr>
        <p:spPr>
          <a:xfrm>
            <a:off x="1415573" y="371910"/>
            <a:ext cx="1554480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dist"/>
            <a:r>
              <a:rPr altLang="en-US" b="1" lang="zh-CN">
                <a:solidFill>
                  <a:srgbClr val="5B727D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项目背景分析</a:t>
            </a:r>
          </a:p>
        </p:txBody>
      </p:sp>
    </p:spTree>
    <p:extLst>
      <p:ext uri="{BB962C8B-B14F-4D97-AF65-F5344CB8AC3E}">
        <p14:creationId val="1028793885"/>
      </p:ext>
    </p:extLst>
  </p:cSld>
  <p:clrMapOvr>
    <a:masterClrMapping/>
  </p:clrMapOvr>
  <mc:AlternateContent>
    <mc:Choice Requires="p15">
      <p:transition p14:dur="2000" spd="slow">
        <p15:prstTrans prst="drape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1250" id="7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fill="hold" grpId="0" id="9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fill="hold" grpId="0" id="13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5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6" nodeType="withEffect" presetClass="entr" presetID="12" presetSubtype="4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8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19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grpId="0" id="21" nodeType="afterEffect" presetClass="entr" presetID="23" presetSubtype="16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4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3250"/>
                            </p:stCondLst>
                            <p:childTnLst>
                              <p:par>
                                <p:cTn fill="hold" grpId="0" id="26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8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9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0" nodeType="afterGroup">
                            <p:stCondLst>
                              <p:cond delay="3750"/>
                            </p:stCondLst>
                            <p:childTnLst>
                              <p:par>
                                <p:cTn fill="hold" grpId="0" id="31" nodeType="after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3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4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5" nodeType="afterGroup">
                            <p:stCondLst>
                              <p:cond delay="4250"/>
                            </p:stCondLst>
                            <p:childTnLst>
                              <p:par>
                                <p:cTn fill="hold" id="36" nodeType="afterEffect" presetClass="entr" presetID="22" presetSubtype="8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38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39" nodeType="withEffect" presetClass="entr" presetID="22" presetSubtype="8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4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1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42" nodeType="withEffect" presetClass="entr" presetID="22" presetSubtype="8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44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5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id="46" nodeType="afterEffect" presetClass="entr" presetID="12" presetSubtype="4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4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48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49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50" nodeType="withEffect" presetClass="entr" presetID="12" presetSubtype="4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52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53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54" nodeType="withEffect" presetClass="entr" presetID="12" presetSubtype="4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5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56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57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8" nodeType="afterGroup">
                            <p:stCondLst>
                              <p:cond delay="5750"/>
                            </p:stCondLst>
                            <p:childTnLst>
                              <p:par>
                                <p:cTn fill="hold" grpId="0" id="59" nodeType="afterEffect" presetClass="entr" presetID="41" presetSubtype="0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6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1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2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3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4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65" tmFilter="0,0; .5, 1; 1, 1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6" nodeType="withEffect" presetClass="entr" presetID="41" presetSubtype="0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6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8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9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0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1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2" tmFilter="0,0; .5, 1; 1, 1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3" nodeType="withEffect" presetClass="entr" presetID="41" presetSubtype="0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7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5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6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7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8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9" tmFilter="0,0; .5, 1; 1, 1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0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fill="hold" id="81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83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84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86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87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8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89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0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decel="100000" fill="hold" grpId="0" id="91" nodeType="afterEffect" presetClass="entr" presetID="49" presetSubtype="0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9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93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4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5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6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decel="100000" fill="hold" grpId="0" id="97" nodeType="withEffect" presetClass="entr" presetID="49" presetSubtype="0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9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99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0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1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02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decel="100000" fill="hold" grpId="0" id="103" nodeType="withEffect" presetClass="entr" presetID="49" presetSubtype="0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10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05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6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7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08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23"/>
      <p:bldP grpId="0" spid="28"/>
      <p:bldP grpId="0" spid="29"/>
      <p:bldP grpId="0" spid="30"/>
      <p:bldP grpId="0" spid="31"/>
      <p:bldP grpId="0" spid="32"/>
      <p:bldP grpId="0" spid="33"/>
      <p:bldP grpId="0" spid="57"/>
      <p:bldP grpId="0" spid="58"/>
      <p:bldP grpId="0" spid="59"/>
      <p:bldP grpId="0" spid="63"/>
    </p:bldLst>
  </p:timing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9A19A05E-D3FE-4D6E-9620-2E992C29CA28}"/>
              </a:ext>
            </a:extLst>
          </p:cNvPr>
          <p:cNvSpPr/>
          <p:nvPr/>
        </p:nvSpPr>
        <p:spPr>
          <a:xfrm>
            <a:off x="1513489" y="810828"/>
            <a:ext cx="10079420" cy="136634"/>
          </a:xfrm>
          <a:prstGeom prst="rect">
            <a:avLst/>
          </a:prstGeom>
          <a:solidFill>
            <a:srgbClr val="5B72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3" name="椭圆 22">
            <a:extLst>
              <a:ext uri="{FF2B5EF4-FFF2-40B4-BE49-F238E27FC236}">
                <a16:creationId xmlns:a16="http://schemas.microsoft.com/office/drawing/2014/main" id="{4737B946-6685-429C-9828-A42F5F60A523}"/>
              </a:ext>
            </a:extLst>
          </p:cNvPr>
          <p:cNvSpPr/>
          <p:nvPr/>
        </p:nvSpPr>
        <p:spPr>
          <a:xfrm>
            <a:off x="94593" y="57076"/>
            <a:ext cx="1290568" cy="1087090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24" name="组合 23">
            <a:extLst>
              <a:ext uri="{FF2B5EF4-FFF2-40B4-BE49-F238E27FC236}">
                <a16:creationId xmlns:a16="http://schemas.microsoft.com/office/drawing/2014/main" id="{A44451C1-E0E6-4559-AE78-7D78AD0093AE}"/>
              </a:ext>
            </a:extLst>
          </p:cNvPr>
          <p:cNvGrpSpPr/>
          <p:nvPr/>
        </p:nvGrpSpPr>
        <p:grpSpPr>
          <a:xfrm>
            <a:off x="11078559" y="429123"/>
            <a:ext cx="514350" cy="284207"/>
            <a:chOff x="10501313" y="528290"/>
            <a:chExt cx="514350" cy="332185"/>
          </a:xfrm>
          <a:solidFill>
            <a:srgbClr val="5B727D"/>
          </a:solidFill>
        </p:grpSpPr>
        <p:sp>
          <p:nvSpPr>
            <p:cNvPr id="25" name="矩形 24">
              <a:extLst>
                <a:ext uri="{FF2B5EF4-FFF2-40B4-BE49-F238E27FC236}">
                  <a16:creationId xmlns:a16="http://schemas.microsoft.com/office/drawing/2014/main" id="{145D0146-A818-49F4-A62A-8D4F637E36C4}"/>
                </a:ext>
              </a:extLst>
            </p:cNvPr>
            <p:cNvSpPr/>
            <p:nvPr/>
          </p:nvSpPr>
          <p:spPr>
            <a:xfrm>
              <a:off x="10501313" y="700088"/>
              <a:ext cx="102306" cy="160387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  <p:sp>
          <p:nvSpPr>
            <p:cNvPr id="26" name="矩形 25">
              <a:extLst>
                <a:ext uri="{FF2B5EF4-FFF2-40B4-BE49-F238E27FC236}">
                  <a16:creationId xmlns:a16="http://schemas.microsoft.com/office/drawing/2014/main" id="{E25A07AE-151E-431B-BE20-9A0E73694D30}"/>
                </a:ext>
              </a:extLst>
            </p:cNvPr>
            <p:cNvSpPr/>
            <p:nvPr/>
          </p:nvSpPr>
          <p:spPr>
            <a:xfrm>
              <a:off x="10707335" y="597694"/>
              <a:ext cx="102306" cy="26278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  <p:sp>
          <p:nvSpPr>
            <p:cNvPr id="27" name="矩形 26">
              <a:extLst>
                <a:ext uri="{FF2B5EF4-FFF2-40B4-BE49-F238E27FC236}">
                  <a16:creationId xmlns:a16="http://schemas.microsoft.com/office/drawing/2014/main" id="{3FCD4E52-D36C-4027-B580-ECF339E34B12}"/>
                </a:ext>
              </a:extLst>
            </p:cNvPr>
            <p:cNvSpPr/>
            <p:nvPr/>
          </p:nvSpPr>
          <p:spPr>
            <a:xfrm>
              <a:off x="10913357" y="528290"/>
              <a:ext cx="102306" cy="332185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</p:grpSp>
      <p:grpSp>
        <p:nvGrpSpPr>
          <p:cNvPr id="63" name="íšľídè">
            <a:extLst>
              <a:ext uri="{FF2B5EF4-FFF2-40B4-BE49-F238E27FC236}">
                <a16:creationId xmlns:a16="http://schemas.microsoft.com/office/drawing/2014/main" id="{7AE94769-F4F0-4F3B-B203-2FA437E032CA}"/>
              </a:ext>
            </a:extLst>
          </p:cNvPr>
          <p:cNvGrpSpPr/>
          <p:nvPr/>
        </p:nvGrpSpPr>
        <p:grpSpPr>
          <a:xfrm>
            <a:off x="4938909" y="1057613"/>
            <a:ext cx="2314182" cy="4888748"/>
            <a:chOff x="7785345" y="-314097"/>
            <a:chExt cx="2935287" cy="6200845"/>
          </a:xfrm>
          <a:solidFill>
            <a:srgbClr val="0A9BE4"/>
          </a:solidFill>
        </p:grpSpPr>
        <p:grpSp>
          <p:nvGrpSpPr>
            <p:cNvPr id="64" name="ïṣliḓê">
              <a:extLst>
                <a:ext uri="{FF2B5EF4-FFF2-40B4-BE49-F238E27FC236}">
                  <a16:creationId xmlns:a16="http://schemas.microsoft.com/office/drawing/2014/main" id="{3B73AB0C-4FD4-40A5-912A-131C943DFF3A}"/>
                </a:ext>
              </a:extLst>
            </p:cNvPr>
            <p:cNvGrpSpPr/>
            <p:nvPr/>
          </p:nvGrpSpPr>
          <p:grpSpPr>
            <a:xfrm>
              <a:off x="7785345" y="1117898"/>
              <a:ext cx="2935287" cy="4768850"/>
              <a:chOff x="4649788" y="967712"/>
              <a:chExt cx="2935287" cy="4768850"/>
            </a:xfrm>
            <a:grpFill/>
          </p:grpSpPr>
          <p:sp>
            <p:nvSpPr>
              <p:cNvPr id="66" name="îsļíḍé">
                <a:extLst>
                  <a:ext uri="{FF2B5EF4-FFF2-40B4-BE49-F238E27FC236}">
                    <a16:creationId xmlns:a16="http://schemas.microsoft.com/office/drawing/2014/main" id="{878DD20C-B687-4FF3-BBB3-D19085867997}"/>
                  </a:ext>
                </a:extLst>
              </p:cNvPr>
              <p:cNvSpPr/>
              <p:nvPr/>
            </p:nvSpPr>
            <p:spPr bwMode="auto">
              <a:xfrm rot="10800000">
                <a:off x="4649788" y="2266287"/>
                <a:ext cx="2935287" cy="3470275"/>
              </a:xfrm>
              <a:custGeom>
                <a:gdLst>
                  <a:gd fmla="*/ 774 w 1058" name="T0"/>
                  <a:gd fmla="*/ 1252 h 1252" name="T1"/>
                  <a:gd fmla="*/ 283 w 1058" name="T2"/>
                  <a:gd fmla="*/ 1252 h 1252" name="T3"/>
                  <a:gd fmla="*/ 248 w 1058" name="T4"/>
                  <a:gd fmla="*/ 1218 h 1252" name="T5"/>
                  <a:gd fmla="*/ 142 w 1058" name="T6"/>
                  <a:gd fmla="*/ 887 h 1252" name="T7"/>
                  <a:gd fmla="*/ 110 w 1058" name="T8"/>
                  <a:gd fmla="*/ 831 h 1252" name="T9"/>
                  <a:gd fmla="*/ 0 w 1058" name="T10"/>
                  <a:gd fmla="*/ 529 h 1252" name="T11"/>
                  <a:gd fmla="*/ 529 w 1058" name="T12"/>
                  <a:gd fmla="*/ 0 h 1252" name="T13"/>
                  <a:gd fmla="*/ 1058 w 1058" name="T14"/>
                  <a:gd fmla="*/ 529 h 1252" name="T15"/>
                  <a:gd fmla="*/ 947 w 1058" name="T16"/>
                  <a:gd fmla="*/ 831 h 1252" name="T17"/>
                  <a:gd fmla="*/ 916 w 1058" name="T18"/>
                  <a:gd fmla="*/ 887 h 1252" name="T19"/>
                  <a:gd fmla="*/ 810 w 1058" name="T20"/>
                  <a:gd fmla="*/ 1218 h 1252" name="T21"/>
                  <a:gd fmla="*/ 774 w 1058" name="T22"/>
                  <a:gd fmla="*/ 1252 h 1252" name="T23"/>
                  <a:gd fmla="*/ 315 w 1058" name="T24"/>
                  <a:gd fmla="*/ 1180 h 1252" name="T25"/>
                  <a:gd fmla="*/ 742 w 1058" name="T26"/>
                  <a:gd fmla="*/ 1180 h 1252" name="T27"/>
                  <a:gd fmla="*/ 851 w 1058" name="T28"/>
                  <a:gd fmla="*/ 857 h 1252" name="T29"/>
                  <a:gd fmla="*/ 885 w 1058" name="T30"/>
                  <a:gd fmla="*/ 794 h 1252" name="T31"/>
                  <a:gd fmla="*/ 986 w 1058" name="T32"/>
                  <a:gd fmla="*/ 529 h 1252" name="T33"/>
                  <a:gd fmla="*/ 529 w 1058" name="T34"/>
                  <a:gd fmla="*/ 72 h 1252" name="T35"/>
                  <a:gd fmla="*/ 72 w 1058" name="T36"/>
                  <a:gd fmla="*/ 529 h 1252" name="T37"/>
                  <a:gd fmla="*/ 172 w 1058" name="T38"/>
                  <a:gd fmla="*/ 794 h 1252" name="T39"/>
                  <a:gd fmla="*/ 207 w 1058" name="T40"/>
                  <a:gd fmla="*/ 857 h 1252" name="T41"/>
                  <a:gd fmla="*/ 315 w 1058" name="T42"/>
                  <a:gd fmla="*/ 1180 h 1252" name="T43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b="b" l="0" r="r" t="0"/>
                <a:pathLst>
                  <a:path h="1252" w="1058">
                    <a:moveTo>
                      <a:pt x="774" y="1252"/>
                    </a:moveTo>
                    <a:cubicBezTo>
                      <a:pt x="283" y="1252"/>
                      <a:pt x="283" y="1252"/>
                      <a:pt x="283" y="1252"/>
                    </a:cubicBezTo>
                    <a:cubicBezTo>
                      <a:pt x="264" y="1252"/>
                      <a:pt x="249" y="1237"/>
                      <a:pt x="248" y="1218"/>
                    </a:cubicBezTo>
                    <a:cubicBezTo>
                      <a:pt x="247" y="1217"/>
                      <a:pt x="239" y="1097"/>
                      <a:pt x="142" y="887"/>
                    </a:cubicBezTo>
                    <a:cubicBezTo>
                      <a:pt x="135" y="873"/>
                      <a:pt x="123" y="853"/>
                      <a:pt x="110" y="831"/>
                    </a:cubicBezTo>
                    <a:cubicBezTo>
                      <a:pt x="66" y="755"/>
                      <a:pt x="0" y="640"/>
                      <a:pt x="0" y="529"/>
                    </a:cubicBezTo>
                    <a:cubicBezTo>
                      <a:pt x="0" y="238"/>
                      <a:pt x="237" y="0"/>
                      <a:pt x="529" y="0"/>
                    </a:cubicBezTo>
                    <a:cubicBezTo>
                      <a:pt x="820" y="0"/>
                      <a:pt x="1058" y="238"/>
                      <a:pt x="1058" y="529"/>
                    </a:cubicBezTo>
                    <a:cubicBezTo>
                      <a:pt x="1058" y="640"/>
                      <a:pt x="991" y="755"/>
                      <a:pt x="947" y="831"/>
                    </a:cubicBezTo>
                    <a:cubicBezTo>
                      <a:pt x="934" y="853"/>
                      <a:pt x="923" y="873"/>
                      <a:pt x="916" y="887"/>
                    </a:cubicBezTo>
                    <a:cubicBezTo>
                      <a:pt x="818" y="1097"/>
                      <a:pt x="810" y="1217"/>
                      <a:pt x="810" y="1218"/>
                    </a:cubicBezTo>
                    <a:cubicBezTo>
                      <a:pt x="809" y="1237"/>
                      <a:pt x="793" y="1252"/>
                      <a:pt x="774" y="1252"/>
                    </a:cubicBezTo>
                    <a:close/>
                    <a:moveTo>
                      <a:pt x="315" y="1180"/>
                    </a:moveTo>
                    <a:cubicBezTo>
                      <a:pt x="742" y="1180"/>
                      <a:pt x="742" y="1180"/>
                      <a:pt x="742" y="1180"/>
                    </a:cubicBezTo>
                    <a:cubicBezTo>
                      <a:pt x="751" y="1127"/>
                      <a:pt x="776" y="1017"/>
                      <a:pt x="851" y="857"/>
                    </a:cubicBezTo>
                    <a:cubicBezTo>
                      <a:pt x="859" y="840"/>
                      <a:pt x="871" y="819"/>
                      <a:pt x="885" y="794"/>
                    </a:cubicBezTo>
                    <a:cubicBezTo>
                      <a:pt x="928" y="721"/>
                      <a:pt x="986" y="621"/>
                      <a:pt x="986" y="529"/>
                    </a:cubicBezTo>
                    <a:cubicBezTo>
                      <a:pt x="986" y="277"/>
                      <a:pt x="781" y="72"/>
                      <a:pt x="529" y="72"/>
                    </a:cubicBezTo>
                    <a:cubicBezTo>
                      <a:pt x="277" y="72"/>
                      <a:pt x="72" y="277"/>
                      <a:pt x="72" y="529"/>
                    </a:cubicBezTo>
                    <a:cubicBezTo>
                      <a:pt x="72" y="621"/>
                      <a:pt x="130" y="721"/>
                      <a:pt x="172" y="794"/>
                    </a:cubicBezTo>
                    <a:cubicBezTo>
                      <a:pt x="187" y="819"/>
                      <a:pt x="199" y="840"/>
                      <a:pt x="207" y="857"/>
                    </a:cubicBezTo>
                    <a:cubicBezTo>
                      <a:pt x="281" y="1017"/>
                      <a:pt x="307" y="1127"/>
                      <a:pt x="315" y="1180"/>
                    </a:cubicBez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  <p:sp>
            <p:nvSpPr>
              <p:cNvPr id="67" name="îSliḓe">
                <a:extLst>
                  <a:ext uri="{FF2B5EF4-FFF2-40B4-BE49-F238E27FC236}">
                    <a16:creationId xmlns:a16="http://schemas.microsoft.com/office/drawing/2014/main" id="{58B33528-AE43-46EA-B900-B9BCFD260E2F}"/>
                  </a:ext>
                </a:extLst>
              </p:cNvPr>
              <p:cNvSpPr/>
              <p:nvPr/>
            </p:nvSpPr>
            <p:spPr bwMode="auto">
              <a:xfrm rot="10800000">
                <a:off x="5346701" y="967712"/>
                <a:ext cx="1500187" cy="1203325"/>
              </a:xfrm>
              <a:custGeom>
                <a:gdLst>
                  <a:gd fmla="*/ 495 w 541" name="T0"/>
                  <a:gd fmla="*/ 223 h 434" name="T1"/>
                  <a:gd fmla="*/ 540 w 541" name="T2"/>
                  <a:gd fmla="*/ 168 h 434" name="T3"/>
                  <a:gd fmla="*/ 494 w 541" name="T4"/>
                  <a:gd fmla="*/ 112 h 434" name="T5"/>
                  <a:gd fmla="*/ 540 w 541" name="T6"/>
                  <a:gd fmla="*/ 57 h 434" name="T7"/>
                  <a:gd fmla="*/ 483 w 541" name="T8"/>
                  <a:gd fmla="*/ 0 h 434" name="T9"/>
                  <a:gd fmla="*/ 56 w 541" name="T10"/>
                  <a:gd fmla="*/ 0 h 434" name="T11"/>
                  <a:gd fmla="*/ 0 w 541" name="T12"/>
                  <a:gd fmla="*/ 56 h 434" name="T13"/>
                  <a:gd fmla="*/ 46 w 541" name="T14"/>
                  <a:gd fmla="*/ 112 h 434" name="T15"/>
                  <a:gd fmla="*/ 0 w 541" name="T16"/>
                  <a:gd fmla="*/ 167 h 434" name="T17"/>
                  <a:gd fmla="*/ 46 w 541" name="T18"/>
                  <a:gd fmla="*/ 223 h 434" name="T19"/>
                  <a:gd fmla="*/ 1 w 541" name="T20"/>
                  <a:gd fmla="*/ 278 h 434" name="T21"/>
                  <a:gd fmla="*/ 57 w 541" name="T22"/>
                  <a:gd fmla="*/ 334 h 434" name="T23"/>
                  <a:gd fmla="*/ 157 w 541" name="T24"/>
                  <a:gd fmla="*/ 334 h 434" name="T25"/>
                  <a:gd fmla="*/ 161 w 541" name="T26"/>
                  <a:gd fmla="*/ 351 h 434" name="T27"/>
                  <a:gd fmla="*/ 272 w 541" name="T28"/>
                  <a:gd fmla="*/ 433 h 434" name="T29"/>
                  <a:gd fmla="*/ 383 w 541" name="T30"/>
                  <a:gd fmla="*/ 335 h 434" name="T31"/>
                  <a:gd fmla="*/ 484 w 541" name="T32"/>
                  <a:gd fmla="*/ 335 h 434" name="T33"/>
                  <a:gd fmla="*/ 541 w 541" name="T34"/>
                  <a:gd fmla="*/ 278 h 434" name="T35"/>
                  <a:gd fmla="*/ 495 w 541" name="T36"/>
                  <a:gd fmla="*/ 223 h 434" name="T37"/>
                  <a:gd fmla="*/ 423 w 541" name="T38"/>
                  <a:gd fmla="*/ 241 h 434" name="T39"/>
                  <a:gd fmla="*/ 118 w 541" name="T40"/>
                  <a:gd fmla="*/ 241 h 434" name="T41"/>
                  <a:gd fmla="*/ 104 w 541" name="T42"/>
                  <a:gd fmla="*/ 227 h 434" name="T43"/>
                  <a:gd fmla="*/ 118 w 541" name="T44"/>
                  <a:gd fmla="*/ 213 h 434" name="T45"/>
                  <a:gd fmla="*/ 423 w 541" name="T46"/>
                  <a:gd fmla="*/ 213 h 434" name="T47"/>
                  <a:gd fmla="*/ 437 w 541" name="T48"/>
                  <a:gd fmla="*/ 227 h 434" name="T49"/>
                  <a:gd fmla="*/ 423 w 541" name="T50"/>
                  <a:gd fmla="*/ 241 h 434" name="T51"/>
                  <a:gd fmla="*/ 423 w 541" name="T52"/>
                  <a:gd fmla="*/ 116 h 434" name="T53"/>
                  <a:gd fmla="*/ 118 w 541" name="T54"/>
                  <a:gd fmla="*/ 116 h 434" name="T55"/>
                  <a:gd fmla="*/ 104 w 541" name="T56"/>
                  <a:gd fmla="*/ 102 h 434" name="T57"/>
                  <a:gd fmla="*/ 118 w 541" name="T58"/>
                  <a:gd fmla="*/ 88 h 434" name="T59"/>
                  <a:gd fmla="*/ 423 w 541" name="T60"/>
                  <a:gd fmla="*/ 88 h 434" name="T61"/>
                  <a:gd fmla="*/ 437 w 541" name="T62"/>
                  <a:gd fmla="*/ 102 h 434" name="T63"/>
                  <a:gd fmla="*/ 423 w 541" name="T64"/>
                  <a:gd fmla="*/ 116 h 434" name="T65"/>
                </a:gdLst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b="b" l="0" r="r" t="0"/>
                <a:pathLst>
                  <a:path h="433" w="541">
                    <a:moveTo>
                      <a:pt x="495" y="223"/>
                    </a:moveTo>
                    <a:cubicBezTo>
                      <a:pt x="521" y="218"/>
                      <a:pt x="540" y="195"/>
                      <a:pt x="540" y="168"/>
                    </a:cubicBezTo>
                    <a:cubicBezTo>
                      <a:pt x="540" y="140"/>
                      <a:pt x="520" y="117"/>
                      <a:pt x="494" y="112"/>
                    </a:cubicBezTo>
                    <a:cubicBezTo>
                      <a:pt x="520" y="107"/>
                      <a:pt x="540" y="84"/>
                      <a:pt x="540" y="57"/>
                    </a:cubicBezTo>
                    <a:cubicBezTo>
                      <a:pt x="540" y="26"/>
                      <a:pt x="514" y="0"/>
                      <a:pt x="483" y="0"/>
                    </a:cubicBezTo>
                    <a:cubicBezTo>
                      <a:pt x="56" y="0"/>
                      <a:pt x="56" y="0"/>
                      <a:pt x="56" y="0"/>
                    </a:cubicBezTo>
                    <a:cubicBezTo>
                      <a:pt x="25" y="0"/>
                      <a:pt x="0" y="25"/>
                      <a:pt x="0" y="56"/>
                    </a:cubicBezTo>
                    <a:cubicBezTo>
                      <a:pt x="0" y="84"/>
                      <a:pt x="20" y="107"/>
                      <a:pt x="46" y="112"/>
                    </a:cubicBezTo>
                    <a:cubicBezTo>
                      <a:pt x="20" y="117"/>
                      <a:pt x="0" y="140"/>
                      <a:pt x="0" y="167"/>
                    </a:cubicBezTo>
                    <a:cubicBezTo>
                      <a:pt x="0" y="195"/>
                      <a:pt x="20" y="218"/>
                      <a:pt x="46" y="223"/>
                    </a:cubicBezTo>
                    <a:cubicBezTo>
                      <a:pt x="20" y="228"/>
                      <a:pt x="1" y="250"/>
                      <a:pt x="1" y="278"/>
                    </a:cubicBezTo>
                    <a:cubicBezTo>
                      <a:pt x="1" y="309"/>
                      <a:pt x="26" y="334"/>
                      <a:pt x="57" y="334"/>
                    </a:cubicBezTo>
                    <a:cubicBezTo>
                      <a:pt x="157" y="334"/>
                      <a:pt x="157" y="334"/>
                      <a:pt x="157" y="334"/>
                    </a:cubicBezTo>
                    <a:cubicBezTo>
                      <a:pt x="158" y="340"/>
                      <a:pt x="159" y="345"/>
                      <a:pt x="161" y="351"/>
                    </a:cubicBezTo>
                    <a:cubicBezTo>
                      <a:pt x="175" y="399"/>
                      <a:pt x="219" y="434"/>
                      <a:pt x="272" y="433"/>
                    </a:cubicBezTo>
                    <a:cubicBezTo>
                      <a:pt x="331" y="433"/>
                      <a:pt x="380" y="392"/>
                      <a:pt x="383" y="335"/>
                    </a:cubicBezTo>
                    <a:cubicBezTo>
                      <a:pt x="484" y="335"/>
                      <a:pt x="484" y="335"/>
                      <a:pt x="484" y="335"/>
                    </a:cubicBezTo>
                    <a:cubicBezTo>
                      <a:pt x="515" y="335"/>
                      <a:pt x="541" y="309"/>
                      <a:pt x="541" y="278"/>
                    </a:cubicBezTo>
                    <a:cubicBezTo>
                      <a:pt x="541" y="251"/>
                      <a:pt x="521" y="228"/>
                      <a:pt x="495" y="223"/>
                    </a:cubicBezTo>
                    <a:close/>
                    <a:moveTo>
                      <a:pt x="423" y="241"/>
                    </a:moveTo>
                    <a:cubicBezTo>
                      <a:pt x="118" y="241"/>
                      <a:pt x="118" y="241"/>
                      <a:pt x="118" y="241"/>
                    </a:cubicBezTo>
                    <a:cubicBezTo>
                      <a:pt x="110" y="241"/>
                      <a:pt x="104" y="234"/>
                      <a:pt x="104" y="227"/>
                    </a:cubicBezTo>
                    <a:cubicBezTo>
                      <a:pt x="104" y="219"/>
                      <a:pt x="110" y="213"/>
                      <a:pt x="118" y="213"/>
                    </a:cubicBezTo>
                    <a:cubicBezTo>
                      <a:pt x="423" y="213"/>
                      <a:pt x="423" y="213"/>
                      <a:pt x="423" y="213"/>
                    </a:cubicBezTo>
                    <a:cubicBezTo>
                      <a:pt x="431" y="213"/>
                      <a:pt x="437" y="219"/>
                      <a:pt x="437" y="227"/>
                    </a:cubicBezTo>
                    <a:cubicBezTo>
                      <a:pt x="437" y="234"/>
                      <a:pt x="431" y="241"/>
                      <a:pt x="423" y="241"/>
                    </a:cubicBezTo>
                    <a:close/>
                    <a:moveTo>
                      <a:pt x="423" y="116"/>
                    </a:moveTo>
                    <a:cubicBezTo>
                      <a:pt x="118" y="116"/>
                      <a:pt x="118" y="116"/>
                      <a:pt x="118" y="116"/>
                    </a:cubicBezTo>
                    <a:cubicBezTo>
                      <a:pt x="110" y="116"/>
                      <a:pt x="104" y="110"/>
                      <a:pt x="104" y="102"/>
                    </a:cubicBezTo>
                    <a:cubicBezTo>
                      <a:pt x="104" y="95"/>
                      <a:pt x="110" y="88"/>
                      <a:pt x="118" y="88"/>
                    </a:cubicBezTo>
                    <a:cubicBezTo>
                      <a:pt x="423" y="88"/>
                      <a:pt x="423" y="88"/>
                      <a:pt x="423" y="88"/>
                    </a:cubicBezTo>
                    <a:cubicBezTo>
                      <a:pt x="431" y="88"/>
                      <a:pt x="437" y="95"/>
                      <a:pt x="437" y="102"/>
                    </a:cubicBezTo>
                    <a:cubicBezTo>
                      <a:pt x="437" y="110"/>
                      <a:pt x="431" y="116"/>
                      <a:pt x="423" y="116"/>
                    </a:cubicBezTo>
                    <a:close/>
                  </a:path>
                </a:pathLst>
              </a:custGeom>
              <a:solidFill>
                <a:srgbClr val="F35E40"/>
              </a:solidFill>
              <a:ln>
                <a:noFill/>
              </a:ln>
            </p:spPr>
            <p:txBody>
              <a:bodyPr anchor="ctr"/>
              <a:lstStyle/>
              <a:p>
                <a:pPr algn="ctr"/>
                <a:endParaRPr/>
              </a:p>
            </p:txBody>
          </p:sp>
        </p:grpSp>
        <p:cxnSp>
          <p:nvCxnSpPr>
            <p:cNvPr id="65" name="直接连接符 64">
              <a:extLst>
                <a:ext uri="{FF2B5EF4-FFF2-40B4-BE49-F238E27FC236}">
                  <a16:creationId xmlns:a16="http://schemas.microsoft.com/office/drawing/2014/main" id="{77586618-BE3C-4EF1-B33D-5C006CC1B477}"/>
                </a:ext>
              </a:extLst>
            </p:cNvPr>
            <p:cNvCxnSpPr/>
            <p:nvPr/>
          </p:nvCxnSpPr>
          <p:spPr>
            <a:xfrm flipH="1">
              <a:off x="9214889" y="-314097"/>
              <a:ext cx="0" cy="1644057"/>
            </a:xfrm>
            <a:prstGeom prst="line">
              <a:avLst/>
            </a:prstGeom>
            <a:grpFill/>
            <a:ln w="165100">
              <a:solidFill>
                <a:srgbClr val="F35E4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8" name="ïṣḷiḍè">
            <a:extLst>
              <a:ext uri="{FF2B5EF4-FFF2-40B4-BE49-F238E27FC236}">
                <a16:creationId xmlns:a16="http://schemas.microsoft.com/office/drawing/2014/main" id="{2F00A253-53B4-458F-AB9E-070D746E2C69}"/>
              </a:ext>
            </a:extLst>
          </p:cNvPr>
          <p:cNvSpPr/>
          <p:nvPr/>
        </p:nvSpPr>
        <p:spPr bwMode="auto">
          <a:xfrm>
            <a:off x="1420538" y="2804301"/>
            <a:ext cx="3093406" cy="822960"/>
          </a:xfrm>
          <a:prstGeom prst="rect">
            <a:avLst/>
          </a:prstGeom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 algn="l" defTabSz="914377" eaLnBrk="1" hangingPunct="1" latinLnBrk="0" marL="0" rtl="0">
              <a:defRPr kern="1200" sz="1800">
                <a:solidFill>
                  <a:schemeClr val="tx1"/>
                </a:solidFill>
              </a:defRPr>
            </a:lvl1pPr>
            <a:lvl2pPr algn="l" defTabSz="914377" eaLnBrk="1" hangingPunct="1" latinLnBrk="0" marL="457189" rtl="0">
              <a:defRPr kern="1200" sz="1800">
                <a:solidFill>
                  <a:schemeClr val="tx1"/>
                </a:solidFill>
              </a:defRPr>
            </a:lvl2pPr>
            <a:lvl3pPr algn="l" defTabSz="914377" eaLnBrk="1" hangingPunct="1" latinLnBrk="0" marL="914377" rtl="0">
              <a:defRPr kern="1200" sz="1800">
                <a:solidFill>
                  <a:schemeClr val="tx1"/>
                </a:solidFill>
              </a:defRPr>
            </a:lvl3pPr>
            <a:lvl4pPr algn="l" defTabSz="914377" eaLnBrk="1" hangingPunct="1" latinLnBrk="0" marL="1371566" rtl="0">
              <a:defRPr kern="1200" sz="1800">
                <a:solidFill>
                  <a:schemeClr val="tx1"/>
                </a:solidFill>
              </a:defRPr>
            </a:lvl4pPr>
            <a:lvl5pPr algn="l" defTabSz="914377" eaLnBrk="1" hangingPunct="1" latinLnBrk="0" marL="1828754" rtl="0">
              <a:defRPr kern="1200" sz="1800">
                <a:solidFill>
                  <a:schemeClr val="tx1"/>
                </a:solidFill>
              </a:defRPr>
            </a:lvl5pPr>
            <a:lvl6pPr algn="l" defTabSz="914377" eaLnBrk="1" hangingPunct="1" latinLnBrk="0" marL="2285943" rtl="0">
              <a:defRPr kern="1200" sz="1800">
                <a:solidFill>
                  <a:schemeClr val="tx1"/>
                </a:solidFill>
              </a:defRPr>
            </a:lvl6pPr>
            <a:lvl7pPr algn="l" defTabSz="914377" eaLnBrk="1" hangingPunct="1" latinLnBrk="0" marL="2743131" rtl="0">
              <a:defRPr kern="1200" sz="1800">
                <a:solidFill>
                  <a:schemeClr val="tx1"/>
                </a:solidFill>
              </a:defRPr>
            </a:lvl7pPr>
            <a:lvl8pPr algn="l" defTabSz="914377" eaLnBrk="1" hangingPunct="1" latinLnBrk="0" marL="3200320" rtl="0">
              <a:defRPr kern="1200" sz="1800">
                <a:solidFill>
                  <a:schemeClr val="tx1"/>
                </a:solidFill>
              </a:defRPr>
            </a:lvl8pPr>
            <a:lvl9pPr algn="l" defTabSz="914377" eaLnBrk="1" hangingPunct="1" latinLnBrk="0" marL="3657509" rtl="0">
              <a:defRPr kern="1200" sz="1800">
                <a:solidFill>
                  <a:schemeClr val="tx1"/>
                </a:solidFill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altLang="en-US" lang="zh-CN" sz="16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根据权威信息，区域内新用户每年8%数量增长，年登记量1.2万台以上。</a:t>
            </a:r>
          </a:p>
        </p:txBody>
      </p:sp>
      <p:sp>
        <p:nvSpPr>
          <p:cNvPr id="69" name="ïşľíďé">
            <a:extLst>
              <a:ext uri="{FF2B5EF4-FFF2-40B4-BE49-F238E27FC236}">
                <a16:creationId xmlns:a16="http://schemas.microsoft.com/office/drawing/2014/main" id="{90E022F6-BE9E-4D54-8406-0CBC83A609B2}"/>
              </a:ext>
            </a:extLst>
          </p:cNvPr>
          <p:cNvSpPr txBox="1"/>
          <p:nvPr/>
        </p:nvSpPr>
        <p:spPr bwMode="auto">
          <a:xfrm>
            <a:off x="1415573" y="2353788"/>
            <a:ext cx="3523335" cy="41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46800" lIns="90000" rIns="90000" tIns="46800" wrap="none">
            <a:normAutofit/>
          </a:bodyPr>
          <a:lstStyle>
            <a:defPPr>
              <a:defRPr lang="zh-CN"/>
            </a:defPPr>
            <a:lvl1pPr defTabSz="914377"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b="1" sz="2000">
                <a:gradFill flip="none" rotWithShape="1">
                  <a:gsLst>
                    <a:gs pos="0">
                      <a:srgbClr val="0A9BE4"/>
                    </a:gs>
                    <a:gs pos="94000">
                      <a:srgbClr val="076EA1"/>
                    </a:gs>
                  </a:gsLst>
                  <a:lin ang="5400000" scaled="0"/>
                </a:gra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  <a:lvl2pPr defTabSz="914377" marL="457189"/>
            <a:lvl3pPr defTabSz="914377" marL="914377"/>
            <a:lvl4pPr defTabSz="914377" marL="1371566"/>
            <a:lvl5pPr defTabSz="914377" marL="1828754"/>
            <a:lvl6pPr defTabSz="914377" marL="2285943"/>
            <a:lvl7pPr defTabSz="914377" marL="2743131"/>
            <a:lvl8pPr defTabSz="914377" marL="3200320"/>
            <a:lvl9pPr defTabSz="914377" marL="3657509"/>
          </a:lstStyle>
          <a:p>
            <a:r>
              <a:rPr altLang="en-US" lang="zh-CN">
                <a:solidFill>
                  <a:schemeClr val="tx1"/>
                </a:solidFill>
              </a:rPr>
              <a:t>使用群体的壮大</a:t>
            </a:r>
          </a:p>
        </p:txBody>
      </p:sp>
      <p:sp>
        <p:nvSpPr>
          <p:cNvPr id="70" name="iṡľiḍè">
            <a:extLst>
              <a:ext uri="{FF2B5EF4-FFF2-40B4-BE49-F238E27FC236}">
                <a16:creationId xmlns:a16="http://schemas.microsoft.com/office/drawing/2014/main" id="{B706A606-CBC7-45FD-B0C5-606ADDC7E8D3}"/>
              </a:ext>
            </a:extLst>
          </p:cNvPr>
          <p:cNvSpPr/>
          <p:nvPr/>
        </p:nvSpPr>
        <p:spPr bwMode="auto">
          <a:xfrm>
            <a:off x="1420538" y="4976968"/>
            <a:ext cx="3093406" cy="822960"/>
          </a:xfrm>
          <a:prstGeom prst="rect">
            <a:avLst/>
          </a:prstGeom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 algn="l" defTabSz="914377" eaLnBrk="1" hangingPunct="1" latinLnBrk="0" marL="0" rtl="0">
              <a:defRPr kern="1200" sz="1800">
                <a:solidFill>
                  <a:schemeClr val="tx1"/>
                </a:solidFill>
              </a:defRPr>
            </a:lvl1pPr>
            <a:lvl2pPr algn="l" defTabSz="914377" eaLnBrk="1" hangingPunct="1" latinLnBrk="0" marL="457189" rtl="0">
              <a:defRPr kern="1200" sz="1800">
                <a:solidFill>
                  <a:schemeClr val="tx1"/>
                </a:solidFill>
              </a:defRPr>
            </a:lvl2pPr>
            <a:lvl3pPr algn="l" defTabSz="914377" eaLnBrk="1" hangingPunct="1" latinLnBrk="0" marL="914377" rtl="0">
              <a:defRPr kern="1200" sz="1800">
                <a:solidFill>
                  <a:schemeClr val="tx1"/>
                </a:solidFill>
              </a:defRPr>
            </a:lvl3pPr>
            <a:lvl4pPr algn="l" defTabSz="914377" eaLnBrk="1" hangingPunct="1" latinLnBrk="0" marL="1371566" rtl="0">
              <a:defRPr kern="1200" sz="1800">
                <a:solidFill>
                  <a:schemeClr val="tx1"/>
                </a:solidFill>
              </a:defRPr>
            </a:lvl4pPr>
            <a:lvl5pPr algn="l" defTabSz="914377" eaLnBrk="1" hangingPunct="1" latinLnBrk="0" marL="1828754" rtl="0">
              <a:defRPr kern="1200" sz="1800">
                <a:solidFill>
                  <a:schemeClr val="tx1"/>
                </a:solidFill>
              </a:defRPr>
            </a:lvl5pPr>
            <a:lvl6pPr algn="l" defTabSz="914377" eaLnBrk="1" hangingPunct="1" latinLnBrk="0" marL="2285943" rtl="0">
              <a:defRPr kern="1200" sz="1800">
                <a:solidFill>
                  <a:schemeClr val="tx1"/>
                </a:solidFill>
              </a:defRPr>
            </a:lvl6pPr>
            <a:lvl7pPr algn="l" defTabSz="914377" eaLnBrk="1" hangingPunct="1" latinLnBrk="0" marL="2743131" rtl="0">
              <a:defRPr kern="1200" sz="1800">
                <a:solidFill>
                  <a:schemeClr val="tx1"/>
                </a:solidFill>
              </a:defRPr>
            </a:lvl7pPr>
            <a:lvl8pPr algn="l" defTabSz="914377" eaLnBrk="1" hangingPunct="1" latinLnBrk="0" marL="3200320" rtl="0">
              <a:defRPr kern="1200" sz="1800">
                <a:solidFill>
                  <a:schemeClr val="tx1"/>
                </a:solidFill>
              </a:defRPr>
            </a:lvl8pPr>
            <a:lvl9pPr algn="l" defTabSz="914377" eaLnBrk="1" hangingPunct="1" latinLnBrk="0" marL="3657509" rtl="0">
              <a:defRPr kern="1200" sz="1800">
                <a:solidFill>
                  <a:schemeClr val="tx1"/>
                </a:solidFill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altLang="en-US" lang="zh-CN" sz="16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虽然同行众多，但是专做某某项目的商家却很少，而客户均需到省城才能享受该服务。</a:t>
            </a:r>
          </a:p>
        </p:txBody>
      </p:sp>
      <p:sp>
        <p:nvSpPr>
          <p:cNvPr id="71" name="îṧlïde">
            <a:extLst>
              <a:ext uri="{FF2B5EF4-FFF2-40B4-BE49-F238E27FC236}">
                <a16:creationId xmlns:a16="http://schemas.microsoft.com/office/drawing/2014/main" id="{17DA7877-A574-4713-8BDC-594DBCEA8BAA}"/>
              </a:ext>
            </a:extLst>
          </p:cNvPr>
          <p:cNvSpPr txBox="1"/>
          <p:nvPr/>
        </p:nvSpPr>
        <p:spPr bwMode="auto">
          <a:xfrm>
            <a:off x="1420537" y="4564087"/>
            <a:ext cx="3523335" cy="41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46800" lIns="90000" rIns="90000" tIns="46800" wrap="none">
            <a:normAutofit/>
          </a:bodyPr>
          <a:lstStyle>
            <a:defPPr>
              <a:defRPr lang="zh-CN"/>
            </a:defPPr>
            <a:lvl1pPr defTabSz="914377"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b="1" sz="2000">
                <a:gradFill flip="none" rotWithShape="1">
                  <a:gsLst>
                    <a:gs pos="0">
                      <a:srgbClr val="0A9BE4"/>
                    </a:gs>
                    <a:gs pos="94000">
                      <a:srgbClr val="076EA1"/>
                    </a:gs>
                  </a:gsLst>
                  <a:lin ang="5400000" scaled="0"/>
                </a:gra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  <a:lvl2pPr defTabSz="914377" marL="457189"/>
            <a:lvl3pPr defTabSz="914377" marL="914377"/>
            <a:lvl4pPr defTabSz="914377" marL="1371566"/>
            <a:lvl5pPr defTabSz="914377" marL="1828754"/>
            <a:lvl6pPr defTabSz="914377" marL="2285943"/>
            <a:lvl7pPr defTabSz="914377" marL="2743131"/>
            <a:lvl8pPr defTabSz="914377" marL="3200320"/>
            <a:lvl9pPr defTabSz="914377" marL="3657509"/>
          </a:lstStyle>
          <a:p>
            <a:r>
              <a:rPr altLang="en-US" lang="zh-CN">
                <a:solidFill>
                  <a:schemeClr val="tx1"/>
                </a:solidFill>
              </a:rPr>
              <a:t>细分市场存在空白</a:t>
            </a:r>
          </a:p>
        </p:txBody>
      </p:sp>
      <p:sp>
        <p:nvSpPr>
          <p:cNvPr id="72" name="îS1îḋè">
            <a:extLst>
              <a:ext uri="{FF2B5EF4-FFF2-40B4-BE49-F238E27FC236}">
                <a16:creationId xmlns:a16="http://schemas.microsoft.com/office/drawing/2014/main" id="{39E10B12-44BA-424F-840A-C257737EAFC9}"/>
              </a:ext>
            </a:extLst>
          </p:cNvPr>
          <p:cNvSpPr/>
          <p:nvPr/>
        </p:nvSpPr>
        <p:spPr bwMode="auto">
          <a:xfrm>
            <a:off x="7797576" y="2804301"/>
            <a:ext cx="3249870" cy="822960"/>
          </a:xfrm>
          <a:prstGeom prst="rect">
            <a:avLst/>
          </a:prstGeom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 algn="l" defTabSz="914377" eaLnBrk="1" hangingPunct="1" latinLnBrk="0" marL="0" rtl="0">
              <a:defRPr kern="1200" sz="1800">
                <a:solidFill>
                  <a:schemeClr val="tx1"/>
                </a:solidFill>
              </a:defRPr>
            </a:lvl1pPr>
            <a:lvl2pPr algn="l" defTabSz="914377" eaLnBrk="1" hangingPunct="1" latinLnBrk="0" marL="457189" rtl="0">
              <a:defRPr kern="1200" sz="1800">
                <a:solidFill>
                  <a:schemeClr val="tx1"/>
                </a:solidFill>
              </a:defRPr>
            </a:lvl2pPr>
            <a:lvl3pPr algn="l" defTabSz="914377" eaLnBrk="1" hangingPunct="1" latinLnBrk="0" marL="914377" rtl="0">
              <a:defRPr kern="1200" sz="1800">
                <a:solidFill>
                  <a:schemeClr val="tx1"/>
                </a:solidFill>
              </a:defRPr>
            </a:lvl3pPr>
            <a:lvl4pPr algn="l" defTabSz="914377" eaLnBrk="1" hangingPunct="1" latinLnBrk="0" marL="1371566" rtl="0">
              <a:defRPr kern="1200" sz="1800">
                <a:solidFill>
                  <a:schemeClr val="tx1"/>
                </a:solidFill>
              </a:defRPr>
            </a:lvl4pPr>
            <a:lvl5pPr algn="l" defTabSz="914377" eaLnBrk="1" hangingPunct="1" latinLnBrk="0" marL="1828754" rtl="0">
              <a:defRPr kern="1200" sz="1800">
                <a:solidFill>
                  <a:schemeClr val="tx1"/>
                </a:solidFill>
              </a:defRPr>
            </a:lvl5pPr>
            <a:lvl6pPr algn="l" defTabSz="914377" eaLnBrk="1" hangingPunct="1" latinLnBrk="0" marL="2285943" rtl="0">
              <a:defRPr kern="1200" sz="1800">
                <a:solidFill>
                  <a:schemeClr val="tx1"/>
                </a:solidFill>
              </a:defRPr>
            </a:lvl6pPr>
            <a:lvl7pPr algn="l" defTabSz="914377" eaLnBrk="1" hangingPunct="1" latinLnBrk="0" marL="2743131" rtl="0">
              <a:defRPr kern="1200" sz="1800">
                <a:solidFill>
                  <a:schemeClr val="tx1"/>
                </a:solidFill>
              </a:defRPr>
            </a:lvl7pPr>
            <a:lvl8pPr algn="l" defTabSz="914377" eaLnBrk="1" hangingPunct="1" latinLnBrk="0" marL="3200320" rtl="0">
              <a:defRPr kern="1200" sz="1800">
                <a:solidFill>
                  <a:schemeClr val="tx1"/>
                </a:solidFill>
              </a:defRPr>
            </a:lvl8pPr>
            <a:lvl9pPr algn="l" defTabSz="914377" eaLnBrk="1" hangingPunct="1" latinLnBrk="0" marL="3657509" rtl="0">
              <a:defRPr kern="1200" sz="1800">
                <a:solidFill>
                  <a:schemeClr val="tx1"/>
                </a:solidFill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altLang="en-US" lang="zh-CN" sz="16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近两年由于媒体的宣传，消费者日趋理性，选择做某项目的人越来越多。</a:t>
            </a:r>
          </a:p>
        </p:txBody>
      </p:sp>
      <p:sp>
        <p:nvSpPr>
          <p:cNvPr id="73" name="îşḻíde">
            <a:extLst>
              <a:ext uri="{FF2B5EF4-FFF2-40B4-BE49-F238E27FC236}">
                <a16:creationId xmlns:a16="http://schemas.microsoft.com/office/drawing/2014/main" id="{77F9A5BC-130A-4E15-BC11-7E0CBC4ACAB2}"/>
              </a:ext>
            </a:extLst>
          </p:cNvPr>
          <p:cNvSpPr txBox="1"/>
          <p:nvPr/>
        </p:nvSpPr>
        <p:spPr bwMode="auto">
          <a:xfrm>
            <a:off x="7777791" y="2391421"/>
            <a:ext cx="3523335" cy="41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46800" lIns="90000" rIns="90000" tIns="46800" wrap="none">
            <a:normAutofit/>
          </a:bodyPr>
          <a:lstStyle>
            <a:defPPr>
              <a:defRPr lang="zh-CN"/>
            </a:defPPr>
            <a:lvl1pPr defTabSz="914377"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b="1" sz="2000">
                <a:gradFill flip="none" rotWithShape="1">
                  <a:gsLst>
                    <a:gs pos="0">
                      <a:srgbClr val="0A9BE4"/>
                    </a:gs>
                    <a:gs pos="94000">
                      <a:srgbClr val="076EA1"/>
                    </a:gs>
                  </a:gsLst>
                  <a:lin ang="5400000" scaled="0"/>
                </a:gra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  <a:lvl2pPr defTabSz="914377" marL="457189"/>
            <a:lvl3pPr defTabSz="914377" marL="914377"/>
            <a:lvl4pPr defTabSz="914377" marL="1371566"/>
            <a:lvl5pPr defTabSz="914377" marL="1828754"/>
            <a:lvl6pPr defTabSz="914377" marL="2285943"/>
            <a:lvl7pPr defTabSz="914377" marL="2743131"/>
            <a:lvl8pPr defTabSz="914377" marL="3200320"/>
            <a:lvl9pPr defTabSz="914377" marL="3657509"/>
          </a:lstStyle>
          <a:p>
            <a:r>
              <a:rPr altLang="en-US" lang="zh-CN">
                <a:solidFill>
                  <a:schemeClr val="tx1"/>
                </a:solidFill>
              </a:rPr>
              <a:t>消费者日趋理性</a:t>
            </a:r>
          </a:p>
        </p:txBody>
      </p:sp>
      <p:sp>
        <p:nvSpPr>
          <p:cNvPr id="74" name="ïṩlíḋé">
            <a:extLst>
              <a:ext uri="{FF2B5EF4-FFF2-40B4-BE49-F238E27FC236}">
                <a16:creationId xmlns:a16="http://schemas.microsoft.com/office/drawing/2014/main" id="{F3DB8895-A5FF-4126-9739-B3F532132A22}"/>
              </a:ext>
            </a:extLst>
          </p:cNvPr>
          <p:cNvSpPr/>
          <p:nvPr/>
        </p:nvSpPr>
        <p:spPr bwMode="auto">
          <a:xfrm>
            <a:off x="7797576" y="4976968"/>
            <a:ext cx="3249870" cy="822960"/>
          </a:xfrm>
          <a:prstGeom prst="rect">
            <a:avLst/>
          </a:prstGeom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 algn="l" defTabSz="914377" eaLnBrk="1" hangingPunct="1" latinLnBrk="0" marL="0" rtl="0">
              <a:defRPr kern="1200" sz="1800">
                <a:solidFill>
                  <a:schemeClr val="tx1"/>
                </a:solidFill>
              </a:defRPr>
            </a:lvl1pPr>
            <a:lvl2pPr algn="l" defTabSz="914377" eaLnBrk="1" hangingPunct="1" latinLnBrk="0" marL="457189" rtl="0">
              <a:defRPr kern="1200" sz="1800">
                <a:solidFill>
                  <a:schemeClr val="tx1"/>
                </a:solidFill>
              </a:defRPr>
            </a:lvl2pPr>
            <a:lvl3pPr algn="l" defTabSz="914377" eaLnBrk="1" hangingPunct="1" latinLnBrk="0" marL="914377" rtl="0">
              <a:defRPr kern="1200" sz="1800">
                <a:solidFill>
                  <a:schemeClr val="tx1"/>
                </a:solidFill>
              </a:defRPr>
            </a:lvl3pPr>
            <a:lvl4pPr algn="l" defTabSz="914377" eaLnBrk="1" hangingPunct="1" latinLnBrk="0" marL="1371566" rtl="0">
              <a:defRPr kern="1200" sz="1800">
                <a:solidFill>
                  <a:schemeClr val="tx1"/>
                </a:solidFill>
              </a:defRPr>
            </a:lvl4pPr>
            <a:lvl5pPr algn="l" defTabSz="914377" eaLnBrk="1" hangingPunct="1" latinLnBrk="0" marL="1828754" rtl="0">
              <a:defRPr kern="1200" sz="1800">
                <a:solidFill>
                  <a:schemeClr val="tx1"/>
                </a:solidFill>
              </a:defRPr>
            </a:lvl5pPr>
            <a:lvl6pPr algn="l" defTabSz="914377" eaLnBrk="1" hangingPunct="1" latinLnBrk="0" marL="2285943" rtl="0">
              <a:defRPr kern="1200" sz="1800">
                <a:solidFill>
                  <a:schemeClr val="tx1"/>
                </a:solidFill>
              </a:defRPr>
            </a:lvl6pPr>
            <a:lvl7pPr algn="l" defTabSz="914377" eaLnBrk="1" hangingPunct="1" latinLnBrk="0" marL="2743131" rtl="0">
              <a:defRPr kern="1200" sz="1800">
                <a:solidFill>
                  <a:schemeClr val="tx1"/>
                </a:solidFill>
              </a:defRPr>
            </a:lvl7pPr>
            <a:lvl8pPr algn="l" defTabSz="914377" eaLnBrk="1" hangingPunct="1" latinLnBrk="0" marL="3200320" rtl="0">
              <a:defRPr kern="1200" sz="1800">
                <a:solidFill>
                  <a:schemeClr val="tx1"/>
                </a:solidFill>
              </a:defRPr>
            </a:lvl8pPr>
            <a:lvl9pPr algn="l" defTabSz="914377" eaLnBrk="1" hangingPunct="1" latinLnBrk="0" marL="3657509" rtl="0">
              <a:defRPr kern="1200" sz="1800">
                <a:solidFill>
                  <a:schemeClr val="tx1"/>
                </a:solidFill>
              </a:defRPr>
            </a:lvl9pPr>
          </a:lstStyle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altLang="en-US" lang="zh-CN" sz="16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本市距省城最近的服务店也需要120公里，本地建一个将享有较好的地理位置条件。</a:t>
            </a:r>
          </a:p>
        </p:txBody>
      </p:sp>
      <p:sp>
        <p:nvSpPr>
          <p:cNvPr id="75" name="ïŝḻïḍè">
            <a:extLst>
              <a:ext uri="{FF2B5EF4-FFF2-40B4-BE49-F238E27FC236}">
                <a16:creationId xmlns:a16="http://schemas.microsoft.com/office/drawing/2014/main" id="{37880DEF-26DA-4132-B189-47DEBFED34E6}"/>
              </a:ext>
            </a:extLst>
          </p:cNvPr>
          <p:cNvSpPr txBox="1"/>
          <p:nvPr/>
        </p:nvSpPr>
        <p:spPr bwMode="auto">
          <a:xfrm>
            <a:off x="7797575" y="4564087"/>
            <a:ext cx="3523335" cy="412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46800" lIns="90000" rIns="90000" tIns="46800" wrap="none">
            <a:normAutofit/>
          </a:bodyPr>
          <a:lstStyle>
            <a:defPPr>
              <a:defRPr lang="zh-CN"/>
            </a:defPPr>
            <a:lvl1pPr defTabSz="914377"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b="1" sz="2000">
                <a:gradFill flip="none" rotWithShape="1">
                  <a:gsLst>
                    <a:gs pos="0">
                      <a:srgbClr val="0A9BE4"/>
                    </a:gs>
                    <a:gs pos="94000">
                      <a:srgbClr val="076EA1"/>
                    </a:gs>
                  </a:gsLst>
                  <a:lin ang="5400000" scaled="0"/>
                </a:gra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  <a:lvl2pPr defTabSz="914377" marL="457189"/>
            <a:lvl3pPr defTabSz="914377" marL="914377"/>
            <a:lvl4pPr defTabSz="914377" marL="1371566"/>
            <a:lvl5pPr defTabSz="914377" marL="1828754"/>
            <a:lvl6pPr defTabSz="914377" marL="2285943"/>
            <a:lvl7pPr defTabSz="914377" marL="2743131"/>
            <a:lvl8pPr defTabSz="914377" marL="3200320"/>
            <a:lvl9pPr defTabSz="914377" marL="3657509"/>
          </a:lstStyle>
          <a:p>
            <a:r>
              <a:rPr altLang="en-US" lang="zh-CN">
                <a:solidFill>
                  <a:schemeClr val="tx1"/>
                </a:solidFill>
              </a:rPr>
              <a:t>地理位置较好</a:t>
            </a:r>
          </a:p>
        </p:txBody>
      </p:sp>
      <p:grpSp>
        <p:nvGrpSpPr>
          <p:cNvPr id="76" name="组合 75">
            <a:extLst>
              <a:ext uri="{FF2B5EF4-FFF2-40B4-BE49-F238E27FC236}">
                <a16:creationId xmlns:a16="http://schemas.microsoft.com/office/drawing/2014/main" id="{D30C2CB5-22F8-4DAD-A073-796025C68AEA}"/>
              </a:ext>
            </a:extLst>
          </p:cNvPr>
          <p:cNvGrpSpPr/>
          <p:nvPr/>
        </p:nvGrpSpPr>
        <p:grpSpPr>
          <a:xfrm>
            <a:off x="5284346" y="3498259"/>
            <a:ext cx="926174" cy="1056339"/>
            <a:chOff x="5284346" y="3498259"/>
            <a:chExt cx="926174" cy="1056339"/>
          </a:xfrm>
          <a:solidFill>
            <a:srgbClr val="5B727D"/>
          </a:solidFill>
        </p:grpSpPr>
        <p:sp>
          <p:nvSpPr>
            <p:cNvPr id="77" name="iṩľîdê">
              <a:extLst>
                <a:ext uri="{FF2B5EF4-FFF2-40B4-BE49-F238E27FC236}">
                  <a16:creationId xmlns:a16="http://schemas.microsoft.com/office/drawing/2014/main" id="{BC2DE426-FBC9-41C3-BDF5-8514EF0B3EFE}"/>
                </a:ext>
              </a:extLst>
            </p:cNvPr>
            <p:cNvSpPr/>
            <p:nvPr/>
          </p:nvSpPr>
          <p:spPr bwMode="auto">
            <a:xfrm rot="10800000">
              <a:off x="5284346" y="3498259"/>
              <a:ext cx="926174" cy="1056339"/>
            </a:xfrm>
            <a:custGeom>
              <a:gdLst>
                <a:gd fmla="*/ 336 w 423" name="T0"/>
                <a:gd fmla="*/ 0 h 483" name="T1"/>
                <a:gd fmla="*/ 313 w 423" name="T2"/>
                <a:gd fmla="*/ 42 h 483" name="T3"/>
                <a:gd fmla="*/ 262 w 423" name="T4"/>
                <a:gd fmla="*/ 62 h 483" name="T5"/>
                <a:gd fmla="*/ 210 w 423" name="T6"/>
                <a:gd fmla="*/ 42 h 483" name="T7"/>
                <a:gd fmla="*/ 187 w 423" name="T8"/>
                <a:gd fmla="*/ 0 h 483" name="T9"/>
                <a:gd fmla="*/ 63 w 423" name="T10"/>
                <a:gd fmla="*/ 0 h 483" name="T11"/>
                <a:gd fmla="*/ 63 w 423" name="T12"/>
                <a:gd fmla="*/ 190 h 483" name="T13"/>
                <a:gd fmla="*/ 55 w 423" name="T14"/>
                <a:gd fmla="*/ 190 h 483" name="T15"/>
                <a:gd fmla="*/ 0 w 423" name="T16"/>
                <a:gd fmla="*/ 250 h 483" name="T17"/>
                <a:gd fmla="*/ 55 w 423" name="T18"/>
                <a:gd fmla="*/ 309 h 483" name="T19"/>
                <a:gd fmla="*/ 63 w 423" name="T20"/>
                <a:gd fmla="*/ 310 h 483" name="T21"/>
                <a:gd fmla="*/ 63 w 423" name="T22"/>
                <a:gd fmla="*/ 483 h 483" name="T23"/>
                <a:gd fmla="*/ 216 w 423" name="T24"/>
                <a:gd fmla="*/ 483 h 483" name="T25"/>
                <a:gd fmla="*/ 319 w 423" name="T26"/>
                <a:gd fmla="*/ 195 h 483" name="T27"/>
                <a:gd fmla="*/ 356 w 423" name="T28"/>
                <a:gd fmla="*/ 127 h 483" name="T29"/>
                <a:gd fmla="*/ 423 w 423" name="T30"/>
                <a:gd fmla="*/ 0 h 483" name="T31"/>
                <a:gd fmla="*/ 336 w 423" name="T32"/>
                <a:gd fmla="*/ 0 h 483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482" w="422">
                  <a:moveTo>
                    <a:pt x="336" y="0"/>
                  </a:moveTo>
                  <a:cubicBezTo>
                    <a:pt x="334" y="16"/>
                    <a:pt x="326" y="31"/>
                    <a:pt x="313" y="42"/>
                  </a:cubicBezTo>
                  <a:cubicBezTo>
                    <a:pt x="299" y="55"/>
                    <a:pt x="281" y="62"/>
                    <a:pt x="262" y="62"/>
                  </a:cubicBezTo>
                  <a:cubicBezTo>
                    <a:pt x="242" y="62"/>
                    <a:pt x="224" y="55"/>
                    <a:pt x="210" y="42"/>
                  </a:cubicBezTo>
                  <a:cubicBezTo>
                    <a:pt x="198" y="31"/>
                    <a:pt x="190" y="16"/>
                    <a:pt x="187" y="0"/>
                  </a:cubicBezTo>
                  <a:cubicBezTo>
                    <a:pt x="63" y="0"/>
                    <a:pt x="63" y="0"/>
                    <a:pt x="63" y="0"/>
                  </a:cubicBezTo>
                  <a:cubicBezTo>
                    <a:pt x="63" y="190"/>
                    <a:pt x="63" y="190"/>
                    <a:pt x="63" y="190"/>
                  </a:cubicBezTo>
                  <a:cubicBezTo>
                    <a:pt x="55" y="190"/>
                    <a:pt x="55" y="190"/>
                    <a:pt x="55" y="190"/>
                  </a:cubicBezTo>
                  <a:cubicBezTo>
                    <a:pt x="24" y="193"/>
                    <a:pt x="0" y="219"/>
                    <a:pt x="0" y="250"/>
                  </a:cubicBezTo>
                  <a:cubicBezTo>
                    <a:pt x="0" y="281"/>
                    <a:pt x="24" y="307"/>
                    <a:pt x="55" y="309"/>
                  </a:cubicBezTo>
                  <a:cubicBezTo>
                    <a:pt x="63" y="310"/>
                    <a:pt x="63" y="310"/>
                    <a:pt x="63" y="310"/>
                  </a:cubicBezTo>
                  <a:cubicBezTo>
                    <a:pt x="63" y="483"/>
                    <a:pt x="63" y="483"/>
                    <a:pt x="63" y="483"/>
                  </a:cubicBezTo>
                  <a:cubicBezTo>
                    <a:pt x="216" y="483"/>
                    <a:pt x="216" y="483"/>
                    <a:pt x="216" y="483"/>
                  </a:cubicBezTo>
                  <a:cubicBezTo>
                    <a:pt x="231" y="419"/>
                    <a:pt x="260" y="321"/>
                    <a:pt x="319" y="195"/>
                  </a:cubicBezTo>
                  <a:cubicBezTo>
                    <a:pt x="328" y="175"/>
                    <a:pt x="341" y="153"/>
                    <a:pt x="356" y="127"/>
                  </a:cubicBezTo>
                  <a:cubicBezTo>
                    <a:pt x="378" y="90"/>
                    <a:pt x="404" y="45"/>
                    <a:pt x="423" y="0"/>
                  </a:cubicBezTo>
                  <a:lnTo>
                    <a:pt x="336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78" name="文本框 77">
              <a:extLst>
                <a:ext uri="{FF2B5EF4-FFF2-40B4-BE49-F238E27FC236}">
                  <a16:creationId xmlns:a16="http://schemas.microsoft.com/office/drawing/2014/main" id="{CF549969-8A46-486D-81DD-149F66C811F3}"/>
                </a:ext>
              </a:extLst>
            </p:cNvPr>
            <p:cNvSpPr txBox="1"/>
            <p:nvPr/>
          </p:nvSpPr>
          <p:spPr>
            <a:xfrm>
              <a:off x="5597947" y="3905348"/>
              <a:ext cx="436880" cy="365760"/>
            </a:xfrm>
            <a:prstGeom prst="rect">
              <a:avLst/>
            </a:prstGeom>
            <a:grpFill/>
          </p:spPr>
          <p:txBody>
            <a:bodyPr rtlCol="0" wrap="none">
              <a:spAutoFit/>
            </a:bodyPr>
            <a:lstStyle/>
            <a:p>
              <a:r>
                <a:rPr altLang="zh-CN" b="1" lang="en-US">
                  <a:solidFill>
                    <a:schemeClr val="bg1"/>
                  </a:solidFill>
                  <a:latin charset="0" panose="020b0604020202020204" pitchFamily="34" typeface="Arial"/>
                  <a:cs charset="0" panose="020b0604020202020204" pitchFamily="34" typeface="Arial"/>
                </a:rPr>
                <a:t>01</a:t>
              </a:r>
            </a:p>
          </p:txBody>
        </p:sp>
      </p:grpSp>
      <p:grpSp>
        <p:nvGrpSpPr>
          <p:cNvPr id="79" name="组合 78">
            <a:extLst>
              <a:ext uri="{FF2B5EF4-FFF2-40B4-BE49-F238E27FC236}">
                <a16:creationId xmlns:a16="http://schemas.microsoft.com/office/drawing/2014/main" id="{5ADD2BC9-877B-4BD5-A4FA-D710BB3E054F}"/>
              </a:ext>
            </a:extLst>
          </p:cNvPr>
          <p:cNvGrpSpPr/>
          <p:nvPr/>
        </p:nvGrpSpPr>
        <p:grpSpPr>
          <a:xfrm>
            <a:off x="6109141" y="3498261"/>
            <a:ext cx="798512" cy="1191509"/>
            <a:chOff x="6109141" y="3498261"/>
            <a:chExt cx="798512" cy="1191509"/>
          </a:xfrm>
          <a:solidFill>
            <a:srgbClr val="F35E40"/>
          </a:solidFill>
        </p:grpSpPr>
        <p:sp>
          <p:nvSpPr>
            <p:cNvPr id="80" name="îṣlïdé">
              <a:extLst>
                <a:ext uri="{FF2B5EF4-FFF2-40B4-BE49-F238E27FC236}">
                  <a16:creationId xmlns:a16="http://schemas.microsoft.com/office/drawing/2014/main" id="{C93001AC-1F37-45B8-AB81-A49B9AB1E48F}"/>
                </a:ext>
              </a:extLst>
            </p:cNvPr>
            <p:cNvSpPr/>
            <p:nvPr/>
          </p:nvSpPr>
          <p:spPr bwMode="auto">
            <a:xfrm rot="10800000">
              <a:off x="6109141" y="3498261"/>
              <a:ext cx="798512" cy="1191509"/>
            </a:xfrm>
            <a:custGeom>
              <a:gdLst>
                <a:gd fmla="*/ 365 w 365" name="T0"/>
                <a:gd fmla="*/ 387 h 545" name="T1"/>
                <a:gd fmla="*/ 323 w 365" name="T2"/>
                <a:gd fmla="*/ 363 h 545" name="T3"/>
                <a:gd fmla="*/ 303 w 365" name="T4"/>
                <a:gd fmla="*/ 312 h 545" name="T5"/>
                <a:gd fmla="*/ 323 w 365" name="T6"/>
                <a:gd fmla="*/ 260 h 545" name="T7"/>
                <a:gd fmla="*/ 365 w 365" name="T8"/>
                <a:gd fmla="*/ 237 h 545" name="T9"/>
                <a:gd fmla="*/ 365 w 365" name="T10"/>
                <a:gd fmla="*/ 62 h 545" name="T11"/>
                <a:gd fmla="*/ 231 w 365" name="T12"/>
                <a:gd fmla="*/ 62 h 545" name="T13"/>
                <a:gd fmla="*/ 230 w 365" name="T14"/>
                <a:gd fmla="*/ 55 h 545" name="T15"/>
                <a:gd fmla="*/ 170 w 365" name="T16"/>
                <a:gd fmla="*/ 0 h 545" name="T17"/>
                <a:gd fmla="*/ 111 w 365" name="T18"/>
                <a:gd fmla="*/ 55 h 545" name="T19"/>
                <a:gd fmla="*/ 110 w 365" name="T20"/>
                <a:gd fmla="*/ 62 h 545" name="T21"/>
                <a:gd fmla="*/ 0 w 365" name="T22"/>
                <a:gd fmla="*/ 62 h 545" name="T23"/>
                <a:gd fmla="*/ 66 w 365" name="T24"/>
                <a:gd fmla="*/ 189 h 545" name="T25"/>
                <a:gd fmla="*/ 103 w 365" name="T26"/>
                <a:gd fmla="*/ 257 h 545" name="T27"/>
                <a:gd fmla="*/ 206 w 365" name="T28"/>
                <a:gd fmla="*/ 545 h 545" name="T29"/>
                <a:gd fmla="*/ 365 w 365" name="T30"/>
                <a:gd fmla="*/ 545 h 545" name="T31"/>
                <a:gd fmla="*/ 365 w 365" name="T32"/>
                <a:gd fmla="*/ 387 h 545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545" w="365">
                  <a:moveTo>
                    <a:pt x="365" y="387"/>
                  </a:moveTo>
                  <a:cubicBezTo>
                    <a:pt x="349" y="384"/>
                    <a:pt x="335" y="376"/>
                    <a:pt x="323" y="363"/>
                  </a:cubicBezTo>
                  <a:cubicBezTo>
                    <a:pt x="310" y="349"/>
                    <a:pt x="303" y="331"/>
                    <a:pt x="303" y="312"/>
                  </a:cubicBezTo>
                  <a:cubicBezTo>
                    <a:pt x="303" y="293"/>
                    <a:pt x="310" y="274"/>
                    <a:pt x="323" y="260"/>
                  </a:cubicBezTo>
                  <a:cubicBezTo>
                    <a:pt x="335" y="248"/>
                    <a:pt x="349" y="240"/>
                    <a:pt x="365" y="237"/>
                  </a:cubicBezTo>
                  <a:cubicBezTo>
                    <a:pt x="365" y="62"/>
                    <a:pt x="365" y="62"/>
                    <a:pt x="365" y="62"/>
                  </a:cubicBezTo>
                  <a:cubicBezTo>
                    <a:pt x="231" y="62"/>
                    <a:pt x="231" y="62"/>
                    <a:pt x="231" y="62"/>
                  </a:cubicBezTo>
                  <a:cubicBezTo>
                    <a:pt x="230" y="55"/>
                    <a:pt x="230" y="55"/>
                    <a:pt x="230" y="55"/>
                  </a:cubicBezTo>
                  <a:cubicBezTo>
                    <a:pt x="228" y="24"/>
                    <a:pt x="201" y="0"/>
                    <a:pt x="170" y="0"/>
                  </a:cubicBezTo>
                  <a:cubicBezTo>
                    <a:pt x="140" y="0"/>
                    <a:pt x="113" y="24"/>
                    <a:pt x="111" y="55"/>
                  </a:cubicBezTo>
                  <a:cubicBezTo>
                    <a:pt x="110" y="62"/>
                    <a:pt x="110" y="62"/>
                    <a:pt x="110" y="62"/>
                  </a:cubicBezTo>
                  <a:cubicBezTo>
                    <a:pt x="0" y="62"/>
                    <a:pt x="0" y="62"/>
                    <a:pt x="0" y="62"/>
                  </a:cubicBezTo>
                  <a:cubicBezTo>
                    <a:pt x="19" y="107"/>
                    <a:pt x="45" y="152"/>
                    <a:pt x="66" y="189"/>
                  </a:cubicBezTo>
                  <a:cubicBezTo>
                    <a:pt x="81" y="215"/>
                    <a:pt x="94" y="237"/>
                    <a:pt x="103" y="257"/>
                  </a:cubicBezTo>
                  <a:cubicBezTo>
                    <a:pt x="162" y="383"/>
                    <a:pt x="192" y="481"/>
                    <a:pt x="206" y="545"/>
                  </a:cubicBezTo>
                  <a:cubicBezTo>
                    <a:pt x="365" y="545"/>
                    <a:pt x="365" y="545"/>
                    <a:pt x="365" y="545"/>
                  </a:cubicBezTo>
                  <a:lnTo>
                    <a:pt x="365" y="387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1" name="文本框 80">
              <a:extLst>
                <a:ext uri="{FF2B5EF4-FFF2-40B4-BE49-F238E27FC236}">
                  <a16:creationId xmlns:a16="http://schemas.microsoft.com/office/drawing/2014/main" id="{44209F2B-DF9B-43C5-8302-C886A3B18B50}"/>
                </a:ext>
              </a:extLst>
            </p:cNvPr>
            <p:cNvSpPr txBox="1"/>
            <p:nvPr/>
          </p:nvSpPr>
          <p:spPr>
            <a:xfrm>
              <a:off x="6207547" y="3905347"/>
              <a:ext cx="436880" cy="365760"/>
            </a:xfrm>
            <a:prstGeom prst="rect">
              <a:avLst/>
            </a:prstGeom>
            <a:grpFill/>
          </p:spPr>
          <p:txBody>
            <a:bodyPr rtlCol="0" wrap="none">
              <a:spAutoFit/>
            </a:bodyPr>
            <a:lstStyle/>
            <a:p>
              <a:r>
                <a:rPr altLang="zh-CN" b="1" lang="en-US">
                  <a:solidFill>
                    <a:schemeClr val="bg1"/>
                  </a:solidFill>
                  <a:latin charset="0" panose="020b0604020202020204" pitchFamily="34" typeface="Arial"/>
                  <a:cs charset="0" panose="020b0604020202020204" pitchFamily="34" typeface="Arial"/>
                </a:rPr>
                <a:t>04</a:t>
              </a:r>
            </a:p>
          </p:txBody>
        </p:sp>
      </p:grpSp>
      <p:grpSp>
        <p:nvGrpSpPr>
          <p:cNvPr id="82" name="组合 81">
            <a:extLst>
              <a:ext uri="{FF2B5EF4-FFF2-40B4-BE49-F238E27FC236}">
                <a16:creationId xmlns:a16="http://schemas.microsoft.com/office/drawing/2014/main" id="{1EAEECA2-F753-40BD-8A61-C5F6E3F1315C}"/>
              </a:ext>
            </a:extLst>
          </p:cNvPr>
          <p:cNvGrpSpPr/>
          <p:nvPr/>
        </p:nvGrpSpPr>
        <p:grpSpPr>
          <a:xfrm>
            <a:off x="5228025" y="4453221"/>
            <a:ext cx="843569" cy="1204025"/>
            <a:chOff x="5228025" y="4453221"/>
            <a:chExt cx="843569" cy="1204025"/>
          </a:xfrm>
          <a:solidFill>
            <a:srgbClr val="F35E40"/>
          </a:solidFill>
        </p:grpSpPr>
        <p:sp>
          <p:nvSpPr>
            <p:cNvPr id="83" name="ïs1ïḑè">
              <a:extLst>
                <a:ext uri="{FF2B5EF4-FFF2-40B4-BE49-F238E27FC236}">
                  <a16:creationId xmlns:a16="http://schemas.microsoft.com/office/drawing/2014/main" id="{5A558C8B-40CA-4196-B665-91F54EC248B7}"/>
                </a:ext>
              </a:extLst>
            </p:cNvPr>
            <p:cNvSpPr/>
            <p:nvPr/>
          </p:nvSpPr>
          <p:spPr bwMode="auto">
            <a:xfrm rot="10800000">
              <a:off x="5228025" y="4453221"/>
              <a:ext cx="843569" cy="1204025"/>
            </a:xfrm>
            <a:custGeom>
              <a:gdLst>
                <a:gd fmla="*/ 0 w 386" name="T0"/>
                <a:gd fmla="*/ 164 h 551" name="T1"/>
                <a:gd fmla="*/ 42 w 386" name="T2"/>
                <a:gd fmla="*/ 187 h 551" name="T3"/>
                <a:gd fmla="*/ 62 w 386" name="T4"/>
                <a:gd fmla="*/ 239 h 551" name="T5"/>
                <a:gd fmla="*/ 42 w 386" name="T6"/>
                <a:gd fmla="*/ 291 h 551" name="T7"/>
                <a:gd fmla="*/ 0 w 386" name="T8"/>
                <a:gd fmla="*/ 314 h 551" name="T9"/>
                <a:gd fmla="*/ 0 w 386" name="T10"/>
                <a:gd fmla="*/ 488 h 551" name="T11"/>
                <a:gd fmla="*/ 139 w 386" name="T12"/>
                <a:gd fmla="*/ 488 h 551" name="T13"/>
                <a:gd fmla="*/ 139 w 386" name="T14"/>
                <a:gd fmla="*/ 496 h 551" name="T15"/>
                <a:gd fmla="*/ 199 w 386" name="T16"/>
                <a:gd fmla="*/ 551 h 551" name="T17"/>
                <a:gd fmla="*/ 258 w 386" name="T18"/>
                <a:gd fmla="*/ 496 h 551" name="T19"/>
                <a:gd fmla="*/ 259 w 386" name="T20"/>
                <a:gd fmla="*/ 488 h 551" name="T21"/>
                <a:gd fmla="*/ 366 w 386" name="T22"/>
                <a:gd fmla="*/ 488 h 551" name="T23"/>
                <a:gd fmla="*/ 386 w 386" name="T24"/>
                <a:gd fmla="*/ 397 h 551" name="T25"/>
                <a:gd fmla="*/ 0 w 386" name="T26"/>
                <a:gd fmla="*/ 0 h 551" name="T27"/>
                <a:gd fmla="*/ 0 w 386" name="T28"/>
                <a:gd fmla="*/ 164 h 551" name="T2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b="b" l="0" r="r" t="0"/>
              <a:pathLst>
                <a:path h="551" w="386">
                  <a:moveTo>
                    <a:pt x="0" y="164"/>
                  </a:moveTo>
                  <a:cubicBezTo>
                    <a:pt x="16" y="167"/>
                    <a:pt x="31" y="175"/>
                    <a:pt x="42" y="187"/>
                  </a:cubicBezTo>
                  <a:cubicBezTo>
                    <a:pt x="55" y="201"/>
                    <a:pt x="62" y="220"/>
                    <a:pt x="62" y="239"/>
                  </a:cubicBezTo>
                  <a:cubicBezTo>
                    <a:pt x="62" y="258"/>
                    <a:pt x="55" y="276"/>
                    <a:pt x="42" y="291"/>
                  </a:cubicBezTo>
                  <a:cubicBezTo>
                    <a:pt x="31" y="303"/>
                    <a:pt x="16" y="311"/>
                    <a:pt x="0" y="314"/>
                  </a:cubicBezTo>
                  <a:cubicBezTo>
                    <a:pt x="0" y="488"/>
                    <a:pt x="0" y="488"/>
                    <a:pt x="0" y="488"/>
                  </a:cubicBezTo>
                  <a:cubicBezTo>
                    <a:pt x="139" y="488"/>
                    <a:pt x="139" y="488"/>
                    <a:pt x="139" y="488"/>
                  </a:cubicBezTo>
                  <a:cubicBezTo>
                    <a:pt x="139" y="496"/>
                    <a:pt x="139" y="496"/>
                    <a:pt x="139" y="496"/>
                  </a:cubicBezTo>
                  <a:cubicBezTo>
                    <a:pt x="142" y="527"/>
                    <a:pt x="168" y="551"/>
                    <a:pt x="199" y="551"/>
                  </a:cubicBezTo>
                  <a:cubicBezTo>
                    <a:pt x="230" y="551"/>
                    <a:pt x="256" y="527"/>
                    <a:pt x="258" y="496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366" y="488"/>
                    <a:pt x="366" y="488"/>
                    <a:pt x="366" y="488"/>
                  </a:cubicBezTo>
                  <a:cubicBezTo>
                    <a:pt x="378" y="457"/>
                    <a:pt x="386" y="426"/>
                    <a:pt x="386" y="397"/>
                  </a:cubicBezTo>
                  <a:cubicBezTo>
                    <a:pt x="386" y="182"/>
                    <a:pt x="214" y="6"/>
                    <a:pt x="0" y="0"/>
                  </a:cubicBezTo>
                  <a:lnTo>
                    <a:pt x="0" y="164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4" name="文本框 83">
              <a:extLst>
                <a:ext uri="{FF2B5EF4-FFF2-40B4-BE49-F238E27FC236}">
                  <a16:creationId xmlns:a16="http://schemas.microsoft.com/office/drawing/2014/main" id="{40DA85AB-425F-4DED-85D6-EB2A5D977F59}"/>
                </a:ext>
              </a:extLst>
            </p:cNvPr>
            <p:cNvSpPr txBox="1"/>
            <p:nvPr/>
          </p:nvSpPr>
          <p:spPr>
            <a:xfrm>
              <a:off x="5453168" y="4873088"/>
              <a:ext cx="436880" cy="365760"/>
            </a:xfrm>
            <a:prstGeom prst="rect">
              <a:avLst/>
            </a:prstGeom>
            <a:grpFill/>
          </p:spPr>
          <p:txBody>
            <a:bodyPr rtlCol="0" wrap="none">
              <a:spAutoFit/>
            </a:bodyPr>
            <a:lstStyle/>
            <a:p>
              <a:r>
                <a:rPr altLang="zh-CN" b="1" lang="en-US">
                  <a:solidFill>
                    <a:schemeClr val="bg1"/>
                  </a:solidFill>
                  <a:latin charset="0" panose="020b0604020202020204" pitchFamily="34" typeface="Arial"/>
                  <a:cs charset="0" panose="020b0604020202020204" pitchFamily="34" typeface="Arial"/>
                </a:rPr>
                <a:t>02</a:t>
              </a:r>
            </a:p>
          </p:txBody>
        </p:sp>
      </p:grpSp>
      <p:grpSp>
        <p:nvGrpSpPr>
          <p:cNvPr id="85" name="组合 84">
            <a:extLst>
              <a:ext uri="{FF2B5EF4-FFF2-40B4-BE49-F238E27FC236}">
                <a16:creationId xmlns:a16="http://schemas.microsoft.com/office/drawing/2014/main" id="{05D927F6-E4D8-4DAD-8818-0105CE5A9B4F}"/>
              </a:ext>
            </a:extLst>
          </p:cNvPr>
          <p:cNvGrpSpPr/>
          <p:nvPr/>
        </p:nvGrpSpPr>
        <p:grpSpPr>
          <a:xfrm>
            <a:off x="5971467" y="4589642"/>
            <a:ext cx="993759" cy="1067604"/>
            <a:chOff x="5971467" y="4589642"/>
            <a:chExt cx="993759" cy="1067604"/>
          </a:xfrm>
          <a:solidFill>
            <a:srgbClr val="5B727D"/>
          </a:solidFill>
        </p:grpSpPr>
        <p:sp>
          <p:nvSpPr>
            <p:cNvPr id="86" name="iṣḻïďe">
              <a:extLst>
                <a:ext uri="{FF2B5EF4-FFF2-40B4-BE49-F238E27FC236}">
                  <a16:creationId xmlns:a16="http://schemas.microsoft.com/office/drawing/2014/main" id="{D7832F15-AF71-485D-9ABC-10A0A6925F4F}"/>
                </a:ext>
              </a:extLst>
            </p:cNvPr>
            <p:cNvSpPr/>
            <p:nvPr/>
          </p:nvSpPr>
          <p:spPr bwMode="auto">
            <a:xfrm rot="10800000">
              <a:off x="5971467" y="4589642"/>
              <a:ext cx="993759" cy="1067604"/>
            </a:xfrm>
            <a:custGeom>
              <a:gdLst>
                <a:gd fmla="*/ 122 w 454" name="T0"/>
                <a:gd fmla="*/ 489 h 489" name="T1"/>
                <a:gd fmla="*/ 145 w 454" name="T2"/>
                <a:gd fmla="*/ 447 h 489" name="T3"/>
                <a:gd fmla="*/ 196 w 454" name="T4"/>
                <a:gd fmla="*/ 426 h 489" name="T5"/>
                <a:gd fmla="*/ 248 w 454" name="T6"/>
                <a:gd fmla="*/ 447 h 489" name="T7"/>
                <a:gd fmla="*/ 271 w 454" name="T8"/>
                <a:gd fmla="*/ 489 h 489" name="T9"/>
                <a:gd fmla="*/ 391 w 454" name="T10"/>
                <a:gd fmla="*/ 489 h 489" name="T11"/>
                <a:gd fmla="*/ 391 w 454" name="T12"/>
                <a:gd fmla="*/ 299 h 489" name="T13"/>
                <a:gd fmla="*/ 399 w 454" name="T14"/>
                <a:gd fmla="*/ 298 h 489" name="T15"/>
                <a:gd fmla="*/ 454 w 454" name="T16"/>
                <a:gd fmla="*/ 239 h 489" name="T17"/>
                <a:gd fmla="*/ 399 w 454" name="T18"/>
                <a:gd fmla="*/ 179 h 489" name="T19"/>
                <a:gd fmla="*/ 391 w 454" name="T20"/>
                <a:gd fmla="*/ 179 h 489" name="T21"/>
                <a:gd fmla="*/ 391 w 454" name="T22"/>
                <a:gd fmla="*/ 0 h 489" name="T23"/>
                <a:gd fmla="*/ 0 w 454" name="T24"/>
                <a:gd fmla="*/ 397 h 489" name="T25"/>
                <a:gd fmla="*/ 19 w 454" name="T26"/>
                <a:gd fmla="*/ 489 h 489" name="T27"/>
                <a:gd fmla="*/ 122 w 454" name="T28"/>
                <a:gd fmla="*/ 489 h 489" name="T2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b="b" l="0" r="r" t="0"/>
              <a:pathLst>
                <a:path h="489" w="453">
                  <a:moveTo>
                    <a:pt x="122" y="489"/>
                  </a:moveTo>
                  <a:cubicBezTo>
                    <a:pt x="125" y="473"/>
                    <a:pt x="133" y="458"/>
                    <a:pt x="145" y="447"/>
                  </a:cubicBezTo>
                  <a:cubicBezTo>
                    <a:pt x="159" y="434"/>
                    <a:pt x="177" y="426"/>
                    <a:pt x="196" y="426"/>
                  </a:cubicBezTo>
                  <a:cubicBezTo>
                    <a:pt x="216" y="426"/>
                    <a:pt x="234" y="434"/>
                    <a:pt x="248" y="447"/>
                  </a:cubicBezTo>
                  <a:cubicBezTo>
                    <a:pt x="260" y="458"/>
                    <a:pt x="268" y="473"/>
                    <a:pt x="271" y="489"/>
                  </a:cubicBezTo>
                  <a:cubicBezTo>
                    <a:pt x="391" y="489"/>
                    <a:pt x="391" y="489"/>
                    <a:pt x="391" y="489"/>
                  </a:cubicBezTo>
                  <a:cubicBezTo>
                    <a:pt x="391" y="299"/>
                    <a:pt x="391" y="299"/>
                    <a:pt x="391" y="299"/>
                  </a:cubicBezTo>
                  <a:cubicBezTo>
                    <a:pt x="399" y="298"/>
                    <a:pt x="399" y="298"/>
                    <a:pt x="399" y="298"/>
                  </a:cubicBezTo>
                  <a:cubicBezTo>
                    <a:pt x="430" y="296"/>
                    <a:pt x="454" y="270"/>
                    <a:pt x="454" y="239"/>
                  </a:cubicBezTo>
                  <a:cubicBezTo>
                    <a:pt x="454" y="208"/>
                    <a:pt x="430" y="182"/>
                    <a:pt x="399" y="179"/>
                  </a:cubicBezTo>
                  <a:cubicBezTo>
                    <a:pt x="391" y="179"/>
                    <a:pt x="391" y="179"/>
                    <a:pt x="391" y="179"/>
                  </a:cubicBezTo>
                  <a:cubicBezTo>
                    <a:pt x="391" y="0"/>
                    <a:pt x="391" y="0"/>
                    <a:pt x="391" y="0"/>
                  </a:cubicBezTo>
                  <a:cubicBezTo>
                    <a:pt x="175" y="3"/>
                    <a:pt x="0" y="180"/>
                    <a:pt x="0" y="397"/>
                  </a:cubicBezTo>
                  <a:cubicBezTo>
                    <a:pt x="0" y="426"/>
                    <a:pt x="7" y="457"/>
                    <a:pt x="19" y="489"/>
                  </a:cubicBezTo>
                  <a:lnTo>
                    <a:pt x="122" y="489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anchor="ctr"/>
            <a:lstStyle/>
            <a:p>
              <a:pPr algn="ctr"/>
              <a:endParaRPr/>
            </a:p>
          </p:txBody>
        </p:sp>
        <p:sp>
          <p:nvSpPr>
            <p:cNvPr id="87" name="文本框 86">
              <a:extLst>
                <a:ext uri="{FF2B5EF4-FFF2-40B4-BE49-F238E27FC236}">
                  <a16:creationId xmlns:a16="http://schemas.microsoft.com/office/drawing/2014/main" id="{8A0A87C8-15D9-4A8D-BE06-A857C11E4920}"/>
                </a:ext>
              </a:extLst>
            </p:cNvPr>
            <p:cNvSpPr txBox="1"/>
            <p:nvPr/>
          </p:nvSpPr>
          <p:spPr>
            <a:xfrm>
              <a:off x="6306607" y="4873087"/>
              <a:ext cx="436880" cy="365760"/>
            </a:xfrm>
            <a:prstGeom prst="rect">
              <a:avLst/>
            </a:prstGeom>
            <a:grpFill/>
          </p:spPr>
          <p:txBody>
            <a:bodyPr rtlCol="0" wrap="none">
              <a:spAutoFit/>
            </a:bodyPr>
            <a:lstStyle/>
            <a:p>
              <a:r>
                <a:rPr altLang="zh-CN" b="1" lang="en-US">
                  <a:solidFill>
                    <a:schemeClr val="bg1"/>
                  </a:solidFill>
                  <a:latin charset="0" panose="020b0604020202020204" pitchFamily="34" typeface="Arial"/>
                  <a:cs charset="0" panose="020b0604020202020204" pitchFamily="34" typeface="Arial"/>
                </a:rPr>
                <a:t>03</a:t>
              </a:r>
            </a:p>
          </p:txBody>
        </p:sp>
      </p:grpSp>
      <p:sp>
        <p:nvSpPr>
          <p:cNvPr id="3" name="矩形 2">
            <a:extLst>
              <a:ext uri="{FF2B5EF4-FFF2-40B4-BE49-F238E27FC236}">
                <a16:creationId xmlns:a16="http://schemas.microsoft.com/office/drawing/2014/main" id="{B00EC891-92F0-4217-885B-0CB2B57B983F}"/>
              </a:ext>
            </a:extLst>
          </p:cNvPr>
          <p:cNvSpPr/>
          <p:nvPr/>
        </p:nvSpPr>
        <p:spPr>
          <a:xfrm>
            <a:off x="1415573" y="371910"/>
            <a:ext cx="1554480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dist"/>
            <a:r>
              <a:rPr altLang="en-US" b="1" lang="zh-CN">
                <a:solidFill>
                  <a:srgbClr val="5B727D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项目背景分析</a:t>
            </a:r>
          </a:p>
        </p:txBody>
      </p:sp>
    </p:spTree>
    <p:extLst>
      <p:ext uri="{BB962C8B-B14F-4D97-AF65-F5344CB8AC3E}">
        <p14:creationId val="2874627254"/>
      </p:ext>
    </p:extLst>
  </p:cSld>
  <p:clrMapOvr>
    <a:masterClrMapping/>
  </p:clrMapOvr>
  <mc:AlternateContent>
    <mc:Choice Requires="p15">
      <p:transition p14:dur="2000" spd="slow">
        <p15:prstTrans prst="drape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1250" id="7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fill="hold" grpId="0" id="9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fill="hold" grpId="0" id="13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5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16" nodeType="withEffect" presetClass="entr" presetID="12" presetSubtype="4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8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19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0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fill="hold" id="21" nodeType="afterEffect" presetClass="entr" presetID="47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3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4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5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6" nodeType="afterGroup">
                            <p:stCondLst>
                              <p:cond delay="3750"/>
                            </p:stCondLst>
                            <p:childTnLst>
                              <p:par>
                                <p:cTn fill="hold" id="27" nodeType="afterEffect" presetClass="entr" presetID="53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9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0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1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32" nodeType="withEffect" presetClass="entr" presetID="53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4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5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36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37" nodeType="withEffect" presetClass="entr" presetID="53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39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0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1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42" nodeType="withEffect" presetClass="entr" presetID="53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4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5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46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7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grpId="0" id="48" nodeType="afterEffect" presetClass="entr" presetID="41" presetSubtype="0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4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0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1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2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3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4" tmFilter="0,0; .5, 1; 1, 1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55" nodeType="withEffect" presetClass="entr" presetID="41" presetSubtype="0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7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8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9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0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61" tmFilter="0,0; .5, 1; 1, 1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2" nodeType="withEffect" presetClass="entr" presetID="41" presetSubtype="0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6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4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5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6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7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68" tmFilter="0,0; .5, 1; 1, 1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9" nodeType="withEffect" presetClass="entr" presetID="41" presetSubtype="0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1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2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3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4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5" tmFilter="0,0; .5, 1; 1, 1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6" nodeType="afterGroup">
                            <p:stCondLst>
                              <p:cond delay="5750"/>
                            </p:stCondLst>
                            <p:childTnLst>
                              <p:par>
                                <p:cTn decel="100000" fill="hold" grpId="0" id="77" nodeType="afterEffect" presetClass="entr" presetID="49" presetSubtype="0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7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9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0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1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82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decel="100000" fill="hold" grpId="0" id="83" nodeType="withEffect" presetClass="entr" presetID="49" presetSubtype="0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8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85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6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7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88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decel="100000" fill="hold" grpId="0" id="89" nodeType="withEffect" presetClass="entr" presetID="49" presetSubtype="0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91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2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3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4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decel="100000" fill="hold" grpId="0" id="95" nodeType="withEffect" presetClass="entr" presetID="49" presetSubtype="0">
                                  <p:stCondLst>
                                    <p:cond delay="25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9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97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8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9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23"/>
      <p:bldP grpId="0" spid="68"/>
      <p:bldP grpId="0" spid="69"/>
      <p:bldP grpId="0" spid="70"/>
      <p:bldP grpId="0" spid="71"/>
      <p:bldP grpId="0" spid="72"/>
      <p:bldP grpId="0" spid="73"/>
      <p:bldP grpId="0" spid="74"/>
      <p:bldP grpId="0" spid="75"/>
      <p:bldP grpId="0" spid="3"/>
    </p:bldLst>
  </p:timing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9A19A05E-D3FE-4D6E-9620-2E992C29CA28}"/>
              </a:ext>
            </a:extLst>
          </p:cNvPr>
          <p:cNvSpPr/>
          <p:nvPr/>
        </p:nvSpPr>
        <p:spPr>
          <a:xfrm>
            <a:off x="1513489" y="810828"/>
            <a:ext cx="10079420" cy="136634"/>
          </a:xfrm>
          <a:prstGeom prst="rect">
            <a:avLst/>
          </a:prstGeom>
          <a:solidFill>
            <a:srgbClr val="5B72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3" name="椭圆 22">
            <a:extLst>
              <a:ext uri="{FF2B5EF4-FFF2-40B4-BE49-F238E27FC236}">
                <a16:creationId xmlns:a16="http://schemas.microsoft.com/office/drawing/2014/main" id="{4737B946-6685-429C-9828-A42F5F60A523}"/>
              </a:ext>
            </a:extLst>
          </p:cNvPr>
          <p:cNvSpPr/>
          <p:nvPr/>
        </p:nvSpPr>
        <p:spPr>
          <a:xfrm>
            <a:off x="94593" y="57076"/>
            <a:ext cx="1290568" cy="1087090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24" name="组合 23">
            <a:extLst>
              <a:ext uri="{FF2B5EF4-FFF2-40B4-BE49-F238E27FC236}">
                <a16:creationId xmlns:a16="http://schemas.microsoft.com/office/drawing/2014/main" id="{A44451C1-E0E6-4559-AE78-7D78AD0093AE}"/>
              </a:ext>
            </a:extLst>
          </p:cNvPr>
          <p:cNvGrpSpPr/>
          <p:nvPr/>
        </p:nvGrpSpPr>
        <p:grpSpPr>
          <a:xfrm>
            <a:off x="11078559" y="429123"/>
            <a:ext cx="514350" cy="284207"/>
            <a:chOff x="10501313" y="528290"/>
            <a:chExt cx="514350" cy="332185"/>
          </a:xfrm>
          <a:solidFill>
            <a:srgbClr val="5B727D"/>
          </a:solidFill>
        </p:grpSpPr>
        <p:sp>
          <p:nvSpPr>
            <p:cNvPr id="25" name="矩形 24">
              <a:extLst>
                <a:ext uri="{FF2B5EF4-FFF2-40B4-BE49-F238E27FC236}">
                  <a16:creationId xmlns:a16="http://schemas.microsoft.com/office/drawing/2014/main" id="{145D0146-A818-49F4-A62A-8D4F637E36C4}"/>
                </a:ext>
              </a:extLst>
            </p:cNvPr>
            <p:cNvSpPr/>
            <p:nvPr/>
          </p:nvSpPr>
          <p:spPr>
            <a:xfrm>
              <a:off x="10501313" y="700088"/>
              <a:ext cx="102306" cy="160387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  <p:sp>
          <p:nvSpPr>
            <p:cNvPr id="26" name="矩形 25">
              <a:extLst>
                <a:ext uri="{FF2B5EF4-FFF2-40B4-BE49-F238E27FC236}">
                  <a16:creationId xmlns:a16="http://schemas.microsoft.com/office/drawing/2014/main" id="{E25A07AE-151E-431B-BE20-9A0E73694D30}"/>
                </a:ext>
              </a:extLst>
            </p:cNvPr>
            <p:cNvSpPr/>
            <p:nvPr/>
          </p:nvSpPr>
          <p:spPr>
            <a:xfrm>
              <a:off x="10707335" y="597694"/>
              <a:ext cx="102306" cy="26278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  <p:sp>
          <p:nvSpPr>
            <p:cNvPr id="27" name="矩形 26">
              <a:extLst>
                <a:ext uri="{FF2B5EF4-FFF2-40B4-BE49-F238E27FC236}">
                  <a16:creationId xmlns:a16="http://schemas.microsoft.com/office/drawing/2014/main" id="{3FCD4E52-D36C-4027-B580-ECF339E34B12}"/>
                </a:ext>
              </a:extLst>
            </p:cNvPr>
            <p:cNvSpPr/>
            <p:nvPr/>
          </p:nvSpPr>
          <p:spPr>
            <a:xfrm>
              <a:off x="10913357" y="528290"/>
              <a:ext cx="102306" cy="332185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</p:grpSp>
      <p:grpSp>
        <p:nvGrpSpPr>
          <p:cNvPr id="3" name="组合 2">
            <a:extLst>
              <a:ext uri="{FF2B5EF4-FFF2-40B4-BE49-F238E27FC236}">
                <a16:creationId xmlns:a16="http://schemas.microsoft.com/office/drawing/2014/main" id="{57A9E526-BD20-45F3-9FC3-847E0ABB5362}"/>
              </a:ext>
            </a:extLst>
          </p:cNvPr>
          <p:cNvGrpSpPr/>
          <p:nvPr/>
        </p:nvGrpSpPr>
        <p:grpSpPr>
          <a:xfrm>
            <a:off x="5363421" y="1758544"/>
            <a:ext cx="1465158" cy="1465158"/>
            <a:chOff x="5363421" y="1758544"/>
            <a:chExt cx="1465158" cy="1465158"/>
          </a:xfrm>
        </p:grpSpPr>
        <p:grpSp>
          <p:nvGrpSpPr>
            <p:cNvPr id="34" name="í$1iḍe">
              <a:extLst>
                <a:ext uri="{FF2B5EF4-FFF2-40B4-BE49-F238E27FC236}">
                  <a16:creationId xmlns:a16="http://schemas.microsoft.com/office/drawing/2014/main" id="{B4C45BAC-930E-48FA-9A28-F605DF1DF969}"/>
                </a:ext>
              </a:extLst>
            </p:cNvPr>
            <p:cNvGrpSpPr/>
            <p:nvPr/>
          </p:nvGrpSpPr>
          <p:grpSpPr>
            <a:xfrm rot="2700000">
              <a:off x="5363421" y="1758544"/>
              <a:ext cx="1465158" cy="1465158"/>
              <a:chOff x="1905000" y="2108996"/>
              <a:chExt cx="1716088" cy="1716088"/>
            </a:xfrm>
          </p:grpSpPr>
          <p:sp>
            <p:nvSpPr>
              <p:cNvPr id="89" name="iṥḷîďe">
                <a:extLst>
                  <a:ext uri="{FF2B5EF4-FFF2-40B4-BE49-F238E27FC236}">
                    <a16:creationId xmlns:a16="http://schemas.microsoft.com/office/drawing/2014/main" id="{114D6D67-0159-42F9-BA32-CEED5E35FF93}"/>
                  </a:ext>
                </a:extLst>
              </p:cNvPr>
              <p:cNvSpPr/>
              <p:nvPr/>
            </p:nvSpPr>
            <p:spPr>
              <a:xfrm rot="5400000">
                <a:off x="1905000" y="2108996"/>
                <a:ext cx="1716088" cy="1716088"/>
              </a:xfrm>
              <a:prstGeom prst="teardrop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bIns="45720" lIns="91440" rIns="91440" rtlCol="0" tIns="45720" wrap="square">
                <a:normAutofit/>
              </a:bodyPr>
              <a:lstStyle/>
              <a:p>
                <a:pPr algn="ctr"/>
                <a:endParaRPr lang="en-US" sz="3599"/>
              </a:p>
            </p:txBody>
          </p:sp>
          <p:sp>
            <p:nvSpPr>
              <p:cNvPr id="90" name="ísḷîdè">
                <a:extLst>
                  <a:ext uri="{FF2B5EF4-FFF2-40B4-BE49-F238E27FC236}">
                    <a16:creationId xmlns:a16="http://schemas.microsoft.com/office/drawing/2014/main" id="{8B1C74AF-DF8A-44A4-8B5F-21D82ABF1DD3}"/>
                  </a:ext>
                </a:extLst>
              </p:cNvPr>
              <p:cNvSpPr/>
              <p:nvPr/>
            </p:nvSpPr>
            <p:spPr>
              <a:xfrm rot="5400000">
                <a:off x="2078038" y="2282033"/>
                <a:ext cx="1543050" cy="1543050"/>
              </a:xfrm>
              <a:prstGeom prst="teardrop">
                <a:avLst/>
              </a:prstGeom>
              <a:solidFill>
                <a:srgbClr val="5B727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bIns="45720" lIns="91440" rIns="91440" rtlCol="0" tIns="45720" wrap="square">
                <a:normAutofit/>
              </a:bodyPr>
              <a:lstStyle/>
              <a:p>
                <a:pPr algn="ctr"/>
                <a:endParaRPr lang="en-US" sz="3599"/>
              </a:p>
            </p:txBody>
          </p:sp>
        </p:grpSp>
        <p:sp>
          <p:nvSpPr>
            <p:cNvPr id="35" name="ï$ľïďe">
              <a:extLst>
                <a:ext uri="{FF2B5EF4-FFF2-40B4-BE49-F238E27FC236}">
                  <a16:creationId xmlns:a16="http://schemas.microsoft.com/office/drawing/2014/main" id="{2CCAC3B7-93BF-4675-A951-AD972E11A320}"/>
                </a:ext>
              </a:extLst>
            </p:cNvPr>
            <p:cNvSpPr/>
            <p:nvPr/>
          </p:nvSpPr>
          <p:spPr>
            <a:xfrm>
              <a:off x="5625043" y="2124630"/>
              <a:ext cx="941915" cy="94191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45720" lIns="91440" rIns="91440" rtlCol="0" tIns="45720" wrap="square">
              <a:normAutofit/>
            </a:bodyPr>
            <a:lstStyle/>
            <a:p>
              <a:pPr algn="ctr"/>
              <a:endParaRPr lang="en-US" sz="3599"/>
            </a:p>
          </p:txBody>
        </p:sp>
        <p:sp>
          <p:nvSpPr>
            <p:cNvPr id="42" name="ís1íḑè">
              <a:extLst>
                <a:ext uri="{FF2B5EF4-FFF2-40B4-BE49-F238E27FC236}">
                  <a16:creationId xmlns:a16="http://schemas.microsoft.com/office/drawing/2014/main" id="{0CA471A2-F524-4E41-91AF-095A46F2C4E9}"/>
                </a:ext>
              </a:extLst>
            </p:cNvPr>
            <p:cNvSpPr/>
            <p:nvPr/>
          </p:nvSpPr>
          <p:spPr bwMode="auto">
            <a:xfrm>
              <a:off x="5883675" y="2421276"/>
              <a:ext cx="436146" cy="348622"/>
            </a:xfrm>
            <a:custGeom>
              <a:gdLst>
                <a:gd fmla="*/ 476154 w 607493" name="connsiteX0"/>
                <a:gd fmla="*/ 304419 h 485584" name="connsiteY0"/>
                <a:gd fmla="*/ 488298 w 607493" name="connsiteX1"/>
                <a:gd fmla="*/ 316270 h 485584" name="connsiteY1"/>
                <a:gd fmla="*/ 476344 w 607493" name="connsiteX2"/>
                <a:gd fmla="*/ 328310 h 485584" name="connsiteY2"/>
                <a:gd fmla="*/ 450158 w 607493" name="connsiteX3"/>
                <a:gd fmla="*/ 354477 h 485584" name="connsiteY3"/>
                <a:gd fmla="*/ 438108 w 607493" name="connsiteX4"/>
                <a:gd fmla="*/ 366517 h 485584" name="connsiteY4"/>
                <a:gd fmla="*/ 426059 w 607493" name="connsiteX5"/>
                <a:gd fmla="*/ 354477 h 485584" name="connsiteY5"/>
                <a:gd fmla="*/ 476154 w 607493" name="connsiteX6"/>
                <a:gd fmla="*/ 304419 h 485584" name="connsiteY6"/>
                <a:gd fmla="*/ 131497 w 607493" name="connsiteX7"/>
                <a:gd fmla="*/ 304419 h 485584" name="connsiteY7"/>
                <a:gd fmla="*/ 143655 w 607493" name="connsiteX8"/>
                <a:gd fmla="*/ 316270 h 485584" name="connsiteY8"/>
                <a:gd fmla="*/ 131687 w 607493" name="connsiteX9"/>
                <a:gd fmla="*/ 328310 h 485584" name="connsiteY9"/>
                <a:gd fmla="*/ 105472 w 607493" name="connsiteX10"/>
                <a:gd fmla="*/ 354477 h 485584" name="connsiteY10"/>
                <a:gd fmla="*/ 93409 w 607493" name="connsiteX11"/>
                <a:gd fmla="*/ 366517 h 485584" name="connsiteY11"/>
                <a:gd fmla="*/ 81346 w 607493" name="connsiteX12"/>
                <a:gd fmla="*/ 354477 h 485584" name="connsiteY12"/>
                <a:gd fmla="*/ 131497 w 607493" name="connsiteX13"/>
                <a:gd fmla="*/ 304419 h 485584" name="connsiteY13"/>
                <a:gd fmla="*/ 476139 w 607493" name="connsiteX14"/>
                <a:gd fmla="*/ 274396 h 485584" name="connsiteY14"/>
                <a:gd fmla="*/ 395950 w 607493" name="connsiteX15"/>
                <a:gd fmla="*/ 354460 h 485584" name="connsiteY15"/>
                <a:gd fmla="*/ 476139 w 607493" name="connsiteX16"/>
                <a:gd fmla="*/ 434524 h 485584" name="connsiteY16"/>
                <a:gd fmla="*/ 556422 w 607493" name="connsiteX17"/>
                <a:gd fmla="*/ 354460 h 485584" name="connsiteY17"/>
                <a:gd fmla="*/ 476139 w 607493" name="connsiteX18"/>
                <a:gd fmla="*/ 274396 h 485584" name="connsiteY18"/>
                <a:gd fmla="*/ 131469 w 607493" name="connsiteX19"/>
                <a:gd fmla="*/ 274396 h 485584" name="connsiteY19"/>
                <a:gd fmla="*/ 51280 w 607493" name="connsiteX20"/>
                <a:gd fmla="*/ 354460 h 485584" name="connsiteY20"/>
                <a:gd fmla="*/ 131469 w 607493" name="connsiteX21"/>
                <a:gd fmla="*/ 434524 h 485584" name="connsiteY21"/>
                <a:gd fmla="*/ 211753 w 607493" name="connsiteX22"/>
                <a:gd fmla="*/ 354460 h 485584" name="connsiteY22"/>
                <a:gd fmla="*/ 131469 w 607493" name="connsiteX23"/>
                <a:gd fmla="*/ 274396 h 485584" name="connsiteY23"/>
                <a:gd fmla="*/ 162216 w 607493" name="connsiteX24"/>
                <a:gd fmla="*/ 0 h 485584" name="connsiteY24"/>
                <a:gd fmla="*/ 261100 w 607493" name="connsiteX25"/>
                <a:gd fmla="*/ 64146 h 485584" name="connsiteY25"/>
                <a:gd fmla="*/ 303804 w 607493" name="connsiteX26"/>
                <a:gd fmla="*/ 54197 h 485584" name="connsiteY26"/>
                <a:gd fmla="*/ 346603 w 607493" name="connsiteX27"/>
                <a:gd fmla="*/ 64146 h 485584" name="connsiteY27"/>
                <a:gd fmla="*/ 445392 w 607493" name="connsiteX28"/>
                <a:gd fmla="*/ 0 h 485584" name="connsiteY28"/>
                <a:gd fmla="*/ 542947 w 607493" name="connsiteX29"/>
                <a:gd fmla="*/ 61493 h 485584" name="connsiteY29"/>
                <a:gd fmla="*/ 607288 w 607493" name="connsiteX30"/>
                <a:gd fmla="*/ 340342 h 485584" name="connsiteY30"/>
                <a:gd fmla="*/ 603587 w 607493" name="connsiteX31"/>
                <a:gd fmla="*/ 380611 h 485584" name="connsiteY31"/>
                <a:gd fmla="*/ 458203 w 607493" name="connsiteX32"/>
                <a:gd fmla="*/ 484173 h 485584" name="connsiteY32"/>
                <a:gd fmla="*/ 351158 w 607493" name="connsiteX33"/>
                <a:gd fmla="*/ 392834 h 485584" name="connsiteY33"/>
                <a:gd fmla="*/ 345085 w 607493" name="connsiteX34"/>
                <a:gd fmla="*/ 328309 h 485584" name="connsiteY34"/>
                <a:gd fmla="*/ 340055 w 607493" name="connsiteX35"/>
                <a:gd fmla="*/ 316655 h 485584" name="connsiteY35"/>
                <a:gd fmla="*/ 303709 w 607493" name="connsiteX36"/>
                <a:gd fmla="*/ 302063 h 485584" name="connsiteY36"/>
                <a:gd fmla="*/ 267363 w 607493" name="connsiteX37"/>
                <a:gd fmla="*/ 316655 h 485584" name="connsiteY37"/>
                <a:gd fmla="*/ 262334 w 607493" name="connsiteX38"/>
                <a:gd fmla="*/ 328309 h 485584" name="connsiteY38"/>
                <a:gd fmla="*/ 256260 w 607493" name="connsiteX39"/>
                <a:gd fmla="*/ 392834 h 485584" name="connsiteY39"/>
                <a:gd fmla="*/ 149215 w 607493" name="connsiteX40"/>
                <a:gd fmla="*/ 484173 h 485584" name="connsiteY40"/>
                <a:gd fmla="*/ 3831 w 607493" name="connsiteX41"/>
                <a:gd fmla="*/ 380611 h 485584" name="connsiteY41"/>
                <a:gd fmla="*/ 130 w 607493" name="connsiteX42"/>
                <a:gd fmla="*/ 340342 h 485584" name="connsiteY42"/>
                <a:gd fmla="*/ 64661 w 607493" name="connsiteX43"/>
                <a:gd fmla="*/ 61493 h 485584" name="connsiteY43"/>
                <a:gd fmla="*/ 162216 w 607493" name="connsiteX44"/>
                <a:gd fmla="*/ 0 h 485584" name="connsiteY44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b="b" l="l" r="r" t="t"/>
              <a:pathLst>
                <a:path h="485584" w="607493">
                  <a:moveTo>
                    <a:pt x="476154" y="304419"/>
                  </a:moveTo>
                  <a:cubicBezTo>
                    <a:pt x="482890" y="304419"/>
                    <a:pt x="488203" y="309823"/>
                    <a:pt x="488298" y="316270"/>
                  </a:cubicBezTo>
                  <a:cubicBezTo>
                    <a:pt x="488298" y="323001"/>
                    <a:pt x="482890" y="328310"/>
                    <a:pt x="476344" y="328310"/>
                  </a:cubicBezTo>
                  <a:cubicBezTo>
                    <a:pt x="461922" y="328310"/>
                    <a:pt x="450158" y="340066"/>
                    <a:pt x="450158" y="354477"/>
                  </a:cubicBezTo>
                  <a:cubicBezTo>
                    <a:pt x="450158" y="361208"/>
                    <a:pt x="444655" y="366517"/>
                    <a:pt x="438108" y="366517"/>
                  </a:cubicBezTo>
                  <a:cubicBezTo>
                    <a:pt x="431372" y="366517"/>
                    <a:pt x="426059" y="361018"/>
                    <a:pt x="426059" y="354477"/>
                  </a:cubicBezTo>
                  <a:cubicBezTo>
                    <a:pt x="426059" y="326888"/>
                    <a:pt x="448640" y="304419"/>
                    <a:pt x="476154" y="304419"/>
                  </a:cubicBezTo>
                  <a:close/>
                  <a:moveTo>
                    <a:pt x="131497" y="304419"/>
                  </a:moveTo>
                  <a:cubicBezTo>
                    <a:pt x="138146" y="304419"/>
                    <a:pt x="143465" y="309823"/>
                    <a:pt x="143655" y="316270"/>
                  </a:cubicBezTo>
                  <a:cubicBezTo>
                    <a:pt x="143655" y="323001"/>
                    <a:pt x="138241" y="328310"/>
                    <a:pt x="131687" y="328310"/>
                  </a:cubicBezTo>
                  <a:cubicBezTo>
                    <a:pt x="117250" y="328310"/>
                    <a:pt x="105472" y="340066"/>
                    <a:pt x="105472" y="354477"/>
                  </a:cubicBezTo>
                  <a:cubicBezTo>
                    <a:pt x="105472" y="361208"/>
                    <a:pt x="100153" y="366517"/>
                    <a:pt x="93409" y="366517"/>
                  </a:cubicBezTo>
                  <a:cubicBezTo>
                    <a:pt x="86665" y="366517"/>
                    <a:pt x="81346" y="361018"/>
                    <a:pt x="81346" y="354477"/>
                  </a:cubicBezTo>
                  <a:cubicBezTo>
                    <a:pt x="81346" y="326888"/>
                    <a:pt x="103952" y="304419"/>
                    <a:pt x="131497" y="304419"/>
                  </a:cubicBezTo>
                  <a:close/>
                  <a:moveTo>
                    <a:pt x="476139" y="274396"/>
                  </a:moveTo>
                  <a:cubicBezTo>
                    <a:pt x="431916" y="274396"/>
                    <a:pt x="395950" y="310212"/>
                    <a:pt x="395950" y="354460"/>
                  </a:cubicBezTo>
                  <a:cubicBezTo>
                    <a:pt x="395950" y="398708"/>
                    <a:pt x="431916" y="434524"/>
                    <a:pt x="476139" y="434524"/>
                  </a:cubicBezTo>
                  <a:cubicBezTo>
                    <a:pt x="520456" y="434524"/>
                    <a:pt x="556422" y="398708"/>
                    <a:pt x="556422" y="354460"/>
                  </a:cubicBezTo>
                  <a:cubicBezTo>
                    <a:pt x="556422" y="310212"/>
                    <a:pt x="520456" y="274396"/>
                    <a:pt x="476139" y="274396"/>
                  </a:cubicBezTo>
                  <a:close/>
                  <a:moveTo>
                    <a:pt x="131469" y="274396"/>
                  </a:moveTo>
                  <a:cubicBezTo>
                    <a:pt x="87247" y="274396"/>
                    <a:pt x="51280" y="310212"/>
                    <a:pt x="51280" y="354460"/>
                  </a:cubicBezTo>
                  <a:cubicBezTo>
                    <a:pt x="51280" y="398708"/>
                    <a:pt x="87247" y="434524"/>
                    <a:pt x="131469" y="434524"/>
                  </a:cubicBezTo>
                  <a:cubicBezTo>
                    <a:pt x="175787" y="434524"/>
                    <a:pt x="211753" y="398708"/>
                    <a:pt x="211753" y="354460"/>
                  </a:cubicBezTo>
                  <a:cubicBezTo>
                    <a:pt x="211753" y="310212"/>
                    <a:pt x="175787" y="274396"/>
                    <a:pt x="131469" y="274396"/>
                  </a:cubicBezTo>
                  <a:close/>
                  <a:moveTo>
                    <a:pt x="162216" y="0"/>
                  </a:moveTo>
                  <a:cubicBezTo>
                    <a:pt x="205015" y="0"/>
                    <a:pt x="243734" y="25109"/>
                    <a:pt x="261100" y="64146"/>
                  </a:cubicBezTo>
                  <a:cubicBezTo>
                    <a:pt x="273057" y="57798"/>
                    <a:pt x="287861" y="54197"/>
                    <a:pt x="303804" y="54197"/>
                  </a:cubicBezTo>
                  <a:cubicBezTo>
                    <a:pt x="319747" y="54292"/>
                    <a:pt x="334551" y="57987"/>
                    <a:pt x="346603" y="64146"/>
                  </a:cubicBezTo>
                  <a:cubicBezTo>
                    <a:pt x="363969" y="25109"/>
                    <a:pt x="402688" y="0"/>
                    <a:pt x="445392" y="0"/>
                  </a:cubicBezTo>
                  <a:cubicBezTo>
                    <a:pt x="487052" y="0"/>
                    <a:pt x="525106" y="23877"/>
                    <a:pt x="542947" y="61493"/>
                  </a:cubicBezTo>
                  <a:cubicBezTo>
                    <a:pt x="613551" y="210724"/>
                    <a:pt x="607478" y="340342"/>
                    <a:pt x="607288" y="340342"/>
                  </a:cubicBezTo>
                  <a:cubicBezTo>
                    <a:pt x="607288" y="353797"/>
                    <a:pt x="606339" y="367251"/>
                    <a:pt x="603587" y="380611"/>
                  </a:cubicBezTo>
                  <a:cubicBezTo>
                    <a:pt x="589637" y="448831"/>
                    <a:pt x="526909" y="494311"/>
                    <a:pt x="458203" y="484173"/>
                  </a:cubicBezTo>
                  <a:cubicBezTo>
                    <a:pt x="404301" y="476403"/>
                    <a:pt x="368524" y="444567"/>
                    <a:pt x="351158" y="392834"/>
                  </a:cubicBezTo>
                  <a:cubicBezTo>
                    <a:pt x="344231" y="371894"/>
                    <a:pt x="345085" y="350007"/>
                    <a:pt x="345085" y="328309"/>
                  </a:cubicBezTo>
                  <a:cubicBezTo>
                    <a:pt x="345085" y="323382"/>
                    <a:pt x="343471" y="319971"/>
                    <a:pt x="340055" y="316655"/>
                  </a:cubicBezTo>
                  <a:cubicBezTo>
                    <a:pt x="329996" y="306990"/>
                    <a:pt x="316900" y="302063"/>
                    <a:pt x="303709" y="302063"/>
                  </a:cubicBezTo>
                  <a:cubicBezTo>
                    <a:pt x="290518" y="302063"/>
                    <a:pt x="277517" y="306990"/>
                    <a:pt x="267363" y="316655"/>
                  </a:cubicBezTo>
                  <a:cubicBezTo>
                    <a:pt x="263947" y="319971"/>
                    <a:pt x="262334" y="323382"/>
                    <a:pt x="262334" y="328309"/>
                  </a:cubicBezTo>
                  <a:cubicBezTo>
                    <a:pt x="262428" y="350007"/>
                    <a:pt x="263377" y="371894"/>
                    <a:pt x="256260" y="392834"/>
                  </a:cubicBezTo>
                  <a:cubicBezTo>
                    <a:pt x="238799" y="444567"/>
                    <a:pt x="203117" y="476403"/>
                    <a:pt x="149215" y="484173"/>
                  </a:cubicBezTo>
                  <a:cubicBezTo>
                    <a:pt x="80509" y="494216"/>
                    <a:pt x="17781" y="448736"/>
                    <a:pt x="3831" y="380611"/>
                  </a:cubicBezTo>
                  <a:cubicBezTo>
                    <a:pt x="1174" y="367346"/>
                    <a:pt x="130" y="353797"/>
                    <a:pt x="130" y="340342"/>
                  </a:cubicBezTo>
                  <a:cubicBezTo>
                    <a:pt x="130" y="340342"/>
                    <a:pt x="-5943" y="210724"/>
                    <a:pt x="64661" y="61493"/>
                  </a:cubicBezTo>
                  <a:cubicBezTo>
                    <a:pt x="82407" y="23877"/>
                    <a:pt x="120651" y="0"/>
                    <a:pt x="162216" y="0"/>
                  </a:cubicBezTo>
                  <a:close/>
                </a:path>
              </a:pathLst>
            </a:custGeom>
            <a:solidFill>
              <a:srgbClr val="5B727D"/>
            </a:solidFill>
            <a:ln>
              <a:noFill/>
            </a:ln>
          </p:spPr>
          <p:txBody>
            <a:bodyPr bIns="45720" lIns="91440" rIns="91440" tIns="45720" wrap="square">
              <a:normAutofit/>
            </a:bodyPr>
            <a:lstStyle/>
            <a:p>
              <a:endParaRPr altLang="en-US" lang="zh-CN"/>
            </a:p>
          </p:txBody>
        </p:sp>
      </p:grpSp>
      <p:grpSp>
        <p:nvGrpSpPr>
          <p:cNvPr id="5" name="组合 4">
            <a:extLst>
              <a:ext uri="{FF2B5EF4-FFF2-40B4-BE49-F238E27FC236}">
                <a16:creationId xmlns:a16="http://schemas.microsoft.com/office/drawing/2014/main" id="{9C1F5DEA-D0A2-4905-9CC1-A13AEC5D3FEF}"/>
              </a:ext>
            </a:extLst>
          </p:cNvPr>
          <p:cNvGrpSpPr/>
          <p:nvPr/>
        </p:nvGrpSpPr>
        <p:grpSpPr>
          <a:xfrm>
            <a:off x="6639522" y="3034642"/>
            <a:ext cx="1465157" cy="1465159"/>
            <a:chOff x="6639522" y="3034642"/>
            <a:chExt cx="1465157" cy="1465159"/>
          </a:xfrm>
        </p:grpSpPr>
        <p:grpSp>
          <p:nvGrpSpPr>
            <p:cNvPr id="36" name="îŝlide">
              <a:extLst>
                <a:ext uri="{FF2B5EF4-FFF2-40B4-BE49-F238E27FC236}">
                  <a16:creationId xmlns:a16="http://schemas.microsoft.com/office/drawing/2014/main" id="{183929A4-10AE-4258-A032-DC4ACB99F5AA}"/>
                </a:ext>
              </a:extLst>
            </p:cNvPr>
            <p:cNvGrpSpPr/>
            <p:nvPr/>
          </p:nvGrpSpPr>
          <p:grpSpPr>
            <a:xfrm flipH="1" rot="2700000">
              <a:off x="6639521" y="3034643"/>
              <a:ext cx="1465159" cy="1465157"/>
              <a:chOff x="1905000" y="2108996"/>
              <a:chExt cx="1716088" cy="1716088"/>
            </a:xfrm>
          </p:grpSpPr>
          <p:sp>
            <p:nvSpPr>
              <p:cNvPr id="62" name="iŝľïḓé">
                <a:extLst>
                  <a:ext uri="{FF2B5EF4-FFF2-40B4-BE49-F238E27FC236}">
                    <a16:creationId xmlns:a16="http://schemas.microsoft.com/office/drawing/2014/main" id="{535A9B64-0793-4D6B-AE15-50D4D60F282A}"/>
                  </a:ext>
                </a:extLst>
              </p:cNvPr>
              <p:cNvSpPr/>
              <p:nvPr/>
            </p:nvSpPr>
            <p:spPr>
              <a:xfrm rot="5400000">
                <a:off x="1905000" y="2108996"/>
                <a:ext cx="1716088" cy="1716088"/>
              </a:xfrm>
              <a:prstGeom prst="teardrop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bIns="45720" lIns="91440" rIns="91440" rtlCol="0" tIns="45720" wrap="square">
                <a:normAutofit/>
              </a:bodyPr>
              <a:lstStyle/>
              <a:p>
                <a:pPr algn="ctr"/>
                <a:endParaRPr lang="en-US" sz="3599"/>
              </a:p>
            </p:txBody>
          </p:sp>
          <p:sp>
            <p:nvSpPr>
              <p:cNvPr id="88" name="ïšlíḓé">
                <a:extLst>
                  <a:ext uri="{FF2B5EF4-FFF2-40B4-BE49-F238E27FC236}">
                    <a16:creationId xmlns:a16="http://schemas.microsoft.com/office/drawing/2014/main" id="{6E2B4A31-B985-49D4-AFBB-5A14859E2D72}"/>
                  </a:ext>
                </a:extLst>
              </p:cNvPr>
              <p:cNvSpPr/>
              <p:nvPr/>
            </p:nvSpPr>
            <p:spPr>
              <a:xfrm rot="5400000">
                <a:off x="2078038" y="2282033"/>
                <a:ext cx="1543050" cy="1543050"/>
              </a:xfrm>
              <a:prstGeom prst="teardrop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bIns="45720" lIns="91440" rIns="91440" rtlCol="0" tIns="45720" wrap="square">
                <a:normAutofit/>
              </a:bodyPr>
              <a:lstStyle/>
              <a:p>
                <a:pPr algn="ctr"/>
                <a:endParaRPr lang="en-US" sz="3599"/>
              </a:p>
            </p:txBody>
          </p:sp>
        </p:grpSp>
        <p:sp>
          <p:nvSpPr>
            <p:cNvPr id="37" name="îṧļïḋè">
              <a:extLst>
                <a:ext uri="{FF2B5EF4-FFF2-40B4-BE49-F238E27FC236}">
                  <a16:creationId xmlns:a16="http://schemas.microsoft.com/office/drawing/2014/main" id="{5695D345-976A-4E09-A083-2DDB87ACF076}"/>
                </a:ext>
              </a:extLst>
            </p:cNvPr>
            <p:cNvSpPr/>
            <p:nvPr/>
          </p:nvSpPr>
          <p:spPr>
            <a:xfrm>
              <a:off x="6796679" y="3296264"/>
              <a:ext cx="941915" cy="94191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45720" lIns="91440" rIns="91440" rtlCol="0" tIns="45720" wrap="square">
              <a:normAutofit/>
            </a:bodyPr>
            <a:lstStyle/>
            <a:p>
              <a:pPr algn="ctr"/>
              <a:endParaRPr lang="en-US" sz="3599"/>
            </a:p>
          </p:txBody>
        </p:sp>
        <p:sp>
          <p:nvSpPr>
            <p:cNvPr id="43" name="ïṩḷïḋe">
              <a:extLst>
                <a:ext uri="{FF2B5EF4-FFF2-40B4-BE49-F238E27FC236}">
                  <a16:creationId xmlns:a16="http://schemas.microsoft.com/office/drawing/2014/main" id="{7E9D307F-F086-4FEB-8D8A-97F061C8D536}"/>
                </a:ext>
              </a:extLst>
            </p:cNvPr>
            <p:cNvSpPr/>
            <p:nvPr/>
          </p:nvSpPr>
          <p:spPr bwMode="auto">
            <a:xfrm>
              <a:off x="7061956" y="3557403"/>
              <a:ext cx="436146" cy="419634"/>
            </a:xfrm>
            <a:custGeom>
              <a:gdLst>
                <a:gd fmla="*/ 470550 w 607639" name="connsiteX0"/>
                <a:gd fmla="*/ 350499 h 584635" name="connsiteY0"/>
                <a:gd fmla="*/ 508283 w 607639" name="connsiteX1"/>
                <a:gd fmla="*/ 414411 h 584635" name="connsiteY1"/>
                <a:gd fmla="*/ 508283 w 607639" name="connsiteX2"/>
                <a:gd fmla="*/ 504990 h 584635" name="connsiteY2"/>
                <a:gd fmla="*/ 303775 w 607639" name="connsiteX3"/>
                <a:gd fmla="*/ 584635 h 584635" name="connsiteY3"/>
                <a:gd fmla="*/ 99356 w 607639" name="connsiteX4"/>
                <a:gd fmla="*/ 504990 h 584635" name="connsiteY4"/>
                <a:gd fmla="*/ 99356 w 607639" name="connsiteX5"/>
                <a:gd fmla="*/ 414411 h 584635" name="connsiteY5"/>
                <a:gd fmla="*/ 124897 w 607639" name="connsiteX6"/>
                <a:gd fmla="*/ 360899 h 584635" name="connsiteY6"/>
                <a:gd fmla="*/ 289002 w 607639" name="connsiteX7"/>
                <a:gd fmla="*/ 478767 h 584635" name="connsiteY7"/>
                <a:gd fmla="*/ 303775 w 607639" name="connsiteX8"/>
                <a:gd fmla="*/ 483567 h 584635" name="connsiteY8"/>
                <a:gd fmla="*/ 320150 w 607639" name="connsiteX9"/>
                <a:gd fmla="*/ 477612 h 584635" name="connsiteY9"/>
                <a:gd fmla="*/ 224526 w 607639" name="connsiteX10"/>
                <a:gd fmla="*/ 79098 h 584635" name="connsiteY10"/>
                <a:gd fmla="*/ 290796 w 607639" name="connsiteX11"/>
                <a:gd fmla="*/ 100714 h 584635" name="connsiteY11"/>
                <a:gd fmla="*/ 378918 w 607639" name="connsiteX12"/>
                <a:gd fmla="*/ 129594 h 584635" name="connsiteY12"/>
                <a:gd fmla="*/ 413099 w 607639" name="connsiteX13"/>
                <a:gd fmla="*/ 123729 h 584635" name="connsiteY13"/>
                <a:gd fmla="*/ 413188 w 607639" name="connsiteX14"/>
                <a:gd fmla="*/ 123729 h 584635" name="connsiteY14"/>
                <a:gd fmla="*/ 354351 w 607639" name="connsiteX15"/>
                <a:gd fmla="*/ 248669 h 584635" name="connsiteY15"/>
                <a:gd fmla="*/ 329160 w 607639" name="connsiteX16"/>
                <a:gd fmla="*/ 284658 h 584635" name="connsiteY16"/>
                <a:gd fmla="*/ 329160 w 607639" name="connsiteX17"/>
                <a:gd fmla="*/ 290879 h 584635" name="connsiteY17"/>
                <a:gd fmla="*/ 367524 w 607639" name="connsiteX18"/>
                <a:gd fmla="*/ 331844 h 584635" name="connsiteY18"/>
                <a:gd fmla="*/ 412476 w 607639" name="connsiteX19"/>
                <a:gd fmla="*/ 331844 h 584635" name="connsiteY19"/>
                <a:gd fmla="*/ 414078 w 607639" name="connsiteX20"/>
                <a:gd fmla="*/ 332022 h 584635" name="connsiteY20"/>
                <a:gd fmla="*/ 302545 w 607639" name="connsiteX21"/>
                <a:gd fmla="*/ 426216 h 584635" name="connsiteY21"/>
                <a:gd fmla="*/ 174367 w 607639" name="connsiteX22"/>
                <a:gd fmla="*/ 334155 h 584635" name="connsiteY22"/>
                <a:gd fmla="*/ 195196 w 607639" name="connsiteX23"/>
                <a:gd fmla="*/ 331844 h 584635" name="connsiteY23"/>
                <a:gd fmla="*/ 240058 w 607639" name="connsiteX24"/>
                <a:gd fmla="*/ 331844 h 584635" name="connsiteY24"/>
                <a:gd fmla="*/ 278512 w 607639" name="connsiteX25"/>
                <a:gd fmla="*/ 290879 h 584635" name="connsiteY25"/>
                <a:gd fmla="*/ 278512 w 607639" name="connsiteX26"/>
                <a:gd fmla="*/ 284747 h 584635" name="connsiteY26"/>
                <a:gd fmla="*/ 253766 w 607639" name="connsiteX27"/>
                <a:gd fmla="*/ 248847 h 584635" name="connsiteY27"/>
                <a:gd fmla="*/ 194662 w 607639" name="connsiteX28"/>
                <a:gd fmla="*/ 112177 h 584635" name="connsiteY28"/>
                <a:gd fmla="*/ 196976 w 607639" name="connsiteX29"/>
                <a:gd fmla="*/ 90139 h 584635" name="connsiteY29"/>
                <a:gd fmla="*/ 224526 w 607639" name="connsiteX30"/>
                <a:gd fmla="*/ 79098 h 584635" name="connsiteY30"/>
                <a:gd fmla="*/ 304118 w 607639" name="connsiteX31"/>
                <a:gd fmla="*/ 3246 h 584635" name="connsiteY31"/>
                <a:gd fmla="*/ 316487 w 607639" name="connsiteX32"/>
                <a:gd fmla="*/ 3956 h 584635" name="connsiteY32"/>
                <a:gd fmla="*/ 404763 w 607639" name="connsiteX33"/>
                <a:gd fmla="*/ 71802 h 584635" name="connsiteY33"/>
                <a:gd fmla="*/ 316843 w 607639" name="connsiteX34"/>
                <a:gd fmla="*/ 57416 h 584635" name="connsiteY34"/>
                <a:gd fmla="*/ 233995 w 607639" name="connsiteX35"/>
                <a:gd fmla="*/ 29088 h 584635" name="connsiteY35"/>
                <a:gd fmla="*/ 304118 w 607639" name="connsiteX36"/>
                <a:gd fmla="*/ 3246 h 584635" name="connsiteY36"/>
                <a:gd fmla="*/ 190090 w 607639" name="connsiteX37"/>
                <a:gd fmla="*/ 212 h 584635" name="connsiteY37"/>
                <a:gd fmla="*/ 148886 w 607639" name="connsiteX38"/>
                <a:gd fmla="*/ 73526 h 584635" name="connsiteY38"/>
                <a:gd fmla="*/ 148708 w 607639" name="connsiteX39"/>
                <a:gd fmla="*/ 74415 h 584635" name="connsiteY39"/>
                <a:gd fmla="*/ 143991 w 607639" name="connsiteX40"/>
                <a:gd fmla="*/ 112182 h 584635" name="connsiteY40"/>
                <a:gd fmla="*/ 209579 w 607639" name="connsiteX41"/>
                <a:gd fmla="*/ 281293 h 584635" name="connsiteY41"/>
                <a:gd fmla="*/ 195162 w 607639" name="connsiteX42"/>
                <a:gd fmla="*/ 281293 h 584635" name="connsiteY42"/>
                <a:gd fmla="*/ 112665 w 607639" name="connsiteX43"/>
                <a:gd fmla="*/ 306353 h 584635" name="connsiteY43"/>
                <a:gd fmla="*/ 105813 w 607639" name="connsiteX44"/>
                <a:gd fmla="*/ 311330 h 584635" name="connsiteY44"/>
                <a:gd fmla="*/ 48768 w 607639" name="connsiteX45"/>
                <a:gd fmla="*/ 410415 h 584635" name="connsiteY45"/>
                <a:gd fmla="*/ 48679 w 607639" name="connsiteX46"/>
                <a:gd fmla="*/ 413081 h 584635" name="connsiteY46"/>
                <a:gd fmla="*/ 48679 w 607639" name="connsiteX47"/>
                <a:gd fmla="*/ 445339 h 584635" name="connsiteY47"/>
                <a:gd fmla="*/ 0 w 607639" name="connsiteX48"/>
                <a:gd fmla="*/ 281293 h 584635" name="connsiteY48"/>
                <a:gd fmla="*/ 190090 w 607639" name="connsiteX49"/>
                <a:gd fmla="*/ 212 h 584635" name="connsiteY49"/>
                <a:gd fmla="*/ 417085 w 607639" name="connsiteX50"/>
                <a:gd fmla="*/ 0 h 584635" name="connsiteY50"/>
                <a:gd fmla="*/ 607639 w 607639" name="connsiteX51"/>
                <a:gd fmla="*/ 281281 h 584635" name="connsiteY51"/>
                <a:gd fmla="*/ 558955 w 607639" name="connsiteX52"/>
                <a:gd fmla="*/ 445339 h 584635" name="connsiteY52"/>
                <a:gd fmla="*/ 558955 w 607639" name="connsiteX53"/>
                <a:gd fmla="*/ 413078 h 584635" name="connsiteY53"/>
                <a:gd fmla="*/ 558866 w 607639" name="connsiteX54"/>
                <a:gd fmla="*/ 410412 h 584635" name="connsiteY54"/>
                <a:gd fmla="*/ 482234 w 607639" name="connsiteX55"/>
                <a:gd fmla="*/ 298966 h 584635" name="connsiteY55"/>
                <a:gd fmla="*/ 475737 w 607639" name="connsiteX56"/>
                <a:gd fmla="*/ 295767 h 584635" name="connsiteY56"/>
                <a:gd fmla="*/ 412456 w 607639" name="connsiteX57"/>
                <a:gd fmla="*/ 281281 h 584635" name="connsiteY57"/>
                <a:gd fmla="*/ 398483 w 607639" name="connsiteX58"/>
                <a:gd fmla="*/ 281281 h 584635" name="connsiteY58"/>
                <a:gd fmla="*/ 462387 w 607639" name="connsiteX59"/>
                <a:gd fmla="*/ 92605 h 584635" name="connsiteY59"/>
                <a:gd fmla="*/ 458560 w 607639" name="connsiteX60"/>
                <a:gd fmla="*/ 74386 h 584635" name="connsiteY60"/>
                <a:gd fmla="*/ 457848 w 607639" name="connsiteX61"/>
                <a:gd fmla="*/ 71098 h 584635" name="connsiteY61"/>
                <a:gd fmla="*/ 417085 w 607639" name="connsiteX62"/>
                <a:gd fmla="*/ 0 h 584635" name="connsiteY62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</a:cxnLst>
              <a:rect b="b" l="l" r="r" t="t"/>
              <a:pathLst>
                <a:path h="584635" w="607639">
                  <a:moveTo>
                    <a:pt x="470550" y="350499"/>
                  </a:moveTo>
                  <a:cubicBezTo>
                    <a:pt x="491018" y="365255"/>
                    <a:pt x="505168" y="387566"/>
                    <a:pt x="508283" y="414411"/>
                  </a:cubicBezTo>
                  <a:lnTo>
                    <a:pt x="508283" y="504990"/>
                  </a:lnTo>
                  <a:cubicBezTo>
                    <a:pt x="454264" y="554324"/>
                    <a:pt x="382624" y="584635"/>
                    <a:pt x="303775" y="584635"/>
                  </a:cubicBezTo>
                  <a:cubicBezTo>
                    <a:pt x="225015" y="584635"/>
                    <a:pt x="153375" y="554324"/>
                    <a:pt x="99356" y="504990"/>
                  </a:cubicBezTo>
                  <a:lnTo>
                    <a:pt x="99356" y="414411"/>
                  </a:lnTo>
                  <a:cubicBezTo>
                    <a:pt x="101759" y="393344"/>
                    <a:pt x="111192" y="375033"/>
                    <a:pt x="124897" y="360899"/>
                  </a:cubicBezTo>
                  <a:lnTo>
                    <a:pt x="289002" y="478767"/>
                  </a:lnTo>
                  <a:cubicBezTo>
                    <a:pt x="293452" y="481967"/>
                    <a:pt x="298613" y="483567"/>
                    <a:pt x="303775" y="483567"/>
                  </a:cubicBezTo>
                  <a:cubicBezTo>
                    <a:pt x="309649" y="483567"/>
                    <a:pt x="315433" y="481523"/>
                    <a:pt x="320150" y="477612"/>
                  </a:cubicBezTo>
                  <a:close/>
                  <a:moveTo>
                    <a:pt x="224526" y="79098"/>
                  </a:moveTo>
                  <a:cubicBezTo>
                    <a:pt x="239569" y="78254"/>
                    <a:pt x="261065" y="82853"/>
                    <a:pt x="290796" y="100714"/>
                  </a:cubicBezTo>
                  <a:cubicBezTo>
                    <a:pt x="322751" y="119908"/>
                    <a:pt x="352214" y="129594"/>
                    <a:pt x="378918" y="129594"/>
                  </a:cubicBezTo>
                  <a:cubicBezTo>
                    <a:pt x="390846" y="129594"/>
                    <a:pt x="402239" y="127639"/>
                    <a:pt x="413099" y="123729"/>
                  </a:cubicBezTo>
                  <a:cubicBezTo>
                    <a:pt x="413099" y="123729"/>
                    <a:pt x="413099" y="123729"/>
                    <a:pt x="413188" y="123729"/>
                  </a:cubicBezTo>
                  <a:cubicBezTo>
                    <a:pt x="411853" y="176247"/>
                    <a:pt x="389511" y="235518"/>
                    <a:pt x="354351" y="248669"/>
                  </a:cubicBezTo>
                  <a:cubicBezTo>
                    <a:pt x="339040" y="254445"/>
                    <a:pt x="329160" y="268574"/>
                    <a:pt x="329160" y="284658"/>
                  </a:cubicBezTo>
                  <a:lnTo>
                    <a:pt x="329160" y="290879"/>
                  </a:lnTo>
                  <a:cubicBezTo>
                    <a:pt x="329160" y="310695"/>
                    <a:pt x="344559" y="331844"/>
                    <a:pt x="367524" y="331844"/>
                  </a:cubicBezTo>
                  <a:lnTo>
                    <a:pt x="412476" y="331844"/>
                  </a:lnTo>
                  <a:cubicBezTo>
                    <a:pt x="413010" y="331844"/>
                    <a:pt x="413544" y="331933"/>
                    <a:pt x="414078" y="332022"/>
                  </a:cubicBezTo>
                  <a:lnTo>
                    <a:pt x="302545" y="426216"/>
                  </a:lnTo>
                  <a:lnTo>
                    <a:pt x="174367" y="334155"/>
                  </a:lnTo>
                  <a:cubicBezTo>
                    <a:pt x="181043" y="332733"/>
                    <a:pt x="187986" y="331844"/>
                    <a:pt x="195196" y="331844"/>
                  </a:cubicBezTo>
                  <a:lnTo>
                    <a:pt x="240058" y="331844"/>
                  </a:lnTo>
                  <a:cubicBezTo>
                    <a:pt x="263113" y="331844"/>
                    <a:pt x="278512" y="310695"/>
                    <a:pt x="278512" y="290879"/>
                  </a:cubicBezTo>
                  <a:lnTo>
                    <a:pt x="278512" y="284747"/>
                  </a:lnTo>
                  <a:cubicBezTo>
                    <a:pt x="278512" y="268841"/>
                    <a:pt x="268631" y="254356"/>
                    <a:pt x="253766" y="248847"/>
                  </a:cubicBezTo>
                  <a:cubicBezTo>
                    <a:pt x="218428" y="235873"/>
                    <a:pt x="194662" y="167627"/>
                    <a:pt x="194662" y="112177"/>
                  </a:cubicBezTo>
                  <a:cubicBezTo>
                    <a:pt x="194662" y="104712"/>
                    <a:pt x="195463" y="97337"/>
                    <a:pt x="196976" y="90139"/>
                  </a:cubicBezTo>
                  <a:cubicBezTo>
                    <a:pt x="200893" y="86229"/>
                    <a:pt x="209483" y="79942"/>
                    <a:pt x="224526" y="79098"/>
                  </a:cubicBezTo>
                  <a:close/>
                  <a:moveTo>
                    <a:pt x="304118" y="3246"/>
                  </a:moveTo>
                  <a:cubicBezTo>
                    <a:pt x="307855" y="3601"/>
                    <a:pt x="312305" y="3512"/>
                    <a:pt x="316487" y="3956"/>
                  </a:cubicBezTo>
                  <a:cubicBezTo>
                    <a:pt x="356532" y="8397"/>
                    <a:pt x="390169" y="35481"/>
                    <a:pt x="404763" y="71802"/>
                  </a:cubicBezTo>
                  <a:cubicBezTo>
                    <a:pt x="393017" y="79794"/>
                    <a:pt x="366765" y="87431"/>
                    <a:pt x="316843" y="57416"/>
                  </a:cubicBezTo>
                  <a:cubicBezTo>
                    <a:pt x="284896" y="38234"/>
                    <a:pt x="257221" y="30331"/>
                    <a:pt x="233995" y="29088"/>
                  </a:cubicBezTo>
                  <a:cubicBezTo>
                    <a:pt x="253661" y="12659"/>
                    <a:pt x="277866" y="3246"/>
                    <a:pt x="304118" y="3246"/>
                  </a:cubicBezTo>
                  <a:close/>
                  <a:moveTo>
                    <a:pt x="190090" y="212"/>
                  </a:moveTo>
                  <a:cubicBezTo>
                    <a:pt x="169710" y="20829"/>
                    <a:pt x="155738" y="46067"/>
                    <a:pt x="148886" y="73526"/>
                  </a:cubicBezTo>
                  <a:cubicBezTo>
                    <a:pt x="148886" y="73793"/>
                    <a:pt x="148708" y="74148"/>
                    <a:pt x="148708" y="74415"/>
                  </a:cubicBezTo>
                  <a:cubicBezTo>
                    <a:pt x="145771" y="86678"/>
                    <a:pt x="143991" y="99297"/>
                    <a:pt x="143991" y="112182"/>
                  </a:cubicBezTo>
                  <a:cubicBezTo>
                    <a:pt x="143991" y="163902"/>
                    <a:pt x="162057" y="243792"/>
                    <a:pt x="209579" y="281293"/>
                  </a:cubicBezTo>
                  <a:lnTo>
                    <a:pt x="195162" y="281293"/>
                  </a:lnTo>
                  <a:cubicBezTo>
                    <a:pt x="164549" y="281293"/>
                    <a:pt x="136249" y="290713"/>
                    <a:pt x="112665" y="306353"/>
                  </a:cubicBezTo>
                  <a:cubicBezTo>
                    <a:pt x="110085" y="307509"/>
                    <a:pt x="107949" y="309286"/>
                    <a:pt x="105813" y="311330"/>
                  </a:cubicBezTo>
                  <a:cubicBezTo>
                    <a:pt x="74665" y="334702"/>
                    <a:pt x="53040" y="369537"/>
                    <a:pt x="48768" y="410415"/>
                  </a:cubicBezTo>
                  <a:cubicBezTo>
                    <a:pt x="48679" y="411304"/>
                    <a:pt x="48679" y="412192"/>
                    <a:pt x="48679" y="413081"/>
                  </a:cubicBezTo>
                  <a:lnTo>
                    <a:pt x="48679" y="445339"/>
                  </a:lnTo>
                  <a:cubicBezTo>
                    <a:pt x="17977" y="398063"/>
                    <a:pt x="0" y="341722"/>
                    <a:pt x="0" y="281293"/>
                  </a:cubicBezTo>
                  <a:cubicBezTo>
                    <a:pt x="0" y="154216"/>
                    <a:pt x="78759" y="45267"/>
                    <a:pt x="190090" y="212"/>
                  </a:cubicBezTo>
                  <a:close/>
                  <a:moveTo>
                    <a:pt x="417085" y="0"/>
                  </a:moveTo>
                  <a:cubicBezTo>
                    <a:pt x="528605" y="44969"/>
                    <a:pt x="607639" y="154016"/>
                    <a:pt x="607639" y="281281"/>
                  </a:cubicBezTo>
                  <a:cubicBezTo>
                    <a:pt x="607639" y="341714"/>
                    <a:pt x="589572" y="397970"/>
                    <a:pt x="558955" y="445339"/>
                  </a:cubicBezTo>
                  <a:lnTo>
                    <a:pt x="558955" y="413078"/>
                  </a:lnTo>
                  <a:cubicBezTo>
                    <a:pt x="558955" y="412190"/>
                    <a:pt x="558955" y="411301"/>
                    <a:pt x="558866" y="410412"/>
                  </a:cubicBezTo>
                  <a:cubicBezTo>
                    <a:pt x="553793" y="361444"/>
                    <a:pt x="523888" y="320918"/>
                    <a:pt x="482234" y="298966"/>
                  </a:cubicBezTo>
                  <a:cubicBezTo>
                    <a:pt x="480187" y="297544"/>
                    <a:pt x="478051" y="296478"/>
                    <a:pt x="475737" y="295767"/>
                  </a:cubicBezTo>
                  <a:cubicBezTo>
                    <a:pt x="456424" y="286791"/>
                    <a:pt x="435152" y="281281"/>
                    <a:pt x="412456" y="281281"/>
                  </a:cubicBezTo>
                  <a:lnTo>
                    <a:pt x="398483" y="281281"/>
                  </a:lnTo>
                  <a:cubicBezTo>
                    <a:pt x="448057" y="243155"/>
                    <a:pt x="470486" y="159703"/>
                    <a:pt x="462387" y="92605"/>
                  </a:cubicBezTo>
                  <a:cubicBezTo>
                    <a:pt x="461675" y="86295"/>
                    <a:pt x="459984" y="80341"/>
                    <a:pt x="458560" y="74386"/>
                  </a:cubicBezTo>
                  <a:cubicBezTo>
                    <a:pt x="458382" y="73231"/>
                    <a:pt x="458204" y="72164"/>
                    <a:pt x="457848" y="71098"/>
                  </a:cubicBezTo>
                  <a:cubicBezTo>
                    <a:pt x="450639" y="43992"/>
                    <a:pt x="436487" y="19552"/>
                    <a:pt x="41708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bIns="45720" lIns="91440" rIns="91440" tIns="45720" wrap="square">
              <a:norm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</a:defRPr>
              </a:lvl9pPr>
            </a:lstStyle>
            <a:p>
              <a:endParaRPr altLang="en-US" lang="zh-CN"/>
            </a:p>
          </p:txBody>
        </p:sp>
      </p:grpSp>
      <p:grpSp>
        <p:nvGrpSpPr>
          <p:cNvPr id="4" name="组合 3">
            <a:extLst>
              <a:ext uri="{FF2B5EF4-FFF2-40B4-BE49-F238E27FC236}">
                <a16:creationId xmlns:a16="http://schemas.microsoft.com/office/drawing/2014/main" id="{FF543F33-0AD5-48BF-BC99-B781E4C9D958}"/>
              </a:ext>
            </a:extLst>
          </p:cNvPr>
          <p:cNvGrpSpPr/>
          <p:nvPr/>
        </p:nvGrpSpPr>
        <p:grpSpPr>
          <a:xfrm>
            <a:off x="4087320" y="3034642"/>
            <a:ext cx="1465157" cy="1465159"/>
            <a:chOff x="4087320" y="3034642"/>
            <a:chExt cx="1465157" cy="1465159"/>
          </a:xfrm>
        </p:grpSpPr>
        <p:grpSp>
          <p:nvGrpSpPr>
            <p:cNvPr id="38" name="ïṡľiḍè">
              <a:extLst>
                <a:ext uri="{FF2B5EF4-FFF2-40B4-BE49-F238E27FC236}">
                  <a16:creationId xmlns:a16="http://schemas.microsoft.com/office/drawing/2014/main" id="{BCC4AFF2-1578-421E-B79B-4CEA5CC0A058}"/>
                </a:ext>
              </a:extLst>
            </p:cNvPr>
            <p:cNvGrpSpPr/>
            <p:nvPr/>
          </p:nvGrpSpPr>
          <p:grpSpPr>
            <a:xfrm flipV="1" rot="2700000">
              <a:off x="4087319" y="3034643"/>
              <a:ext cx="1465159" cy="1465157"/>
              <a:chOff x="1905000" y="2108996"/>
              <a:chExt cx="1716088" cy="1716088"/>
            </a:xfrm>
          </p:grpSpPr>
          <p:sp>
            <p:nvSpPr>
              <p:cNvPr id="60" name="isḷiḑe">
                <a:extLst>
                  <a:ext uri="{FF2B5EF4-FFF2-40B4-BE49-F238E27FC236}">
                    <a16:creationId xmlns:a16="http://schemas.microsoft.com/office/drawing/2014/main" id="{430D4084-D475-4FC2-B211-ABBF5709F2BD}"/>
                  </a:ext>
                </a:extLst>
              </p:cNvPr>
              <p:cNvSpPr/>
              <p:nvPr/>
            </p:nvSpPr>
            <p:spPr>
              <a:xfrm rot="5400000">
                <a:off x="1905000" y="2108996"/>
                <a:ext cx="1716088" cy="1716088"/>
              </a:xfrm>
              <a:prstGeom prst="teardrop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bIns="45720" lIns="91440" rIns="91440" rtlCol="0" tIns="45720" wrap="square">
                <a:normAutofit/>
              </a:bodyPr>
              <a:lstStyle/>
              <a:p>
                <a:pPr algn="ctr"/>
                <a:endParaRPr lang="en-US" sz="3599"/>
              </a:p>
            </p:txBody>
          </p:sp>
          <p:sp>
            <p:nvSpPr>
              <p:cNvPr id="61" name="iṩḷíḋè">
                <a:extLst>
                  <a:ext uri="{FF2B5EF4-FFF2-40B4-BE49-F238E27FC236}">
                    <a16:creationId xmlns:a16="http://schemas.microsoft.com/office/drawing/2014/main" id="{AF86E8C1-4295-42FE-AC90-C79B346BCDC4}"/>
                  </a:ext>
                </a:extLst>
              </p:cNvPr>
              <p:cNvSpPr/>
              <p:nvPr/>
            </p:nvSpPr>
            <p:spPr>
              <a:xfrm rot="5400000">
                <a:off x="2078038" y="2282033"/>
                <a:ext cx="1543050" cy="1543050"/>
              </a:xfrm>
              <a:prstGeom prst="teardrop">
                <a:avLst/>
              </a:prstGeom>
              <a:solidFill>
                <a:srgbClr val="F35E40"/>
              </a:solidFill>
              <a:ln>
                <a:solidFill>
                  <a:srgbClr val="F35E4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bIns="45720" lIns="91440" rIns="91440" rtlCol="0" tIns="45720" wrap="square">
                <a:normAutofit/>
              </a:bodyPr>
              <a:lstStyle/>
              <a:p>
                <a:pPr algn="ctr"/>
                <a:endParaRPr lang="en-US" sz="3599"/>
              </a:p>
            </p:txBody>
          </p:sp>
        </p:grpSp>
        <p:sp>
          <p:nvSpPr>
            <p:cNvPr id="39" name="iṣḷíďè">
              <a:extLst>
                <a:ext uri="{FF2B5EF4-FFF2-40B4-BE49-F238E27FC236}">
                  <a16:creationId xmlns:a16="http://schemas.microsoft.com/office/drawing/2014/main" id="{EB2A9B42-B394-4C5D-8967-AF4ED07846AF}"/>
                </a:ext>
              </a:extLst>
            </p:cNvPr>
            <p:cNvSpPr/>
            <p:nvPr/>
          </p:nvSpPr>
          <p:spPr>
            <a:xfrm>
              <a:off x="4453406" y="3296266"/>
              <a:ext cx="941915" cy="94191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45720" lIns="91440" rIns="91440" rtlCol="0" tIns="45720" wrap="square">
              <a:normAutofit/>
            </a:bodyPr>
            <a:lstStyle/>
            <a:p>
              <a:pPr algn="ctr"/>
              <a:endParaRPr lang="en-US" sz="3599"/>
            </a:p>
          </p:txBody>
        </p:sp>
        <p:sp>
          <p:nvSpPr>
            <p:cNvPr id="44" name="iṡḻiḓê">
              <a:extLst>
                <a:ext uri="{FF2B5EF4-FFF2-40B4-BE49-F238E27FC236}">
                  <a16:creationId xmlns:a16="http://schemas.microsoft.com/office/drawing/2014/main" id="{EF064BF0-5955-4D4A-BB23-528F6910DAA1}"/>
                </a:ext>
              </a:extLst>
            </p:cNvPr>
            <p:cNvSpPr/>
            <p:nvPr/>
          </p:nvSpPr>
          <p:spPr bwMode="auto">
            <a:xfrm>
              <a:off x="4706289" y="3570181"/>
              <a:ext cx="436146" cy="394078"/>
            </a:xfrm>
            <a:custGeom>
              <a:gdLst>
                <a:gd fmla="*/ 41158 w 584292" name="connsiteX0"/>
                <a:gd fmla="*/ 446576 h 527936" name="connsiteY0"/>
                <a:gd fmla="*/ 543134 w 584292" name="connsiteX1"/>
                <a:gd fmla="*/ 446576 h 527936" name="connsiteY1"/>
                <a:gd fmla="*/ 584292 w 584292" name="connsiteX2"/>
                <a:gd fmla="*/ 487659 h 527936" name="connsiteY2"/>
                <a:gd fmla="*/ 543134 w 584292" name="connsiteX3"/>
                <a:gd fmla="*/ 527936 h 527936" name="connsiteY3"/>
                <a:gd fmla="*/ 41158 w 584292" name="connsiteX4"/>
                <a:gd fmla="*/ 527936 h 527936" name="connsiteY4"/>
                <a:gd fmla="*/ 0 w 584292" name="connsiteX5"/>
                <a:gd fmla="*/ 487659 h 527936" name="connsiteY5"/>
                <a:gd fmla="*/ 41158 w 584292" name="connsiteX6"/>
                <a:gd fmla="*/ 446576 h 527936" name="connsiteY6"/>
                <a:gd fmla="*/ 62981 w 584292" name="connsiteX7"/>
                <a:gd fmla="*/ 268438 h 527936" name="connsiteY7"/>
                <a:gd fmla="*/ 172707 w 584292" name="connsiteX8"/>
                <a:gd fmla="*/ 268438 h 527936" name="connsiteY8"/>
                <a:gd fmla="*/ 193684 w 584292" name="connsiteX9"/>
                <a:gd fmla="*/ 289386 h 527936" name="connsiteY9"/>
                <a:gd fmla="*/ 193684 w 584292" name="connsiteX10"/>
                <a:gd fmla="*/ 409434 h 527936" name="connsiteY10"/>
                <a:gd fmla="*/ 172707 w 584292" name="connsiteX11"/>
                <a:gd fmla="*/ 430382 h 527936" name="connsiteY11"/>
                <a:gd fmla="*/ 62981 w 584292" name="connsiteX12"/>
                <a:gd fmla="*/ 430382 h 527936" name="connsiteY12"/>
                <a:gd fmla="*/ 41198 w 584292" name="connsiteX13"/>
                <a:gd fmla="*/ 409434 h 527936" name="connsiteY13"/>
                <a:gd fmla="*/ 41198 w 584292" name="connsiteX14"/>
                <a:gd fmla="*/ 289386 h 527936" name="connsiteY14"/>
                <a:gd fmla="*/ 62981 w 584292" name="connsiteX15"/>
                <a:gd fmla="*/ 268438 h 527936" name="connsiteY15"/>
                <a:gd fmla="*/ 411585 w 584292" name="connsiteX16"/>
                <a:gd fmla="*/ 158834 h 527936" name="connsiteY16"/>
                <a:gd fmla="*/ 521311 w 584292" name="connsiteX17"/>
                <a:gd fmla="*/ 158834 h 527936" name="connsiteY17"/>
                <a:gd fmla="*/ 543094 w 584292" name="connsiteX18"/>
                <a:gd fmla="*/ 180590 h 527936" name="connsiteY18"/>
                <a:gd fmla="*/ 543094 w 584292" name="connsiteX19"/>
                <a:gd fmla="*/ 409431 h 527936" name="connsiteY19"/>
                <a:gd fmla="*/ 521311 w 584292" name="connsiteX20"/>
                <a:gd fmla="*/ 430381 h 527936" name="connsiteY20"/>
                <a:gd fmla="*/ 411585 w 584292" name="connsiteX21"/>
                <a:gd fmla="*/ 430381 h 527936" name="connsiteY21"/>
                <a:gd fmla="*/ 390608 w 584292" name="connsiteX22"/>
                <a:gd fmla="*/ 409431 h 527936" name="connsiteY22"/>
                <a:gd fmla="*/ 390608 w 584292" name="connsiteX23"/>
                <a:gd fmla="*/ 180590 h 527936" name="connsiteY23"/>
                <a:gd fmla="*/ 411585 w 584292" name="connsiteX24"/>
                <a:gd fmla="*/ 158834 h 527936" name="connsiteY24"/>
                <a:gd fmla="*/ 237226 w 584292" name="connsiteX25"/>
                <a:gd fmla="*/ 0 h 527936" name="connsiteY25"/>
                <a:gd fmla="*/ 347066 w 584292" name="connsiteX26"/>
                <a:gd fmla="*/ 0 h 527936" name="connsiteY26"/>
                <a:gd fmla="*/ 368065 w 584292" name="connsiteX27"/>
                <a:gd fmla="*/ 21761 h 527936" name="connsiteY27"/>
                <a:gd fmla="*/ 368065 w 584292" name="connsiteX28"/>
                <a:gd fmla="*/ 409426 h 527936" name="connsiteY28"/>
                <a:gd fmla="*/ 347066 w 584292" name="connsiteX29"/>
                <a:gd fmla="*/ 430381 h 527936" name="connsiteY29"/>
                <a:gd fmla="*/ 237226 w 584292" name="connsiteX30"/>
                <a:gd fmla="*/ 430381 h 527936" name="connsiteY30"/>
                <a:gd fmla="*/ 216227 w 584292" name="connsiteX31"/>
                <a:gd fmla="*/ 409426 h 527936" name="connsiteY31"/>
                <a:gd fmla="*/ 216227 w 584292" name="connsiteX32"/>
                <a:gd fmla="*/ 21761 h 527936" name="connsiteY32"/>
                <a:gd fmla="*/ 237226 w 584292" name="connsiteX33"/>
                <a:gd fmla="*/ 0 h 527936" name="connsiteY33"/>
              </a:gdLst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b="b" l="l" r="r" t="t"/>
              <a:pathLst>
                <a:path h="527936" w="584292">
                  <a:moveTo>
                    <a:pt x="41158" y="446576"/>
                  </a:moveTo>
                  <a:lnTo>
                    <a:pt x="543134" y="446576"/>
                  </a:lnTo>
                  <a:cubicBezTo>
                    <a:pt x="565730" y="446576"/>
                    <a:pt x="584292" y="465104"/>
                    <a:pt x="584292" y="487659"/>
                  </a:cubicBezTo>
                  <a:cubicBezTo>
                    <a:pt x="584292" y="510214"/>
                    <a:pt x="565730" y="527936"/>
                    <a:pt x="543134" y="527936"/>
                  </a:cubicBezTo>
                  <a:lnTo>
                    <a:pt x="41158" y="527936"/>
                  </a:lnTo>
                  <a:cubicBezTo>
                    <a:pt x="18562" y="527936"/>
                    <a:pt x="0" y="510214"/>
                    <a:pt x="0" y="487659"/>
                  </a:cubicBezTo>
                  <a:cubicBezTo>
                    <a:pt x="0" y="465104"/>
                    <a:pt x="18562" y="446576"/>
                    <a:pt x="41158" y="446576"/>
                  </a:cubicBezTo>
                  <a:close/>
                  <a:moveTo>
                    <a:pt x="62981" y="268438"/>
                  </a:moveTo>
                  <a:lnTo>
                    <a:pt x="172707" y="268438"/>
                  </a:lnTo>
                  <a:cubicBezTo>
                    <a:pt x="184002" y="268438"/>
                    <a:pt x="193684" y="278106"/>
                    <a:pt x="193684" y="289386"/>
                  </a:cubicBezTo>
                  <a:lnTo>
                    <a:pt x="193684" y="409434"/>
                  </a:lnTo>
                  <a:cubicBezTo>
                    <a:pt x="193684" y="420714"/>
                    <a:pt x="184002" y="430382"/>
                    <a:pt x="172707" y="430382"/>
                  </a:cubicBezTo>
                  <a:lnTo>
                    <a:pt x="62981" y="430382"/>
                  </a:lnTo>
                  <a:cubicBezTo>
                    <a:pt x="50879" y="430382"/>
                    <a:pt x="41198" y="420714"/>
                    <a:pt x="41198" y="409434"/>
                  </a:cubicBezTo>
                  <a:lnTo>
                    <a:pt x="41198" y="289386"/>
                  </a:lnTo>
                  <a:cubicBezTo>
                    <a:pt x="41198" y="278106"/>
                    <a:pt x="50879" y="268438"/>
                    <a:pt x="62981" y="268438"/>
                  </a:cubicBezTo>
                  <a:close/>
                  <a:moveTo>
                    <a:pt x="411585" y="158834"/>
                  </a:moveTo>
                  <a:lnTo>
                    <a:pt x="521311" y="158834"/>
                  </a:lnTo>
                  <a:cubicBezTo>
                    <a:pt x="533413" y="158834"/>
                    <a:pt x="543094" y="168503"/>
                    <a:pt x="543094" y="180590"/>
                  </a:cubicBezTo>
                  <a:lnTo>
                    <a:pt x="543094" y="409431"/>
                  </a:lnTo>
                  <a:cubicBezTo>
                    <a:pt x="543094" y="420712"/>
                    <a:pt x="533413" y="430381"/>
                    <a:pt x="521311" y="430381"/>
                  </a:cubicBezTo>
                  <a:lnTo>
                    <a:pt x="411585" y="430381"/>
                  </a:lnTo>
                  <a:cubicBezTo>
                    <a:pt x="400290" y="430381"/>
                    <a:pt x="390608" y="420712"/>
                    <a:pt x="390608" y="409431"/>
                  </a:cubicBezTo>
                  <a:lnTo>
                    <a:pt x="390608" y="180590"/>
                  </a:lnTo>
                  <a:cubicBezTo>
                    <a:pt x="390608" y="168503"/>
                    <a:pt x="400290" y="158834"/>
                    <a:pt x="411585" y="158834"/>
                  </a:cubicBezTo>
                  <a:close/>
                  <a:moveTo>
                    <a:pt x="237226" y="0"/>
                  </a:moveTo>
                  <a:lnTo>
                    <a:pt x="347066" y="0"/>
                  </a:lnTo>
                  <a:cubicBezTo>
                    <a:pt x="358373" y="0"/>
                    <a:pt x="368065" y="9672"/>
                    <a:pt x="368065" y="21761"/>
                  </a:cubicBezTo>
                  <a:lnTo>
                    <a:pt x="368065" y="409426"/>
                  </a:lnTo>
                  <a:cubicBezTo>
                    <a:pt x="368065" y="420710"/>
                    <a:pt x="358373" y="430381"/>
                    <a:pt x="347066" y="430381"/>
                  </a:cubicBezTo>
                  <a:lnTo>
                    <a:pt x="237226" y="430381"/>
                  </a:lnTo>
                  <a:cubicBezTo>
                    <a:pt x="225111" y="430381"/>
                    <a:pt x="216227" y="420710"/>
                    <a:pt x="216227" y="409426"/>
                  </a:cubicBezTo>
                  <a:lnTo>
                    <a:pt x="216227" y="21761"/>
                  </a:lnTo>
                  <a:cubicBezTo>
                    <a:pt x="216227" y="9672"/>
                    <a:pt x="225111" y="0"/>
                    <a:pt x="237226" y="0"/>
                  </a:cubicBezTo>
                  <a:close/>
                </a:path>
              </a:pathLst>
            </a:custGeom>
            <a:solidFill>
              <a:srgbClr val="F35E40"/>
            </a:solidFill>
            <a:ln>
              <a:noFill/>
            </a:ln>
          </p:spPr>
          <p:txBody>
            <a:bodyPr bIns="45720" lIns="91440" rIns="91440" tIns="45720" wrap="square">
              <a:norm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</a:defRPr>
              </a:lvl9pPr>
            </a:lstStyle>
            <a:p>
              <a:endParaRPr altLang="en-US" lang="zh-CN"/>
            </a:p>
          </p:txBody>
        </p:sp>
      </p:grpSp>
      <p:sp>
        <p:nvSpPr>
          <p:cNvPr id="91" name="文本框 90">
            <a:extLst>
              <a:ext uri="{FF2B5EF4-FFF2-40B4-BE49-F238E27FC236}">
                <a16:creationId xmlns:a16="http://schemas.microsoft.com/office/drawing/2014/main" id="{6F41FEE7-5157-4AA5-AB64-9DD429FCC797}"/>
              </a:ext>
            </a:extLst>
          </p:cNvPr>
          <p:cNvSpPr txBox="1"/>
          <p:nvPr/>
        </p:nvSpPr>
        <p:spPr>
          <a:xfrm>
            <a:off x="3895209" y="1686507"/>
            <a:ext cx="1107996" cy="369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46800" lIns="90000" rIns="90000" tIns="46800" wrap="none">
            <a:normAutofit lnSpcReduction="10000"/>
          </a:bodyPr>
          <a:lstStyle>
            <a:defPPr>
              <a:defRPr lang="zh-CN"/>
            </a:defPPr>
            <a:lvl1pPr defTabSz="914377"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b="1" sz="1799">
                <a:solidFill>
                  <a:srgbClr val="076EA1"/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  <a:lvl2pPr defTabSz="914377" marL="457189"/>
            <a:lvl3pPr defTabSz="914377" marL="914377"/>
            <a:lvl4pPr defTabSz="914377" marL="1371566"/>
            <a:lvl5pPr defTabSz="914377" marL="1828754"/>
            <a:lvl6pPr defTabSz="914377" marL="2285943"/>
            <a:lvl7pPr defTabSz="914377" marL="2743131"/>
            <a:lvl8pPr defTabSz="914377" marL="3200320"/>
            <a:lvl9pPr defTabSz="914377" marL="3657509"/>
          </a:lstStyle>
          <a:p>
            <a:r>
              <a:rPr altLang="en-US" lang="zh-CN" sz="2000">
                <a:solidFill>
                  <a:schemeClr val="tx1"/>
                </a:solidFill>
              </a:rPr>
              <a:t>商家过多</a:t>
            </a:r>
          </a:p>
        </p:txBody>
      </p:sp>
      <p:sp>
        <p:nvSpPr>
          <p:cNvPr id="92" name="文本框 91">
            <a:extLst>
              <a:ext uri="{FF2B5EF4-FFF2-40B4-BE49-F238E27FC236}">
                <a16:creationId xmlns:a16="http://schemas.microsoft.com/office/drawing/2014/main" id="{00D2EA5A-4CDE-4A52-903A-DD5DADB3D7C1}"/>
              </a:ext>
            </a:extLst>
          </p:cNvPr>
          <p:cNvSpPr txBox="1"/>
          <p:nvPr/>
        </p:nvSpPr>
        <p:spPr>
          <a:xfrm>
            <a:off x="2474352" y="3653242"/>
            <a:ext cx="1107996" cy="369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46800" lIns="90000" rIns="90000" tIns="46800" wrap="none">
            <a:normAutofit lnSpcReduction="10000"/>
          </a:bodyPr>
          <a:lstStyle>
            <a:defPPr>
              <a:defRPr lang="zh-CN"/>
            </a:defPPr>
            <a:lvl1pPr defTabSz="914377"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b="1" sz="1799">
                <a:solidFill>
                  <a:srgbClr val="076EA1"/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  <a:lvl2pPr defTabSz="914377" marL="457189"/>
            <a:lvl3pPr defTabSz="914377" marL="914377"/>
            <a:lvl4pPr defTabSz="914377" marL="1371566"/>
            <a:lvl5pPr defTabSz="914377" marL="1828754"/>
            <a:lvl6pPr defTabSz="914377" marL="2285943"/>
            <a:lvl7pPr defTabSz="914377" marL="2743131"/>
            <a:lvl8pPr defTabSz="914377" marL="3200320"/>
            <a:lvl9pPr defTabSz="914377" marL="3657509"/>
          </a:lstStyle>
          <a:p>
            <a:r>
              <a:rPr altLang="en-US" lang="zh-CN" sz="2000">
                <a:solidFill>
                  <a:schemeClr val="tx1"/>
                </a:solidFill>
              </a:rPr>
              <a:t>模式落后</a:t>
            </a:r>
          </a:p>
        </p:txBody>
      </p:sp>
      <p:sp>
        <p:nvSpPr>
          <p:cNvPr id="93" name="文本框 92">
            <a:extLst>
              <a:ext uri="{FF2B5EF4-FFF2-40B4-BE49-F238E27FC236}">
                <a16:creationId xmlns:a16="http://schemas.microsoft.com/office/drawing/2014/main" id="{BC12DB7E-D9C6-40E2-B47E-C17219E259AC}"/>
              </a:ext>
            </a:extLst>
          </p:cNvPr>
          <p:cNvSpPr txBox="1"/>
          <p:nvPr/>
        </p:nvSpPr>
        <p:spPr>
          <a:xfrm>
            <a:off x="7615280" y="4947543"/>
            <a:ext cx="1107996" cy="369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46800" lIns="90000" rIns="90000" tIns="46800" wrap="none">
            <a:normAutofit lnSpcReduction="10000"/>
          </a:bodyPr>
          <a:lstStyle>
            <a:defPPr>
              <a:defRPr lang="zh-CN"/>
            </a:defPPr>
            <a:lvl1pPr defTabSz="914377"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b="1" sz="1799">
                <a:solidFill>
                  <a:srgbClr val="076EA1"/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  <a:lvl2pPr defTabSz="914377" marL="457189"/>
            <a:lvl3pPr defTabSz="914377" marL="914377"/>
            <a:lvl4pPr defTabSz="914377" marL="1371566"/>
            <a:lvl5pPr defTabSz="914377" marL="1828754"/>
            <a:lvl6pPr defTabSz="914377" marL="2285943"/>
            <a:lvl7pPr defTabSz="914377" marL="2743131"/>
            <a:lvl8pPr defTabSz="914377" marL="3200320"/>
            <a:lvl9pPr defTabSz="914377" marL="3657509"/>
          </a:lstStyle>
          <a:p>
            <a:r>
              <a:rPr altLang="en-US" lang="zh-CN" sz="2000">
                <a:solidFill>
                  <a:schemeClr val="tx1"/>
                </a:solidFill>
              </a:rPr>
              <a:t>技术短缺</a:t>
            </a:r>
          </a:p>
        </p:txBody>
      </p:sp>
      <p:sp>
        <p:nvSpPr>
          <p:cNvPr id="94" name="文本框 93">
            <a:extLst>
              <a:ext uri="{FF2B5EF4-FFF2-40B4-BE49-F238E27FC236}">
                <a16:creationId xmlns:a16="http://schemas.microsoft.com/office/drawing/2014/main" id="{2D2BD396-110C-454F-A50A-37E4FF911C3C}"/>
              </a:ext>
            </a:extLst>
          </p:cNvPr>
          <p:cNvSpPr txBox="1"/>
          <p:nvPr/>
        </p:nvSpPr>
        <p:spPr>
          <a:xfrm>
            <a:off x="8364621" y="2463058"/>
            <a:ext cx="1107996" cy="3692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46800" lIns="90000" rIns="90000" tIns="46800" wrap="none">
            <a:normAutofit lnSpcReduction="10000"/>
          </a:bodyPr>
          <a:lstStyle>
            <a:defPPr>
              <a:defRPr lang="zh-CN"/>
            </a:defPPr>
            <a:lvl1pPr defTabSz="914377"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b="1" sz="1799">
                <a:solidFill>
                  <a:srgbClr val="076EA1"/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  <a:lvl2pPr defTabSz="914377" marL="457189"/>
            <a:lvl3pPr defTabSz="914377" marL="914377"/>
            <a:lvl4pPr defTabSz="914377" marL="1371566"/>
            <a:lvl5pPr defTabSz="914377" marL="1828754"/>
            <a:lvl6pPr defTabSz="914377" marL="2285943"/>
            <a:lvl7pPr defTabSz="914377" marL="2743131"/>
            <a:lvl8pPr defTabSz="914377" marL="3200320"/>
            <a:lvl9pPr defTabSz="914377" marL="3657509"/>
          </a:lstStyle>
          <a:p>
            <a:r>
              <a:rPr altLang="en-US" lang="zh-CN" sz="2000">
                <a:solidFill>
                  <a:schemeClr val="tx1"/>
                </a:solidFill>
              </a:rPr>
              <a:t>生存困难</a:t>
            </a:r>
          </a:p>
        </p:txBody>
      </p:sp>
      <p:sp>
        <p:nvSpPr>
          <p:cNvPr id="95" name="TextBox 77">
            <a:extLst>
              <a:ext uri="{FF2B5EF4-FFF2-40B4-BE49-F238E27FC236}">
                <a16:creationId xmlns:a16="http://schemas.microsoft.com/office/drawing/2014/main" id="{4EF69D1E-FFE8-44A6-965C-5A23D7AA5866}"/>
              </a:ext>
            </a:extLst>
          </p:cNvPr>
          <p:cNvSpPr txBox="1"/>
          <p:nvPr/>
        </p:nvSpPr>
        <p:spPr>
          <a:xfrm>
            <a:off x="2160260" y="2173479"/>
            <a:ext cx="2869250" cy="822960"/>
          </a:xfrm>
          <a:prstGeom prst="rect">
            <a:avLst/>
          </a:prstGeom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 algn="just" defTabSz="914377" fontAlgn="base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  <a:lvl2pPr defTabSz="914377" marL="457189"/>
            <a:lvl3pPr defTabSz="914377" marL="914377"/>
            <a:lvl4pPr defTabSz="914377" marL="1371566"/>
            <a:lvl5pPr defTabSz="914377" marL="1828754"/>
            <a:lvl6pPr defTabSz="914377" marL="2285943"/>
            <a:lvl7pPr defTabSz="914377" marL="2743131"/>
            <a:lvl8pPr defTabSz="914377" marL="3200320"/>
            <a:lvl9pPr defTabSz="914377" marL="3657509"/>
          </a:lstStyle>
          <a:p>
            <a:r>
              <a:rPr altLang="en-US" lang="zh-CN"/>
              <a:t>本市目前有本行业商家近百家，绝大部分是小规模的街边小商铺，规模较小。</a:t>
            </a:r>
          </a:p>
        </p:txBody>
      </p:sp>
      <p:sp>
        <p:nvSpPr>
          <p:cNvPr id="96" name="TextBox 77">
            <a:extLst>
              <a:ext uri="{FF2B5EF4-FFF2-40B4-BE49-F238E27FC236}">
                <a16:creationId xmlns:a16="http://schemas.microsoft.com/office/drawing/2014/main" id="{8D9AC377-4731-465E-98D8-97F987916A09}"/>
              </a:ext>
            </a:extLst>
          </p:cNvPr>
          <p:cNvSpPr txBox="1"/>
          <p:nvPr/>
        </p:nvSpPr>
        <p:spPr>
          <a:xfrm>
            <a:off x="740102" y="4114004"/>
            <a:ext cx="2868551" cy="579120"/>
          </a:xfrm>
          <a:prstGeom prst="rect">
            <a:avLst/>
          </a:prstGeom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 algn="just" defTabSz="914377" fontAlgn="base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  <a:lvl2pPr defTabSz="914377" marL="457189"/>
            <a:lvl3pPr defTabSz="914377" marL="914377"/>
            <a:lvl4pPr defTabSz="914377" marL="1371566"/>
            <a:lvl5pPr defTabSz="914377" marL="1828754"/>
            <a:lvl6pPr defTabSz="914377" marL="2285943"/>
            <a:lvl7pPr defTabSz="914377" marL="2743131"/>
            <a:lvl8pPr defTabSz="914377" marL="3200320"/>
            <a:lvl9pPr defTabSz="914377" marL="3657509"/>
          </a:lstStyle>
          <a:p>
            <a:r>
              <a:rPr altLang="zh-CN" lang="en-US"/>
              <a:t>90%以上模式都很传统，盈利方式单一，运作模式很落后。</a:t>
            </a:r>
          </a:p>
        </p:txBody>
      </p:sp>
      <p:sp>
        <p:nvSpPr>
          <p:cNvPr id="97" name="TextBox 77">
            <a:extLst>
              <a:ext uri="{FF2B5EF4-FFF2-40B4-BE49-F238E27FC236}">
                <a16:creationId xmlns:a16="http://schemas.microsoft.com/office/drawing/2014/main" id="{7CE99D74-98BD-402C-A12F-D43C321DE3C4}"/>
              </a:ext>
            </a:extLst>
          </p:cNvPr>
          <p:cNvSpPr txBox="1"/>
          <p:nvPr/>
        </p:nvSpPr>
        <p:spPr>
          <a:xfrm>
            <a:off x="7591116" y="5408306"/>
            <a:ext cx="3150146" cy="822960"/>
          </a:xfrm>
          <a:prstGeom prst="rect">
            <a:avLst/>
          </a:prstGeom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 algn="just" defTabSz="914377" fontAlgn="base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  <a:lvl2pPr defTabSz="914377" marL="457189"/>
            <a:lvl3pPr defTabSz="914377" marL="914377"/>
            <a:lvl4pPr defTabSz="914377" marL="1371566"/>
            <a:lvl5pPr defTabSz="914377" marL="1828754"/>
            <a:lvl6pPr defTabSz="914377" marL="2285943"/>
            <a:lvl7pPr defTabSz="914377" marL="2743131"/>
            <a:lvl8pPr defTabSz="914377" marL="3200320"/>
            <a:lvl9pPr defTabSz="914377" marL="3657509"/>
          </a:lstStyle>
          <a:p>
            <a:r>
              <a:rPr altLang="en-US" lang="zh-CN"/>
              <a:t>小商铺老板也是技术人员，通常技术单一，设备投入小，技术投入少。</a:t>
            </a:r>
          </a:p>
        </p:txBody>
      </p:sp>
      <p:sp>
        <p:nvSpPr>
          <p:cNvPr id="98" name="TextBox 77">
            <a:extLst>
              <a:ext uri="{FF2B5EF4-FFF2-40B4-BE49-F238E27FC236}">
                <a16:creationId xmlns:a16="http://schemas.microsoft.com/office/drawing/2014/main" id="{A6824AF8-D7BE-4363-8B04-D96BDD130C75}"/>
              </a:ext>
            </a:extLst>
          </p:cNvPr>
          <p:cNvSpPr txBox="1"/>
          <p:nvPr/>
        </p:nvSpPr>
        <p:spPr>
          <a:xfrm>
            <a:off x="8340456" y="2950030"/>
            <a:ext cx="3150146" cy="822960"/>
          </a:xfrm>
          <a:prstGeom prst="rect">
            <a:avLst/>
          </a:prstGeom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 algn="just" defTabSz="914377" fontAlgn="base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  <a:lvl2pPr defTabSz="914377" marL="457189"/>
            <a:lvl3pPr defTabSz="914377" marL="914377"/>
            <a:lvl4pPr defTabSz="914377" marL="1371566"/>
            <a:lvl5pPr defTabSz="914377" marL="1828754"/>
            <a:lvl6pPr defTabSz="914377" marL="2285943"/>
            <a:lvl7pPr defTabSz="914377" marL="2743131"/>
            <a:lvl8pPr defTabSz="914377" marL="3200320"/>
            <a:lvl9pPr defTabSz="914377" marL="3657509"/>
          </a:lstStyle>
          <a:p>
            <a:r>
              <a:rPr altLang="en-US" lang="zh-CN"/>
              <a:t>小商铺过多，预计未来几年将会有50%以上的小商铺退出，行业整合无可避免。</a:t>
            </a:r>
          </a:p>
        </p:txBody>
      </p:sp>
      <p:grpSp>
        <p:nvGrpSpPr>
          <p:cNvPr id="6" name="组合 5">
            <a:extLst>
              <a:ext uri="{FF2B5EF4-FFF2-40B4-BE49-F238E27FC236}">
                <a16:creationId xmlns:a16="http://schemas.microsoft.com/office/drawing/2014/main" id="{96235BE8-4428-4B19-A299-024B913E55A3}"/>
              </a:ext>
            </a:extLst>
          </p:cNvPr>
          <p:cNvGrpSpPr/>
          <p:nvPr/>
        </p:nvGrpSpPr>
        <p:grpSpPr>
          <a:xfrm>
            <a:off x="5363421" y="4280147"/>
            <a:ext cx="1465158" cy="1495755"/>
            <a:chOff x="5363421" y="4280147"/>
            <a:chExt cx="1465158" cy="1495755"/>
          </a:xfrm>
        </p:grpSpPr>
        <p:grpSp>
          <p:nvGrpSpPr>
            <p:cNvPr id="40" name="ïṥľíḓé">
              <a:extLst>
                <a:ext uri="{FF2B5EF4-FFF2-40B4-BE49-F238E27FC236}">
                  <a16:creationId xmlns:a16="http://schemas.microsoft.com/office/drawing/2014/main" id="{F0AF4E08-3D21-4600-A62F-909AE54C5CC9}"/>
                </a:ext>
              </a:extLst>
            </p:cNvPr>
            <p:cNvGrpSpPr/>
            <p:nvPr/>
          </p:nvGrpSpPr>
          <p:grpSpPr>
            <a:xfrm>
              <a:off x="5363421" y="4280147"/>
              <a:ext cx="1465158" cy="1495755"/>
              <a:chOff x="5250554" y="4713149"/>
              <a:chExt cx="1690893" cy="1726204"/>
            </a:xfrm>
          </p:grpSpPr>
          <p:sp>
            <p:nvSpPr>
              <p:cNvPr id="58" name="iśḷïḓê">
                <a:extLst>
                  <a:ext uri="{FF2B5EF4-FFF2-40B4-BE49-F238E27FC236}">
                    <a16:creationId xmlns:a16="http://schemas.microsoft.com/office/drawing/2014/main" id="{6641851C-93B3-40A7-AB61-F06FD8414F00}"/>
                  </a:ext>
                </a:extLst>
              </p:cNvPr>
              <p:cNvSpPr/>
              <p:nvPr/>
            </p:nvSpPr>
            <p:spPr>
              <a:xfrm flipH="1" flipV="1" rot="8100000">
                <a:off x="5250554" y="4748460"/>
                <a:ext cx="1690893" cy="1690893"/>
              </a:xfrm>
              <a:prstGeom prst="teardrop">
                <a:avLst/>
              </a:pr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bIns="45720" lIns="91440" rIns="91440" rtlCol="0" tIns="45720" wrap="square">
                <a:normAutofit/>
              </a:bodyPr>
              <a:lstStyle/>
              <a:p>
                <a:pPr algn="ctr"/>
                <a:endParaRPr lang="en-US" sz="3599"/>
              </a:p>
            </p:txBody>
          </p:sp>
          <p:sp>
            <p:nvSpPr>
              <p:cNvPr id="59" name="ï$liḓe">
                <a:extLst>
                  <a:ext uri="{FF2B5EF4-FFF2-40B4-BE49-F238E27FC236}">
                    <a16:creationId xmlns:a16="http://schemas.microsoft.com/office/drawing/2014/main" id="{A6760109-1822-4641-978D-9D0C7ADBA38D}"/>
                  </a:ext>
                </a:extLst>
              </p:cNvPr>
              <p:cNvSpPr/>
              <p:nvPr/>
            </p:nvSpPr>
            <p:spPr>
              <a:xfrm flipH="1" flipV="1" rot="8100000">
                <a:off x="5335801" y="4713149"/>
                <a:ext cx="1520396" cy="1520395"/>
              </a:xfrm>
              <a:prstGeom prst="teardrop">
                <a:avLst/>
              </a:prstGeom>
              <a:solidFill>
                <a:srgbClr val="5B727D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bIns="45720" lIns="91440" rIns="91440" rtlCol="0" tIns="45720" wrap="square">
                <a:normAutofit/>
              </a:bodyPr>
              <a:lstStyle/>
              <a:p>
                <a:pPr algn="ctr"/>
                <a:endParaRPr lang="en-US" sz="3599"/>
              </a:p>
            </p:txBody>
          </p:sp>
        </p:grpSp>
        <p:sp>
          <p:nvSpPr>
            <p:cNvPr id="41" name="ïşḻiḓê">
              <a:extLst>
                <a:ext uri="{FF2B5EF4-FFF2-40B4-BE49-F238E27FC236}">
                  <a16:creationId xmlns:a16="http://schemas.microsoft.com/office/drawing/2014/main" id="{45DD962F-4243-44DB-A9F4-0626C70FDC10}"/>
                </a:ext>
              </a:extLst>
            </p:cNvPr>
            <p:cNvSpPr/>
            <p:nvPr/>
          </p:nvSpPr>
          <p:spPr>
            <a:xfrm>
              <a:off x="5623531" y="4466391"/>
              <a:ext cx="941915" cy="94191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bIns="45720" lIns="91440" rIns="91440" rtlCol="0" tIns="45720" wrap="square">
              <a:normAutofit/>
            </a:bodyPr>
            <a:lstStyle/>
            <a:p>
              <a:pPr algn="ctr"/>
              <a:endParaRPr lang="en-US" sz="3599"/>
            </a:p>
          </p:txBody>
        </p:sp>
        <p:sp>
          <p:nvSpPr>
            <p:cNvPr id="45" name="îSľïdè">
              <a:extLst>
                <a:ext uri="{FF2B5EF4-FFF2-40B4-BE49-F238E27FC236}">
                  <a16:creationId xmlns:a16="http://schemas.microsoft.com/office/drawing/2014/main" id="{D17B693E-CB4E-40E7-8C7B-FED6FE01266C}"/>
                </a:ext>
              </a:extLst>
            </p:cNvPr>
            <p:cNvSpPr/>
            <p:nvPr/>
          </p:nvSpPr>
          <p:spPr bwMode="auto">
            <a:xfrm>
              <a:off x="5883675" y="4782176"/>
              <a:ext cx="436146" cy="310344"/>
            </a:xfrm>
            <a:custGeom>
              <a:gdLst>
                <a:gd fmla="*/ 522 w 522" name="T0"/>
                <a:gd fmla="*/ 219 h 372" name="T1"/>
                <a:gd fmla="*/ 522 w 522" name="T2"/>
                <a:gd fmla="*/ 258 h 372" name="T3"/>
                <a:gd fmla="*/ 479 w 522" name="T4"/>
                <a:gd fmla="*/ 302 h 372" name="T5"/>
                <a:gd fmla="*/ 441 w 522" name="T6"/>
                <a:gd fmla="*/ 302 h 372" name="T7"/>
                <a:gd fmla="*/ 423 w 522" name="T8"/>
                <a:gd fmla="*/ 284 h 372" name="T9"/>
                <a:gd fmla="*/ 423 w 522" name="T10"/>
                <a:gd fmla="*/ 193 h 372" name="T11"/>
                <a:gd fmla="*/ 439 w 522" name="T12"/>
                <a:gd fmla="*/ 176 h 372" name="T13"/>
                <a:gd fmla="*/ 261 w 522" name="T14"/>
                <a:gd fmla="*/ 36 h 372" name="T15"/>
                <a:gd fmla="*/ 84 w 522" name="T16"/>
                <a:gd fmla="*/ 176 h 372" name="T17"/>
                <a:gd fmla="*/ 99 w 522" name="T18"/>
                <a:gd fmla="*/ 193 h 372" name="T19"/>
                <a:gd fmla="*/ 99 w 522" name="T20"/>
                <a:gd fmla="*/ 284 h 372" name="T21"/>
                <a:gd fmla="*/ 81 w 522" name="T22"/>
                <a:gd fmla="*/ 302 h 372" name="T23"/>
                <a:gd fmla="*/ 43 w 522" name="T24"/>
                <a:gd fmla="*/ 302 h 372" name="T25"/>
                <a:gd fmla="*/ 0 w 522" name="T26"/>
                <a:gd fmla="*/ 258 h 372" name="T27"/>
                <a:gd fmla="*/ 0 w 522" name="T28"/>
                <a:gd fmla="*/ 219 h 372" name="T29"/>
                <a:gd fmla="*/ 43 w 522" name="T30"/>
                <a:gd fmla="*/ 175 h 372" name="T31"/>
                <a:gd fmla="*/ 47 w 522" name="T32"/>
                <a:gd fmla="*/ 175 h 372" name="T33"/>
                <a:gd fmla="*/ 261 w 522" name="T34"/>
                <a:gd fmla="*/ 0 h 372" name="T35"/>
                <a:gd fmla="*/ 475 w 522" name="T36"/>
                <a:gd fmla="*/ 175 h 372" name="T37"/>
                <a:gd fmla="*/ 479 w 522" name="T38"/>
                <a:gd fmla="*/ 175 h 372" name="T39"/>
                <a:gd fmla="*/ 522 w 522" name="T40"/>
                <a:gd fmla="*/ 219 h 372" name="T41"/>
                <a:gd fmla="*/ 314 w 522" name="T42"/>
                <a:gd fmla="*/ 303 h 372" name="T43"/>
                <a:gd fmla="*/ 282 w 522" name="T44"/>
                <a:gd fmla="*/ 319 h 372" name="T45"/>
                <a:gd fmla="*/ 245 w 522" name="T46"/>
                <a:gd fmla="*/ 289 h 372" name="T47"/>
                <a:gd fmla="*/ 282 w 522" name="T48"/>
                <a:gd fmla="*/ 260 h 372" name="T49"/>
                <a:gd fmla="*/ 314 w 522" name="T50"/>
                <a:gd fmla="*/ 276 h 372" name="T51"/>
                <a:gd fmla="*/ 403 w 522" name="T52"/>
                <a:gd fmla="*/ 276 h 372" name="T53"/>
                <a:gd fmla="*/ 414 w 522" name="T54"/>
                <a:gd fmla="*/ 219 h 372" name="T55"/>
                <a:gd fmla="*/ 261 w 522" name="T56"/>
                <a:gd fmla="*/ 65 h 372" name="T57"/>
                <a:gd fmla="*/ 108 w 522" name="T58"/>
                <a:gd fmla="*/ 219 h 372" name="T59"/>
                <a:gd fmla="*/ 261 w 522" name="T60"/>
                <a:gd fmla="*/ 372 h 372" name="T61"/>
                <a:gd fmla="*/ 389 w 522" name="T62"/>
                <a:gd fmla="*/ 303 h 372" name="T63"/>
                <a:gd fmla="*/ 314 w 522" name="T64"/>
                <a:gd fmla="*/ 303 h 372" name="T65"/>
                <a:gd fmla="*/ 314 w 522" name="T66"/>
                <a:gd fmla="*/ 303 h 372" name="T6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b="b" l="0" r="r" t="0"/>
              <a:pathLst>
                <a:path h="372" w="522">
                  <a:moveTo>
                    <a:pt x="522" y="219"/>
                  </a:moveTo>
                  <a:lnTo>
                    <a:pt x="522" y="258"/>
                  </a:lnTo>
                  <a:cubicBezTo>
                    <a:pt x="522" y="282"/>
                    <a:pt x="503" y="302"/>
                    <a:pt x="479" y="302"/>
                  </a:cubicBezTo>
                  <a:lnTo>
                    <a:pt x="441" y="302"/>
                  </a:lnTo>
                  <a:cubicBezTo>
                    <a:pt x="431" y="302"/>
                    <a:pt x="423" y="294"/>
                    <a:pt x="423" y="284"/>
                  </a:cubicBezTo>
                  <a:lnTo>
                    <a:pt x="423" y="193"/>
                  </a:lnTo>
                  <a:cubicBezTo>
                    <a:pt x="423" y="184"/>
                    <a:pt x="430" y="177"/>
                    <a:pt x="439" y="176"/>
                  </a:cubicBezTo>
                  <a:cubicBezTo>
                    <a:pt x="419" y="95"/>
                    <a:pt x="347" y="36"/>
                    <a:pt x="261" y="36"/>
                  </a:cubicBezTo>
                  <a:cubicBezTo>
                    <a:pt x="175" y="36"/>
                    <a:pt x="103" y="95"/>
                    <a:pt x="84" y="176"/>
                  </a:cubicBezTo>
                  <a:cubicBezTo>
                    <a:pt x="92" y="177"/>
                    <a:pt x="99" y="184"/>
                    <a:pt x="99" y="193"/>
                  </a:cubicBezTo>
                  <a:lnTo>
                    <a:pt x="99" y="284"/>
                  </a:lnTo>
                  <a:cubicBezTo>
                    <a:pt x="99" y="294"/>
                    <a:pt x="91" y="302"/>
                    <a:pt x="81" y="302"/>
                  </a:cubicBezTo>
                  <a:lnTo>
                    <a:pt x="43" y="302"/>
                  </a:lnTo>
                  <a:cubicBezTo>
                    <a:pt x="19" y="302"/>
                    <a:pt x="0" y="282"/>
                    <a:pt x="0" y="258"/>
                  </a:cubicBezTo>
                  <a:lnTo>
                    <a:pt x="0" y="219"/>
                  </a:lnTo>
                  <a:cubicBezTo>
                    <a:pt x="0" y="195"/>
                    <a:pt x="19" y="175"/>
                    <a:pt x="43" y="175"/>
                  </a:cubicBezTo>
                  <a:lnTo>
                    <a:pt x="47" y="175"/>
                  </a:lnTo>
                  <a:cubicBezTo>
                    <a:pt x="67" y="76"/>
                    <a:pt x="156" y="0"/>
                    <a:pt x="261" y="0"/>
                  </a:cubicBezTo>
                  <a:cubicBezTo>
                    <a:pt x="367" y="0"/>
                    <a:pt x="455" y="76"/>
                    <a:pt x="475" y="175"/>
                  </a:cubicBezTo>
                  <a:lnTo>
                    <a:pt x="479" y="175"/>
                  </a:lnTo>
                  <a:cubicBezTo>
                    <a:pt x="503" y="175"/>
                    <a:pt x="522" y="195"/>
                    <a:pt x="522" y="219"/>
                  </a:cubicBezTo>
                  <a:close/>
                  <a:moveTo>
                    <a:pt x="314" y="303"/>
                  </a:moveTo>
                  <a:cubicBezTo>
                    <a:pt x="308" y="312"/>
                    <a:pt x="296" y="319"/>
                    <a:pt x="282" y="319"/>
                  </a:cubicBezTo>
                  <a:cubicBezTo>
                    <a:pt x="261" y="319"/>
                    <a:pt x="245" y="306"/>
                    <a:pt x="245" y="289"/>
                  </a:cubicBezTo>
                  <a:cubicBezTo>
                    <a:pt x="245" y="273"/>
                    <a:pt x="261" y="260"/>
                    <a:pt x="282" y="260"/>
                  </a:cubicBezTo>
                  <a:cubicBezTo>
                    <a:pt x="296" y="260"/>
                    <a:pt x="308" y="266"/>
                    <a:pt x="314" y="276"/>
                  </a:cubicBezTo>
                  <a:lnTo>
                    <a:pt x="403" y="276"/>
                  </a:lnTo>
                  <a:cubicBezTo>
                    <a:pt x="410" y="258"/>
                    <a:pt x="414" y="239"/>
                    <a:pt x="414" y="219"/>
                  </a:cubicBezTo>
                  <a:cubicBezTo>
                    <a:pt x="414" y="134"/>
                    <a:pt x="346" y="65"/>
                    <a:pt x="261" y="65"/>
                  </a:cubicBezTo>
                  <a:cubicBezTo>
                    <a:pt x="176" y="65"/>
                    <a:pt x="108" y="134"/>
                    <a:pt x="108" y="219"/>
                  </a:cubicBezTo>
                  <a:cubicBezTo>
                    <a:pt x="108" y="303"/>
                    <a:pt x="176" y="372"/>
                    <a:pt x="261" y="372"/>
                  </a:cubicBezTo>
                  <a:cubicBezTo>
                    <a:pt x="315" y="372"/>
                    <a:pt x="362" y="344"/>
                    <a:pt x="389" y="303"/>
                  </a:cubicBezTo>
                  <a:lnTo>
                    <a:pt x="314" y="303"/>
                  </a:lnTo>
                  <a:lnTo>
                    <a:pt x="314" y="303"/>
                  </a:lnTo>
                  <a:close/>
                </a:path>
              </a:pathLst>
            </a:custGeom>
            <a:solidFill>
              <a:srgbClr val="5B727D"/>
            </a:solidFill>
            <a:ln>
              <a:noFill/>
            </a:ln>
          </p:spPr>
          <p:txBody>
            <a:bodyPr bIns="45720" lIns="91440" rIns="91440" tIns="45720" wrap="square">
              <a:normAutofit/>
            </a:bodyPr>
            <a:lstStyle>
              <a:defPPr>
                <a:defRPr lang="zh-CN"/>
              </a:defPPr>
              <a:lvl1pPr algn="l" defTabSz="914400" eaLnBrk="1" hangingPunct="1" latinLnBrk="0" marL="0" rtl="0">
                <a:defRPr kern="1200" sz="1800">
                  <a:solidFill>
                    <a:schemeClr val="tx1"/>
                  </a:solidFill>
                </a:defRPr>
              </a:lvl1pPr>
              <a:lvl2pPr algn="l" defTabSz="914400" eaLnBrk="1" hangingPunct="1" latinLnBrk="0" marL="457200" rtl="0">
                <a:defRPr kern="1200" sz="1800">
                  <a:solidFill>
                    <a:schemeClr val="tx1"/>
                  </a:solidFill>
                </a:defRPr>
              </a:lvl2pPr>
              <a:lvl3pPr algn="l" defTabSz="914400" eaLnBrk="1" hangingPunct="1" latinLnBrk="0" marL="914400" rtl="0">
                <a:defRPr kern="1200" sz="1800">
                  <a:solidFill>
                    <a:schemeClr val="tx1"/>
                  </a:solidFill>
                </a:defRPr>
              </a:lvl3pPr>
              <a:lvl4pPr algn="l" defTabSz="914400" eaLnBrk="1" hangingPunct="1" latinLnBrk="0" marL="1371600" rtl="0">
                <a:defRPr kern="1200" sz="1800">
                  <a:solidFill>
                    <a:schemeClr val="tx1"/>
                  </a:solidFill>
                </a:defRPr>
              </a:lvl4pPr>
              <a:lvl5pPr algn="l" defTabSz="914400" eaLnBrk="1" hangingPunct="1" latinLnBrk="0" marL="1828800" rtl="0">
                <a:defRPr kern="1200" sz="1800">
                  <a:solidFill>
                    <a:schemeClr val="tx1"/>
                  </a:solidFill>
                </a:defRPr>
              </a:lvl5pPr>
              <a:lvl6pPr algn="l" defTabSz="914400" eaLnBrk="1" hangingPunct="1" latinLnBrk="0" marL="2286000" rtl="0">
                <a:defRPr kern="1200" sz="1800">
                  <a:solidFill>
                    <a:schemeClr val="tx1"/>
                  </a:solidFill>
                </a:defRPr>
              </a:lvl6pPr>
              <a:lvl7pPr algn="l" defTabSz="914400" eaLnBrk="1" hangingPunct="1" latinLnBrk="0" marL="2743200" rtl="0">
                <a:defRPr kern="1200" sz="1800">
                  <a:solidFill>
                    <a:schemeClr val="tx1"/>
                  </a:solidFill>
                </a:defRPr>
              </a:lvl7pPr>
              <a:lvl8pPr algn="l" defTabSz="914400" eaLnBrk="1" hangingPunct="1" latinLnBrk="0" marL="3200400" rtl="0">
                <a:defRPr kern="1200" sz="1800">
                  <a:solidFill>
                    <a:schemeClr val="tx1"/>
                  </a:solidFill>
                </a:defRPr>
              </a:lvl8pPr>
              <a:lvl9pPr algn="l" defTabSz="914400" eaLnBrk="1" hangingPunct="1" latinLnBrk="0" marL="3657600" rtl="0">
                <a:defRPr kern="1200" sz="1800">
                  <a:solidFill>
                    <a:schemeClr val="tx1"/>
                  </a:solidFill>
                </a:defRPr>
              </a:lvl9pPr>
            </a:lstStyle>
            <a:p>
              <a:endParaRPr altLang="en-US" lang="zh-CN"/>
            </a:p>
          </p:txBody>
        </p:sp>
      </p:grpSp>
      <p:sp>
        <p:nvSpPr>
          <p:cNvPr id="99" name="矩形 98">
            <a:extLst>
              <a:ext uri="{FF2B5EF4-FFF2-40B4-BE49-F238E27FC236}">
                <a16:creationId xmlns:a16="http://schemas.microsoft.com/office/drawing/2014/main" id="{71213D26-9D93-4DF6-A895-4F2D52D18A36}"/>
              </a:ext>
            </a:extLst>
          </p:cNvPr>
          <p:cNvSpPr/>
          <p:nvPr/>
        </p:nvSpPr>
        <p:spPr>
          <a:xfrm>
            <a:off x="1415573" y="371910"/>
            <a:ext cx="1554480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dist"/>
            <a:r>
              <a:rPr altLang="en-US" b="1" lang="zh-CN">
                <a:solidFill>
                  <a:srgbClr val="5B727D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项目背景分析</a:t>
            </a:r>
          </a:p>
        </p:txBody>
      </p:sp>
    </p:spTree>
    <p:extLst>
      <p:ext uri="{BB962C8B-B14F-4D97-AF65-F5344CB8AC3E}">
        <p14:creationId val="2724073624"/>
      </p:ext>
    </p:extLst>
  </p:cSld>
  <p:clrMapOvr>
    <a:masterClrMapping/>
  </p:clrMapOvr>
  <mc:AlternateContent>
    <mc:Choice Requires="p15">
      <p:transition p14:dur="2000" spd="slow">
        <p15:prstTrans prst="drape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1250" id="7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fill="hold" grpId="0" id="9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fill="hold" grpId="0" id="13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5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fill="hold" id="17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9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2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1" nodeType="afterGroup">
                            <p:stCondLst>
                              <p:cond delay="2750"/>
                            </p:stCondLst>
                            <p:childTnLst>
                              <p:par>
                                <p:cTn fill="hold" id="22" nodeType="afterEffect" presetClass="entr" presetID="47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4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5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26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7" nodeType="afterGroup">
                            <p:stCondLst>
                              <p:cond delay="3750"/>
                            </p:stCondLst>
                            <p:childTnLst>
                              <p:par>
                                <p:cTn fill="hold" id="28" nodeType="afterEffect" presetClass="entr" presetID="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1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4250"/>
                            </p:stCondLst>
                            <p:childTnLst>
                              <p:par>
                                <p:cTn fill="hold" id="33" nodeType="afterEffect" presetClass="entr" presetID="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35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36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7" nodeType="afterGroup">
                            <p:stCondLst>
                              <p:cond delay="4750"/>
                            </p:stCondLst>
                            <p:childTnLst>
                              <p:par>
                                <p:cTn fill="hold" id="38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4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41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2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3" nodeType="afterGroup">
                            <p:stCondLst>
                              <p:cond delay="5750"/>
                            </p:stCondLst>
                            <p:childTnLst>
                              <p:par>
                                <p:cTn fill="hold" grpId="0" id="44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4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6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7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8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9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0" tmFilter="0,0; .5, 1; 1, 1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1" nodeType="afterGroup">
                            <p:stCondLst>
                              <p:cond delay="6250"/>
                            </p:stCondLst>
                            <p:childTnLst>
                              <p:par>
                                <p:cTn fill="hold" grpId="0" id="52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5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54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5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6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7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58" tmFilter="0,0; .5, 1; 1, 1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9" nodeType="afterGroup">
                            <p:stCondLst>
                              <p:cond delay="6750"/>
                            </p:stCondLst>
                            <p:childTnLst>
                              <p:par>
                                <p:cTn fill="hold" grpId="0" id="60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6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62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3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4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65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66" tmFilter="0,0; .5, 1; 1, 1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7" nodeType="afterGroup">
                            <p:stCondLst>
                              <p:cond delay="7250"/>
                            </p:stCondLst>
                            <p:childTnLst>
                              <p:par>
                                <p:cTn fill="hold" grpId="0" id="68" nodeType="afterEffect" presetClass="entr" presetID="41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6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0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1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2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3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74" tmFilter="0,0; .5, 1; 1, 1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5" nodeType="afterGroup">
                            <p:stCondLst>
                              <p:cond delay="7750"/>
                            </p:stCondLst>
                            <p:childTnLst>
                              <p:par>
                                <p:cTn decel="100000" fill="hold" grpId="0" id="76" nodeType="afterEffect" presetClass="entr" presetID="49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7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8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9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0"/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81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2" nodeType="afterGroup">
                            <p:stCondLst>
                              <p:cond delay="8250"/>
                            </p:stCondLst>
                            <p:childTnLst>
                              <p:par>
                                <p:cTn decel="100000" fill="hold" grpId="0" id="83" nodeType="afterEffect" presetClass="entr" presetID="49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8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85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6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87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88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9" nodeType="afterGroup">
                            <p:stCondLst>
                              <p:cond delay="8750"/>
                            </p:stCondLst>
                            <p:childTnLst>
                              <p:par>
                                <p:cTn decel="100000" fill="hold" grpId="0" id="90" nodeType="afterEffect" presetClass="entr" presetID="49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9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92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3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94"/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95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6" nodeType="afterGroup">
                            <p:stCondLst>
                              <p:cond delay="9250"/>
                            </p:stCondLst>
                            <p:childTnLst>
                              <p:par>
                                <p:cTn decel="100000" fill="hold" grpId="0" id="97" nodeType="afterEffect" presetClass="entr" presetID="49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9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99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0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01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102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23"/>
      <p:bldP grpId="0" spid="91"/>
      <p:bldP grpId="0" spid="92"/>
      <p:bldP grpId="0" spid="93"/>
      <p:bldP grpId="0" spid="94"/>
      <p:bldP grpId="0" spid="95"/>
      <p:bldP grpId="0" spid="96"/>
      <p:bldP grpId="0" spid="97"/>
      <p:bldP grpId="0" spid="98"/>
      <p:bldP grpId="0" spid="99"/>
    </p:bldLst>
  </p:timing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9A19A05E-D3FE-4D6E-9620-2E992C29CA28}"/>
              </a:ext>
            </a:extLst>
          </p:cNvPr>
          <p:cNvSpPr/>
          <p:nvPr/>
        </p:nvSpPr>
        <p:spPr>
          <a:xfrm>
            <a:off x="1513489" y="810828"/>
            <a:ext cx="10079420" cy="136634"/>
          </a:xfrm>
          <a:prstGeom prst="rect">
            <a:avLst/>
          </a:prstGeom>
          <a:solidFill>
            <a:srgbClr val="5B72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3" name="椭圆 22">
            <a:extLst>
              <a:ext uri="{FF2B5EF4-FFF2-40B4-BE49-F238E27FC236}">
                <a16:creationId xmlns:a16="http://schemas.microsoft.com/office/drawing/2014/main" id="{4737B946-6685-429C-9828-A42F5F60A523}"/>
              </a:ext>
            </a:extLst>
          </p:cNvPr>
          <p:cNvSpPr/>
          <p:nvPr/>
        </p:nvSpPr>
        <p:spPr>
          <a:xfrm>
            <a:off x="94593" y="57076"/>
            <a:ext cx="1290568" cy="1087090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24" name="组合 23">
            <a:extLst>
              <a:ext uri="{FF2B5EF4-FFF2-40B4-BE49-F238E27FC236}">
                <a16:creationId xmlns:a16="http://schemas.microsoft.com/office/drawing/2014/main" id="{A44451C1-E0E6-4559-AE78-7D78AD0093AE}"/>
              </a:ext>
            </a:extLst>
          </p:cNvPr>
          <p:cNvGrpSpPr/>
          <p:nvPr/>
        </p:nvGrpSpPr>
        <p:grpSpPr>
          <a:xfrm>
            <a:off x="11078559" y="429123"/>
            <a:ext cx="514350" cy="284207"/>
            <a:chOff x="10501313" y="528290"/>
            <a:chExt cx="514350" cy="332185"/>
          </a:xfrm>
          <a:solidFill>
            <a:srgbClr val="5B727D"/>
          </a:solidFill>
        </p:grpSpPr>
        <p:sp>
          <p:nvSpPr>
            <p:cNvPr id="25" name="矩形 24">
              <a:extLst>
                <a:ext uri="{FF2B5EF4-FFF2-40B4-BE49-F238E27FC236}">
                  <a16:creationId xmlns:a16="http://schemas.microsoft.com/office/drawing/2014/main" id="{145D0146-A818-49F4-A62A-8D4F637E36C4}"/>
                </a:ext>
              </a:extLst>
            </p:cNvPr>
            <p:cNvSpPr/>
            <p:nvPr/>
          </p:nvSpPr>
          <p:spPr>
            <a:xfrm>
              <a:off x="10501313" y="700088"/>
              <a:ext cx="102306" cy="160387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  <p:sp>
          <p:nvSpPr>
            <p:cNvPr id="26" name="矩形 25">
              <a:extLst>
                <a:ext uri="{FF2B5EF4-FFF2-40B4-BE49-F238E27FC236}">
                  <a16:creationId xmlns:a16="http://schemas.microsoft.com/office/drawing/2014/main" id="{E25A07AE-151E-431B-BE20-9A0E73694D30}"/>
                </a:ext>
              </a:extLst>
            </p:cNvPr>
            <p:cNvSpPr/>
            <p:nvPr/>
          </p:nvSpPr>
          <p:spPr>
            <a:xfrm>
              <a:off x="10707335" y="597694"/>
              <a:ext cx="102306" cy="26278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  <p:sp>
          <p:nvSpPr>
            <p:cNvPr id="27" name="矩形 26">
              <a:extLst>
                <a:ext uri="{FF2B5EF4-FFF2-40B4-BE49-F238E27FC236}">
                  <a16:creationId xmlns:a16="http://schemas.microsoft.com/office/drawing/2014/main" id="{3FCD4E52-D36C-4027-B580-ECF339E34B12}"/>
                </a:ext>
              </a:extLst>
            </p:cNvPr>
            <p:cNvSpPr/>
            <p:nvPr/>
          </p:nvSpPr>
          <p:spPr>
            <a:xfrm>
              <a:off x="10913357" y="528290"/>
              <a:ext cx="102306" cy="332185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</p:grpSp>
      <p:sp>
        <p:nvSpPr>
          <p:cNvPr id="46" name="矩形 45">
            <a:extLst>
              <a:ext uri="{FF2B5EF4-FFF2-40B4-BE49-F238E27FC236}">
                <a16:creationId xmlns:a16="http://schemas.microsoft.com/office/drawing/2014/main" id="{92DDC215-0E79-4B4C-A0EB-E4352C8F7658}"/>
              </a:ext>
            </a:extLst>
          </p:cNvPr>
          <p:cNvSpPr/>
          <p:nvPr/>
        </p:nvSpPr>
        <p:spPr>
          <a:xfrm>
            <a:off x="1415573" y="371910"/>
            <a:ext cx="1554480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dist"/>
            <a:r>
              <a:rPr altLang="en-US" b="1" lang="zh-CN">
                <a:solidFill>
                  <a:srgbClr val="5B727D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项目背景分析</a:t>
            </a:r>
          </a:p>
        </p:txBody>
      </p:sp>
      <p:grpSp>
        <p:nvGrpSpPr>
          <p:cNvPr id="47" name="组合 46">
            <a:extLst>
              <a:ext uri="{FF2B5EF4-FFF2-40B4-BE49-F238E27FC236}">
                <a16:creationId xmlns:a16="http://schemas.microsoft.com/office/drawing/2014/main" id="{0FF42D83-86BE-40E1-84FD-25AAA73FC3B6}"/>
              </a:ext>
            </a:extLst>
          </p:cNvPr>
          <p:cNvGrpSpPr/>
          <p:nvPr/>
        </p:nvGrpSpPr>
        <p:grpSpPr>
          <a:xfrm>
            <a:off x="715990" y="1814098"/>
            <a:ext cx="6451712" cy="4467634"/>
            <a:chOff x="715990" y="1814098"/>
            <a:chExt cx="6451712" cy="4467634"/>
          </a:xfrm>
        </p:grpSpPr>
        <p:sp>
          <p:nvSpPr>
            <p:cNvPr id="48" name="ïṧļîḑe">
              <a:extLst>
                <a:ext uri="{FF2B5EF4-FFF2-40B4-BE49-F238E27FC236}">
                  <a16:creationId xmlns:a16="http://schemas.microsoft.com/office/drawing/2014/main" id="{3CFDDA91-0C41-47D1-B73C-4C8088C7ACE8}"/>
                </a:ext>
              </a:extLst>
            </p:cNvPr>
            <p:cNvSpPr/>
            <p:nvPr/>
          </p:nvSpPr>
          <p:spPr>
            <a:xfrm>
              <a:off x="715990" y="1814098"/>
              <a:ext cx="5607794" cy="1817159"/>
            </a:xfrm>
            <a:prstGeom prst="roundRect">
              <a:avLst>
                <a:gd fmla="val 2415" name="adj"/>
              </a:avLst>
            </a:prstGeom>
            <a:solidFill>
              <a:schemeClr val="bg1">
                <a:lumMod val="95000"/>
                <a:alpha val="40000"/>
              </a:schemeClr>
            </a:solidFill>
            <a:ln w="3175">
              <a:solidFill>
                <a:schemeClr val="bg1">
                  <a:lumMod val="85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t" tIns="46800" wrap="square">
              <a:normAutofit/>
            </a:bodyPr>
            <a:lstStyle/>
            <a:p>
              <a:pPr lvl="0">
                <a:lnSpc>
                  <a:spcPct val="120000"/>
                </a:lnSpc>
                <a:defRPr/>
              </a:pPr>
              <a:br>
                <a:rPr altLang="en-US" lang="zh-CN" sz="1000">
                  <a:solidFill>
                    <a:srgbClr val="333639"/>
                  </a:solidFill>
                </a:rPr>
              </a:br>
              <a:br>
                <a:rPr altLang="en-US" lang="zh-CN" sz="1000">
                  <a:solidFill>
                    <a:srgbClr val="333639"/>
                  </a:solidFill>
                </a:rPr>
              </a:br>
            </a:p>
          </p:txBody>
        </p:sp>
        <p:sp>
          <p:nvSpPr>
            <p:cNvPr id="49" name="ïŝliḍe">
              <a:extLst>
                <a:ext uri="{FF2B5EF4-FFF2-40B4-BE49-F238E27FC236}">
                  <a16:creationId xmlns:a16="http://schemas.microsoft.com/office/drawing/2014/main" id="{8A5881A7-9700-4C44-8700-766F9FF23DFC}"/>
                </a:ext>
              </a:extLst>
            </p:cNvPr>
            <p:cNvSpPr/>
            <p:nvPr/>
          </p:nvSpPr>
          <p:spPr>
            <a:xfrm>
              <a:off x="715990" y="4464573"/>
              <a:ext cx="5607794" cy="1817159"/>
            </a:xfrm>
            <a:prstGeom prst="roundRect">
              <a:avLst>
                <a:gd fmla="val 2415" name="adj"/>
              </a:avLst>
            </a:prstGeom>
            <a:solidFill>
              <a:schemeClr val="bg1">
                <a:lumMod val="95000"/>
                <a:alpha val="40000"/>
              </a:schemeClr>
            </a:solidFill>
            <a:ln w="3175">
              <a:solidFill>
                <a:schemeClr val="bg1">
                  <a:lumMod val="85000"/>
                </a:schemeClr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t" tIns="46800" wrap="square">
              <a:normAutofit/>
            </a:bodyPr>
            <a:lstStyle/>
            <a:p>
              <a:pPr lvl="0">
                <a:lnSpc>
                  <a:spcPct val="120000"/>
                </a:lnSpc>
                <a:defRPr/>
              </a:pPr>
              <a:br>
                <a:rPr altLang="en-US" lang="zh-CN" sz="1000">
                  <a:solidFill>
                    <a:srgbClr val="333639"/>
                  </a:solidFill>
                </a:rPr>
              </a:br>
            </a:p>
          </p:txBody>
        </p:sp>
        <p:cxnSp>
          <p:nvCxnSpPr>
            <p:cNvPr id="50" name="肘形连接符 5">
              <a:extLst>
                <a:ext uri="{FF2B5EF4-FFF2-40B4-BE49-F238E27FC236}">
                  <a16:creationId xmlns:a16="http://schemas.microsoft.com/office/drawing/2014/main" id="{D27E167F-3366-4779-B2D8-25514660ACC4}"/>
                </a:ext>
              </a:extLst>
            </p:cNvPr>
            <p:cNvCxnSpPr>
              <a:stCxn id="48" idx="3"/>
            </p:cNvCxnSpPr>
            <p:nvPr/>
          </p:nvCxnSpPr>
          <p:spPr>
            <a:xfrm>
              <a:off x="6323784" y="2722678"/>
              <a:ext cx="843916" cy="1053148"/>
            </a:xfrm>
            <a:prstGeom prst="bentConnector3">
              <a:avLst/>
            </a:prstGeom>
            <a:ln cap="rnd" w="3175">
              <a:solidFill>
                <a:schemeClr val="bg1">
                  <a:lumMod val="85000"/>
                </a:schemeClr>
              </a:solidFill>
              <a:round/>
              <a:headEnd type="none"/>
              <a:tailEnd len="med" type="none" w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肘形连接符 6">
              <a:extLst>
                <a:ext uri="{FF2B5EF4-FFF2-40B4-BE49-F238E27FC236}">
                  <a16:creationId xmlns:a16="http://schemas.microsoft.com/office/drawing/2014/main" id="{189B0BD7-C853-4261-A69E-C0268406423C}"/>
                </a:ext>
              </a:extLst>
            </p:cNvPr>
            <p:cNvCxnSpPr>
              <a:endCxn id="49" idx="3"/>
            </p:cNvCxnSpPr>
            <p:nvPr/>
          </p:nvCxnSpPr>
          <p:spPr>
            <a:xfrm flipV="1" rot="10800000">
              <a:off x="6323786" y="3775826"/>
              <a:ext cx="843916" cy="1597327"/>
            </a:xfrm>
            <a:prstGeom prst="bentConnector3">
              <a:avLst/>
            </a:prstGeom>
            <a:ln cap="rnd" w="3175">
              <a:solidFill>
                <a:schemeClr val="bg1">
                  <a:lumMod val="85000"/>
                </a:schemeClr>
              </a:solidFill>
              <a:round/>
              <a:headEnd type="none"/>
              <a:tailEnd len="med" type="none" w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组合 51">
            <a:extLst>
              <a:ext uri="{FF2B5EF4-FFF2-40B4-BE49-F238E27FC236}">
                <a16:creationId xmlns:a16="http://schemas.microsoft.com/office/drawing/2014/main" id="{EDF1F4A0-BE9C-4565-883A-B10C7F3E58F6}"/>
              </a:ext>
            </a:extLst>
          </p:cNvPr>
          <p:cNvGrpSpPr/>
          <p:nvPr/>
        </p:nvGrpSpPr>
        <p:grpSpPr>
          <a:xfrm>
            <a:off x="7358987" y="1894114"/>
            <a:ext cx="4102472" cy="4120542"/>
            <a:chOff x="7142929" y="2180164"/>
            <a:chExt cx="4250038" cy="4268758"/>
          </a:xfrm>
        </p:grpSpPr>
        <p:sp>
          <p:nvSpPr>
            <p:cNvPr id="53" name="椭圆 52">
              <a:extLst>
                <a:ext uri="{FF2B5EF4-FFF2-40B4-BE49-F238E27FC236}">
                  <a16:creationId xmlns:a16="http://schemas.microsoft.com/office/drawing/2014/main" id="{739581BB-4C41-43CC-AAC6-29DB63C12B2E}"/>
                </a:ext>
              </a:extLst>
            </p:cNvPr>
            <p:cNvSpPr/>
            <p:nvPr/>
          </p:nvSpPr>
          <p:spPr>
            <a:xfrm>
              <a:off x="7362797" y="2466664"/>
              <a:ext cx="3701855" cy="3701856"/>
            </a:xfrm>
            <a:prstGeom prst="ellipse">
              <a:avLst/>
            </a:prstGeom>
            <a:solidFill>
              <a:srgbClr val="5B727D"/>
            </a:solidFill>
            <a:ln w="60325">
              <a:solidFill>
                <a:srgbClr val="5B727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4" name="椭圆 53">
              <a:extLst>
                <a:ext uri="{FF2B5EF4-FFF2-40B4-BE49-F238E27FC236}">
                  <a16:creationId xmlns:a16="http://schemas.microsoft.com/office/drawing/2014/main" id="{051F99E1-BC2E-48B8-AE46-E0F9C7D4DDA5}"/>
                </a:ext>
              </a:extLst>
            </p:cNvPr>
            <p:cNvSpPr/>
            <p:nvPr/>
          </p:nvSpPr>
          <p:spPr>
            <a:xfrm>
              <a:off x="7403210" y="2532739"/>
              <a:ext cx="3631841" cy="3631841"/>
            </a:xfrm>
            <a:prstGeom prst="ellipse">
              <a:avLst/>
            </a:prstGeom>
            <a:blipFill>
              <a:blip r:embed="rId3"/>
              <a:stretch>
                <a:fillRect/>
              </a:stretch>
            </a:blipFill>
            <a:ln w="603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55" name="ïṧļîďé">
              <a:extLst>
                <a:ext uri="{FF2B5EF4-FFF2-40B4-BE49-F238E27FC236}">
                  <a16:creationId xmlns:a16="http://schemas.microsoft.com/office/drawing/2014/main" id="{EC6B51CD-0A7F-4239-9C29-D309E3BB813C}"/>
                </a:ext>
              </a:extLst>
            </p:cNvPr>
            <p:cNvSpPr/>
            <p:nvPr/>
          </p:nvSpPr>
          <p:spPr bwMode="auto">
            <a:xfrm>
              <a:off x="10195571" y="3292904"/>
              <a:ext cx="501723" cy="1225462"/>
            </a:xfrm>
            <a:custGeom>
              <a:gdLst>
                <a:gd fmla="*/ 7 w 287" name="T0"/>
                <a:gd fmla="*/ 417 h 701" name="T1"/>
                <a:gd fmla="*/ 230 w 287" name="T2"/>
                <a:gd fmla="*/ 701 h 701" name="T3"/>
                <a:gd fmla="*/ 287 w 287" name="T4"/>
                <a:gd fmla="*/ 310 h 701" name="T5"/>
                <a:gd fmla="*/ 0 w 287" name="T6"/>
                <a:gd fmla="*/ 0 h 701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701" w="287">
                  <a:moveTo>
                    <a:pt x="7" y="417"/>
                  </a:moveTo>
                  <a:lnTo>
                    <a:pt x="230" y="701"/>
                  </a:lnTo>
                  <a:lnTo>
                    <a:pt x="287" y="310"/>
                  </a:lnTo>
                  <a:lnTo>
                    <a:pt x="0" y="0"/>
                  </a:lnTo>
                </a:path>
              </a:pathLst>
            </a:custGeom>
            <a:noFill/>
            <a:ln algn="ctr" cap="flat" cmpd="sng" w="12700">
              <a:solidFill>
                <a:srgbClr val="000000">
                  <a:lumMod val="50000"/>
                  <a:lumOff val="50000"/>
                </a:srgbClr>
              </a:solidFill>
              <a:prstDash val="solid"/>
              <a:miter lim="800000"/>
              <a:headEnd len="med" type="none" w="med"/>
              <a:tailEnd len="med" type="none" w="med"/>
            </a:ln>
            <a:extLst>
              <a:ext uri="{909E8E84-426E-40DD-AFC4-6F175D3DCCD1}">
                <a14:hiddenFill>
                  <a:solidFill>
                    <a:schemeClr val="dk2">
                      <a:lumMod val="100000"/>
                    </a:schemeClr>
                  </a:solidFill>
                </a14:hiddenFill>
              </a:ext>
            </a:extLst>
          </p:spPr>
          <p:txBody>
            <a:bodyPr anchor="ctr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b="0" baseline="0" cap="none" i="0" kern="0" kumimoji="0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微软雅黑"/>
              </a:endParaRPr>
            </a:p>
          </p:txBody>
        </p:sp>
        <p:sp>
          <p:nvSpPr>
            <p:cNvPr id="56" name="işlíďê">
              <a:extLst>
                <a:ext uri="{FF2B5EF4-FFF2-40B4-BE49-F238E27FC236}">
                  <a16:creationId xmlns:a16="http://schemas.microsoft.com/office/drawing/2014/main" id="{FD2A1B96-7D86-4F28-BE50-773CBB1EA396}"/>
                </a:ext>
              </a:extLst>
            </p:cNvPr>
            <p:cNvSpPr/>
            <p:nvPr/>
          </p:nvSpPr>
          <p:spPr bwMode="auto">
            <a:xfrm>
              <a:off x="8837247" y="2273725"/>
              <a:ext cx="1524399" cy="3562757"/>
            </a:xfrm>
            <a:custGeom>
              <a:gdLst>
                <a:gd fmla="*/ 853 w 872" name="T0"/>
                <a:gd fmla="*/ 2038 h 2038" name="T1"/>
                <a:gd fmla="*/ 500 w 872" name="T2"/>
                <a:gd fmla="*/ 1597 h 2038" name="T3"/>
                <a:gd fmla="*/ 265 w 872" name="T4"/>
                <a:gd fmla="*/ 1723 h 2038" name="T5"/>
                <a:gd fmla="*/ 225 w 872" name="T6"/>
                <a:gd fmla="*/ 1758 h 2038" name="T7"/>
                <a:gd fmla="*/ 242 w 872" name="T8"/>
                <a:gd fmla="*/ 2023 h 2038" name="T9"/>
                <a:gd fmla="*/ 872 w 872" name="T10"/>
                <a:gd fmla="*/ 2023 h 2038" name="T11"/>
                <a:gd fmla="*/ 493 w 872" name="T12"/>
                <a:gd fmla="*/ 1173 h 2038" name="T13"/>
                <a:gd fmla="*/ 749 w 872" name="T14"/>
                <a:gd fmla="*/ 533 h 2038" name="T15"/>
                <a:gd fmla="*/ 772 w 872" name="T16"/>
                <a:gd fmla="*/ 986 h 2038" name="T17"/>
                <a:gd fmla="*/ 498 w 872" name="T18"/>
                <a:gd fmla="*/ 1133 h 2038" name="T19"/>
                <a:gd fmla="*/ 443 w 872" name="T20"/>
                <a:gd fmla="*/ 796 h 2038" name="T21"/>
                <a:gd fmla="*/ 725 w 872" name="T22"/>
                <a:gd fmla="*/ 536 h 2038" name="T23"/>
                <a:gd fmla="*/ 0 w 872" name="T24"/>
                <a:gd fmla="*/ 0 h 2038" name="T2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b="b" l="0" r="r" t="0"/>
              <a:pathLst>
                <a:path h="2038" w="872">
                  <a:moveTo>
                    <a:pt x="853" y="2038"/>
                  </a:moveTo>
                  <a:lnTo>
                    <a:pt x="500" y="1597"/>
                  </a:lnTo>
                  <a:lnTo>
                    <a:pt x="265" y="1723"/>
                  </a:lnTo>
                  <a:lnTo>
                    <a:pt x="225" y="1758"/>
                  </a:lnTo>
                  <a:lnTo>
                    <a:pt x="242" y="2023"/>
                  </a:lnTo>
                  <a:lnTo>
                    <a:pt x="872" y="2023"/>
                  </a:lnTo>
                  <a:lnTo>
                    <a:pt x="493" y="1173"/>
                  </a:lnTo>
                  <a:lnTo>
                    <a:pt x="749" y="533"/>
                  </a:lnTo>
                  <a:lnTo>
                    <a:pt x="772" y="986"/>
                  </a:lnTo>
                  <a:lnTo>
                    <a:pt x="498" y="1133"/>
                  </a:lnTo>
                  <a:lnTo>
                    <a:pt x="443" y="796"/>
                  </a:lnTo>
                  <a:lnTo>
                    <a:pt x="725" y="536"/>
                  </a:lnTo>
                  <a:lnTo>
                    <a:pt x="0" y="0"/>
                  </a:lnTo>
                </a:path>
              </a:pathLst>
            </a:custGeom>
            <a:noFill/>
            <a:ln algn="ctr" cap="flat" cmpd="sng" w="12700">
              <a:solidFill>
                <a:srgbClr val="000000">
                  <a:lumMod val="50000"/>
                  <a:lumOff val="50000"/>
                </a:srgbClr>
              </a:solidFill>
              <a:prstDash val="solid"/>
              <a:miter lim="800000"/>
              <a:headEnd len="med" type="none" w="med"/>
              <a:tailEnd len="med" type="none" w="med"/>
            </a:ln>
            <a:extLst>
              <a:ext uri="{909E8E84-426E-40DD-AFC4-6F175D3DCCD1}">
                <a14:hiddenFill>
                  <a:solidFill>
                    <a:schemeClr val="dk2">
                      <a:lumMod val="100000"/>
                    </a:schemeClr>
                  </a:solidFill>
                </a14:hiddenFill>
              </a:ext>
            </a:extLst>
          </p:spPr>
          <p:txBody>
            <a:bodyPr anchor="ctr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b="0" baseline="0" cap="none" i="0" kern="0" kumimoji="0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微软雅黑"/>
              </a:endParaRPr>
            </a:p>
          </p:txBody>
        </p:sp>
        <p:sp>
          <p:nvSpPr>
            <p:cNvPr id="57" name="ïšḷíḑè">
              <a:extLst>
                <a:ext uri="{FF2B5EF4-FFF2-40B4-BE49-F238E27FC236}">
                  <a16:creationId xmlns:a16="http://schemas.microsoft.com/office/drawing/2014/main" id="{7C67B0AF-7F5F-4904-8590-91709EDEB071}"/>
                </a:ext>
              </a:extLst>
            </p:cNvPr>
            <p:cNvSpPr/>
            <p:nvPr/>
          </p:nvSpPr>
          <p:spPr bwMode="auto">
            <a:xfrm flipH="1">
              <a:off x="8186930" y="3014947"/>
              <a:ext cx="1073373" cy="741222"/>
            </a:xfrm>
            <a:prstGeom prst="line">
              <a:avLst/>
            </a:prstGeom>
            <a:noFill/>
            <a:ln algn="ctr" cap="flat" cmpd="sng" w="12700">
              <a:solidFill>
                <a:srgbClr val="000000">
                  <a:lumMod val="50000"/>
                  <a:lumOff val="50000"/>
                </a:srgbClr>
              </a:solidFill>
              <a:prstDash val="solid"/>
              <a:miter lim="800000"/>
              <a:headEnd len="med" type="none" w="med"/>
              <a:tailEnd len="med" type="none" w="med"/>
            </a:ln>
            <a:extLst>
              <a:ext uri="{909E8E84-426E-40DD-AFC4-6F175D3DCCD1}">
                <a14:hiddenFill>
                  <a:solidFill>
                    <a:schemeClr val="dk2">
                      <a:lumMod val="100000"/>
                    </a:schemeClr>
                  </a:solidFill>
                </a14:hiddenFill>
              </a:ext>
            </a:extLst>
          </p:spPr>
          <p:txBody>
            <a:bodyPr anchor="ctr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b="0" baseline="0" cap="none" i="0" kern="0" kumimoji="0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微软雅黑"/>
              </a:endParaRPr>
            </a:p>
          </p:txBody>
        </p:sp>
        <p:sp>
          <p:nvSpPr>
            <p:cNvPr id="63" name="ïšlíḋê">
              <a:extLst>
                <a:ext uri="{FF2B5EF4-FFF2-40B4-BE49-F238E27FC236}">
                  <a16:creationId xmlns:a16="http://schemas.microsoft.com/office/drawing/2014/main" id="{CB19B953-EAD8-4763-8B19-19639C0D7327}"/>
                </a:ext>
              </a:extLst>
            </p:cNvPr>
            <p:cNvSpPr/>
            <p:nvPr/>
          </p:nvSpPr>
          <p:spPr bwMode="auto">
            <a:xfrm>
              <a:off x="7159009" y="2306939"/>
              <a:ext cx="4076721" cy="3984066"/>
            </a:xfrm>
            <a:custGeom>
              <a:gdLst>
                <a:gd fmla="*/ 974 w 2332" name="T0"/>
                <a:gd fmla="*/ 0 h 2279" name="T1"/>
                <a:gd fmla="*/ 1581 w 2332" name="T2"/>
                <a:gd fmla="*/ 81 h 2279" name="T3"/>
                <a:gd fmla="*/ 2059 w 2332" name="T4"/>
                <a:gd fmla="*/ 360 h 2279" name="T5"/>
                <a:gd fmla="*/ 2332 w 2332" name="T6"/>
                <a:gd fmla="*/ 820 h 2279" name="T7"/>
                <a:gd fmla="*/ 2249 w 2332" name="T8"/>
                <a:gd fmla="*/ 1718 h 2279" name="T9"/>
                <a:gd fmla="*/ 1652 w 2332" name="T10"/>
                <a:gd fmla="*/ 2279 h 2279" name="T11"/>
                <a:gd fmla="*/ 714 w 2332" name="T12"/>
                <a:gd fmla="*/ 2279 h 2279" name="T13"/>
                <a:gd fmla="*/ 57 w 2332" name="T14"/>
                <a:gd fmla="*/ 1649 h 2279" name="T15"/>
                <a:gd fmla="*/ 0 w 2332" name="T16"/>
                <a:gd fmla="*/ 967 h 2279" name="T17"/>
                <a:gd fmla="*/ 221 w 2332" name="T18"/>
                <a:gd fmla="*/ 448 h 2279" name="T19"/>
                <a:gd fmla="*/ 974 w 2332" name="T20"/>
                <a:gd fmla="*/ 0 h 2279" name="T2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b="b" l="0" r="r" t="0"/>
              <a:pathLst>
                <a:path h="2279" w="2332">
                  <a:moveTo>
                    <a:pt x="974" y="0"/>
                  </a:moveTo>
                  <a:lnTo>
                    <a:pt x="1581" y="81"/>
                  </a:lnTo>
                  <a:lnTo>
                    <a:pt x="2059" y="360"/>
                  </a:lnTo>
                  <a:lnTo>
                    <a:pt x="2332" y="820"/>
                  </a:lnTo>
                  <a:lnTo>
                    <a:pt x="2249" y="1718"/>
                  </a:lnTo>
                  <a:lnTo>
                    <a:pt x="1652" y="2279"/>
                  </a:lnTo>
                  <a:lnTo>
                    <a:pt x="714" y="2279"/>
                  </a:lnTo>
                  <a:lnTo>
                    <a:pt x="57" y="1649"/>
                  </a:lnTo>
                  <a:lnTo>
                    <a:pt x="0" y="967"/>
                  </a:lnTo>
                  <a:lnTo>
                    <a:pt x="221" y="448"/>
                  </a:lnTo>
                  <a:lnTo>
                    <a:pt x="974" y="0"/>
                  </a:lnTo>
                  <a:close/>
                </a:path>
              </a:pathLst>
            </a:custGeom>
            <a:noFill/>
            <a:ln algn="ctr" cap="flat" cmpd="sng" w="12700">
              <a:solidFill>
                <a:srgbClr val="5B727D"/>
              </a:solidFill>
              <a:prstDash val="solid"/>
              <a:miter lim="800000"/>
              <a:headEnd len="med" type="none" w="med"/>
              <a:tailEnd len="med" type="none" w="med"/>
            </a:ln>
            <a:extLst>
              <a:ext uri="{909E8E84-426E-40DD-AFC4-6F175D3DCCD1}">
                <a14:hiddenFill>
                  <a:solidFill>
                    <a:schemeClr val="dk2">
                      <a:lumMod val="100000"/>
                    </a:schemeClr>
                  </a:solidFill>
                </a14:hiddenFill>
              </a:ext>
            </a:extLst>
          </p:spPr>
          <p:txBody>
            <a:bodyPr anchor="ctr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b="0" baseline="0" cap="none" i="0" kern="0" kumimoji="0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微软雅黑"/>
              </a:endParaRPr>
            </a:p>
          </p:txBody>
        </p:sp>
        <p:sp>
          <p:nvSpPr>
            <p:cNvPr id="64" name="iSļîḍe">
              <a:extLst>
                <a:ext uri="{FF2B5EF4-FFF2-40B4-BE49-F238E27FC236}">
                  <a16:creationId xmlns:a16="http://schemas.microsoft.com/office/drawing/2014/main" id="{2DD92190-142C-45A8-BE1F-6ACE5D9094F2}"/>
                </a:ext>
              </a:extLst>
            </p:cNvPr>
            <p:cNvSpPr/>
            <p:nvPr/>
          </p:nvSpPr>
          <p:spPr bwMode="auto">
            <a:xfrm>
              <a:off x="7545353" y="2750973"/>
              <a:ext cx="3772540" cy="3540032"/>
            </a:xfrm>
            <a:custGeom>
              <a:gdLst>
                <a:gd fmla="*/ 0 w 2158" name="T0"/>
                <a:gd fmla="*/ 194 h 2025" name="T1"/>
                <a:gd fmla="*/ 651 w 2158" name="T2"/>
                <a:gd fmla="*/ 0 h 2025" name="T3"/>
                <a:gd fmla="*/ 981 w 2158" name="T4"/>
                <a:gd fmla="*/ 151 h 2025" name="T5"/>
                <a:gd fmla="*/ 1452 w 2158" name="T6"/>
                <a:gd fmla="*/ 284 h 2025" name="T7"/>
                <a:gd fmla="*/ 2158 w 2158" name="T8"/>
                <a:gd fmla="*/ 578 h 2025" name="T9"/>
                <a:gd fmla="*/ 1746 w 2158" name="T10"/>
                <a:gd fmla="*/ 966 h 2025" name="T11"/>
                <a:gd fmla="*/ 2059 w 2158" name="T12"/>
                <a:gd fmla="*/ 1464 h 2025" name="T13"/>
                <a:gd fmla="*/ 1618 w 2158" name="T14"/>
                <a:gd fmla="*/ 1724 h 2025" name="T15"/>
                <a:gd fmla="*/ 528 w 2158" name="T16"/>
                <a:gd fmla="*/ 2025 h 2025" name="T1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b="b" l="0" r="r" t="0"/>
              <a:pathLst>
                <a:path h="2025" w="2158">
                  <a:moveTo>
                    <a:pt x="0" y="194"/>
                  </a:moveTo>
                  <a:lnTo>
                    <a:pt x="651" y="0"/>
                  </a:lnTo>
                  <a:lnTo>
                    <a:pt x="981" y="151"/>
                  </a:lnTo>
                  <a:lnTo>
                    <a:pt x="1452" y="284"/>
                  </a:lnTo>
                  <a:lnTo>
                    <a:pt x="2158" y="578"/>
                  </a:lnTo>
                  <a:lnTo>
                    <a:pt x="1746" y="966"/>
                  </a:lnTo>
                  <a:lnTo>
                    <a:pt x="2059" y="1464"/>
                  </a:lnTo>
                  <a:lnTo>
                    <a:pt x="1618" y="1724"/>
                  </a:lnTo>
                  <a:lnTo>
                    <a:pt x="528" y="2025"/>
                  </a:lnTo>
                </a:path>
              </a:pathLst>
            </a:custGeom>
            <a:noFill/>
            <a:ln algn="ctr" cap="flat" cmpd="sng" w="12700">
              <a:solidFill>
                <a:srgbClr val="5B727D"/>
              </a:solidFill>
              <a:prstDash val="solid"/>
              <a:miter lim="800000"/>
              <a:headEnd len="med" type="none" w="med"/>
              <a:tailEnd len="med" type="none" w="med"/>
            </a:ln>
            <a:extLst>
              <a:ext uri="{909E8E84-426E-40DD-AFC4-6F175D3DCCD1}">
                <a14:hiddenFill>
                  <a:solidFill>
                    <a:schemeClr val="dk2">
                      <a:lumMod val="100000"/>
                    </a:schemeClr>
                  </a:solidFill>
                </a14:hiddenFill>
              </a:ext>
            </a:extLst>
          </p:spPr>
          <p:txBody>
            <a:bodyPr anchor="ctr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b="0" baseline="0" cap="none" i="0" kern="0" kumimoji="0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微软雅黑"/>
              </a:endParaRPr>
            </a:p>
          </p:txBody>
        </p:sp>
        <p:sp>
          <p:nvSpPr>
            <p:cNvPr id="65" name="ïşḻiḍé">
              <a:extLst>
                <a:ext uri="{FF2B5EF4-FFF2-40B4-BE49-F238E27FC236}">
                  <a16:creationId xmlns:a16="http://schemas.microsoft.com/office/drawing/2014/main" id="{AFD7366A-7E05-4CEE-B1B0-A70662FBF5EE}"/>
                </a:ext>
              </a:extLst>
            </p:cNvPr>
            <p:cNvSpPr/>
            <p:nvPr/>
          </p:nvSpPr>
          <p:spPr bwMode="auto">
            <a:xfrm>
              <a:off x="7545353" y="2312184"/>
              <a:ext cx="3052296" cy="4024274"/>
            </a:xfrm>
            <a:custGeom>
              <a:gdLst>
                <a:gd fmla="*/ 0 w 1746" name="T0"/>
                <a:gd fmla="*/ 469 h 2302" name="T1"/>
                <a:gd fmla="*/ 192 w 1746" name="T2"/>
                <a:gd fmla="*/ 739 h 2302" name="T3"/>
                <a:gd fmla="*/ 945 w 1746" name="T4"/>
                <a:gd fmla="*/ 417 h 2302" name="T5"/>
                <a:gd fmla="*/ 888 w 1746" name="T6"/>
                <a:gd fmla="*/ 739 h 2302" name="T7"/>
                <a:gd fmla="*/ 981 w 1746" name="T8"/>
                <a:gd fmla="*/ 1729 h 2302" name="T9"/>
                <a:gd fmla="*/ 1618 w 1746" name="T10"/>
                <a:gd fmla="*/ 1975 h 2302" name="T11"/>
                <a:gd fmla="*/ 1746 w 1746" name="T12"/>
                <a:gd fmla="*/ 1236 h 2302" name="T13"/>
                <a:gd fmla="*/ 1452 w 1746" name="T14"/>
                <a:gd fmla="*/ 535 h 2302" name="T15"/>
                <a:gd fmla="*/ 898 w 1746" name="T16"/>
                <a:gd fmla="*/ 753 h 2302" name="T17"/>
                <a:gd fmla="*/ 1220 w 1746" name="T18"/>
                <a:gd fmla="*/ 1137 h 2302" name="T19"/>
                <a:gd fmla="*/ 950 w 1746" name="T20"/>
                <a:gd fmla="*/ 1717 h 2302" name="T21"/>
                <a:gd fmla="*/ 945 w 1746" name="T22"/>
                <a:gd fmla="*/ 1729 h 2302" name="T23"/>
                <a:gd fmla="*/ 481 w 1746" name="T24"/>
                <a:gd fmla="*/ 2302 h 2302" name="T25"/>
                <a:gd fmla="*/ 239 w 1746" name="T26"/>
                <a:gd fmla="*/ 1137 h 2302" name="T27"/>
                <a:gd fmla="*/ 945 w 1746" name="T28"/>
                <a:gd fmla="*/ 398 h 2302" name="T29"/>
                <a:gd fmla="*/ 774 w 1746" name="T30"/>
                <a:gd fmla="*/ 0 h 2302" name="T31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b="b" l="0" r="r" t="0"/>
              <a:pathLst>
                <a:path h="2302" w="1746">
                  <a:moveTo>
                    <a:pt x="0" y="469"/>
                  </a:moveTo>
                  <a:lnTo>
                    <a:pt x="192" y="739"/>
                  </a:lnTo>
                  <a:lnTo>
                    <a:pt x="945" y="417"/>
                  </a:lnTo>
                  <a:lnTo>
                    <a:pt x="888" y="739"/>
                  </a:lnTo>
                  <a:lnTo>
                    <a:pt x="981" y="1729"/>
                  </a:lnTo>
                  <a:lnTo>
                    <a:pt x="1618" y="1975"/>
                  </a:lnTo>
                  <a:lnTo>
                    <a:pt x="1746" y="1236"/>
                  </a:lnTo>
                  <a:lnTo>
                    <a:pt x="1452" y="535"/>
                  </a:lnTo>
                  <a:lnTo>
                    <a:pt x="898" y="753"/>
                  </a:lnTo>
                  <a:lnTo>
                    <a:pt x="1220" y="1137"/>
                  </a:lnTo>
                  <a:lnTo>
                    <a:pt x="950" y="1717"/>
                  </a:lnTo>
                  <a:lnTo>
                    <a:pt x="945" y="1729"/>
                  </a:lnTo>
                  <a:lnTo>
                    <a:pt x="481" y="2302"/>
                  </a:lnTo>
                  <a:lnTo>
                    <a:pt x="239" y="1137"/>
                  </a:lnTo>
                  <a:lnTo>
                    <a:pt x="945" y="398"/>
                  </a:lnTo>
                  <a:lnTo>
                    <a:pt x="774" y="0"/>
                  </a:lnTo>
                </a:path>
              </a:pathLst>
            </a:custGeom>
            <a:noFill/>
            <a:ln algn="ctr" cap="flat" cmpd="sng" w="12700">
              <a:solidFill>
                <a:srgbClr val="000000">
                  <a:lumMod val="50000"/>
                  <a:lumOff val="50000"/>
                </a:srgbClr>
              </a:solidFill>
              <a:prstDash val="solid"/>
              <a:miter lim="800000"/>
              <a:headEnd len="med" type="none" w="med"/>
              <a:tailEnd len="med" type="none" w="med"/>
            </a:ln>
            <a:extLst>
              <a:ext uri="{909E8E84-426E-40DD-AFC4-6F175D3DCCD1}">
                <a14:hiddenFill>
                  <a:solidFill>
                    <a:schemeClr val="dk2">
                      <a:lumMod val="100000"/>
                    </a:schemeClr>
                  </a:solidFill>
                </a14:hiddenFill>
              </a:ext>
            </a:extLst>
          </p:spPr>
          <p:txBody>
            <a:bodyPr anchor="ctr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b="0" baseline="0" cap="none" i="0" kern="0" kumimoji="0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微软雅黑"/>
              </a:endParaRPr>
            </a:p>
          </p:txBody>
        </p:sp>
        <p:sp>
          <p:nvSpPr>
            <p:cNvPr id="66" name="îş1íḋè">
              <a:extLst>
                <a:ext uri="{FF2B5EF4-FFF2-40B4-BE49-F238E27FC236}">
                  <a16:creationId xmlns:a16="http://schemas.microsoft.com/office/drawing/2014/main" id="{0CBD0310-D0E2-45F5-AD07-E7B760461012}"/>
                </a:ext>
              </a:extLst>
            </p:cNvPr>
            <p:cNvSpPr/>
            <p:nvPr/>
          </p:nvSpPr>
          <p:spPr bwMode="auto">
            <a:xfrm>
              <a:off x="7192223" y="3553381"/>
              <a:ext cx="713251" cy="746465"/>
            </a:xfrm>
            <a:custGeom>
              <a:gdLst>
                <a:gd fmla="*/ 375 w 408" name="T0"/>
                <a:gd fmla="*/ 0 h 427" name="T1"/>
                <a:gd fmla="*/ 408 w 408" name="T2"/>
                <a:gd fmla="*/ 427 h 427" name="T3"/>
                <a:gd fmla="*/ 0 w 408" name="T4"/>
                <a:gd fmla="*/ 275 h 427" name="T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b="b" l="0" r="r" t="0"/>
              <a:pathLst>
                <a:path h="427" w="408">
                  <a:moveTo>
                    <a:pt x="375" y="0"/>
                  </a:moveTo>
                  <a:lnTo>
                    <a:pt x="408" y="427"/>
                  </a:lnTo>
                  <a:lnTo>
                    <a:pt x="0" y="275"/>
                  </a:lnTo>
                </a:path>
              </a:pathLst>
            </a:custGeom>
            <a:noFill/>
            <a:ln algn="ctr" cap="flat" cmpd="sng" w="12700">
              <a:solidFill>
                <a:srgbClr val="000000">
                  <a:lumMod val="50000"/>
                  <a:lumOff val="50000"/>
                </a:srgbClr>
              </a:solidFill>
              <a:prstDash val="solid"/>
              <a:miter lim="800000"/>
              <a:headEnd len="med" type="none" w="med"/>
              <a:tailEnd len="med" type="none" w="med"/>
            </a:ln>
            <a:extLst>
              <a:ext uri="{909E8E84-426E-40DD-AFC4-6F175D3DCCD1}">
                <a14:hiddenFill>
                  <a:solidFill>
                    <a:schemeClr val="dk2">
                      <a:lumMod val="100000"/>
                    </a:schemeClr>
                  </a:solidFill>
                </a14:hiddenFill>
              </a:ext>
            </a:extLst>
          </p:spPr>
          <p:txBody>
            <a:bodyPr anchor="ctr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b="0" baseline="0" cap="none" i="0" kern="0" kumimoji="0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微软雅黑"/>
              </a:endParaRPr>
            </a:p>
          </p:txBody>
        </p:sp>
        <p:sp>
          <p:nvSpPr>
            <p:cNvPr id="67" name="îṩḻiḋé">
              <a:extLst>
                <a:ext uri="{FF2B5EF4-FFF2-40B4-BE49-F238E27FC236}">
                  <a16:creationId xmlns:a16="http://schemas.microsoft.com/office/drawing/2014/main" id="{AFC647D9-43B2-4962-BAE7-C0F2D9B975F0}"/>
                </a:ext>
              </a:extLst>
            </p:cNvPr>
            <p:cNvSpPr/>
            <p:nvPr/>
          </p:nvSpPr>
          <p:spPr bwMode="auto">
            <a:xfrm>
              <a:off x="7905476" y="2306939"/>
              <a:ext cx="2791819" cy="1246441"/>
            </a:xfrm>
            <a:custGeom>
              <a:gdLst>
                <a:gd fmla="*/ 0 w 1597" name="T0"/>
                <a:gd fmla="*/ 713 h 713" name="T1"/>
                <a:gd fmla="*/ 424 w 1597" name="T2"/>
                <a:gd fmla="*/ 261 h 713" name="T3"/>
                <a:gd fmla="*/ 547 w 1597" name="T4"/>
                <a:gd fmla="*/ 0 h 713" name="T5"/>
                <a:gd fmla="*/ 566 w 1597" name="T6"/>
                <a:gd fmla="*/ 10 h 713" name="T7"/>
                <a:gd fmla="*/ 1057 w 1597" name="T8"/>
                <a:gd fmla="*/ 254 h 713" name="T9"/>
                <a:gd fmla="*/ 1154 w 1597" name="T10"/>
                <a:gd fmla="*/ 81 h 713" name="T11"/>
                <a:gd fmla="*/ 1265 w 1597" name="T12"/>
                <a:gd fmla="*/ 500 h 713" name="T13"/>
                <a:gd fmla="*/ 1597 w 1597" name="T14"/>
                <a:gd fmla="*/ 358 h 713" name="T1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b="b" l="0" r="r" t="0"/>
              <a:pathLst>
                <a:path h="713" w="1596">
                  <a:moveTo>
                    <a:pt x="0" y="713"/>
                  </a:moveTo>
                  <a:lnTo>
                    <a:pt x="424" y="261"/>
                  </a:lnTo>
                  <a:lnTo>
                    <a:pt x="547" y="0"/>
                  </a:lnTo>
                  <a:lnTo>
                    <a:pt x="566" y="10"/>
                  </a:lnTo>
                  <a:lnTo>
                    <a:pt x="1057" y="254"/>
                  </a:lnTo>
                  <a:lnTo>
                    <a:pt x="1154" y="81"/>
                  </a:lnTo>
                  <a:lnTo>
                    <a:pt x="1265" y="500"/>
                  </a:lnTo>
                  <a:lnTo>
                    <a:pt x="1597" y="358"/>
                  </a:lnTo>
                </a:path>
              </a:pathLst>
            </a:custGeom>
            <a:noFill/>
            <a:ln algn="ctr" cap="flat" cmpd="sng" w="12700">
              <a:solidFill>
                <a:srgbClr val="000000">
                  <a:lumMod val="50000"/>
                  <a:lumOff val="50000"/>
                </a:srgbClr>
              </a:solidFill>
              <a:prstDash val="solid"/>
              <a:miter lim="800000"/>
              <a:headEnd len="med" type="none" w="med"/>
              <a:tailEnd len="med" type="none" w="med"/>
            </a:ln>
            <a:extLst>
              <a:ext uri="{909E8E84-426E-40DD-AFC4-6F175D3DCCD1}">
                <a14:hiddenFill>
                  <a:solidFill>
                    <a:schemeClr val="dk2">
                      <a:lumMod val="100000"/>
                    </a:schemeClr>
                  </a:solidFill>
                </a14:hiddenFill>
              </a:ext>
            </a:extLst>
          </p:spPr>
          <p:txBody>
            <a:bodyPr anchor="ctr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b="0" baseline="0" cap="none" i="0" kern="0" kumimoji="0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微软雅黑"/>
              </a:endParaRPr>
            </a:p>
          </p:txBody>
        </p:sp>
        <p:sp>
          <p:nvSpPr>
            <p:cNvPr id="68" name="iSḷidê">
              <a:extLst>
                <a:ext uri="{FF2B5EF4-FFF2-40B4-BE49-F238E27FC236}">
                  <a16:creationId xmlns:a16="http://schemas.microsoft.com/office/drawing/2014/main" id="{F5B51D3B-707C-4C2E-8015-CED16D4ED23C}"/>
                </a:ext>
              </a:extLst>
            </p:cNvPr>
            <p:cNvSpPr/>
            <p:nvPr/>
          </p:nvSpPr>
          <p:spPr bwMode="auto">
            <a:xfrm>
              <a:off x="7933447" y="3628551"/>
              <a:ext cx="1326857" cy="1718445"/>
            </a:xfrm>
            <a:custGeom>
              <a:gdLst>
                <a:gd fmla="*/ 0 w 759" name="T0"/>
                <a:gd fmla="*/ 398 h 983" name="T1"/>
                <a:gd fmla="*/ 759 w 759" name="T2"/>
                <a:gd fmla="*/ 983 h 983" name="T3"/>
                <a:gd fmla="*/ 552 w 759" name="T4"/>
                <a:gd fmla="*/ 512 h 983" name="T5"/>
                <a:gd fmla="*/ 759 w 759" name="T6"/>
                <a:gd fmla="*/ 448 h 983" name="T7"/>
                <a:gd fmla="*/ 652 w 759" name="T8"/>
                <a:gd fmla="*/ 0 h 983" name="T9"/>
                <a:gd fmla="*/ 34 w 759" name="T10"/>
                <a:gd fmla="*/ 384 h 983" name="T11"/>
                <a:gd fmla="*/ 541 w 759" name="T12"/>
                <a:gd fmla="*/ 512 h 983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983" w="759">
                  <a:moveTo>
                    <a:pt x="0" y="398"/>
                  </a:moveTo>
                  <a:lnTo>
                    <a:pt x="759" y="983"/>
                  </a:lnTo>
                  <a:lnTo>
                    <a:pt x="552" y="512"/>
                  </a:lnTo>
                  <a:lnTo>
                    <a:pt x="759" y="448"/>
                  </a:lnTo>
                  <a:lnTo>
                    <a:pt x="652" y="0"/>
                  </a:lnTo>
                  <a:lnTo>
                    <a:pt x="34" y="384"/>
                  </a:lnTo>
                  <a:lnTo>
                    <a:pt x="541" y="512"/>
                  </a:lnTo>
                </a:path>
              </a:pathLst>
            </a:custGeom>
            <a:noFill/>
            <a:ln algn="ctr" cap="flat" cmpd="sng" w="12700">
              <a:solidFill>
                <a:srgbClr val="000000">
                  <a:lumMod val="50000"/>
                  <a:lumOff val="50000"/>
                </a:srgbClr>
              </a:solidFill>
              <a:prstDash val="solid"/>
              <a:miter lim="800000"/>
              <a:headEnd len="med" type="none" w="med"/>
              <a:tailEnd len="med" type="none" w="med"/>
            </a:ln>
            <a:extLst>
              <a:ext uri="{909E8E84-426E-40DD-AFC4-6F175D3DCCD1}">
                <a14:hiddenFill>
                  <a:solidFill>
                    <a:schemeClr val="dk2">
                      <a:lumMod val="100000"/>
                    </a:schemeClr>
                  </a:solidFill>
                </a14:hiddenFill>
              </a:ext>
            </a:extLst>
          </p:spPr>
          <p:txBody>
            <a:bodyPr anchor="ctr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b="0" baseline="0" cap="none" i="0" kern="0" kumimoji="0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微软雅黑"/>
              </a:endParaRPr>
            </a:p>
          </p:txBody>
        </p:sp>
        <p:sp>
          <p:nvSpPr>
            <p:cNvPr id="69" name="îṡľïḍê">
              <a:extLst>
                <a:ext uri="{FF2B5EF4-FFF2-40B4-BE49-F238E27FC236}">
                  <a16:creationId xmlns:a16="http://schemas.microsoft.com/office/drawing/2014/main" id="{FDFD386E-8EF2-464F-8AAA-F9B9828912F6}"/>
                </a:ext>
              </a:extLst>
            </p:cNvPr>
            <p:cNvSpPr/>
            <p:nvPr/>
          </p:nvSpPr>
          <p:spPr bwMode="auto">
            <a:xfrm>
              <a:off x="9756782" y="4324321"/>
              <a:ext cx="811149" cy="508715"/>
            </a:xfrm>
            <a:custGeom>
              <a:gdLst>
                <a:gd fmla="*/ 0 w 464" name="T0"/>
                <a:gd fmla="*/ 0 h 291" name="T1"/>
                <a:gd fmla="*/ 296 w 464" name="T2"/>
                <a:gd fmla="*/ 291 h 291" name="T3"/>
                <a:gd fmla="*/ 464 w 464" name="T4"/>
                <a:gd fmla="*/ 95 h 291" name="T5"/>
                <a:gd fmla="*/ 0 w 464" name="T6"/>
                <a:gd fmla="*/ 0 h 291" name="T7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b="b" l="0" r="r" t="0"/>
              <a:pathLst>
                <a:path h="291" w="463">
                  <a:moveTo>
                    <a:pt x="0" y="0"/>
                  </a:moveTo>
                  <a:lnTo>
                    <a:pt x="296" y="291"/>
                  </a:lnTo>
                  <a:lnTo>
                    <a:pt x="464" y="95"/>
                  </a:lnTo>
                  <a:lnTo>
                    <a:pt x="0" y="0"/>
                  </a:lnTo>
                  <a:close/>
                </a:path>
              </a:pathLst>
            </a:custGeom>
            <a:noFill/>
            <a:ln algn="ctr" cap="flat" cmpd="sng" w="12700">
              <a:solidFill>
                <a:srgbClr val="000000">
                  <a:lumMod val="50000"/>
                  <a:lumOff val="50000"/>
                </a:srgbClr>
              </a:solidFill>
              <a:prstDash val="solid"/>
              <a:miter lim="800000"/>
              <a:headEnd len="med" type="none" w="med"/>
              <a:tailEnd len="med" type="none" w="med"/>
            </a:ln>
            <a:extLst>
              <a:ext uri="{909E8E84-426E-40DD-AFC4-6F175D3DCCD1}">
                <a14:hiddenFill>
                  <a:solidFill>
                    <a:schemeClr val="dk2">
                      <a:lumMod val="100000"/>
                    </a:schemeClr>
                  </a:solidFill>
                </a14:hiddenFill>
              </a:ext>
            </a:extLst>
          </p:spPr>
          <p:txBody>
            <a:bodyPr anchor="ctr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b="0" baseline="0" cap="none" i="0" kern="0" kumimoji="0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微软雅黑"/>
              </a:endParaRPr>
            </a:p>
          </p:txBody>
        </p:sp>
        <p:sp>
          <p:nvSpPr>
            <p:cNvPr id="70" name="iṥľiḍê">
              <a:extLst>
                <a:ext uri="{FF2B5EF4-FFF2-40B4-BE49-F238E27FC236}">
                  <a16:creationId xmlns:a16="http://schemas.microsoft.com/office/drawing/2014/main" id="{73B68D25-307E-4D30-B063-6B67589657A1}"/>
                </a:ext>
              </a:extLst>
            </p:cNvPr>
            <p:cNvSpPr/>
            <p:nvPr/>
          </p:nvSpPr>
          <p:spPr bwMode="auto">
            <a:xfrm>
              <a:off x="7304106" y="4366277"/>
              <a:ext cx="1242945" cy="2003395"/>
            </a:xfrm>
            <a:custGeom>
              <a:gdLst>
                <a:gd fmla="*/ 711 w 711" name="T0"/>
                <a:gd fmla="*/ 689 h 1146" name="T1"/>
                <a:gd fmla="*/ 628 w 711" name="T2"/>
                <a:gd fmla="*/ 1146 h 1146" name="T3"/>
                <a:gd fmla="*/ 469 w 711" name="T4"/>
                <a:gd fmla="*/ 533 h 1146" name="T5"/>
                <a:gd fmla="*/ 280 w 711" name="T6"/>
                <a:gd fmla="*/ 303 h 1146" name="T7"/>
                <a:gd fmla="*/ 0 w 711" name="T8"/>
                <a:gd fmla="*/ 452 h 1146" name="T9"/>
                <a:gd fmla="*/ 344 w 711" name="T10"/>
                <a:gd fmla="*/ 0 h 1146" name="T11"/>
                <a:gd fmla="*/ 299 w 711" name="T12"/>
                <a:gd fmla="*/ 291 h 1146" name="T1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b="b" l="0" r="r" t="0"/>
              <a:pathLst>
                <a:path h="1146" w="711">
                  <a:moveTo>
                    <a:pt x="711" y="689"/>
                  </a:moveTo>
                  <a:lnTo>
                    <a:pt x="628" y="1146"/>
                  </a:lnTo>
                  <a:lnTo>
                    <a:pt x="469" y="533"/>
                  </a:lnTo>
                  <a:lnTo>
                    <a:pt x="280" y="303"/>
                  </a:lnTo>
                  <a:lnTo>
                    <a:pt x="0" y="452"/>
                  </a:lnTo>
                  <a:lnTo>
                    <a:pt x="344" y="0"/>
                  </a:lnTo>
                  <a:lnTo>
                    <a:pt x="299" y="291"/>
                  </a:lnTo>
                </a:path>
              </a:pathLst>
            </a:custGeom>
            <a:noFill/>
            <a:ln algn="ctr" cap="flat" cmpd="sng" w="12700">
              <a:solidFill>
                <a:srgbClr val="000000">
                  <a:lumMod val="50000"/>
                  <a:lumOff val="50000"/>
                </a:srgbClr>
              </a:solidFill>
              <a:prstDash val="solid"/>
              <a:miter lim="800000"/>
              <a:headEnd len="med" type="none" w="med"/>
              <a:tailEnd len="med" type="none" w="med"/>
            </a:ln>
            <a:extLst>
              <a:ext uri="{909E8E84-426E-40DD-AFC4-6F175D3DCCD1}">
                <a14:hiddenFill>
                  <a:solidFill>
                    <a:schemeClr val="dk2">
                      <a:lumMod val="100000"/>
                    </a:schemeClr>
                  </a:solidFill>
                </a14:hiddenFill>
              </a:ext>
            </a:extLst>
          </p:spPr>
          <p:txBody>
            <a:bodyPr anchor="ctr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b="0" baseline="0" cap="none" i="0" kern="0" kumimoji="0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微软雅黑"/>
              </a:endParaRPr>
            </a:p>
          </p:txBody>
        </p:sp>
        <p:sp>
          <p:nvSpPr>
            <p:cNvPr id="71" name="ïŝļiďé">
              <a:extLst>
                <a:ext uri="{FF2B5EF4-FFF2-40B4-BE49-F238E27FC236}">
                  <a16:creationId xmlns:a16="http://schemas.microsoft.com/office/drawing/2014/main" id="{BA9A0C13-6847-4516-9FFA-B13CFB4A396B}"/>
                </a:ext>
              </a:extLst>
            </p:cNvPr>
            <p:cNvSpPr/>
            <p:nvPr/>
          </p:nvSpPr>
          <p:spPr bwMode="auto">
            <a:xfrm flipH="1" flipV="1">
              <a:off x="7987640" y="4366277"/>
              <a:ext cx="1272664" cy="78667"/>
            </a:xfrm>
            <a:prstGeom prst="line">
              <a:avLst/>
            </a:prstGeom>
            <a:noFill/>
            <a:ln algn="ctr" cap="flat" cmpd="sng" w="12700">
              <a:solidFill>
                <a:srgbClr val="000000">
                  <a:lumMod val="50000"/>
                  <a:lumOff val="50000"/>
                </a:srgbClr>
              </a:solidFill>
              <a:prstDash val="solid"/>
              <a:miter lim="800000"/>
              <a:headEnd len="med" type="none" w="med"/>
              <a:tailEnd len="med" type="none" w="med"/>
            </a:ln>
            <a:extLst>
              <a:ext uri="{909E8E84-426E-40DD-AFC4-6F175D3DCCD1}">
                <a14:hiddenFill>
                  <a:solidFill>
                    <a:schemeClr val="dk2">
                      <a:lumMod val="100000"/>
                    </a:schemeClr>
                  </a:solidFill>
                </a14:hiddenFill>
              </a:ext>
            </a:extLst>
          </p:spPr>
          <p:txBody>
            <a:bodyPr anchor="ctr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b="0" baseline="0" cap="none" i="0" kern="0" kumimoji="0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微软雅黑"/>
              </a:endParaRPr>
            </a:p>
          </p:txBody>
        </p:sp>
        <p:sp>
          <p:nvSpPr>
            <p:cNvPr id="72" name="íśļïḓê">
              <a:extLst>
                <a:ext uri="{FF2B5EF4-FFF2-40B4-BE49-F238E27FC236}">
                  <a16:creationId xmlns:a16="http://schemas.microsoft.com/office/drawing/2014/main" id="{F9EA1247-35B1-4E25-806B-5D0B7ADE6E0D}"/>
                </a:ext>
              </a:extLst>
            </p:cNvPr>
            <p:cNvSpPr/>
            <p:nvPr/>
          </p:nvSpPr>
          <p:spPr bwMode="auto">
            <a:xfrm flipH="1">
              <a:off x="10651843" y="3756168"/>
              <a:ext cx="517456" cy="83911"/>
            </a:xfrm>
            <a:prstGeom prst="line">
              <a:avLst/>
            </a:prstGeom>
            <a:noFill/>
            <a:ln algn="ctr" cap="flat" cmpd="sng" w="12700">
              <a:solidFill>
                <a:srgbClr val="000000">
                  <a:lumMod val="50000"/>
                  <a:lumOff val="50000"/>
                </a:srgbClr>
              </a:solidFill>
              <a:prstDash val="solid"/>
              <a:miter lim="800000"/>
              <a:headEnd len="med" type="none" w="med"/>
              <a:tailEnd len="med" type="none" w="med"/>
            </a:ln>
            <a:extLst>
              <a:ext uri="{909E8E84-426E-40DD-AFC4-6F175D3DCCD1}">
                <a14:hiddenFill>
                  <a:solidFill>
                    <a:schemeClr val="dk2">
                      <a:lumMod val="100000"/>
                    </a:schemeClr>
                  </a:solidFill>
                </a14:hiddenFill>
              </a:ext>
            </a:extLst>
          </p:spPr>
          <p:txBody>
            <a:bodyPr anchor="ctr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b="0" baseline="0" cap="none" i="0" kern="0" kumimoji="0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微软雅黑"/>
              </a:endParaRPr>
            </a:p>
          </p:txBody>
        </p:sp>
        <p:sp>
          <p:nvSpPr>
            <p:cNvPr id="73" name="ïSḷïḑè">
              <a:extLst>
                <a:ext uri="{FF2B5EF4-FFF2-40B4-BE49-F238E27FC236}">
                  <a16:creationId xmlns:a16="http://schemas.microsoft.com/office/drawing/2014/main" id="{30BB3842-07FB-4774-973B-BA465015F0D0}"/>
                </a:ext>
              </a:extLst>
            </p:cNvPr>
            <p:cNvSpPr/>
            <p:nvPr/>
          </p:nvSpPr>
          <p:spPr bwMode="auto">
            <a:xfrm>
              <a:off x="10394862" y="4518366"/>
              <a:ext cx="302433" cy="1318114"/>
            </a:xfrm>
            <a:custGeom>
              <a:gdLst>
                <a:gd fmla="*/ 0 w 173" name="T0"/>
                <a:gd fmla="*/ 754 h 754" name="T1"/>
                <a:gd fmla="*/ 173 w 173" name="T2"/>
                <a:gd fmla="*/ 308 h 754" name="T3"/>
                <a:gd fmla="*/ 116 w 173" name="T4"/>
                <a:gd fmla="*/ 0 h 754" name="T5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b="b" l="0" r="r" t="0"/>
              <a:pathLst>
                <a:path h="754" w="173">
                  <a:moveTo>
                    <a:pt x="0" y="754"/>
                  </a:moveTo>
                  <a:lnTo>
                    <a:pt x="173" y="308"/>
                  </a:lnTo>
                  <a:lnTo>
                    <a:pt x="116" y="0"/>
                  </a:lnTo>
                </a:path>
              </a:pathLst>
            </a:custGeom>
            <a:noFill/>
            <a:ln algn="ctr" cap="flat" cmpd="sng" w="12700">
              <a:solidFill>
                <a:srgbClr val="000000">
                  <a:lumMod val="50000"/>
                  <a:lumOff val="50000"/>
                </a:srgbClr>
              </a:solidFill>
              <a:prstDash val="solid"/>
              <a:miter lim="800000"/>
              <a:headEnd len="med" type="none" w="med"/>
              <a:tailEnd len="med" type="none" w="med"/>
            </a:ln>
            <a:extLst>
              <a:ext uri="{909E8E84-426E-40DD-AFC4-6F175D3DCCD1}">
                <a14:hiddenFill>
                  <a:solidFill>
                    <a:schemeClr val="dk2">
                      <a:lumMod val="100000"/>
                    </a:schemeClr>
                  </a:solidFill>
                </a14:hiddenFill>
              </a:ext>
            </a:extLst>
          </p:spPr>
          <p:txBody>
            <a:bodyPr anchor="ctr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b="0" baseline="0" cap="none" i="0" kern="0" kumimoji="0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微软雅黑"/>
              </a:endParaRPr>
            </a:p>
          </p:txBody>
        </p:sp>
        <p:sp>
          <p:nvSpPr>
            <p:cNvPr id="74" name="íṣḷiḑe">
              <a:extLst>
                <a:ext uri="{FF2B5EF4-FFF2-40B4-BE49-F238E27FC236}">
                  <a16:creationId xmlns:a16="http://schemas.microsoft.com/office/drawing/2014/main" id="{81ABEB5C-01A1-4B18-B985-3AC898B83583}"/>
                </a:ext>
              </a:extLst>
            </p:cNvPr>
            <p:cNvSpPr/>
            <p:nvPr/>
          </p:nvSpPr>
          <p:spPr bwMode="auto">
            <a:xfrm flipH="1" flipV="1">
              <a:off x="10697294" y="5056801"/>
              <a:ext cx="472005" cy="290195"/>
            </a:xfrm>
            <a:prstGeom prst="line">
              <a:avLst/>
            </a:prstGeom>
            <a:noFill/>
            <a:ln algn="ctr" cap="flat" cmpd="sng" w="12700">
              <a:solidFill>
                <a:srgbClr val="000000">
                  <a:lumMod val="50000"/>
                  <a:lumOff val="50000"/>
                </a:srgbClr>
              </a:solidFill>
              <a:prstDash val="solid"/>
              <a:miter lim="800000"/>
              <a:headEnd len="med" type="none" w="med"/>
              <a:tailEnd len="med" type="none" w="med"/>
            </a:ln>
            <a:extLst>
              <a:ext uri="{909E8E84-426E-40DD-AFC4-6F175D3DCCD1}">
                <a14:hiddenFill>
                  <a:solidFill>
                    <a:schemeClr val="dk2">
                      <a:lumMod val="100000"/>
                    </a:schemeClr>
                  </a:solidFill>
                </a14:hiddenFill>
              </a:ext>
            </a:extLst>
          </p:spPr>
          <p:txBody>
            <a:bodyPr anchor="ctr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b="0" baseline="0" cap="none" i="0" kern="0" kumimoji="0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微软雅黑"/>
              </a:endParaRPr>
            </a:p>
          </p:txBody>
        </p:sp>
        <p:sp>
          <p:nvSpPr>
            <p:cNvPr id="75" name="íšļíḍé">
              <a:extLst>
                <a:ext uri="{FF2B5EF4-FFF2-40B4-BE49-F238E27FC236}">
                  <a16:creationId xmlns:a16="http://schemas.microsoft.com/office/drawing/2014/main" id="{A6EA86DB-92BC-42FC-B929-A98B3E13DD78}"/>
                </a:ext>
              </a:extLst>
            </p:cNvPr>
            <p:cNvSpPr/>
            <p:nvPr/>
          </p:nvSpPr>
          <p:spPr bwMode="auto">
            <a:xfrm>
              <a:off x="10286476" y="4862755"/>
              <a:ext cx="75171" cy="973727"/>
            </a:xfrm>
            <a:prstGeom prst="line">
              <a:avLst/>
            </a:prstGeom>
            <a:noFill/>
            <a:ln algn="ctr" cap="flat" cmpd="sng" w="12700">
              <a:solidFill>
                <a:srgbClr val="000000">
                  <a:lumMod val="50000"/>
                  <a:lumOff val="50000"/>
                </a:srgbClr>
              </a:solidFill>
              <a:prstDash val="solid"/>
              <a:miter lim="800000"/>
              <a:headEnd len="med" type="none" w="med"/>
              <a:tailEnd len="med" type="none" w="med"/>
            </a:ln>
            <a:extLst>
              <a:ext uri="{909E8E84-426E-40DD-AFC4-6F175D3DCCD1}">
                <a14:hiddenFill>
                  <a:solidFill>
                    <a:schemeClr val="dk2">
                      <a:lumMod val="100000"/>
                    </a:schemeClr>
                  </a:solidFill>
                </a14:hiddenFill>
              </a:ext>
            </a:extLst>
          </p:spPr>
          <p:txBody>
            <a:bodyPr anchor="ctr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b="0" baseline="0" cap="none" i="0" kern="0" kumimoji="0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微软雅黑"/>
              </a:endParaRPr>
            </a:p>
          </p:txBody>
        </p:sp>
        <p:sp>
          <p:nvSpPr>
            <p:cNvPr id="76" name="ïṣḻïḋé">
              <a:extLst>
                <a:ext uri="{FF2B5EF4-FFF2-40B4-BE49-F238E27FC236}">
                  <a16:creationId xmlns:a16="http://schemas.microsoft.com/office/drawing/2014/main" id="{E2285EEF-5A17-4E52-ADBF-6C4BF1A09DDA}"/>
                </a:ext>
              </a:extLst>
            </p:cNvPr>
            <p:cNvSpPr/>
            <p:nvPr/>
          </p:nvSpPr>
          <p:spPr bwMode="auto">
            <a:xfrm flipH="1">
              <a:off x="8356502" y="5836482"/>
              <a:ext cx="877579" cy="533190"/>
            </a:xfrm>
            <a:prstGeom prst="line">
              <a:avLst/>
            </a:prstGeom>
            <a:noFill/>
            <a:ln algn="ctr" cap="flat" cmpd="sng" w="12700">
              <a:solidFill>
                <a:srgbClr val="000000">
                  <a:lumMod val="50000"/>
                  <a:lumOff val="50000"/>
                </a:srgbClr>
              </a:solidFill>
              <a:prstDash val="solid"/>
              <a:miter lim="800000"/>
              <a:headEnd len="med" type="none" w="med"/>
              <a:tailEnd len="med" type="none" w="med"/>
            </a:ln>
            <a:extLst>
              <a:ext uri="{909E8E84-426E-40DD-AFC4-6F175D3DCCD1}">
                <a14:hiddenFill>
                  <a:solidFill>
                    <a:schemeClr val="dk2">
                      <a:lumMod val="100000"/>
                    </a:schemeClr>
                  </a:solidFill>
                </a14:hiddenFill>
              </a:ext>
            </a:extLst>
          </p:spPr>
          <p:txBody>
            <a:bodyPr anchor="ctr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b="0" baseline="0" cap="none" i="0" kern="0" kumimoji="0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微软雅黑"/>
              </a:endParaRPr>
            </a:p>
          </p:txBody>
        </p:sp>
        <p:sp>
          <p:nvSpPr>
            <p:cNvPr id="77" name="iSliḓê">
              <a:extLst>
                <a:ext uri="{FF2B5EF4-FFF2-40B4-BE49-F238E27FC236}">
                  <a16:creationId xmlns:a16="http://schemas.microsoft.com/office/drawing/2014/main" id="{188E2969-7560-445E-95AC-D5F8D41B6FB5}"/>
                </a:ext>
              </a:extLst>
            </p:cNvPr>
            <p:cNvSpPr/>
            <p:nvPr/>
          </p:nvSpPr>
          <p:spPr bwMode="auto">
            <a:xfrm flipH="1">
              <a:off x="9151916" y="3649529"/>
              <a:ext cx="475501" cy="0"/>
            </a:xfrm>
            <a:prstGeom prst="line">
              <a:avLst/>
            </a:prstGeom>
            <a:noFill/>
            <a:ln algn="ctr" cap="flat" cmpd="sng" w="12700">
              <a:solidFill>
                <a:srgbClr val="000000">
                  <a:lumMod val="50000"/>
                  <a:lumOff val="50000"/>
                </a:srgbClr>
              </a:solidFill>
              <a:prstDash val="solid"/>
              <a:miter lim="800000"/>
              <a:headEnd len="med" type="none" w="med"/>
              <a:tailEnd len="med" type="none" w="med"/>
            </a:ln>
            <a:extLst>
              <a:ext uri="{909E8E84-426E-40DD-AFC4-6F175D3DCCD1}">
                <a14:hiddenFill>
                  <a:solidFill>
                    <a:schemeClr val="dk2">
                      <a:lumMod val="100000"/>
                    </a:schemeClr>
                  </a:solidFill>
                </a14:hiddenFill>
              </a:ext>
            </a:extLst>
          </p:spPr>
          <p:txBody>
            <a:bodyPr anchor="ctr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b="0" baseline="0" cap="none" i="0" kern="0" kumimoji="0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微软雅黑"/>
              </a:endParaRPr>
            </a:p>
          </p:txBody>
        </p:sp>
        <p:sp>
          <p:nvSpPr>
            <p:cNvPr id="78" name="íŝļîḓè">
              <a:extLst>
                <a:ext uri="{FF2B5EF4-FFF2-40B4-BE49-F238E27FC236}">
                  <a16:creationId xmlns:a16="http://schemas.microsoft.com/office/drawing/2014/main" id="{AFA3573C-0865-428B-984A-566D8E5D37BA}"/>
                </a:ext>
              </a:extLst>
            </p:cNvPr>
            <p:cNvSpPr/>
            <p:nvPr/>
          </p:nvSpPr>
          <p:spPr bwMode="auto">
            <a:xfrm flipH="1">
              <a:off x="9300510" y="4299847"/>
              <a:ext cx="326907" cy="103142"/>
            </a:xfrm>
            <a:prstGeom prst="line">
              <a:avLst/>
            </a:prstGeom>
            <a:noFill/>
            <a:ln algn="ctr" cap="flat" cmpd="sng" w="12700">
              <a:solidFill>
                <a:srgbClr val="000000">
                  <a:lumMod val="50000"/>
                  <a:lumOff val="50000"/>
                </a:srgbClr>
              </a:solidFill>
              <a:prstDash val="solid"/>
              <a:miter lim="800000"/>
              <a:headEnd len="med" type="none" w="med"/>
              <a:tailEnd len="med" type="none" w="med"/>
            </a:ln>
            <a:extLst>
              <a:ext uri="{909E8E84-426E-40DD-AFC4-6F175D3DCCD1}">
                <a14:hiddenFill>
                  <a:solidFill>
                    <a:schemeClr val="dk2">
                      <a:lumMod val="100000"/>
                    </a:schemeClr>
                  </a:solidFill>
                </a14:hiddenFill>
              </a:ext>
            </a:extLst>
          </p:spPr>
          <p:txBody>
            <a:bodyPr anchor="ctr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b="0" baseline="0" cap="none" i="0" kern="0" kumimoji="0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微软雅黑"/>
              </a:endParaRPr>
            </a:p>
          </p:txBody>
        </p:sp>
        <p:sp>
          <p:nvSpPr>
            <p:cNvPr id="79" name="ïSḻiḓê">
              <a:extLst>
                <a:ext uri="{FF2B5EF4-FFF2-40B4-BE49-F238E27FC236}">
                  <a16:creationId xmlns:a16="http://schemas.microsoft.com/office/drawing/2014/main" id="{DF8ED5D5-3DB7-4D8C-AF04-563534D1D93B}"/>
                </a:ext>
              </a:extLst>
            </p:cNvPr>
            <p:cNvSpPr/>
            <p:nvPr/>
          </p:nvSpPr>
          <p:spPr bwMode="auto">
            <a:xfrm>
              <a:off x="9685603" y="2729182"/>
              <a:ext cx="141602" cy="141601"/>
            </a:xfrm>
            <a:prstGeom prst="ellipse">
              <a:avLst/>
            </a:prstGeom>
            <a:solidFill>
              <a:srgbClr val="F35E40"/>
            </a:solidFill>
            <a:ln w="9525">
              <a:noFill/>
              <a:round/>
            </a:ln>
            <a:extLst/>
          </p:spPr>
          <p:txBody>
            <a:bodyPr anchor="ctr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b="0" baseline="0" cap="none" i="0" kern="0" kumimoji="0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微软雅黑"/>
              </a:endParaRPr>
            </a:p>
          </p:txBody>
        </p:sp>
        <p:sp>
          <p:nvSpPr>
            <p:cNvPr id="80" name="iṧ1îḓe">
              <a:extLst>
                <a:ext uri="{FF2B5EF4-FFF2-40B4-BE49-F238E27FC236}">
                  <a16:creationId xmlns:a16="http://schemas.microsoft.com/office/drawing/2014/main" id="{3CC8FC72-65EA-4153-97D7-81991C891A01}"/>
                </a:ext>
              </a:extLst>
            </p:cNvPr>
            <p:cNvSpPr/>
            <p:nvPr/>
          </p:nvSpPr>
          <p:spPr bwMode="auto">
            <a:xfrm>
              <a:off x="10631360" y="3760599"/>
              <a:ext cx="139854" cy="141601"/>
            </a:xfrm>
            <a:prstGeom prst="ellipse">
              <a:avLst/>
            </a:prstGeom>
            <a:solidFill>
              <a:srgbClr val="F35E40"/>
            </a:solidFill>
            <a:ln w="9525">
              <a:noFill/>
              <a:round/>
            </a:ln>
            <a:extLst/>
          </p:spPr>
          <p:txBody>
            <a:bodyPr anchor="ctr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b="0" baseline="0" cap="none" i="0" kern="0" kumimoji="0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微软雅黑"/>
              </a:endParaRPr>
            </a:p>
          </p:txBody>
        </p:sp>
        <p:sp>
          <p:nvSpPr>
            <p:cNvPr id="81" name="isḷïde">
              <a:extLst>
                <a:ext uri="{FF2B5EF4-FFF2-40B4-BE49-F238E27FC236}">
                  <a16:creationId xmlns:a16="http://schemas.microsoft.com/office/drawing/2014/main" id="{5B6AD3EB-E80C-4A46-9623-A99634520260}"/>
                </a:ext>
              </a:extLst>
            </p:cNvPr>
            <p:cNvSpPr/>
            <p:nvPr/>
          </p:nvSpPr>
          <p:spPr bwMode="auto">
            <a:xfrm>
              <a:off x="10129637" y="3947651"/>
              <a:ext cx="139854" cy="139853"/>
            </a:xfrm>
            <a:prstGeom prst="ellipse">
              <a:avLst/>
            </a:prstGeom>
            <a:solidFill>
              <a:srgbClr val="F35E40"/>
            </a:solidFill>
            <a:ln w="9525">
              <a:noFill/>
              <a:round/>
            </a:ln>
            <a:extLst/>
          </p:spPr>
          <p:txBody>
            <a:bodyPr anchor="ctr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b="0" baseline="0" cap="none" i="0" kern="0" kumimoji="0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微软雅黑"/>
              </a:endParaRPr>
            </a:p>
          </p:txBody>
        </p:sp>
        <p:sp>
          <p:nvSpPr>
            <p:cNvPr id="82" name="ïşḷiďé">
              <a:extLst>
                <a:ext uri="{FF2B5EF4-FFF2-40B4-BE49-F238E27FC236}">
                  <a16:creationId xmlns:a16="http://schemas.microsoft.com/office/drawing/2014/main" id="{D87755FD-E4E1-4CAA-A8AE-B248763C24FF}"/>
                </a:ext>
              </a:extLst>
            </p:cNvPr>
            <p:cNvSpPr/>
            <p:nvPr/>
          </p:nvSpPr>
          <p:spPr bwMode="auto">
            <a:xfrm>
              <a:off x="9561483" y="3599768"/>
              <a:ext cx="141602" cy="139853"/>
            </a:xfrm>
            <a:prstGeom prst="ellipse">
              <a:avLst/>
            </a:prstGeom>
            <a:solidFill>
              <a:srgbClr val="F35E40"/>
            </a:solidFill>
            <a:ln w="9525">
              <a:noFill/>
              <a:round/>
            </a:ln>
            <a:extLst/>
          </p:spPr>
          <p:txBody>
            <a:bodyPr anchor="ctr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b="0" baseline="0" cap="none" i="0" kern="0" kumimoji="0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微软雅黑"/>
              </a:endParaRPr>
            </a:p>
          </p:txBody>
        </p:sp>
        <p:sp>
          <p:nvSpPr>
            <p:cNvPr id="83" name="iśḻïḓê">
              <a:extLst>
                <a:ext uri="{FF2B5EF4-FFF2-40B4-BE49-F238E27FC236}">
                  <a16:creationId xmlns:a16="http://schemas.microsoft.com/office/drawing/2014/main" id="{75DFA92D-D8DD-4C48-B05E-2C44144D98AC}"/>
                </a:ext>
              </a:extLst>
            </p:cNvPr>
            <p:cNvSpPr/>
            <p:nvPr/>
          </p:nvSpPr>
          <p:spPr bwMode="auto">
            <a:xfrm>
              <a:off x="8816764" y="4468605"/>
              <a:ext cx="139854" cy="141601"/>
            </a:xfrm>
            <a:prstGeom prst="ellipse">
              <a:avLst/>
            </a:prstGeom>
            <a:solidFill>
              <a:srgbClr val="F35E40"/>
            </a:solidFill>
            <a:ln w="9525">
              <a:noFill/>
              <a:round/>
            </a:ln>
            <a:extLst/>
          </p:spPr>
          <p:txBody>
            <a:bodyPr anchor="ctr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b="0" baseline="0" cap="none" i="0" kern="0" kumimoji="0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微软雅黑"/>
              </a:endParaRPr>
            </a:p>
          </p:txBody>
        </p:sp>
        <p:sp>
          <p:nvSpPr>
            <p:cNvPr id="84" name="íŝ1iḋè">
              <a:extLst>
                <a:ext uri="{FF2B5EF4-FFF2-40B4-BE49-F238E27FC236}">
                  <a16:creationId xmlns:a16="http://schemas.microsoft.com/office/drawing/2014/main" id="{2D920DC5-BB41-44FD-9155-327E1F35D13D}"/>
                </a:ext>
              </a:extLst>
            </p:cNvPr>
            <p:cNvSpPr/>
            <p:nvPr/>
          </p:nvSpPr>
          <p:spPr bwMode="auto">
            <a:xfrm>
              <a:off x="8120995" y="3681931"/>
              <a:ext cx="139854" cy="141601"/>
            </a:xfrm>
            <a:prstGeom prst="ellipse">
              <a:avLst/>
            </a:prstGeom>
            <a:solidFill>
              <a:srgbClr val="F35E40"/>
            </a:solidFill>
            <a:ln w="9525">
              <a:noFill/>
              <a:round/>
            </a:ln>
            <a:extLst/>
          </p:spPr>
          <p:txBody>
            <a:bodyPr anchor="ctr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b="0" baseline="0" cap="none" i="0" kern="0" kumimoji="0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微软雅黑"/>
              </a:endParaRPr>
            </a:p>
          </p:txBody>
        </p:sp>
        <p:sp>
          <p:nvSpPr>
            <p:cNvPr id="85" name="îṧḻiďè">
              <a:extLst>
                <a:ext uri="{FF2B5EF4-FFF2-40B4-BE49-F238E27FC236}">
                  <a16:creationId xmlns:a16="http://schemas.microsoft.com/office/drawing/2014/main" id="{C038BE7D-A1B9-4C74-93B6-6E978A717940}"/>
                </a:ext>
              </a:extLst>
            </p:cNvPr>
            <p:cNvSpPr/>
            <p:nvPr/>
          </p:nvSpPr>
          <p:spPr bwMode="auto">
            <a:xfrm>
              <a:off x="7752132" y="4828728"/>
              <a:ext cx="139854" cy="141601"/>
            </a:xfrm>
            <a:prstGeom prst="ellipse">
              <a:avLst/>
            </a:prstGeom>
            <a:solidFill>
              <a:srgbClr val="F35E40"/>
            </a:solidFill>
            <a:ln w="9525">
              <a:noFill/>
              <a:round/>
            </a:ln>
            <a:extLst/>
          </p:spPr>
          <p:txBody>
            <a:bodyPr anchor="ctr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b="0" baseline="0" cap="none" i="0" kern="0" kumimoji="0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微软雅黑"/>
              </a:endParaRPr>
            </a:p>
          </p:txBody>
        </p:sp>
        <p:sp>
          <p:nvSpPr>
            <p:cNvPr id="86" name="íṥliďé">
              <a:extLst>
                <a:ext uri="{FF2B5EF4-FFF2-40B4-BE49-F238E27FC236}">
                  <a16:creationId xmlns:a16="http://schemas.microsoft.com/office/drawing/2014/main" id="{9AC8E19B-8F95-46A9-8582-594B8AA8DE1A}"/>
                </a:ext>
              </a:extLst>
            </p:cNvPr>
            <p:cNvSpPr/>
            <p:nvPr/>
          </p:nvSpPr>
          <p:spPr bwMode="auto">
            <a:xfrm>
              <a:off x="8463636" y="5472050"/>
              <a:ext cx="141602" cy="139853"/>
            </a:xfrm>
            <a:prstGeom prst="ellipse">
              <a:avLst/>
            </a:prstGeom>
            <a:solidFill>
              <a:srgbClr val="F35E40"/>
            </a:solidFill>
            <a:ln w="9525">
              <a:noFill/>
              <a:round/>
            </a:ln>
            <a:extLst/>
          </p:spPr>
          <p:txBody>
            <a:bodyPr anchor="ctr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b="0" baseline="0" cap="none" i="0" kern="0" kumimoji="0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微软雅黑"/>
              </a:endParaRPr>
            </a:p>
          </p:txBody>
        </p:sp>
        <p:sp>
          <p:nvSpPr>
            <p:cNvPr id="87" name="iṡļíḓê">
              <a:extLst>
                <a:ext uri="{FF2B5EF4-FFF2-40B4-BE49-F238E27FC236}">
                  <a16:creationId xmlns:a16="http://schemas.microsoft.com/office/drawing/2014/main" id="{2F027D52-796D-40E2-8399-9B26098EB44B}"/>
                </a:ext>
              </a:extLst>
            </p:cNvPr>
            <p:cNvSpPr/>
            <p:nvPr/>
          </p:nvSpPr>
          <p:spPr bwMode="auto">
            <a:xfrm>
              <a:off x="9631410" y="4991306"/>
              <a:ext cx="141602" cy="139853"/>
            </a:xfrm>
            <a:prstGeom prst="ellipse">
              <a:avLst/>
            </a:prstGeom>
            <a:solidFill>
              <a:srgbClr val="F35E40"/>
            </a:solidFill>
            <a:ln w="9525">
              <a:noFill/>
              <a:round/>
            </a:ln>
            <a:extLst/>
          </p:spPr>
          <p:txBody>
            <a:bodyPr anchor="ctr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b="0" baseline="0" cap="none" i="0" kern="0" kumimoji="0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微软雅黑"/>
              </a:endParaRPr>
            </a:p>
          </p:txBody>
        </p:sp>
        <p:sp>
          <p:nvSpPr>
            <p:cNvPr id="99" name="îṧ1íḓè">
              <a:extLst>
                <a:ext uri="{FF2B5EF4-FFF2-40B4-BE49-F238E27FC236}">
                  <a16:creationId xmlns:a16="http://schemas.microsoft.com/office/drawing/2014/main" id="{19D98D35-CDAC-4770-AAE3-CE17E2975111}"/>
                </a:ext>
              </a:extLst>
            </p:cNvPr>
            <p:cNvSpPr/>
            <p:nvPr/>
          </p:nvSpPr>
          <p:spPr bwMode="auto">
            <a:xfrm>
              <a:off x="10199563" y="4788520"/>
              <a:ext cx="141602" cy="139853"/>
            </a:xfrm>
            <a:prstGeom prst="ellipse">
              <a:avLst/>
            </a:prstGeom>
            <a:solidFill>
              <a:srgbClr val="F35E40"/>
            </a:solidFill>
            <a:ln w="9525">
              <a:noFill/>
              <a:round/>
            </a:ln>
            <a:extLst/>
          </p:spPr>
          <p:txBody>
            <a:bodyPr anchor="ctr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b="0" baseline="0" cap="none" i="0" kern="0" kumimoji="0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微软雅黑"/>
              </a:endParaRPr>
            </a:p>
          </p:txBody>
        </p:sp>
        <p:sp>
          <p:nvSpPr>
            <p:cNvPr id="100" name="ïs1íde">
              <a:extLst>
                <a:ext uri="{FF2B5EF4-FFF2-40B4-BE49-F238E27FC236}">
                  <a16:creationId xmlns:a16="http://schemas.microsoft.com/office/drawing/2014/main" id="{C8CAF9F9-8C9E-4DE0-9A77-0DCE23A8D31A}"/>
                </a:ext>
              </a:extLst>
            </p:cNvPr>
            <p:cNvSpPr/>
            <p:nvPr/>
          </p:nvSpPr>
          <p:spPr bwMode="auto">
            <a:xfrm>
              <a:off x="10631360" y="4991306"/>
              <a:ext cx="139854" cy="139853"/>
            </a:xfrm>
            <a:prstGeom prst="ellipse">
              <a:avLst/>
            </a:prstGeom>
            <a:solidFill>
              <a:srgbClr val="F35E40"/>
            </a:solidFill>
            <a:ln w="9525">
              <a:noFill/>
              <a:round/>
            </a:ln>
            <a:extLst/>
          </p:spPr>
          <p:txBody>
            <a:bodyPr anchor="ctr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b="0" baseline="0" cap="none" i="0" kern="0" kumimoji="0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微软雅黑"/>
              </a:endParaRPr>
            </a:p>
          </p:txBody>
        </p:sp>
        <p:sp>
          <p:nvSpPr>
            <p:cNvPr id="101" name="iSḻíḋè">
              <a:extLst>
                <a:ext uri="{FF2B5EF4-FFF2-40B4-BE49-F238E27FC236}">
                  <a16:creationId xmlns:a16="http://schemas.microsoft.com/office/drawing/2014/main" id="{02E9FCE0-8EB8-42F2-9BAA-40673E7ACE8A}"/>
                </a:ext>
              </a:extLst>
            </p:cNvPr>
            <p:cNvSpPr/>
            <p:nvPr/>
          </p:nvSpPr>
          <p:spPr bwMode="auto">
            <a:xfrm>
              <a:off x="9188627" y="5764807"/>
              <a:ext cx="141602" cy="141601"/>
            </a:xfrm>
            <a:prstGeom prst="ellipse">
              <a:avLst/>
            </a:prstGeom>
            <a:solidFill>
              <a:srgbClr val="F35E40"/>
            </a:solidFill>
            <a:ln algn="ctr" cap="flat" cmpd="sng" w="12700">
              <a:solidFill>
                <a:srgbClr val="FFFFFF">
                  <a:lumMod val="100000"/>
                </a:srgbClr>
              </a:solidFill>
              <a:prstDash val="solid"/>
              <a:round/>
              <a:headEnd len="med" type="none" w="med"/>
              <a:tailEnd len="med" type="none" w="med"/>
            </a:ln>
            <a:extLst/>
          </p:spPr>
          <p:txBody>
            <a:bodyPr anchor="ctr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b="0" baseline="0" cap="none" i="0" kern="0" kumimoji="0" noProof="0" normalizeH="0" spc="0" strike="noStrike" sz="1800" u="none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微软雅黑"/>
              </a:endParaRPr>
            </a:p>
          </p:txBody>
        </p:sp>
        <p:grpSp>
          <p:nvGrpSpPr>
            <p:cNvPr id="102" name="îšḷîďe">
              <a:extLst>
                <a:ext uri="{FF2B5EF4-FFF2-40B4-BE49-F238E27FC236}">
                  <a16:creationId xmlns:a16="http://schemas.microsoft.com/office/drawing/2014/main" id="{4394A73B-1DB2-4D4F-9E4B-3D4F091D2B16}"/>
                </a:ext>
              </a:extLst>
            </p:cNvPr>
            <p:cNvGrpSpPr/>
            <p:nvPr/>
          </p:nvGrpSpPr>
          <p:grpSpPr>
            <a:xfrm>
              <a:off x="7788327" y="2891509"/>
              <a:ext cx="2508211" cy="2620858"/>
              <a:chOff x="4707152" y="2248023"/>
              <a:chExt cx="2414030" cy="2522443"/>
            </a:xfrm>
          </p:grpSpPr>
          <p:sp>
            <p:nvSpPr>
              <p:cNvPr id="149" name="iṧ1íḓè">
                <a:extLst>
                  <a:ext uri="{FF2B5EF4-FFF2-40B4-BE49-F238E27FC236}">
                    <a16:creationId xmlns:a16="http://schemas.microsoft.com/office/drawing/2014/main" id="{C4F060F7-4C97-486E-935F-76D57CD0A54C}"/>
                  </a:ext>
                </a:extLst>
              </p:cNvPr>
              <p:cNvSpPr/>
              <p:nvPr/>
            </p:nvSpPr>
            <p:spPr>
              <a:xfrm>
                <a:off x="6792733" y="2408141"/>
                <a:ext cx="328449" cy="330554"/>
              </a:xfrm>
              <a:prstGeom prst="ellipse">
                <a:avLst/>
              </a:prstGeom>
              <a:solidFill>
                <a:srgbClr val="F35E40"/>
              </a:solidFill>
              <a:ln algn="ctr" cap="flat" cmpd="sng" w="12700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anchor="ctr"/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b="0" baseline="0" cap="none" i="0" kern="0" kumimoji="0" noProof="0" normalizeH="0" spc="0" strike="noStrike" sz="1800" u="none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微软雅黑"/>
                  <a:cs typeface="+mn-cs"/>
                </a:endParaRPr>
              </a:p>
            </p:txBody>
          </p:sp>
          <p:sp>
            <p:nvSpPr>
              <p:cNvPr id="150" name="işḻiḑé">
                <a:extLst>
                  <a:ext uri="{FF2B5EF4-FFF2-40B4-BE49-F238E27FC236}">
                    <a16:creationId xmlns:a16="http://schemas.microsoft.com/office/drawing/2014/main" id="{A47A20FC-56E7-4F5F-83E1-5E20067F8A2C}"/>
                  </a:ext>
                </a:extLst>
              </p:cNvPr>
              <p:cNvSpPr/>
              <p:nvPr/>
            </p:nvSpPr>
            <p:spPr>
              <a:xfrm>
                <a:off x="5832354" y="2796766"/>
                <a:ext cx="328449" cy="330554"/>
              </a:xfrm>
              <a:prstGeom prst="ellipse">
                <a:avLst/>
              </a:prstGeom>
              <a:solidFill>
                <a:srgbClr val="F35E40"/>
              </a:solidFill>
              <a:ln algn="ctr" cap="flat" cmpd="sng" w="12700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anchor="ctr"/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b="0" baseline="0" cap="none" i="0" kern="0" kumimoji="0" noProof="0" normalizeH="0" spc="0" strike="noStrike" sz="1800" u="none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微软雅黑"/>
                  <a:cs typeface="+mn-cs"/>
                </a:endParaRPr>
              </a:p>
            </p:txBody>
          </p:sp>
          <p:sp>
            <p:nvSpPr>
              <p:cNvPr id="151" name="íSľidê">
                <a:extLst>
                  <a:ext uri="{FF2B5EF4-FFF2-40B4-BE49-F238E27FC236}">
                    <a16:creationId xmlns:a16="http://schemas.microsoft.com/office/drawing/2014/main" id="{B0CFCCA6-C07B-4502-B3DD-F7B241ECA07E}"/>
                  </a:ext>
                </a:extLst>
              </p:cNvPr>
              <p:cNvSpPr/>
              <p:nvPr/>
            </p:nvSpPr>
            <p:spPr>
              <a:xfrm>
                <a:off x="4707152" y="3462362"/>
                <a:ext cx="328449" cy="330554"/>
              </a:xfrm>
              <a:prstGeom prst="ellipse">
                <a:avLst/>
              </a:prstGeom>
              <a:solidFill>
                <a:srgbClr val="F35E40"/>
              </a:solidFill>
              <a:ln algn="ctr" cap="flat" cmpd="sng" w="12700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anchor="ctr"/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b="0" baseline="0" cap="none" i="0" kern="0" kumimoji="0" noProof="0" normalizeH="0" spc="0" strike="noStrike" sz="1800" u="none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微软雅黑"/>
                  <a:cs typeface="+mn-cs"/>
                </a:endParaRPr>
              </a:p>
            </p:txBody>
          </p:sp>
          <p:sp>
            <p:nvSpPr>
              <p:cNvPr id="152" name="îsḻîdê">
                <a:extLst>
                  <a:ext uri="{FF2B5EF4-FFF2-40B4-BE49-F238E27FC236}">
                    <a16:creationId xmlns:a16="http://schemas.microsoft.com/office/drawing/2014/main" id="{635FC960-5291-4C4A-BEC5-955AC25B9699}"/>
                  </a:ext>
                </a:extLst>
              </p:cNvPr>
              <p:cNvSpPr/>
              <p:nvPr/>
            </p:nvSpPr>
            <p:spPr>
              <a:xfrm>
                <a:off x="5940643" y="4439912"/>
                <a:ext cx="328449" cy="330554"/>
              </a:xfrm>
              <a:prstGeom prst="ellipse">
                <a:avLst/>
              </a:prstGeom>
              <a:solidFill>
                <a:srgbClr val="F35E40"/>
              </a:solidFill>
              <a:ln algn="ctr" cap="flat" cmpd="sng" w="12700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anchor="ctr"/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b="0" baseline="0" cap="none" i="0" kern="0" kumimoji="0" noProof="0" normalizeH="0" spc="0" strike="noStrike" sz="1800" u="none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微软雅黑"/>
                  <a:cs typeface="+mn-cs"/>
                </a:endParaRPr>
              </a:p>
            </p:txBody>
          </p:sp>
          <p:sp>
            <p:nvSpPr>
              <p:cNvPr id="153" name="iṧľídê">
                <a:extLst>
                  <a:ext uri="{FF2B5EF4-FFF2-40B4-BE49-F238E27FC236}">
                    <a16:creationId xmlns:a16="http://schemas.microsoft.com/office/drawing/2014/main" id="{500ADD9A-77EE-4DA8-8294-1CFD031E91EF}"/>
                  </a:ext>
                </a:extLst>
              </p:cNvPr>
              <p:cNvSpPr/>
              <p:nvPr/>
            </p:nvSpPr>
            <p:spPr>
              <a:xfrm>
                <a:off x="5995533" y="2248023"/>
                <a:ext cx="206943" cy="208270"/>
              </a:xfrm>
              <a:prstGeom prst="ellipse">
                <a:avLst/>
              </a:prstGeom>
              <a:solidFill>
                <a:srgbClr val="F35E40"/>
              </a:solidFill>
              <a:ln algn="ctr" cap="flat" cmpd="sng" w="19050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anchor="ctr"/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b="0" baseline="0" cap="none" i="0" kern="0" kumimoji="0" noProof="0" normalizeH="0" spc="0" strike="noStrike" sz="1800" u="none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微软雅黑"/>
                  <a:cs typeface="+mn-cs"/>
                </a:endParaRPr>
              </a:p>
            </p:txBody>
          </p:sp>
        </p:grpSp>
        <p:grpSp>
          <p:nvGrpSpPr>
            <p:cNvPr id="103" name="îsḷidè">
              <a:extLst>
                <a:ext uri="{FF2B5EF4-FFF2-40B4-BE49-F238E27FC236}">
                  <a16:creationId xmlns:a16="http://schemas.microsoft.com/office/drawing/2014/main" id="{E1D537BB-0572-447C-A2E9-EAFFB19C5C66}"/>
                </a:ext>
              </a:extLst>
            </p:cNvPr>
            <p:cNvGrpSpPr/>
            <p:nvPr/>
          </p:nvGrpSpPr>
          <p:grpSpPr>
            <a:xfrm>
              <a:off x="9530219" y="4098581"/>
              <a:ext cx="341263" cy="343450"/>
              <a:chOff x="4149281" y="1887719"/>
              <a:chExt cx="224837" cy="226650"/>
            </a:xfrm>
          </p:grpSpPr>
          <p:sp>
            <p:nvSpPr>
              <p:cNvPr id="147" name="ïSḻíḍè">
                <a:extLst>
                  <a:ext uri="{FF2B5EF4-FFF2-40B4-BE49-F238E27FC236}">
                    <a16:creationId xmlns:a16="http://schemas.microsoft.com/office/drawing/2014/main" id="{7CD9E2B1-EAB1-4D4F-8C79-CB39493B75FD}"/>
                  </a:ext>
                </a:extLst>
              </p:cNvPr>
              <p:cNvSpPr/>
              <p:nvPr/>
            </p:nvSpPr>
            <p:spPr>
              <a:xfrm>
                <a:off x="4149281" y="1887719"/>
                <a:ext cx="224837" cy="226650"/>
              </a:xfrm>
              <a:prstGeom prst="ellipse">
                <a:avLst/>
              </a:prstGeom>
              <a:solidFill>
                <a:srgbClr val="778495">
                  <a:lumMod val="100000"/>
                </a:srgbClr>
              </a:solidFill>
              <a:ln algn="ctr" cap="flat" cmpd="sng" w="12700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anchor="ctr"/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b="0" baseline="0" cap="none" i="0" kern="0" kumimoji="0" noProof="0" normalizeH="0" spc="0" strike="noStrike" sz="1800" u="none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微软雅黑"/>
                  <a:cs typeface="+mn-cs"/>
                </a:endParaRPr>
              </a:p>
            </p:txBody>
          </p:sp>
          <p:sp>
            <p:nvSpPr>
              <p:cNvPr id="148" name="iSļiḍè">
                <a:extLst>
                  <a:ext uri="{FF2B5EF4-FFF2-40B4-BE49-F238E27FC236}">
                    <a16:creationId xmlns:a16="http://schemas.microsoft.com/office/drawing/2014/main" id="{14393131-F804-49DB-89A9-0131C3DA4F9A}"/>
                  </a:ext>
                </a:extLst>
              </p:cNvPr>
              <p:cNvSpPr/>
              <p:nvPr/>
            </p:nvSpPr>
            <p:spPr>
              <a:xfrm>
                <a:off x="4209256" y="1948177"/>
                <a:ext cx="104887" cy="105734"/>
              </a:xfrm>
              <a:prstGeom prst="ellipse">
                <a:avLst/>
              </a:prstGeom>
              <a:solidFill>
                <a:srgbClr val="778495">
                  <a:lumMod val="100000"/>
                </a:srgbClr>
              </a:solidFill>
              <a:ln algn="ctr" cap="flat" cmpd="sng" w="12700">
                <a:noFill/>
                <a:prstDash val="solid"/>
                <a:miter lim="800000"/>
              </a:ln>
              <a:effectLst/>
            </p:spPr>
            <p:txBody>
              <a:bodyPr anchor="ctr"/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b="0" baseline="0" cap="none" i="0" kern="0" kumimoji="0" noProof="0" normalizeH="0" spc="0" strike="noStrike" sz="1800" u="none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微软雅黑"/>
                  <a:cs typeface="+mn-cs"/>
                </a:endParaRPr>
              </a:p>
            </p:txBody>
          </p:sp>
        </p:grpSp>
        <p:grpSp>
          <p:nvGrpSpPr>
            <p:cNvPr id="104" name="iṡļíḋé">
              <a:extLst>
                <a:ext uri="{FF2B5EF4-FFF2-40B4-BE49-F238E27FC236}">
                  <a16:creationId xmlns:a16="http://schemas.microsoft.com/office/drawing/2014/main" id="{743D0604-9DB8-4298-A46C-43BA3BFA1467}"/>
                </a:ext>
              </a:extLst>
            </p:cNvPr>
            <p:cNvGrpSpPr/>
            <p:nvPr/>
          </p:nvGrpSpPr>
          <p:grpSpPr>
            <a:xfrm>
              <a:off x="9114828" y="4321699"/>
              <a:ext cx="215016" cy="216395"/>
              <a:chOff x="4149281" y="1887719"/>
              <a:chExt cx="224837" cy="226650"/>
            </a:xfrm>
          </p:grpSpPr>
          <p:sp>
            <p:nvSpPr>
              <p:cNvPr id="145" name="îŝliḑé">
                <a:extLst>
                  <a:ext uri="{FF2B5EF4-FFF2-40B4-BE49-F238E27FC236}">
                    <a16:creationId xmlns:a16="http://schemas.microsoft.com/office/drawing/2014/main" id="{9DEFF170-D826-4AF1-ACDF-B31F85DCAF8B}"/>
                  </a:ext>
                </a:extLst>
              </p:cNvPr>
              <p:cNvSpPr/>
              <p:nvPr/>
            </p:nvSpPr>
            <p:spPr>
              <a:xfrm>
                <a:off x="4149281" y="1887719"/>
                <a:ext cx="224837" cy="226650"/>
              </a:xfrm>
              <a:prstGeom prst="ellipse">
                <a:avLst/>
              </a:prstGeom>
              <a:solidFill>
                <a:srgbClr val="778495">
                  <a:lumMod val="100000"/>
                </a:srgbClr>
              </a:solidFill>
              <a:ln algn="ctr" cap="flat" cmpd="sng" w="19050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anchor="ctr"/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b="0" baseline="0" cap="none" i="0" kern="0" kumimoji="0" noProof="0" normalizeH="0" spc="0" strike="noStrike" sz="1800" u="none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微软雅黑"/>
                  <a:cs typeface="+mn-cs"/>
                </a:endParaRPr>
              </a:p>
            </p:txBody>
          </p:sp>
          <p:sp>
            <p:nvSpPr>
              <p:cNvPr id="146" name="îṣḻídè">
                <a:extLst>
                  <a:ext uri="{FF2B5EF4-FFF2-40B4-BE49-F238E27FC236}">
                    <a16:creationId xmlns:a16="http://schemas.microsoft.com/office/drawing/2014/main" id="{9AE13243-5D37-4200-996E-BD4C6265584F}"/>
                  </a:ext>
                </a:extLst>
              </p:cNvPr>
              <p:cNvSpPr/>
              <p:nvPr/>
            </p:nvSpPr>
            <p:spPr>
              <a:xfrm>
                <a:off x="4209256" y="1948177"/>
                <a:ext cx="104887" cy="105734"/>
              </a:xfrm>
              <a:prstGeom prst="ellipse">
                <a:avLst/>
              </a:prstGeom>
              <a:solidFill>
                <a:srgbClr val="778495">
                  <a:lumMod val="100000"/>
                </a:srgbClr>
              </a:solidFill>
              <a:ln algn="ctr" cap="flat" cmpd="sng" w="12700">
                <a:noFill/>
                <a:prstDash val="solid"/>
                <a:miter lim="800000"/>
              </a:ln>
              <a:effectLst/>
            </p:spPr>
            <p:txBody>
              <a:bodyPr anchor="ctr"/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b="0" baseline="0" cap="none" i="0" kern="0" kumimoji="0" noProof="0" normalizeH="0" spc="0" strike="noStrike" sz="1800" u="none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微软雅黑"/>
                  <a:cs typeface="+mn-cs"/>
                </a:endParaRPr>
              </a:p>
            </p:txBody>
          </p:sp>
        </p:grpSp>
        <p:grpSp>
          <p:nvGrpSpPr>
            <p:cNvPr id="105" name="iśḷiḋe">
              <a:extLst>
                <a:ext uri="{FF2B5EF4-FFF2-40B4-BE49-F238E27FC236}">
                  <a16:creationId xmlns:a16="http://schemas.microsoft.com/office/drawing/2014/main" id="{F7BB252D-630E-4FFA-B06C-EF33A8A3A162}"/>
                </a:ext>
              </a:extLst>
            </p:cNvPr>
            <p:cNvGrpSpPr/>
            <p:nvPr/>
          </p:nvGrpSpPr>
          <p:grpSpPr>
            <a:xfrm>
              <a:off x="10486386" y="4348285"/>
              <a:ext cx="236519" cy="238035"/>
              <a:chOff x="4149281" y="1887719"/>
              <a:chExt cx="224837" cy="226650"/>
            </a:xfrm>
          </p:grpSpPr>
          <p:sp>
            <p:nvSpPr>
              <p:cNvPr id="143" name="íṩļíḓê">
                <a:extLst>
                  <a:ext uri="{FF2B5EF4-FFF2-40B4-BE49-F238E27FC236}">
                    <a16:creationId xmlns:a16="http://schemas.microsoft.com/office/drawing/2014/main" id="{843DA3EE-E74C-43AA-A585-91758081FE8E}"/>
                  </a:ext>
                </a:extLst>
              </p:cNvPr>
              <p:cNvSpPr/>
              <p:nvPr/>
            </p:nvSpPr>
            <p:spPr>
              <a:xfrm>
                <a:off x="4149281" y="1887719"/>
                <a:ext cx="224837" cy="226650"/>
              </a:xfrm>
              <a:prstGeom prst="ellipse">
                <a:avLst/>
              </a:prstGeom>
              <a:solidFill>
                <a:srgbClr val="778495">
                  <a:lumMod val="100000"/>
                </a:srgbClr>
              </a:solidFill>
              <a:ln algn="ctr" cap="flat" cmpd="sng" w="19050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anchor="ctr"/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b="0" baseline="0" cap="none" i="0" kern="0" kumimoji="0" noProof="0" normalizeH="0" spc="0" strike="noStrike" sz="1800" u="none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微软雅黑"/>
                  <a:cs typeface="+mn-cs"/>
                </a:endParaRPr>
              </a:p>
            </p:txBody>
          </p:sp>
          <p:sp>
            <p:nvSpPr>
              <p:cNvPr id="144" name="íṡ1íḓe">
                <a:extLst>
                  <a:ext uri="{FF2B5EF4-FFF2-40B4-BE49-F238E27FC236}">
                    <a16:creationId xmlns:a16="http://schemas.microsoft.com/office/drawing/2014/main" id="{B5DEB3DF-8D04-4765-91EC-CD74D1849CF5}"/>
                  </a:ext>
                </a:extLst>
              </p:cNvPr>
              <p:cNvSpPr/>
              <p:nvPr/>
            </p:nvSpPr>
            <p:spPr>
              <a:xfrm>
                <a:off x="4209256" y="1948177"/>
                <a:ext cx="104887" cy="105734"/>
              </a:xfrm>
              <a:prstGeom prst="ellipse">
                <a:avLst/>
              </a:prstGeom>
              <a:solidFill>
                <a:srgbClr val="778495">
                  <a:lumMod val="100000"/>
                </a:srgbClr>
              </a:solidFill>
              <a:ln algn="ctr" cap="flat" cmpd="sng" w="12700">
                <a:noFill/>
                <a:prstDash val="solid"/>
                <a:miter lim="800000"/>
              </a:ln>
              <a:effectLst/>
            </p:spPr>
            <p:txBody>
              <a:bodyPr anchor="ctr"/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b="0" baseline="0" cap="none" i="0" kern="0" kumimoji="0" noProof="0" normalizeH="0" spc="0" strike="noStrike" sz="1800" u="none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微软雅黑"/>
                  <a:cs typeface="+mn-cs"/>
                </a:endParaRPr>
              </a:p>
            </p:txBody>
          </p:sp>
        </p:grpSp>
        <p:grpSp>
          <p:nvGrpSpPr>
            <p:cNvPr id="106" name="ïṣ1iḓê">
              <a:extLst>
                <a:ext uri="{FF2B5EF4-FFF2-40B4-BE49-F238E27FC236}">
                  <a16:creationId xmlns:a16="http://schemas.microsoft.com/office/drawing/2014/main" id="{CD7D9E16-2C0B-4211-9A27-FEAF9658CC35}"/>
                </a:ext>
              </a:extLst>
            </p:cNvPr>
            <p:cNvGrpSpPr/>
            <p:nvPr/>
          </p:nvGrpSpPr>
          <p:grpSpPr>
            <a:xfrm>
              <a:off x="7142929" y="5063975"/>
              <a:ext cx="260170" cy="261840"/>
              <a:chOff x="4149281" y="1887719"/>
              <a:chExt cx="224837" cy="226650"/>
            </a:xfrm>
          </p:grpSpPr>
          <p:sp>
            <p:nvSpPr>
              <p:cNvPr id="141" name="ïṩlïḑe">
                <a:extLst>
                  <a:ext uri="{FF2B5EF4-FFF2-40B4-BE49-F238E27FC236}">
                    <a16:creationId xmlns:a16="http://schemas.microsoft.com/office/drawing/2014/main" id="{EE39C462-E93E-467F-8FE7-F7BDD12EB1E0}"/>
                  </a:ext>
                </a:extLst>
              </p:cNvPr>
              <p:cNvSpPr/>
              <p:nvPr/>
            </p:nvSpPr>
            <p:spPr>
              <a:xfrm>
                <a:off x="4149281" y="1887719"/>
                <a:ext cx="224837" cy="226650"/>
              </a:xfrm>
              <a:prstGeom prst="ellipse">
                <a:avLst/>
              </a:prstGeom>
              <a:solidFill>
                <a:srgbClr val="8F9AA7">
                  <a:lumMod val="100000"/>
                </a:srgbClr>
              </a:solidFill>
              <a:ln algn="ctr" cap="flat" cmpd="sng" w="19050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anchor="ctr"/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b="0" baseline="0" cap="none" i="0" kern="0" kumimoji="0" noProof="0" normalizeH="0" spc="0" strike="noStrike" sz="1800" u="none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微软雅黑"/>
                  <a:cs typeface="+mn-cs"/>
                </a:endParaRPr>
              </a:p>
            </p:txBody>
          </p:sp>
          <p:sp>
            <p:nvSpPr>
              <p:cNvPr id="142" name="îSliḓè">
                <a:extLst>
                  <a:ext uri="{FF2B5EF4-FFF2-40B4-BE49-F238E27FC236}">
                    <a16:creationId xmlns:a16="http://schemas.microsoft.com/office/drawing/2014/main" id="{7E5EAA28-7BB7-425E-8386-D4BE32AF0FB3}"/>
                  </a:ext>
                </a:extLst>
              </p:cNvPr>
              <p:cNvSpPr/>
              <p:nvPr/>
            </p:nvSpPr>
            <p:spPr>
              <a:xfrm>
                <a:off x="4209256" y="1948177"/>
                <a:ext cx="104887" cy="105734"/>
              </a:xfrm>
              <a:prstGeom prst="ellipse">
                <a:avLst/>
              </a:prstGeom>
              <a:solidFill>
                <a:srgbClr val="8F9AA7">
                  <a:lumMod val="100000"/>
                </a:srgbClr>
              </a:solidFill>
              <a:ln algn="ctr" cap="flat" cmpd="sng" w="12700">
                <a:noFill/>
                <a:prstDash val="solid"/>
                <a:miter lim="800000"/>
              </a:ln>
              <a:effectLst/>
            </p:spPr>
            <p:txBody>
              <a:bodyPr anchor="ctr"/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b="0" baseline="0" cap="none" i="0" kern="0" kumimoji="0" noProof="0" normalizeH="0" spc="0" strike="noStrike" sz="1800" u="none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微软雅黑"/>
                  <a:cs typeface="+mn-cs"/>
                </a:endParaRPr>
              </a:p>
            </p:txBody>
          </p:sp>
        </p:grpSp>
        <p:grpSp>
          <p:nvGrpSpPr>
            <p:cNvPr id="107" name="iṩ1îdê">
              <a:extLst>
                <a:ext uri="{FF2B5EF4-FFF2-40B4-BE49-F238E27FC236}">
                  <a16:creationId xmlns:a16="http://schemas.microsoft.com/office/drawing/2014/main" id="{DB9C58CB-3B78-4191-B0C8-A2D829431DE5}"/>
                </a:ext>
              </a:extLst>
            </p:cNvPr>
            <p:cNvGrpSpPr/>
            <p:nvPr/>
          </p:nvGrpSpPr>
          <p:grpSpPr>
            <a:xfrm>
              <a:off x="8264178" y="6187082"/>
              <a:ext cx="260170" cy="261840"/>
              <a:chOff x="4149281" y="1887719"/>
              <a:chExt cx="224837" cy="226650"/>
            </a:xfrm>
          </p:grpSpPr>
          <p:sp>
            <p:nvSpPr>
              <p:cNvPr id="139" name="îśḻiḓè">
                <a:extLst>
                  <a:ext uri="{FF2B5EF4-FFF2-40B4-BE49-F238E27FC236}">
                    <a16:creationId xmlns:a16="http://schemas.microsoft.com/office/drawing/2014/main" id="{3C461B63-7445-4680-A6B7-6C0EFC4A35AA}"/>
                  </a:ext>
                </a:extLst>
              </p:cNvPr>
              <p:cNvSpPr/>
              <p:nvPr/>
            </p:nvSpPr>
            <p:spPr>
              <a:xfrm>
                <a:off x="4149281" y="1887719"/>
                <a:ext cx="224837" cy="226650"/>
              </a:xfrm>
              <a:prstGeom prst="ellipse">
                <a:avLst/>
              </a:prstGeom>
              <a:solidFill>
                <a:srgbClr val="8F9AA7">
                  <a:lumMod val="100000"/>
                </a:srgbClr>
              </a:solidFill>
              <a:ln algn="ctr" cap="flat" cmpd="sng" w="19050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anchor="ctr"/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b="0" baseline="0" cap="none" i="0" kern="0" kumimoji="0" noProof="0" normalizeH="0" spc="0" strike="noStrike" sz="1800" u="none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微软雅黑"/>
                  <a:cs typeface="+mn-cs"/>
                </a:endParaRPr>
              </a:p>
            </p:txBody>
          </p:sp>
          <p:sp>
            <p:nvSpPr>
              <p:cNvPr id="140" name="ïŝḻîde">
                <a:extLst>
                  <a:ext uri="{FF2B5EF4-FFF2-40B4-BE49-F238E27FC236}">
                    <a16:creationId xmlns:a16="http://schemas.microsoft.com/office/drawing/2014/main" id="{9465B497-E4A3-4FE4-BD9C-1F865CA22309}"/>
                  </a:ext>
                </a:extLst>
              </p:cNvPr>
              <p:cNvSpPr/>
              <p:nvPr/>
            </p:nvSpPr>
            <p:spPr>
              <a:xfrm>
                <a:off x="4209256" y="1948177"/>
                <a:ext cx="104887" cy="105734"/>
              </a:xfrm>
              <a:prstGeom prst="ellipse">
                <a:avLst/>
              </a:prstGeom>
              <a:solidFill>
                <a:srgbClr val="8F9AA7">
                  <a:lumMod val="100000"/>
                </a:srgbClr>
              </a:solidFill>
              <a:ln algn="ctr" cap="flat" cmpd="sng" w="12700">
                <a:noFill/>
                <a:prstDash val="solid"/>
                <a:miter lim="800000"/>
              </a:ln>
              <a:effectLst/>
            </p:spPr>
            <p:txBody>
              <a:bodyPr anchor="ctr"/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b="0" baseline="0" cap="none" i="0" kern="0" kumimoji="0" noProof="0" normalizeH="0" spc="0" strike="noStrike" sz="1800" u="none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微软雅黑"/>
                  <a:cs typeface="+mn-cs"/>
                </a:endParaRPr>
              </a:p>
            </p:txBody>
          </p:sp>
        </p:grpSp>
        <p:grpSp>
          <p:nvGrpSpPr>
            <p:cNvPr id="108" name="îSḻîďé">
              <a:extLst>
                <a:ext uri="{FF2B5EF4-FFF2-40B4-BE49-F238E27FC236}">
                  <a16:creationId xmlns:a16="http://schemas.microsoft.com/office/drawing/2014/main" id="{A7A37D2D-3FF2-45B9-8C8E-B81D05187060}"/>
                </a:ext>
              </a:extLst>
            </p:cNvPr>
            <p:cNvGrpSpPr/>
            <p:nvPr/>
          </p:nvGrpSpPr>
          <p:grpSpPr>
            <a:xfrm>
              <a:off x="9948337" y="6139866"/>
              <a:ext cx="260170" cy="261840"/>
              <a:chOff x="4149281" y="1887719"/>
              <a:chExt cx="224837" cy="226650"/>
            </a:xfrm>
          </p:grpSpPr>
          <p:sp>
            <p:nvSpPr>
              <p:cNvPr id="137" name="îšlïḓe">
                <a:extLst>
                  <a:ext uri="{FF2B5EF4-FFF2-40B4-BE49-F238E27FC236}">
                    <a16:creationId xmlns:a16="http://schemas.microsoft.com/office/drawing/2014/main" id="{EA823CD1-42E1-47CB-8FAC-3EAE1255C9F1}"/>
                  </a:ext>
                </a:extLst>
              </p:cNvPr>
              <p:cNvSpPr/>
              <p:nvPr/>
            </p:nvSpPr>
            <p:spPr>
              <a:xfrm>
                <a:off x="4149281" y="1887719"/>
                <a:ext cx="224837" cy="226650"/>
              </a:xfrm>
              <a:prstGeom prst="ellipse">
                <a:avLst/>
              </a:prstGeom>
              <a:solidFill>
                <a:srgbClr val="8F9AA7">
                  <a:lumMod val="100000"/>
                </a:srgbClr>
              </a:solidFill>
              <a:ln algn="ctr" cap="flat" cmpd="sng" w="19050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anchor="ctr"/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b="0" baseline="0" cap="none" i="0" kern="0" kumimoji="0" noProof="0" normalizeH="0" spc="0" strike="noStrike" sz="1800" u="none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微软雅黑"/>
                  <a:cs typeface="+mn-cs"/>
                </a:endParaRPr>
              </a:p>
            </p:txBody>
          </p:sp>
          <p:sp>
            <p:nvSpPr>
              <p:cNvPr id="138" name="íśḻiḋe">
                <a:extLst>
                  <a:ext uri="{FF2B5EF4-FFF2-40B4-BE49-F238E27FC236}">
                    <a16:creationId xmlns:a16="http://schemas.microsoft.com/office/drawing/2014/main" id="{3460C803-4CEC-4001-AB00-470437841B59}"/>
                  </a:ext>
                </a:extLst>
              </p:cNvPr>
              <p:cNvSpPr/>
              <p:nvPr/>
            </p:nvSpPr>
            <p:spPr>
              <a:xfrm>
                <a:off x="4209256" y="1948177"/>
                <a:ext cx="104887" cy="105734"/>
              </a:xfrm>
              <a:prstGeom prst="ellipse">
                <a:avLst/>
              </a:prstGeom>
              <a:solidFill>
                <a:srgbClr val="8F9AA7">
                  <a:lumMod val="100000"/>
                </a:srgbClr>
              </a:solidFill>
              <a:ln algn="ctr" cap="flat" cmpd="sng" w="12700">
                <a:noFill/>
                <a:prstDash val="solid"/>
                <a:miter lim="800000"/>
              </a:ln>
              <a:effectLst/>
            </p:spPr>
            <p:txBody>
              <a:bodyPr anchor="ctr"/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b="0" baseline="0" cap="none" i="0" kern="0" kumimoji="0" noProof="0" normalizeH="0" spc="0" strike="noStrike" sz="1800" u="none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微软雅黑"/>
                  <a:cs typeface="+mn-cs"/>
                </a:endParaRPr>
              </a:p>
            </p:txBody>
          </p:sp>
        </p:grpSp>
        <p:grpSp>
          <p:nvGrpSpPr>
            <p:cNvPr id="109" name="ïṩḻíďè">
              <a:extLst>
                <a:ext uri="{FF2B5EF4-FFF2-40B4-BE49-F238E27FC236}">
                  <a16:creationId xmlns:a16="http://schemas.microsoft.com/office/drawing/2014/main" id="{9533F20F-CC3F-491D-9CFF-E9FB80EB6EA4}"/>
                </a:ext>
              </a:extLst>
            </p:cNvPr>
            <p:cNvGrpSpPr/>
            <p:nvPr/>
          </p:nvGrpSpPr>
          <p:grpSpPr>
            <a:xfrm>
              <a:off x="11057721" y="5192991"/>
              <a:ext cx="260170" cy="261840"/>
              <a:chOff x="4149281" y="1887719"/>
              <a:chExt cx="224837" cy="226650"/>
            </a:xfrm>
          </p:grpSpPr>
          <p:sp>
            <p:nvSpPr>
              <p:cNvPr id="135" name="íš1ïḓe">
                <a:extLst>
                  <a:ext uri="{FF2B5EF4-FFF2-40B4-BE49-F238E27FC236}">
                    <a16:creationId xmlns:a16="http://schemas.microsoft.com/office/drawing/2014/main" id="{58C638DF-C152-4D1C-A6D0-56B29B0CA908}"/>
                  </a:ext>
                </a:extLst>
              </p:cNvPr>
              <p:cNvSpPr/>
              <p:nvPr/>
            </p:nvSpPr>
            <p:spPr>
              <a:xfrm>
                <a:off x="4149281" y="1887719"/>
                <a:ext cx="224837" cy="226650"/>
              </a:xfrm>
              <a:prstGeom prst="ellipse">
                <a:avLst/>
              </a:prstGeom>
              <a:solidFill>
                <a:srgbClr val="8F9AA7">
                  <a:lumMod val="100000"/>
                </a:srgbClr>
              </a:solidFill>
              <a:ln algn="ctr" cap="flat" cmpd="sng" w="19050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anchor="ctr"/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b="0" baseline="0" cap="none" i="0" kern="0" kumimoji="0" noProof="0" normalizeH="0" spc="0" strike="noStrike" sz="1800" u="none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微软雅黑"/>
                  <a:cs typeface="+mn-cs"/>
                </a:endParaRPr>
              </a:p>
            </p:txBody>
          </p:sp>
          <p:sp>
            <p:nvSpPr>
              <p:cNvPr id="136" name="iṡļíḑè">
                <a:extLst>
                  <a:ext uri="{FF2B5EF4-FFF2-40B4-BE49-F238E27FC236}">
                    <a16:creationId xmlns:a16="http://schemas.microsoft.com/office/drawing/2014/main" id="{FE52743A-43FC-4DCF-8267-64BD47525177}"/>
                  </a:ext>
                </a:extLst>
              </p:cNvPr>
              <p:cNvSpPr/>
              <p:nvPr/>
            </p:nvSpPr>
            <p:spPr>
              <a:xfrm>
                <a:off x="4209256" y="1948177"/>
                <a:ext cx="104887" cy="105734"/>
              </a:xfrm>
              <a:prstGeom prst="ellipse">
                <a:avLst/>
              </a:prstGeom>
              <a:solidFill>
                <a:srgbClr val="8F9AA7">
                  <a:lumMod val="100000"/>
                </a:srgbClr>
              </a:solidFill>
              <a:ln algn="ctr" cap="flat" cmpd="sng" w="12700">
                <a:noFill/>
                <a:prstDash val="solid"/>
                <a:miter lim="800000"/>
              </a:ln>
              <a:effectLst/>
            </p:spPr>
            <p:txBody>
              <a:bodyPr anchor="ctr"/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b="0" baseline="0" cap="none" i="0" kern="0" kumimoji="0" noProof="0" normalizeH="0" spc="0" strike="noStrike" sz="1800" u="none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微软雅黑"/>
                  <a:cs typeface="+mn-cs"/>
                </a:endParaRPr>
              </a:p>
            </p:txBody>
          </p:sp>
        </p:grpSp>
        <p:sp>
          <p:nvSpPr>
            <p:cNvPr id="110" name="ïśḷîḑê">
              <a:extLst>
                <a:ext uri="{FF2B5EF4-FFF2-40B4-BE49-F238E27FC236}">
                  <a16:creationId xmlns:a16="http://schemas.microsoft.com/office/drawing/2014/main" id="{8D1FDE6E-E8CF-41B8-A2D8-1AE20D00A334}"/>
                </a:ext>
              </a:extLst>
            </p:cNvPr>
            <p:cNvSpPr/>
            <p:nvPr/>
          </p:nvSpPr>
          <p:spPr>
            <a:xfrm>
              <a:off x="11106779" y="3632129"/>
              <a:ext cx="286188" cy="288022"/>
            </a:xfrm>
            <a:prstGeom prst="ellipse">
              <a:avLst/>
            </a:prstGeom>
            <a:solidFill>
              <a:srgbClr val="8F9AA7">
                <a:lumMod val="100000"/>
              </a:srgbClr>
            </a:solidFill>
            <a:ln algn="ctr" cap="flat" cmpd="sng" w="19050">
              <a:solidFill>
                <a:srgbClr val="FFFFFF"/>
              </a:solidFill>
              <a:prstDash val="solid"/>
              <a:miter lim="800000"/>
            </a:ln>
            <a:effectLst/>
          </p:spPr>
          <p:txBody>
            <a:bodyPr anchor="ctr"/>
            <a:lstStyle/>
            <a:p>
              <a:pPr algn="ctr" defTabSz="914400" eaLnBrk="1" fontAlgn="auto" hangingPunct="1" indent="0" latinLnBrk="0" lvl="0" marL="0" marR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b="0" baseline="0" cap="none" i="0" kern="0" kumimoji="0" noProof="0" normalizeH="0" spc="0" strike="noStrike" sz="1800" u="none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微软雅黑"/>
                <a:cs typeface="+mn-cs"/>
              </a:endParaRPr>
            </a:p>
          </p:txBody>
        </p:sp>
        <p:grpSp>
          <p:nvGrpSpPr>
            <p:cNvPr id="111" name="iŝḷíḍê">
              <a:extLst>
                <a:ext uri="{FF2B5EF4-FFF2-40B4-BE49-F238E27FC236}">
                  <a16:creationId xmlns:a16="http://schemas.microsoft.com/office/drawing/2014/main" id="{57840798-A249-4246-83E3-688D84D35EA5}"/>
                </a:ext>
              </a:extLst>
            </p:cNvPr>
            <p:cNvGrpSpPr/>
            <p:nvPr/>
          </p:nvGrpSpPr>
          <p:grpSpPr>
            <a:xfrm>
              <a:off x="10648859" y="2818799"/>
              <a:ext cx="215016" cy="216396"/>
              <a:chOff x="4149281" y="1887719"/>
              <a:chExt cx="224837" cy="226650"/>
            </a:xfrm>
          </p:grpSpPr>
          <p:sp>
            <p:nvSpPr>
              <p:cNvPr id="133" name="iśľidé">
                <a:extLst>
                  <a:ext uri="{FF2B5EF4-FFF2-40B4-BE49-F238E27FC236}">
                    <a16:creationId xmlns:a16="http://schemas.microsoft.com/office/drawing/2014/main" id="{161243F0-ED25-4C75-9653-132909B988AE}"/>
                  </a:ext>
                </a:extLst>
              </p:cNvPr>
              <p:cNvSpPr/>
              <p:nvPr/>
            </p:nvSpPr>
            <p:spPr>
              <a:xfrm>
                <a:off x="4149281" y="1887719"/>
                <a:ext cx="224837" cy="226650"/>
              </a:xfrm>
              <a:prstGeom prst="ellipse">
                <a:avLst/>
              </a:prstGeom>
              <a:solidFill>
                <a:srgbClr val="8F9AA7">
                  <a:lumMod val="100000"/>
                </a:srgbClr>
              </a:solidFill>
              <a:ln algn="ctr" cap="flat" cmpd="sng" w="19050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anchor="ctr"/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b="0" baseline="0" cap="none" i="0" kern="0" kumimoji="0" noProof="0" normalizeH="0" spc="0" strike="noStrike" sz="1800" u="none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微软雅黑"/>
                  <a:cs typeface="+mn-cs"/>
                </a:endParaRPr>
              </a:p>
            </p:txBody>
          </p:sp>
          <p:sp>
            <p:nvSpPr>
              <p:cNvPr id="134" name="îŝliḓé">
                <a:extLst>
                  <a:ext uri="{FF2B5EF4-FFF2-40B4-BE49-F238E27FC236}">
                    <a16:creationId xmlns:a16="http://schemas.microsoft.com/office/drawing/2014/main" id="{CD9B2389-9D8D-4724-B6AE-AD2273C6FFD0}"/>
                  </a:ext>
                </a:extLst>
              </p:cNvPr>
              <p:cNvSpPr/>
              <p:nvPr/>
            </p:nvSpPr>
            <p:spPr>
              <a:xfrm>
                <a:off x="4209256" y="1948177"/>
                <a:ext cx="104887" cy="105734"/>
              </a:xfrm>
              <a:prstGeom prst="ellipse">
                <a:avLst/>
              </a:prstGeom>
              <a:solidFill>
                <a:srgbClr val="8F9AA7">
                  <a:lumMod val="100000"/>
                </a:srgbClr>
              </a:solidFill>
              <a:ln algn="ctr" cap="flat" cmpd="sng" w="12700">
                <a:noFill/>
                <a:prstDash val="solid"/>
                <a:miter lim="800000"/>
              </a:ln>
              <a:effectLst/>
            </p:spPr>
            <p:txBody>
              <a:bodyPr anchor="ctr"/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b="0" baseline="0" cap="none" i="0" kern="0" kumimoji="0" noProof="0" normalizeH="0" spc="0" strike="noStrike" sz="1800" u="none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微软雅黑"/>
                  <a:cs typeface="+mn-cs"/>
                </a:endParaRPr>
              </a:p>
            </p:txBody>
          </p:sp>
        </p:grpSp>
        <p:grpSp>
          <p:nvGrpSpPr>
            <p:cNvPr id="112" name="ïṥľîďé">
              <a:extLst>
                <a:ext uri="{FF2B5EF4-FFF2-40B4-BE49-F238E27FC236}">
                  <a16:creationId xmlns:a16="http://schemas.microsoft.com/office/drawing/2014/main" id="{D687E040-89E3-49EC-AFB1-C6D92D391E00}"/>
                </a:ext>
              </a:extLst>
            </p:cNvPr>
            <p:cNvGrpSpPr/>
            <p:nvPr/>
          </p:nvGrpSpPr>
          <p:grpSpPr>
            <a:xfrm>
              <a:off x="9830937" y="2318084"/>
              <a:ext cx="215016" cy="216396"/>
              <a:chOff x="4149281" y="1887719"/>
              <a:chExt cx="224837" cy="226650"/>
            </a:xfrm>
          </p:grpSpPr>
          <p:sp>
            <p:nvSpPr>
              <p:cNvPr id="131" name="íṣḻîḓê">
                <a:extLst>
                  <a:ext uri="{FF2B5EF4-FFF2-40B4-BE49-F238E27FC236}">
                    <a16:creationId xmlns:a16="http://schemas.microsoft.com/office/drawing/2014/main" id="{7AB09B16-F7B0-45AD-B49E-44E078AD64C4}"/>
                  </a:ext>
                </a:extLst>
              </p:cNvPr>
              <p:cNvSpPr/>
              <p:nvPr/>
            </p:nvSpPr>
            <p:spPr>
              <a:xfrm>
                <a:off x="4149281" y="1887719"/>
                <a:ext cx="224837" cy="226650"/>
              </a:xfrm>
              <a:prstGeom prst="ellipse">
                <a:avLst/>
              </a:prstGeom>
              <a:solidFill>
                <a:srgbClr val="8F9AA7">
                  <a:lumMod val="100000"/>
                </a:srgbClr>
              </a:solidFill>
              <a:ln algn="ctr" cap="flat" cmpd="sng" w="19050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anchor="ctr"/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b="0" baseline="0" cap="none" i="0" kern="0" kumimoji="0" noProof="0" normalizeH="0" spc="0" strike="noStrike" sz="1800" u="none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微软雅黑"/>
                  <a:cs typeface="+mn-cs"/>
                </a:endParaRPr>
              </a:p>
            </p:txBody>
          </p:sp>
          <p:sp>
            <p:nvSpPr>
              <p:cNvPr id="132" name="íṧ1îḑé">
                <a:extLst>
                  <a:ext uri="{FF2B5EF4-FFF2-40B4-BE49-F238E27FC236}">
                    <a16:creationId xmlns:a16="http://schemas.microsoft.com/office/drawing/2014/main" id="{45D8E0E9-7343-4CFF-89A6-EEE94F5F0FC7}"/>
                  </a:ext>
                </a:extLst>
              </p:cNvPr>
              <p:cNvSpPr/>
              <p:nvPr/>
            </p:nvSpPr>
            <p:spPr>
              <a:xfrm>
                <a:off x="4209256" y="1948177"/>
                <a:ext cx="104887" cy="105734"/>
              </a:xfrm>
              <a:prstGeom prst="ellipse">
                <a:avLst/>
              </a:prstGeom>
              <a:solidFill>
                <a:srgbClr val="8F9AA7">
                  <a:lumMod val="100000"/>
                </a:srgbClr>
              </a:solidFill>
              <a:ln algn="ctr" cap="flat" cmpd="sng" w="12700">
                <a:noFill/>
                <a:prstDash val="solid"/>
                <a:miter lim="800000"/>
              </a:ln>
              <a:effectLst/>
            </p:spPr>
            <p:txBody>
              <a:bodyPr anchor="ctr"/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b="0" baseline="0" cap="none" i="0" kern="0" kumimoji="0" noProof="0" normalizeH="0" spc="0" strike="noStrike" sz="1800" u="none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微软雅黑"/>
                  <a:cs typeface="+mn-cs"/>
                </a:endParaRPr>
              </a:p>
            </p:txBody>
          </p:sp>
        </p:grpSp>
        <p:grpSp>
          <p:nvGrpSpPr>
            <p:cNvPr id="113" name="iṩľïďé">
              <a:extLst>
                <a:ext uri="{FF2B5EF4-FFF2-40B4-BE49-F238E27FC236}">
                  <a16:creationId xmlns:a16="http://schemas.microsoft.com/office/drawing/2014/main" id="{B56051A2-9709-4C5C-8D0B-1C93E3555C69}"/>
                </a:ext>
              </a:extLst>
            </p:cNvPr>
            <p:cNvGrpSpPr/>
            <p:nvPr/>
          </p:nvGrpSpPr>
          <p:grpSpPr>
            <a:xfrm>
              <a:off x="8754359" y="2180164"/>
              <a:ext cx="215016" cy="216396"/>
              <a:chOff x="4149281" y="1887719"/>
              <a:chExt cx="224837" cy="226650"/>
            </a:xfrm>
          </p:grpSpPr>
          <p:sp>
            <p:nvSpPr>
              <p:cNvPr id="129" name="íṡľïďè">
                <a:extLst>
                  <a:ext uri="{FF2B5EF4-FFF2-40B4-BE49-F238E27FC236}">
                    <a16:creationId xmlns:a16="http://schemas.microsoft.com/office/drawing/2014/main" id="{C7C05472-40EE-4FF8-B7FD-4A3566FC8CE3}"/>
                  </a:ext>
                </a:extLst>
              </p:cNvPr>
              <p:cNvSpPr/>
              <p:nvPr/>
            </p:nvSpPr>
            <p:spPr>
              <a:xfrm>
                <a:off x="4149281" y="1887719"/>
                <a:ext cx="224837" cy="226650"/>
              </a:xfrm>
              <a:prstGeom prst="ellipse">
                <a:avLst/>
              </a:prstGeom>
              <a:solidFill>
                <a:srgbClr val="8F9AA7">
                  <a:lumMod val="100000"/>
                </a:srgbClr>
              </a:solidFill>
              <a:ln algn="ctr" cap="flat" cmpd="sng" w="19050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anchor="ctr"/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b="0" baseline="0" cap="none" i="0" kern="0" kumimoji="0" noProof="0" normalizeH="0" spc="0" strike="noStrike" sz="1800" u="none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微软雅黑"/>
                  <a:cs typeface="+mn-cs"/>
                </a:endParaRPr>
              </a:p>
            </p:txBody>
          </p:sp>
          <p:sp>
            <p:nvSpPr>
              <p:cNvPr id="130" name="íṣḷiďe">
                <a:extLst>
                  <a:ext uri="{FF2B5EF4-FFF2-40B4-BE49-F238E27FC236}">
                    <a16:creationId xmlns:a16="http://schemas.microsoft.com/office/drawing/2014/main" id="{52392974-887C-4460-BFF5-1B3922627B02}"/>
                  </a:ext>
                </a:extLst>
              </p:cNvPr>
              <p:cNvSpPr/>
              <p:nvPr/>
            </p:nvSpPr>
            <p:spPr>
              <a:xfrm>
                <a:off x="4209256" y="1948177"/>
                <a:ext cx="104887" cy="105734"/>
              </a:xfrm>
              <a:prstGeom prst="ellipse">
                <a:avLst/>
              </a:prstGeom>
              <a:solidFill>
                <a:srgbClr val="8F9AA7">
                  <a:lumMod val="100000"/>
                </a:srgbClr>
              </a:solidFill>
              <a:ln algn="ctr" cap="flat" cmpd="sng" w="12700">
                <a:noFill/>
                <a:prstDash val="solid"/>
                <a:miter lim="800000"/>
              </a:ln>
              <a:effectLst/>
            </p:spPr>
            <p:txBody>
              <a:bodyPr anchor="ctr"/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b="0" baseline="0" cap="none" i="0" kern="0" kumimoji="0" noProof="0" normalizeH="0" spc="0" strike="noStrike" sz="1800" u="none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微软雅黑"/>
                  <a:cs typeface="+mn-cs"/>
                </a:endParaRPr>
              </a:p>
            </p:txBody>
          </p:sp>
        </p:grpSp>
        <p:grpSp>
          <p:nvGrpSpPr>
            <p:cNvPr id="114" name="íṩlîḑe">
              <a:extLst>
                <a:ext uri="{FF2B5EF4-FFF2-40B4-BE49-F238E27FC236}">
                  <a16:creationId xmlns:a16="http://schemas.microsoft.com/office/drawing/2014/main" id="{BF5D46EF-0E8E-4918-8B57-57B04C87F5C8}"/>
                </a:ext>
              </a:extLst>
            </p:cNvPr>
            <p:cNvGrpSpPr/>
            <p:nvPr/>
          </p:nvGrpSpPr>
          <p:grpSpPr>
            <a:xfrm>
              <a:off x="7420417" y="2978216"/>
              <a:ext cx="228246" cy="229710"/>
              <a:chOff x="4149281" y="1887719"/>
              <a:chExt cx="224837" cy="226650"/>
            </a:xfrm>
          </p:grpSpPr>
          <p:sp>
            <p:nvSpPr>
              <p:cNvPr id="127" name="î$ḷíḋê">
                <a:extLst>
                  <a:ext uri="{FF2B5EF4-FFF2-40B4-BE49-F238E27FC236}">
                    <a16:creationId xmlns:a16="http://schemas.microsoft.com/office/drawing/2014/main" id="{5E0CAFB5-B44A-476E-B72F-54BFCE079B86}"/>
                  </a:ext>
                </a:extLst>
              </p:cNvPr>
              <p:cNvSpPr/>
              <p:nvPr/>
            </p:nvSpPr>
            <p:spPr>
              <a:xfrm>
                <a:off x="4149281" y="1887719"/>
                <a:ext cx="224837" cy="226650"/>
              </a:xfrm>
              <a:prstGeom prst="ellipse">
                <a:avLst/>
              </a:prstGeom>
              <a:solidFill>
                <a:srgbClr val="8F9AA7">
                  <a:lumMod val="100000"/>
                </a:srgbClr>
              </a:solidFill>
              <a:ln algn="ctr" cap="flat" cmpd="sng" w="19050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anchor="ctr"/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b="0" baseline="0" cap="none" i="0" kern="0" kumimoji="0" noProof="0" normalizeH="0" spc="0" strike="noStrike" sz="1800" u="none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微软雅黑"/>
                  <a:cs typeface="+mn-cs"/>
                </a:endParaRPr>
              </a:p>
            </p:txBody>
          </p:sp>
          <p:sp>
            <p:nvSpPr>
              <p:cNvPr id="128" name="ïṧļiďê">
                <a:extLst>
                  <a:ext uri="{FF2B5EF4-FFF2-40B4-BE49-F238E27FC236}">
                    <a16:creationId xmlns:a16="http://schemas.microsoft.com/office/drawing/2014/main" id="{81A4F49A-D952-409D-A3B3-ABC83B6459A6}"/>
                  </a:ext>
                </a:extLst>
              </p:cNvPr>
              <p:cNvSpPr/>
              <p:nvPr/>
            </p:nvSpPr>
            <p:spPr>
              <a:xfrm>
                <a:off x="4209256" y="1948177"/>
                <a:ext cx="104887" cy="105734"/>
              </a:xfrm>
              <a:prstGeom prst="ellipse">
                <a:avLst/>
              </a:prstGeom>
              <a:solidFill>
                <a:srgbClr val="8F9AA7">
                  <a:lumMod val="100000"/>
                </a:srgbClr>
              </a:solidFill>
              <a:ln algn="ctr" cap="flat" cmpd="sng" w="12700">
                <a:noFill/>
                <a:prstDash val="solid"/>
                <a:miter lim="800000"/>
              </a:ln>
              <a:effectLst/>
            </p:spPr>
            <p:txBody>
              <a:bodyPr anchor="ctr"/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b="0" baseline="0" cap="none" i="0" kern="0" kumimoji="0" noProof="0" normalizeH="0" spc="0" strike="noStrike" sz="1800" u="none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微软雅黑"/>
                  <a:cs typeface="+mn-cs"/>
                </a:endParaRPr>
              </a:p>
            </p:txBody>
          </p:sp>
        </p:grpSp>
        <p:grpSp>
          <p:nvGrpSpPr>
            <p:cNvPr id="115" name="ïṡľiḋê">
              <a:extLst>
                <a:ext uri="{FF2B5EF4-FFF2-40B4-BE49-F238E27FC236}">
                  <a16:creationId xmlns:a16="http://schemas.microsoft.com/office/drawing/2014/main" id="{52CC8F7E-3F86-4DEE-8A56-FF04A6044782}"/>
                </a:ext>
              </a:extLst>
            </p:cNvPr>
            <p:cNvGrpSpPr/>
            <p:nvPr/>
          </p:nvGrpSpPr>
          <p:grpSpPr>
            <a:xfrm>
              <a:off x="7786365" y="3494947"/>
              <a:ext cx="207497" cy="208825"/>
              <a:chOff x="4149281" y="1887719"/>
              <a:chExt cx="224837" cy="226650"/>
            </a:xfrm>
          </p:grpSpPr>
          <p:sp>
            <p:nvSpPr>
              <p:cNvPr id="125" name="ïṩḷïḓé">
                <a:extLst>
                  <a:ext uri="{FF2B5EF4-FFF2-40B4-BE49-F238E27FC236}">
                    <a16:creationId xmlns:a16="http://schemas.microsoft.com/office/drawing/2014/main" id="{A4B50903-D74E-4E41-AC46-1A5D9ABE2DF7}"/>
                  </a:ext>
                </a:extLst>
              </p:cNvPr>
              <p:cNvSpPr/>
              <p:nvPr/>
            </p:nvSpPr>
            <p:spPr>
              <a:xfrm>
                <a:off x="4149281" y="1887719"/>
                <a:ext cx="224837" cy="226650"/>
              </a:xfrm>
              <a:prstGeom prst="ellipse">
                <a:avLst/>
              </a:prstGeom>
              <a:solidFill>
                <a:srgbClr val="8F9AA7">
                  <a:lumMod val="100000"/>
                </a:srgbClr>
              </a:solidFill>
              <a:ln algn="ctr" cap="flat" cmpd="sng" w="19050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anchor="ctr"/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b="0" baseline="0" cap="none" i="0" kern="0" kumimoji="0" noProof="0" normalizeH="0" spc="0" strike="noStrike" sz="1800" u="none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微软雅黑"/>
                  <a:cs typeface="+mn-cs"/>
                </a:endParaRPr>
              </a:p>
            </p:txBody>
          </p:sp>
          <p:sp>
            <p:nvSpPr>
              <p:cNvPr id="126" name="íšḷïďe">
                <a:extLst>
                  <a:ext uri="{FF2B5EF4-FFF2-40B4-BE49-F238E27FC236}">
                    <a16:creationId xmlns:a16="http://schemas.microsoft.com/office/drawing/2014/main" id="{3423ACF6-9B42-40EB-8BF5-54744175FEC8}"/>
                  </a:ext>
                </a:extLst>
              </p:cNvPr>
              <p:cNvSpPr/>
              <p:nvPr/>
            </p:nvSpPr>
            <p:spPr>
              <a:xfrm>
                <a:off x="4209256" y="1948177"/>
                <a:ext cx="104887" cy="105734"/>
              </a:xfrm>
              <a:prstGeom prst="ellipse">
                <a:avLst/>
              </a:prstGeom>
              <a:solidFill>
                <a:srgbClr val="8F9AA7">
                  <a:lumMod val="100000"/>
                </a:srgbClr>
              </a:solidFill>
              <a:ln algn="ctr" cap="flat" cmpd="sng" w="12700">
                <a:noFill/>
                <a:prstDash val="solid"/>
                <a:miter lim="800000"/>
              </a:ln>
              <a:effectLst/>
            </p:spPr>
            <p:txBody>
              <a:bodyPr anchor="ctr"/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b="0" baseline="0" cap="none" i="0" kern="0" kumimoji="0" noProof="0" normalizeH="0" spc="0" strike="noStrike" sz="1800" u="none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微软雅黑"/>
                  <a:cs typeface="+mn-cs"/>
                </a:endParaRPr>
              </a:p>
            </p:txBody>
          </p:sp>
        </p:grpSp>
        <p:grpSp>
          <p:nvGrpSpPr>
            <p:cNvPr id="116" name="iṡļîde">
              <a:extLst>
                <a:ext uri="{FF2B5EF4-FFF2-40B4-BE49-F238E27FC236}">
                  <a16:creationId xmlns:a16="http://schemas.microsoft.com/office/drawing/2014/main" id="{1F289D7D-AB31-4630-875D-A5BFA2A32087}"/>
                </a:ext>
              </a:extLst>
            </p:cNvPr>
            <p:cNvGrpSpPr/>
            <p:nvPr/>
          </p:nvGrpSpPr>
          <p:grpSpPr>
            <a:xfrm>
              <a:off x="7954993" y="5124010"/>
              <a:ext cx="341263" cy="343451"/>
              <a:chOff x="4149281" y="1887719"/>
              <a:chExt cx="224837" cy="226650"/>
            </a:xfrm>
          </p:grpSpPr>
          <p:sp>
            <p:nvSpPr>
              <p:cNvPr id="123" name="ïśḷïdé">
                <a:extLst>
                  <a:ext uri="{FF2B5EF4-FFF2-40B4-BE49-F238E27FC236}">
                    <a16:creationId xmlns:a16="http://schemas.microsoft.com/office/drawing/2014/main" id="{966E6D33-950D-4619-BC17-E384ED69B278}"/>
                  </a:ext>
                </a:extLst>
              </p:cNvPr>
              <p:cNvSpPr/>
              <p:nvPr/>
            </p:nvSpPr>
            <p:spPr>
              <a:xfrm>
                <a:off x="4149281" y="1887719"/>
                <a:ext cx="224837" cy="226650"/>
              </a:xfrm>
              <a:prstGeom prst="ellipse">
                <a:avLst/>
              </a:prstGeom>
              <a:solidFill>
                <a:srgbClr val="8F9AA7">
                  <a:lumMod val="100000"/>
                </a:srgbClr>
              </a:solidFill>
              <a:ln algn="ctr" cap="flat" cmpd="sng" w="12700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anchor="ctr"/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b="0" baseline="0" cap="none" i="0" kern="0" kumimoji="0" noProof="0" normalizeH="0" spc="0" strike="noStrike" sz="1800" u="none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微软雅黑"/>
                  <a:cs typeface="+mn-cs"/>
                </a:endParaRPr>
              </a:p>
            </p:txBody>
          </p:sp>
          <p:sp>
            <p:nvSpPr>
              <p:cNvPr id="124" name="iṧļiďê">
                <a:extLst>
                  <a:ext uri="{FF2B5EF4-FFF2-40B4-BE49-F238E27FC236}">
                    <a16:creationId xmlns:a16="http://schemas.microsoft.com/office/drawing/2014/main" id="{A269BF09-7EE2-42CB-B9FD-C2113CF3BFF5}"/>
                  </a:ext>
                </a:extLst>
              </p:cNvPr>
              <p:cNvSpPr/>
              <p:nvPr/>
            </p:nvSpPr>
            <p:spPr>
              <a:xfrm>
                <a:off x="4209256" y="1948177"/>
                <a:ext cx="104887" cy="105734"/>
              </a:xfrm>
              <a:prstGeom prst="ellipse">
                <a:avLst/>
              </a:prstGeom>
              <a:solidFill>
                <a:srgbClr val="8F9AA7">
                  <a:lumMod val="100000"/>
                </a:srgbClr>
              </a:solidFill>
              <a:ln algn="ctr" cap="flat" cmpd="sng" w="12700">
                <a:noFill/>
                <a:prstDash val="solid"/>
                <a:miter lim="800000"/>
              </a:ln>
              <a:effectLst/>
            </p:spPr>
            <p:txBody>
              <a:bodyPr anchor="ctr"/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b="0" baseline="0" cap="none" i="0" kern="0" kumimoji="0" noProof="0" normalizeH="0" spc="0" strike="noStrike" sz="1800" u="none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微软雅黑"/>
                  <a:cs typeface="+mn-cs"/>
                </a:endParaRPr>
              </a:p>
            </p:txBody>
          </p:sp>
        </p:grpSp>
        <p:grpSp>
          <p:nvGrpSpPr>
            <p:cNvPr id="117" name="íṣ1iďé">
              <a:extLst>
                <a:ext uri="{FF2B5EF4-FFF2-40B4-BE49-F238E27FC236}">
                  <a16:creationId xmlns:a16="http://schemas.microsoft.com/office/drawing/2014/main" id="{02F22B88-81C5-4D12-BC36-500FA3C18793}"/>
                </a:ext>
              </a:extLst>
            </p:cNvPr>
            <p:cNvGrpSpPr/>
            <p:nvPr/>
          </p:nvGrpSpPr>
          <p:grpSpPr>
            <a:xfrm>
              <a:off x="8592199" y="2632460"/>
              <a:ext cx="215016" cy="216396"/>
              <a:chOff x="4149281" y="1887719"/>
              <a:chExt cx="224837" cy="226650"/>
            </a:xfrm>
          </p:grpSpPr>
          <p:sp>
            <p:nvSpPr>
              <p:cNvPr id="121" name="ï$ľíḋê">
                <a:extLst>
                  <a:ext uri="{FF2B5EF4-FFF2-40B4-BE49-F238E27FC236}">
                    <a16:creationId xmlns:a16="http://schemas.microsoft.com/office/drawing/2014/main" id="{7D431567-291D-4F36-9467-FC9CA73B0435}"/>
                  </a:ext>
                </a:extLst>
              </p:cNvPr>
              <p:cNvSpPr/>
              <p:nvPr/>
            </p:nvSpPr>
            <p:spPr>
              <a:xfrm>
                <a:off x="4149281" y="1887719"/>
                <a:ext cx="224837" cy="226650"/>
              </a:xfrm>
              <a:prstGeom prst="ellipse">
                <a:avLst/>
              </a:prstGeom>
              <a:solidFill>
                <a:srgbClr val="8F9AA7">
                  <a:lumMod val="100000"/>
                </a:srgbClr>
              </a:solidFill>
              <a:ln algn="ctr" cap="flat" cmpd="sng" w="19050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anchor="ctr"/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b="0" baseline="0" cap="none" i="0" kern="0" kumimoji="0" noProof="0" normalizeH="0" spc="0" strike="noStrike" sz="1800" u="none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微软雅黑"/>
                  <a:cs typeface="+mn-cs"/>
                </a:endParaRPr>
              </a:p>
            </p:txBody>
          </p:sp>
          <p:sp>
            <p:nvSpPr>
              <p:cNvPr id="122" name="ïṥlidé">
                <a:extLst>
                  <a:ext uri="{FF2B5EF4-FFF2-40B4-BE49-F238E27FC236}">
                    <a16:creationId xmlns:a16="http://schemas.microsoft.com/office/drawing/2014/main" id="{7BC91076-6AA7-4376-9C2E-1BE24481BCA6}"/>
                  </a:ext>
                </a:extLst>
              </p:cNvPr>
              <p:cNvSpPr/>
              <p:nvPr/>
            </p:nvSpPr>
            <p:spPr>
              <a:xfrm>
                <a:off x="4209256" y="1948177"/>
                <a:ext cx="104887" cy="105734"/>
              </a:xfrm>
              <a:prstGeom prst="ellipse">
                <a:avLst/>
              </a:prstGeom>
              <a:solidFill>
                <a:srgbClr val="8F9AA7">
                  <a:lumMod val="100000"/>
                </a:srgbClr>
              </a:solidFill>
              <a:ln algn="ctr" cap="flat" cmpd="sng" w="12700">
                <a:noFill/>
                <a:prstDash val="solid"/>
                <a:miter lim="800000"/>
              </a:ln>
              <a:effectLst/>
            </p:spPr>
            <p:txBody>
              <a:bodyPr anchor="ctr"/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b="0" baseline="0" cap="none" i="0" kern="0" kumimoji="0" noProof="0" normalizeH="0" spc="0" strike="noStrike" sz="1800" u="none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微软雅黑"/>
                  <a:cs typeface="+mn-cs"/>
                </a:endParaRPr>
              </a:p>
            </p:txBody>
          </p:sp>
        </p:grpSp>
        <p:grpSp>
          <p:nvGrpSpPr>
            <p:cNvPr id="118" name="îş1iḑé">
              <a:extLst>
                <a:ext uri="{FF2B5EF4-FFF2-40B4-BE49-F238E27FC236}">
                  <a16:creationId xmlns:a16="http://schemas.microsoft.com/office/drawing/2014/main" id="{F38F9659-C2A8-4860-9BD5-6A3E0BD22AA4}"/>
                </a:ext>
              </a:extLst>
            </p:cNvPr>
            <p:cNvGrpSpPr/>
            <p:nvPr/>
          </p:nvGrpSpPr>
          <p:grpSpPr>
            <a:xfrm>
              <a:off x="10241927" y="5655914"/>
              <a:ext cx="260172" cy="261840"/>
              <a:chOff x="4149281" y="1887719"/>
              <a:chExt cx="224837" cy="226650"/>
            </a:xfrm>
          </p:grpSpPr>
          <p:sp>
            <p:nvSpPr>
              <p:cNvPr id="119" name="išľïḋè">
                <a:extLst>
                  <a:ext uri="{FF2B5EF4-FFF2-40B4-BE49-F238E27FC236}">
                    <a16:creationId xmlns:a16="http://schemas.microsoft.com/office/drawing/2014/main" id="{6F18B8EB-0F63-4E4F-945E-9F9DC3062681}"/>
                  </a:ext>
                </a:extLst>
              </p:cNvPr>
              <p:cNvSpPr/>
              <p:nvPr/>
            </p:nvSpPr>
            <p:spPr>
              <a:xfrm>
                <a:off x="4149281" y="1887719"/>
                <a:ext cx="224837" cy="226650"/>
              </a:xfrm>
              <a:prstGeom prst="ellipse">
                <a:avLst/>
              </a:prstGeom>
              <a:solidFill>
                <a:srgbClr val="8F9AA7">
                  <a:lumMod val="100000"/>
                </a:srgbClr>
              </a:solidFill>
              <a:ln algn="ctr" cap="flat" cmpd="sng" w="19050">
                <a:solidFill>
                  <a:srgbClr val="FFFFFF"/>
                </a:solidFill>
                <a:prstDash val="solid"/>
                <a:miter lim="800000"/>
              </a:ln>
              <a:effectLst/>
            </p:spPr>
            <p:txBody>
              <a:bodyPr anchor="ctr"/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b="0" baseline="0" cap="none" i="0" kern="0" kumimoji="0" noProof="0" normalizeH="0" spc="0" strike="noStrike" sz="1800" u="none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微软雅黑"/>
                  <a:cs typeface="+mn-cs"/>
                </a:endParaRPr>
              </a:p>
            </p:txBody>
          </p:sp>
          <p:sp>
            <p:nvSpPr>
              <p:cNvPr id="120" name="işḻîḍé">
                <a:extLst>
                  <a:ext uri="{FF2B5EF4-FFF2-40B4-BE49-F238E27FC236}">
                    <a16:creationId xmlns:a16="http://schemas.microsoft.com/office/drawing/2014/main" id="{DB3B58DA-355D-4E08-9401-B5135F498A57}"/>
                  </a:ext>
                </a:extLst>
              </p:cNvPr>
              <p:cNvSpPr/>
              <p:nvPr/>
            </p:nvSpPr>
            <p:spPr>
              <a:xfrm>
                <a:off x="4209256" y="1948177"/>
                <a:ext cx="104887" cy="105734"/>
              </a:xfrm>
              <a:prstGeom prst="ellipse">
                <a:avLst/>
              </a:prstGeom>
              <a:solidFill>
                <a:srgbClr val="8F9AA7">
                  <a:lumMod val="100000"/>
                </a:srgbClr>
              </a:solidFill>
              <a:ln algn="ctr" cap="flat" cmpd="sng" w="12700">
                <a:noFill/>
                <a:prstDash val="solid"/>
                <a:miter lim="800000"/>
              </a:ln>
              <a:effectLst/>
            </p:spPr>
            <p:txBody>
              <a:bodyPr anchor="ctr"/>
              <a:lstStyle/>
              <a:p>
                <a:pPr algn="ctr" defTabSz="914400" eaLnBrk="1" fontAlgn="auto" hangingPunct="1" indent="0" latinLnBrk="0" lvl="0" marL="0" marR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b="0" baseline="0" cap="none" i="0" kern="0" kumimoji="0" noProof="0" normalizeH="0" spc="0" strike="noStrike" sz="1800" u="none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"/>
                  <a:ea typeface="微软雅黑"/>
                  <a:cs typeface="+mn-cs"/>
                </a:endParaRPr>
              </a:p>
            </p:txBody>
          </p:sp>
        </p:grpSp>
      </p:grpSp>
      <p:sp>
        <p:nvSpPr>
          <p:cNvPr id="154" name="íṩľiḑe">
            <a:extLst>
              <a:ext uri="{FF2B5EF4-FFF2-40B4-BE49-F238E27FC236}">
                <a16:creationId xmlns:a16="http://schemas.microsoft.com/office/drawing/2014/main" id="{BAD3AC96-8A02-4C22-A2A7-2FC01B2EC1F1}"/>
              </a:ext>
            </a:extLst>
          </p:cNvPr>
          <p:cNvSpPr txBox="1"/>
          <p:nvPr/>
        </p:nvSpPr>
        <p:spPr bwMode="auto">
          <a:xfrm>
            <a:off x="2128553" y="1685728"/>
            <a:ext cx="150" cy="224707"/>
          </a:xfrm>
          <a:prstGeom prst="rect">
            <a:avLst/>
          </a:prstGeom>
          <a:noFill/>
          <a:scene3d>
            <a:camera prst="orthographicFront">
              <a:rot lat="0" lon="0" rev="0"/>
            </a:camera>
            <a:lightRig dir="t" rig="threePt"/>
          </a:scene3d>
          <a:sp3d prstMaterial="matte">
            <a:bevelT h="1270" w="1270"/>
          </a:sp3d>
        </p:spPr>
        <p:txBody>
          <a:bodyPr anchor="ctr"/>
          <a:lstStyle/>
          <a:p>
            <a:pPr algn="ctr"/>
            <a:endParaRPr/>
          </a:p>
        </p:txBody>
      </p:sp>
      <p:grpSp>
        <p:nvGrpSpPr>
          <p:cNvPr id="155" name="组合 154">
            <a:extLst>
              <a:ext uri="{FF2B5EF4-FFF2-40B4-BE49-F238E27FC236}">
                <a16:creationId xmlns:a16="http://schemas.microsoft.com/office/drawing/2014/main" id="{9D658C7F-F590-4C7D-8A90-13A6D995947F}"/>
              </a:ext>
            </a:extLst>
          </p:cNvPr>
          <p:cNvGrpSpPr/>
          <p:nvPr/>
        </p:nvGrpSpPr>
        <p:grpSpPr>
          <a:xfrm>
            <a:off x="1208184" y="1586752"/>
            <a:ext cx="4623407" cy="390681"/>
            <a:chOff x="1208184" y="1586752"/>
            <a:chExt cx="4623407" cy="390681"/>
          </a:xfrm>
          <a:solidFill>
            <a:srgbClr val="5B727D"/>
          </a:solidFill>
        </p:grpSpPr>
        <p:sp>
          <p:nvSpPr>
            <p:cNvPr id="156" name="i$ļiḋê">
              <a:extLst>
                <a:ext uri="{FF2B5EF4-FFF2-40B4-BE49-F238E27FC236}">
                  <a16:creationId xmlns:a16="http://schemas.microsoft.com/office/drawing/2014/main" id="{3A0C814B-0D34-416B-B954-700ECAF711A6}"/>
                </a:ext>
              </a:extLst>
            </p:cNvPr>
            <p:cNvSpPr/>
            <p:nvPr/>
          </p:nvSpPr>
          <p:spPr>
            <a:xfrm>
              <a:off x="1208184" y="1586752"/>
              <a:ext cx="4623407" cy="390681"/>
            </a:xfrm>
            <a:prstGeom prst="roundRect">
              <a:avLst>
                <a:gd fmla="val 50000" name="adj"/>
              </a:avLst>
            </a:prstGeom>
            <a:grpFill/>
            <a:ln w="12700">
              <a:solidFill>
                <a:schemeClr val="bg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wrap="none">
              <a:normAutofit/>
            </a:bodyPr>
            <a:lstStyle/>
            <a:p>
              <a:pPr algn="ctr"/>
              <a:endParaRPr altLang="en-US" b="1" lang="zh-CN" sz="1600">
                <a:solidFill>
                  <a:schemeClr val="bg1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latin charset="-122" panose="020b0503020204020204" pitchFamily="34" typeface="微软雅黑"/>
                <a:ea charset="-122" panose="020b0503020204020204" pitchFamily="34" typeface="微软雅黑"/>
              </a:endParaRPr>
            </a:p>
          </p:txBody>
        </p:sp>
        <p:sp>
          <p:nvSpPr>
            <p:cNvPr id="157" name="矩形 156">
              <a:extLst>
                <a:ext uri="{FF2B5EF4-FFF2-40B4-BE49-F238E27FC236}">
                  <a16:creationId xmlns:a16="http://schemas.microsoft.com/office/drawing/2014/main" id="{467B23F3-72EB-47DF-8073-D2F0D0A5237C}"/>
                </a:ext>
              </a:extLst>
            </p:cNvPr>
            <p:cNvSpPr/>
            <p:nvPr/>
          </p:nvSpPr>
          <p:spPr>
            <a:xfrm>
              <a:off x="3019705" y="1599577"/>
              <a:ext cx="868680" cy="365760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buNone/>
              </a:pPr>
              <a:r>
                <a:rPr altLang="en-US" b="1" lang="zh-CN">
                  <a:solidFill>
                    <a:schemeClr val="bg1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  <a:latin charset="-122" panose="020b0503020204020204" pitchFamily="34" typeface="微软雅黑"/>
                  <a:ea charset="-122" panose="020b0503020204020204" pitchFamily="34" typeface="微软雅黑"/>
                </a:rPr>
                <a:t>甲公司</a:t>
              </a:r>
            </a:p>
          </p:txBody>
        </p:sp>
      </p:grpSp>
      <p:grpSp>
        <p:nvGrpSpPr>
          <p:cNvPr id="158" name="组合 157">
            <a:extLst>
              <a:ext uri="{FF2B5EF4-FFF2-40B4-BE49-F238E27FC236}">
                <a16:creationId xmlns:a16="http://schemas.microsoft.com/office/drawing/2014/main" id="{C07B9C13-87C3-4AB4-9A8F-2A3CFC372765}"/>
              </a:ext>
            </a:extLst>
          </p:cNvPr>
          <p:cNvGrpSpPr/>
          <p:nvPr/>
        </p:nvGrpSpPr>
        <p:grpSpPr>
          <a:xfrm>
            <a:off x="1208184" y="4237227"/>
            <a:ext cx="4623407" cy="390681"/>
            <a:chOff x="1208184" y="4237227"/>
            <a:chExt cx="4623407" cy="390681"/>
          </a:xfrm>
          <a:solidFill>
            <a:srgbClr val="F35E40"/>
          </a:solidFill>
        </p:grpSpPr>
        <p:sp>
          <p:nvSpPr>
            <p:cNvPr id="159" name="îš1íḋê">
              <a:extLst>
                <a:ext uri="{FF2B5EF4-FFF2-40B4-BE49-F238E27FC236}">
                  <a16:creationId xmlns:a16="http://schemas.microsoft.com/office/drawing/2014/main" id="{4C013659-0855-4CC3-A51A-2A38B6336A3C}"/>
                </a:ext>
              </a:extLst>
            </p:cNvPr>
            <p:cNvSpPr/>
            <p:nvPr/>
          </p:nvSpPr>
          <p:spPr>
            <a:xfrm>
              <a:off x="1208184" y="4237227"/>
              <a:ext cx="4623407" cy="390681"/>
            </a:xfrm>
            <a:prstGeom prst="roundRect">
              <a:avLst>
                <a:gd fmla="val 50000" name="adj"/>
              </a:avLst>
            </a:prstGeom>
            <a:grpFill/>
            <a:ln w="12700">
              <a:solidFill>
                <a:schemeClr val="bg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wrap="none">
              <a:normAutofit/>
            </a:bodyPr>
            <a:lstStyle/>
            <a:p>
              <a:pPr algn="ctr"/>
              <a:endParaRPr altLang="en-US" b="1" lang="zh-CN" sz="1600">
                <a:solidFill>
                  <a:schemeClr val="bg1"/>
                </a:solidFill>
              </a:endParaRPr>
            </a:p>
          </p:txBody>
        </p:sp>
        <p:sp>
          <p:nvSpPr>
            <p:cNvPr id="160" name="矩形 159">
              <a:extLst>
                <a:ext uri="{FF2B5EF4-FFF2-40B4-BE49-F238E27FC236}">
                  <a16:creationId xmlns:a16="http://schemas.microsoft.com/office/drawing/2014/main" id="{F4C773DC-5EF1-4D60-A330-E44D443C55CB}"/>
                </a:ext>
              </a:extLst>
            </p:cNvPr>
            <p:cNvSpPr/>
            <p:nvPr/>
          </p:nvSpPr>
          <p:spPr>
            <a:xfrm>
              <a:off x="3041853" y="4247931"/>
              <a:ext cx="868680" cy="365760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r>
                <a:rPr altLang="en-US" b="1" lang="zh-CN">
                  <a:solidFill>
                    <a:schemeClr val="bg1"/>
                  </a:solidFill>
                  <a:effectLst>
                    <a:outerShdw algn="tl" blurRad="38100" dir="2700000" dist="38100">
                      <a:srgbClr val="000000">
                        <a:alpha val="43137"/>
                      </a:srgbClr>
                    </a:outerShdw>
                  </a:effectLst>
                  <a:latin charset="-122" panose="020b0503020204020204" pitchFamily="34" typeface="微软雅黑"/>
                  <a:ea charset="-122" panose="020b0503020204020204" pitchFamily="34" typeface="微软雅黑"/>
                </a:rPr>
                <a:t>乙公司</a:t>
              </a:r>
            </a:p>
          </p:txBody>
        </p:sp>
      </p:grpSp>
      <p:grpSp>
        <p:nvGrpSpPr>
          <p:cNvPr id="161" name="组合 160">
            <a:extLst>
              <a:ext uri="{FF2B5EF4-FFF2-40B4-BE49-F238E27FC236}">
                <a16:creationId xmlns:a16="http://schemas.microsoft.com/office/drawing/2014/main" id="{2E4E09F7-A8E3-4494-AE5D-DF1C96EEF3DE}"/>
              </a:ext>
            </a:extLst>
          </p:cNvPr>
          <p:cNvGrpSpPr/>
          <p:nvPr/>
        </p:nvGrpSpPr>
        <p:grpSpPr>
          <a:xfrm>
            <a:off x="1149272" y="2510162"/>
            <a:ext cx="499426" cy="516806"/>
            <a:chOff x="1508324" y="1884286"/>
            <a:chExt cx="557866" cy="577280"/>
          </a:xfrm>
          <a:solidFill>
            <a:srgbClr val="27D0E9">
              <a:alpha val="54000"/>
            </a:srgbClr>
          </a:solidFill>
        </p:grpSpPr>
        <p:sp>
          <p:nvSpPr>
            <p:cNvPr id="162" name="Freeform 6">
              <a:extLst>
                <a:ext uri="{FF2B5EF4-FFF2-40B4-BE49-F238E27FC236}">
                  <a16:creationId xmlns:a16="http://schemas.microsoft.com/office/drawing/2014/main" id="{F9400C6D-B8A8-4432-83E3-ADC8912E58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508324" y="1884286"/>
              <a:ext cx="557866" cy="577280"/>
            </a:xfrm>
            <a:custGeom>
              <a:gdLst>
                <a:gd fmla="*/ 230 w 460" name="T0"/>
                <a:gd fmla="*/ 41 h 460" name="T1"/>
                <a:gd fmla="*/ 419 w 460" name="T2"/>
                <a:gd fmla="*/ 230 h 460" name="T3"/>
                <a:gd fmla="*/ 230 w 460" name="T4"/>
                <a:gd fmla="*/ 419 h 460" name="T5"/>
                <a:gd fmla="*/ 41 w 460" name="T6"/>
                <a:gd fmla="*/ 230 h 460" name="T7"/>
                <a:gd fmla="*/ 230 w 460" name="T8"/>
                <a:gd fmla="*/ 41 h 460" name="T9"/>
                <a:gd fmla="*/ 230 w 460" name="T10"/>
                <a:gd fmla="*/ 0 h 460" name="T11"/>
                <a:gd fmla="*/ 460 w 460" name="T12"/>
                <a:gd fmla="*/ 230 h 460" name="T13"/>
                <a:gd fmla="*/ 230 w 460" name="T14"/>
                <a:gd fmla="*/ 460 h 460" name="T15"/>
                <a:gd fmla="*/ 0 w 460" name="T16"/>
                <a:gd fmla="*/ 230 h 460" name="T17"/>
                <a:gd fmla="*/ 230 w 460" name="T18"/>
                <a:gd fmla="*/ 0 h 460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60" w="460">
                  <a:moveTo>
                    <a:pt x="230" y="41"/>
                  </a:moveTo>
                  <a:cubicBezTo>
                    <a:pt x="334" y="41"/>
                    <a:pt x="419" y="125"/>
                    <a:pt x="419" y="230"/>
                  </a:cubicBezTo>
                  <a:cubicBezTo>
                    <a:pt x="419" y="334"/>
                    <a:pt x="334" y="419"/>
                    <a:pt x="230" y="419"/>
                  </a:cubicBezTo>
                  <a:cubicBezTo>
                    <a:pt x="125" y="419"/>
                    <a:pt x="41" y="334"/>
                    <a:pt x="41" y="230"/>
                  </a:cubicBezTo>
                  <a:cubicBezTo>
                    <a:pt x="41" y="125"/>
                    <a:pt x="125" y="41"/>
                    <a:pt x="230" y="41"/>
                  </a:cubicBezTo>
                  <a:close/>
                  <a:moveTo>
                    <a:pt x="230" y="0"/>
                  </a:moveTo>
                  <a:cubicBezTo>
                    <a:pt x="357" y="0"/>
                    <a:pt x="460" y="103"/>
                    <a:pt x="460" y="230"/>
                  </a:cubicBezTo>
                  <a:cubicBezTo>
                    <a:pt x="460" y="357"/>
                    <a:pt x="357" y="460"/>
                    <a:pt x="230" y="460"/>
                  </a:cubicBezTo>
                  <a:cubicBezTo>
                    <a:pt x="103" y="460"/>
                    <a:pt x="0" y="357"/>
                    <a:pt x="0" y="230"/>
                  </a:cubicBezTo>
                  <a:cubicBezTo>
                    <a:pt x="0" y="103"/>
                    <a:pt x="103" y="0"/>
                    <a:pt x="230" y="0"/>
                  </a:cubicBezTo>
                  <a:close/>
                </a:path>
              </a:pathLst>
            </a:custGeom>
            <a:solidFill>
              <a:srgbClr val="5B727D"/>
            </a:solidFill>
            <a:ln>
              <a:solidFill>
                <a:srgbClr val="5B727D"/>
              </a:solidFill>
            </a:ln>
          </p:spPr>
          <p:txBody>
            <a:bodyPr anchor="t" anchorCtr="0" bIns="45696" compatLnSpc="1" lIns="91392" numCol="1" rIns="91392" tIns="45696" vert="horz" wrap="square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buNone/>
              </a:pPr>
              <a:endParaRPr altLang="en-US" lang="zh-CN" sz="1799">
                <a:solidFill>
                  <a:srgbClr val="302A28"/>
                </a:solidFill>
                <a:ea charset="-122" panose="02010600030101010101" pitchFamily="2" typeface="宋体"/>
              </a:endParaRPr>
            </a:p>
          </p:txBody>
        </p:sp>
        <p:sp>
          <p:nvSpPr>
            <p:cNvPr id="163" name="Freeform 7">
              <a:extLst>
                <a:ext uri="{FF2B5EF4-FFF2-40B4-BE49-F238E27FC236}">
                  <a16:creationId xmlns:a16="http://schemas.microsoft.com/office/drawing/2014/main" id="{B059CD7F-83D7-46D0-9812-3480624C145D}"/>
                </a:ext>
              </a:extLst>
            </p:cNvPr>
            <p:cNvSpPr/>
            <p:nvPr/>
          </p:nvSpPr>
          <p:spPr bwMode="auto">
            <a:xfrm>
              <a:off x="1585005" y="2050325"/>
              <a:ext cx="393484" cy="300290"/>
            </a:xfrm>
            <a:custGeom>
              <a:gdLst>
                <a:gd fmla="*/ 310 w 325" name="T0"/>
                <a:gd fmla="*/ 15 h 239" name="T1"/>
                <a:gd fmla="*/ 253 w 325" name="T2"/>
                <a:gd fmla="*/ 15 h 239" name="T3"/>
                <a:gd fmla="*/ 128 w 325" name="T4"/>
                <a:gd fmla="*/ 139 h 239" name="T5"/>
                <a:gd fmla="*/ 72 w 325" name="T6"/>
                <a:gd fmla="*/ 83 h 239" name="T7"/>
                <a:gd fmla="*/ 15 w 325" name="T8"/>
                <a:gd fmla="*/ 83 h 239" name="T9"/>
                <a:gd fmla="*/ 15 w 325" name="T10"/>
                <a:gd fmla="*/ 139 h 239" name="T11"/>
                <a:gd fmla="*/ 100 w 325" name="T12"/>
                <a:gd fmla="*/ 223 h 239" name="T13"/>
                <a:gd fmla="*/ 156 w 325" name="T14"/>
                <a:gd fmla="*/ 223 h 239" name="T15"/>
                <a:gd fmla="*/ 310 w 325" name="T16"/>
                <a:gd fmla="*/ 71 h 239" name="T17"/>
                <a:gd fmla="*/ 310 w 325" name="T18"/>
                <a:gd fmla="*/ 15 h 239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239" w="325">
                  <a:moveTo>
                    <a:pt x="310" y="15"/>
                  </a:moveTo>
                  <a:cubicBezTo>
                    <a:pt x="294" y="0"/>
                    <a:pt x="269" y="0"/>
                    <a:pt x="253" y="15"/>
                  </a:cubicBezTo>
                  <a:lnTo>
                    <a:pt x="128" y="139"/>
                  </a:lnTo>
                  <a:lnTo>
                    <a:pt x="72" y="83"/>
                  </a:lnTo>
                  <a:cubicBezTo>
                    <a:pt x="56" y="67"/>
                    <a:pt x="31" y="67"/>
                    <a:pt x="15" y="83"/>
                  </a:cubicBezTo>
                  <a:cubicBezTo>
                    <a:pt x="0" y="98"/>
                    <a:pt x="0" y="123"/>
                    <a:pt x="15" y="139"/>
                  </a:cubicBezTo>
                  <a:lnTo>
                    <a:pt x="100" y="223"/>
                  </a:lnTo>
                  <a:cubicBezTo>
                    <a:pt x="115" y="239"/>
                    <a:pt x="141" y="239"/>
                    <a:pt x="156" y="223"/>
                  </a:cubicBezTo>
                  <a:lnTo>
                    <a:pt x="310" y="71"/>
                  </a:lnTo>
                  <a:cubicBezTo>
                    <a:pt x="325" y="56"/>
                    <a:pt x="325" y="31"/>
                    <a:pt x="310" y="15"/>
                  </a:cubicBezTo>
                  <a:close/>
                </a:path>
              </a:pathLst>
            </a:custGeom>
            <a:solidFill>
              <a:srgbClr val="5B727D"/>
            </a:solidFill>
            <a:ln>
              <a:noFill/>
            </a:ln>
          </p:spPr>
          <p:txBody>
            <a:bodyPr anchor="t" anchorCtr="0" bIns="45696" compatLnSpc="1" lIns="91392" numCol="1" rIns="91392" tIns="45696" vert="horz" wrap="square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buNone/>
              </a:pPr>
              <a:endParaRPr altLang="en-US" lang="zh-CN" sz="1799">
                <a:solidFill>
                  <a:srgbClr val="302A28"/>
                </a:solidFill>
                <a:ea charset="-122" panose="02010600030101010101" pitchFamily="2" typeface="宋体"/>
              </a:endParaRPr>
            </a:p>
          </p:txBody>
        </p:sp>
      </p:grpSp>
      <p:grpSp>
        <p:nvGrpSpPr>
          <p:cNvPr id="164" name="组合 163">
            <a:extLst>
              <a:ext uri="{FF2B5EF4-FFF2-40B4-BE49-F238E27FC236}">
                <a16:creationId xmlns:a16="http://schemas.microsoft.com/office/drawing/2014/main" id="{1A835576-9B31-4709-8396-B877A4264BCB}"/>
              </a:ext>
            </a:extLst>
          </p:cNvPr>
          <p:cNvGrpSpPr/>
          <p:nvPr/>
        </p:nvGrpSpPr>
        <p:grpSpPr>
          <a:xfrm>
            <a:off x="5426499" y="2503227"/>
            <a:ext cx="511639" cy="530676"/>
            <a:chOff x="4524845" y="1888254"/>
            <a:chExt cx="556574" cy="577282"/>
          </a:xfrm>
          <a:solidFill>
            <a:schemeClr val="tx1">
              <a:lumMod val="50000"/>
              <a:lumOff val="50000"/>
              <a:alpha val="52000"/>
            </a:schemeClr>
          </a:solidFill>
        </p:grpSpPr>
        <p:sp>
          <p:nvSpPr>
            <p:cNvPr id="165" name="Freeform 8">
              <a:extLst>
                <a:ext uri="{FF2B5EF4-FFF2-40B4-BE49-F238E27FC236}">
                  <a16:creationId xmlns:a16="http://schemas.microsoft.com/office/drawing/2014/main" id="{8904949C-4A12-47F3-B19B-DCCFB0FE47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24845" y="1888254"/>
              <a:ext cx="556574" cy="577282"/>
            </a:xfrm>
            <a:custGeom>
              <a:gdLst>
                <a:gd fmla="*/ 230 w 459" name="T0"/>
                <a:gd fmla="*/ 41 h 460" name="T1"/>
                <a:gd fmla="*/ 419 w 459" name="T2"/>
                <a:gd fmla="*/ 230 h 460" name="T3"/>
                <a:gd fmla="*/ 230 w 459" name="T4"/>
                <a:gd fmla="*/ 419 h 460" name="T5"/>
                <a:gd fmla="*/ 40 w 459" name="T6"/>
                <a:gd fmla="*/ 230 h 460" name="T7"/>
                <a:gd fmla="*/ 230 w 459" name="T8"/>
                <a:gd fmla="*/ 41 h 460" name="T9"/>
                <a:gd fmla="*/ 230 w 459" name="T10"/>
                <a:gd fmla="*/ 0 h 460" name="T11"/>
                <a:gd fmla="*/ 459 w 459" name="T12"/>
                <a:gd fmla="*/ 230 h 460" name="T13"/>
                <a:gd fmla="*/ 230 w 459" name="T14"/>
                <a:gd fmla="*/ 460 h 460" name="T15"/>
                <a:gd fmla="*/ 0 w 459" name="T16"/>
                <a:gd fmla="*/ 230 h 460" name="T17"/>
                <a:gd fmla="*/ 230 w 459" name="T18"/>
                <a:gd fmla="*/ 0 h 460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60" w="459">
                  <a:moveTo>
                    <a:pt x="230" y="41"/>
                  </a:moveTo>
                  <a:cubicBezTo>
                    <a:pt x="334" y="41"/>
                    <a:pt x="419" y="125"/>
                    <a:pt x="419" y="230"/>
                  </a:cubicBezTo>
                  <a:cubicBezTo>
                    <a:pt x="419" y="334"/>
                    <a:pt x="334" y="419"/>
                    <a:pt x="230" y="419"/>
                  </a:cubicBezTo>
                  <a:cubicBezTo>
                    <a:pt x="125" y="419"/>
                    <a:pt x="40" y="334"/>
                    <a:pt x="40" y="230"/>
                  </a:cubicBezTo>
                  <a:cubicBezTo>
                    <a:pt x="40" y="125"/>
                    <a:pt x="125" y="41"/>
                    <a:pt x="230" y="41"/>
                  </a:cubicBezTo>
                  <a:close/>
                  <a:moveTo>
                    <a:pt x="230" y="0"/>
                  </a:moveTo>
                  <a:cubicBezTo>
                    <a:pt x="356" y="0"/>
                    <a:pt x="459" y="103"/>
                    <a:pt x="459" y="230"/>
                  </a:cubicBezTo>
                  <a:cubicBezTo>
                    <a:pt x="459" y="357"/>
                    <a:pt x="356" y="460"/>
                    <a:pt x="230" y="460"/>
                  </a:cubicBezTo>
                  <a:cubicBezTo>
                    <a:pt x="103" y="460"/>
                    <a:pt x="0" y="357"/>
                    <a:pt x="0" y="230"/>
                  </a:cubicBezTo>
                  <a:cubicBezTo>
                    <a:pt x="0" y="103"/>
                    <a:pt x="103" y="0"/>
                    <a:pt x="23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696" compatLnSpc="1" lIns="91392" numCol="1" rIns="91392" tIns="45696" vert="horz" wrap="square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buNone/>
              </a:pPr>
              <a:endParaRPr altLang="en-US" lang="zh-CN" sz="1799">
                <a:solidFill>
                  <a:srgbClr val="302A28"/>
                </a:solidFill>
                <a:ea charset="-122" panose="02010600030101010101" pitchFamily="2" typeface="宋体"/>
              </a:endParaRPr>
            </a:p>
          </p:txBody>
        </p:sp>
        <p:sp>
          <p:nvSpPr>
            <p:cNvPr id="166" name="Freeform 9">
              <a:extLst>
                <a:ext uri="{FF2B5EF4-FFF2-40B4-BE49-F238E27FC236}">
                  <a16:creationId xmlns:a16="http://schemas.microsoft.com/office/drawing/2014/main" id="{46111F1F-9745-47BB-A34B-24DEF8D8E658}"/>
                </a:ext>
              </a:extLst>
            </p:cNvPr>
            <p:cNvSpPr/>
            <p:nvPr/>
          </p:nvSpPr>
          <p:spPr bwMode="auto">
            <a:xfrm>
              <a:off x="4655478" y="2006601"/>
              <a:ext cx="322296" cy="332650"/>
            </a:xfrm>
            <a:custGeom>
              <a:gdLst>
                <a:gd fmla="*/ 191 w 266" name="T0"/>
                <a:gd fmla="*/ 16 h 265" name="T1"/>
                <a:gd fmla="*/ 133 w 266" name="T2"/>
                <a:gd fmla="*/ 74 h 265" name="T3"/>
                <a:gd fmla="*/ 74 w 266" name="T4"/>
                <a:gd fmla="*/ 16 h 265" name="T5"/>
                <a:gd fmla="*/ 16 w 266" name="T6"/>
                <a:gd fmla="*/ 16 h 265" name="T7"/>
                <a:gd fmla="*/ 16 w 266" name="T8"/>
                <a:gd fmla="*/ 74 h 265" name="T9"/>
                <a:gd fmla="*/ 74 w 266" name="T10"/>
                <a:gd fmla="*/ 132 h 265" name="T11"/>
                <a:gd fmla="*/ 16 w 266" name="T12"/>
                <a:gd fmla="*/ 191 h 265" name="T13"/>
                <a:gd fmla="*/ 16 w 266" name="T14"/>
                <a:gd fmla="*/ 249 h 265" name="T15"/>
                <a:gd fmla="*/ 74 w 266" name="T16"/>
                <a:gd fmla="*/ 249 h 265" name="T17"/>
                <a:gd fmla="*/ 133 w 266" name="T18"/>
                <a:gd fmla="*/ 191 h 265" name="T19"/>
                <a:gd fmla="*/ 191 w 266" name="T20"/>
                <a:gd fmla="*/ 249 h 265" name="T21"/>
                <a:gd fmla="*/ 249 w 266" name="T22"/>
                <a:gd fmla="*/ 249 h 265" name="T23"/>
                <a:gd fmla="*/ 249 w 266" name="T24"/>
                <a:gd fmla="*/ 191 h 265" name="T25"/>
                <a:gd fmla="*/ 191 w 266" name="T26"/>
                <a:gd fmla="*/ 132 h 265" name="T27"/>
                <a:gd fmla="*/ 249 w 266" name="T28"/>
                <a:gd fmla="*/ 74 h 265" name="T29"/>
                <a:gd fmla="*/ 249 w 266" name="T30"/>
                <a:gd fmla="*/ 16 h 265" name="T31"/>
                <a:gd fmla="*/ 191 w 266" name="T32"/>
                <a:gd fmla="*/ 16 h 265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265" w="266">
                  <a:moveTo>
                    <a:pt x="191" y="16"/>
                  </a:moveTo>
                  <a:lnTo>
                    <a:pt x="133" y="74"/>
                  </a:lnTo>
                  <a:lnTo>
                    <a:pt x="74" y="16"/>
                  </a:lnTo>
                  <a:cubicBezTo>
                    <a:pt x="58" y="0"/>
                    <a:pt x="32" y="0"/>
                    <a:pt x="16" y="16"/>
                  </a:cubicBezTo>
                  <a:cubicBezTo>
                    <a:pt x="0" y="32"/>
                    <a:pt x="0" y="58"/>
                    <a:pt x="16" y="74"/>
                  </a:cubicBezTo>
                  <a:lnTo>
                    <a:pt x="74" y="132"/>
                  </a:lnTo>
                  <a:lnTo>
                    <a:pt x="16" y="191"/>
                  </a:lnTo>
                  <a:cubicBezTo>
                    <a:pt x="0" y="207"/>
                    <a:pt x="0" y="233"/>
                    <a:pt x="16" y="249"/>
                  </a:cubicBezTo>
                  <a:cubicBezTo>
                    <a:pt x="32" y="265"/>
                    <a:pt x="58" y="265"/>
                    <a:pt x="74" y="249"/>
                  </a:cubicBezTo>
                  <a:lnTo>
                    <a:pt x="133" y="191"/>
                  </a:lnTo>
                  <a:lnTo>
                    <a:pt x="191" y="249"/>
                  </a:lnTo>
                  <a:cubicBezTo>
                    <a:pt x="207" y="265"/>
                    <a:pt x="233" y="265"/>
                    <a:pt x="249" y="249"/>
                  </a:cubicBezTo>
                  <a:cubicBezTo>
                    <a:pt x="266" y="233"/>
                    <a:pt x="266" y="207"/>
                    <a:pt x="249" y="191"/>
                  </a:cubicBezTo>
                  <a:lnTo>
                    <a:pt x="191" y="132"/>
                  </a:lnTo>
                  <a:lnTo>
                    <a:pt x="249" y="74"/>
                  </a:lnTo>
                  <a:cubicBezTo>
                    <a:pt x="266" y="58"/>
                    <a:pt x="266" y="32"/>
                    <a:pt x="249" y="16"/>
                  </a:cubicBezTo>
                  <a:cubicBezTo>
                    <a:pt x="233" y="0"/>
                    <a:pt x="207" y="0"/>
                    <a:pt x="191" y="1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696" compatLnSpc="1" lIns="91392" numCol="1" rIns="91392" tIns="45696" vert="horz" wrap="square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buNone/>
              </a:pPr>
              <a:endParaRPr altLang="en-US" lang="zh-CN" sz="1799">
                <a:solidFill>
                  <a:srgbClr val="302A28"/>
                </a:solidFill>
                <a:ea charset="-122" panose="02010600030101010101" pitchFamily="2" typeface="宋体"/>
              </a:endParaRPr>
            </a:p>
          </p:txBody>
        </p:sp>
      </p:grpSp>
      <p:sp>
        <p:nvSpPr>
          <p:cNvPr id="167" name="TextBox 11">
            <a:extLst>
              <a:ext uri="{FF2B5EF4-FFF2-40B4-BE49-F238E27FC236}">
                <a16:creationId xmlns:a16="http://schemas.microsoft.com/office/drawing/2014/main" id="{69ED4D7D-BA69-4F92-AFEB-B1249160C478}"/>
              </a:ext>
            </a:extLst>
          </p:cNvPr>
          <p:cNvSpPr txBox="1"/>
          <p:nvPr/>
        </p:nvSpPr>
        <p:spPr>
          <a:xfrm>
            <a:off x="1950133" y="2043296"/>
            <a:ext cx="1287212" cy="30480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CN"/>
            </a:defPPr>
            <a:lvl1pPr algn="ctr">
              <a:defRPr b="1" sz="2400">
                <a:solidFill>
                  <a:schemeClr val="accent3"/>
                </a:solidFill>
                <a:latin typeface="+mj-ea"/>
                <a:ea typeface="+mj-ea"/>
              </a:defRPr>
            </a:lvl1pPr>
          </a:lstStyle>
          <a:p>
            <a:pPr algn="l"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</a:pPr>
            <a:r>
              <a:rPr altLang="zh-CN" b="0" lang="en-US" sz="1400">
                <a:solidFill>
                  <a:srgbClr val="605958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●规模较大</a:t>
            </a:r>
          </a:p>
        </p:txBody>
      </p:sp>
      <p:sp>
        <p:nvSpPr>
          <p:cNvPr id="168" name="TextBox 23">
            <a:extLst>
              <a:ext uri="{FF2B5EF4-FFF2-40B4-BE49-F238E27FC236}">
                <a16:creationId xmlns:a16="http://schemas.microsoft.com/office/drawing/2014/main" id="{2E8EC8AA-FC95-47A9-84AF-C5DD2A927BD1}"/>
              </a:ext>
            </a:extLst>
          </p:cNvPr>
          <p:cNvSpPr txBox="1"/>
          <p:nvPr/>
        </p:nvSpPr>
        <p:spPr>
          <a:xfrm>
            <a:off x="1950133" y="2339428"/>
            <a:ext cx="1287212" cy="30480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CN"/>
            </a:defPPr>
            <a:lvl1pPr algn="ctr">
              <a:defRPr b="1" sz="2400">
                <a:solidFill>
                  <a:schemeClr val="accent3"/>
                </a:solidFill>
                <a:latin typeface="+mj-ea"/>
                <a:ea typeface="+mj-ea"/>
              </a:defRPr>
            </a:lvl1pPr>
          </a:lstStyle>
          <a:p>
            <a:pPr algn="l"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</a:pPr>
            <a:r>
              <a:rPr altLang="zh-CN" b="0" lang="en-US" sz="1400">
                <a:solidFill>
                  <a:srgbClr val="605958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●成立12年</a:t>
            </a:r>
          </a:p>
        </p:txBody>
      </p:sp>
      <p:sp>
        <p:nvSpPr>
          <p:cNvPr id="169" name="TextBox 24">
            <a:extLst>
              <a:ext uri="{FF2B5EF4-FFF2-40B4-BE49-F238E27FC236}">
                <a16:creationId xmlns:a16="http://schemas.microsoft.com/office/drawing/2014/main" id="{8DE2E453-610C-4C7A-8D2C-E19E478C1CA2}"/>
              </a:ext>
            </a:extLst>
          </p:cNvPr>
          <p:cNvSpPr txBox="1"/>
          <p:nvPr/>
        </p:nvSpPr>
        <p:spPr>
          <a:xfrm>
            <a:off x="1950133" y="2635560"/>
            <a:ext cx="1287212" cy="30480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CN"/>
            </a:defPPr>
            <a:lvl1pPr algn="ctr">
              <a:defRPr b="1" sz="2400">
                <a:solidFill>
                  <a:schemeClr val="accent3"/>
                </a:solidFill>
                <a:latin typeface="+mj-ea"/>
                <a:ea typeface="+mj-ea"/>
              </a:defRPr>
            </a:lvl1pPr>
          </a:lstStyle>
          <a:p>
            <a:pPr algn="l"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</a:pPr>
            <a:r>
              <a:rPr altLang="zh-CN" b="0" lang="en-US" sz="1400">
                <a:solidFill>
                  <a:srgbClr val="605958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●设备齐全</a:t>
            </a:r>
          </a:p>
        </p:txBody>
      </p:sp>
      <p:sp>
        <p:nvSpPr>
          <p:cNvPr id="170" name="TextBox 25">
            <a:extLst>
              <a:ext uri="{FF2B5EF4-FFF2-40B4-BE49-F238E27FC236}">
                <a16:creationId xmlns:a16="http://schemas.microsoft.com/office/drawing/2014/main" id="{288A6DBE-531C-4F38-843B-3A876F4B1D21}"/>
              </a:ext>
            </a:extLst>
          </p:cNvPr>
          <p:cNvSpPr txBox="1"/>
          <p:nvPr/>
        </p:nvSpPr>
        <p:spPr>
          <a:xfrm>
            <a:off x="1950133" y="2931692"/>
            <a:ext cx="1287212" cy="30480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CN"/>
            </a:defPPr>
            <a:lvl1pPr algn="ctr">
              <a:defRPr b="1" sz="2400">
                <a:solidFill>
                  <a:schemeClr val="accent3"/>
                </a:solidFill>
                <a:latin typeface="+mj-ea"/>
                <a:ea typeface="+mj-ea"/>
              </a:defRPr>
            </a:lvl1pPr>
          </a:lstStyle>
          <a:p>
            <a:pPr algn="l"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</a:pPr>
            <a:r>
              <a:rPr altLang="zh-CN" b="0" lang="en-US" sz="1400">
                <a:solidFill>
                  <a:srgbClr val="605958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●技术较全面</a:t>
            </a:r>
          </a:p>
        </p:txBody>
      </p:sp>
      <p:sp>
        <p:nvSpPr>
          <p:cNvPr id="171" name="TextBox 26">
            <a:extLst>
              <a:ext uri="{FF2B5EF4-FFF2-40B4-BE49-F238E27FC236}">
                <a16:creationId xmlns:a16="http://schemas.microsoft.com/office/drawing/2014/main" id="{A4679462-F843-436D-8AEF-22CEB370D41F}"/>
              </a:ext>
            </a:extLst>
          </p:cNvPr>
          <p:cNvSpPr txBox="1"/>
          <p:nvPr/>
        </p:nvSpPr>
        <p:spPr>
          <a:xfrm>
            <a:off x="1950133" y="3227826"/>
            <a:ext cx="1287212" cy="30480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CN"/>
            </a:defPPr>
            <a:lvl1pPr algn="ctr">
              <a:defRPr b="1" sz="2400">
                <a:solidFill>
                  <a:schemeClr val="accent3"/>
                </a:solidFill>
                <a:latin typeface="+mj-ea"/>
                <a:ea typeface="+mj-ea"/>
              </a:defRPr>
            </a:lvl1pPr>
          </a:lstStyle>
          <a:p>
            <a:pPr algn="l"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</a:pPr>
            <a:r>
              <a:rPr altLang="zh-CN" b="0" lang="en-US" sz="1400">
                <a:solidFill>
                  <a:srgbClr val="605958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●知名度较高</a:t>
            </a:r>
          </a:p>
        </p:txBody>
      </p:sp>
      <p:sp>
        <p:nvSpPr>
          <p:cNvPr id="172" name="TextBox 11">
            <a:extLst>
              <a:ext uri="{FF2B5EF4-FFF2-40B4-BE49-F238E27FC236}">
                <a16:creationId xmlns:a16="http://schemas.microsoft.com/office/drawing/2014/main" id="{F0CE74E6-BB04-4D9F-9B93-56DDA26BAC79}"/>
              </a:ext>
            </a:extLst>
          </p:cNvPr>
          <p:cNvSpPr txBox="1"/>
          <p:nvPr/>
        </p:nvSpPr>
        <p:spPr>
          <a:xfrm>
            <a:off x="3805688" y="2180164"/>
            <a:ext cx="1445984" cy="30480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CN"/>
            </a:defPPr>
            <a:lvl1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b="0" sz="1400">
                <a:solidFill>
                  <a:srgbClr val="605958"/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zh-CN" lang="en-US"/>
              <a:t>●离市区较远</a:t>
            </a:r>
          </a:p>
        </p:txBody>
      </p:sp>
      <p:sp>
        <p:nvSpPr>
          <p:cNvPr id="173" name="TextBox 23">
            <a:extLst>
              <a:ext uri="{FF2B5EF4-FFF2-40B4-BE49-F238E27FC236}">
                <a16:creationId xmlns:a16="http://schemas.microsoft.com/office/drawing/2014/main" id="{03F552AD-018B-4F72-9D9D-F0568F35C70D}"/>
              </a:ext>
            </a:extLst>
          </p:cNvPr>
          <p:cNvSpPr txBox="1"/>
          <p:nvPr/>
        </p:nvSpPr>
        <p:spPr>
          <a:xfrm>
            <a:off x="3805688" y="2476296"/>
            <a:ext cx="1445984" cy="30480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CN"/>
            </a:defPPr>
            <a:lvl1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b="0" sz="1400">
                <a:solidFill>
                  <a:srgbClr val="605958"/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zh-CN" lang="en-US"/>
              <a:t>●经营模式传统</a:t>
            </a:r>
          </a:p>
        </p:txBody>
      </p:sp>
      <p:sp>
        <p:nvSpPr>
          <p:cNvPr id="174" name="TextBox 24">
            <a:extLst>
              <a:ext uri="{FF2B5EF4-FFF2-40B4-BE49-F238E27FC236}">
                <a16:creationId xmlns:a16="http://schemas.microsoft.com/office/drawing/2014/main" id="{DC7EDD7F-D91D-454C-AB56-0675617C546E}"/>
              </a:ext>
            </a:extLst>
          </p:cNvPr>
          <p:cNvSpPr txBox="1"/>
          <p:nvPr/>
        </p:nvSpPr>
        <p:spPr>
          <a:xfrm>
            <a:off x="3805688" y="2772428"/>
            <a:ext cx="1445984" cy="30480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CN"/>
            </a:defPPr>
            <a:lvl1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b="0" sz="1400">
                <a:solidFill>
                  <a:srgbClr val="605958"/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zh-CN" lang="en-US"/>
              <a:t>●管理流程复杂</a:t>
            </a:r>
          </a:p>
        </p:txBody>
      </p:sp>
      <p:sp>
        <p:nvSpPr>
          <p:cNvPr id="175" name="TextBox 25">
            <a:extLst>
              <a:ext uri="{FF2B5EF4-FFF2-40B4-BE49-F238E27FC236}">
                <a16:creationId xmlns:a16="http://schemas.microsoft.com/office/drawing/2014/main" id="{AE7BC166-4FB3-42C2-9A6A-1B72A9EFB882}"/>
              </a:ext>
            </a:extLst>
          </p:cNvPr>
          <p:cNvSpPr txBox="1"/>
          <p:nvPr/>
        </p:nvSpPr>
        <p:spPr>
          <a:xfrm>
            <a:off x="3805688" y="3068560"/>
            <a:ext cx="1445984" cy="30480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CN"/>
            </a:defPPr>
            <a:lvl1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b="0" sz="1400">
                <a:solidFill>
                  <a:srgbClr val="605958"/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zh-CN" lang="en-US"/>
              <a:t>●定位不清晰</a:t>
            </a:r>
          </a:p>
        </p:txBody>
      </p:sp>
      <p:cxnSp>
        <p:nvCxnSpPr>
          <p:cNvPr id="176" name="直接连接符 175">
            <a:extLst>
              <a:ext uri="{FF2B5EF4-FFF2-40B4-BE49-F238E27FC236}">
                <a16:creationId xmlns:a16="http://schemas.microsoft.com/office/drawing/2014/main" id="{92766C9A-429D-43A9-8113-CBC472BB688A}"/>
              </a:ext>
            </a:extLst>
          </p:cNvPr>
          <p:cNvCxnSpPr/>
          <p:nvPr/>
        </p:nvCxnSpPr>
        <p:spPr>
          <a:xfrm flipH="1">
            <a:off x="3476847" y="2254749"/>
            <a:ext cx="0" cy="1016170"/>
          </a:xfrm>
          <a:prstGeom prst="line">
            <a:avLst/>
          </a:prstGeom>
          <a:ln>
            <a:solidFill>
              <a:srgbClr val="27D0E9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7" name="组合 176">
            <a:extLst>
              <a:ext uri="{FF2B5EF4-FFF2-40B4-BE49-F238E27FC236}">
                <a16:creationId xmlns:a16="http://schemas.microsoft.com/office/drawing/2014/main" id="{ECB43686-662B-4F5A-991B-7465FCFCBFF9}"/>
              </a:ext>
            </a:extLst>
          </p:cNvPr>
          <p:cNvGrpSpPr/>
          <p:nvPr/>
        </p:nvGrpSpPr>
        <p:grpSpPr>
          <a:xfrm>
            <a:off x="1149272" y="5210831"/>
            <a:ext cx="499426" cy="516806"/>
            <a:chOff x="1508324" y="1884286"/>
            <a:chExt cx="557866" cy="577280"/>
          </a:xfrm>
          <a:solidFill>
            <a:srgbClr val="F35E40">
              <a:alpha val="54000"/>
            </a:srgbClr>
          </a:solidFill>
        </p:grpSpPr>
        <p:sp>
          <p:nvSpPr>
            <p:cNvPr id="178" name="Freeform 6">
              <a:extLst>
                <a:ext uri="{FF2B5EF4-FFF2-40B4-BE49-F238E27FC236}">
                  <a16:creationId xmlns:a16="http://schemas.microsoft.com/office/drawing/2014/main" id="{883E63D3-CC56-42B5-A390-42619EC84B0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508324" y="1884286"/>
              <a:ext cx="557866" cy="577280"/>
            </a:xfrm>
            <a:custGeom>
              <a:gdLst>
                <a:gd fmla="*/ 230 w 460" name="T0"/>
                <a:gd fmla="*/ 41 h 460" name="T1"/>
                <a:gd fmla="*/ 419 w 460" name="T2"/>
                <a:gd fmla="*/ 230 h 460" name="T3"/>
                <a:gd fmla="*/ 230 w 460" name="T4"/>
                <a:gd fmla="*/ 419 h 460" name="T5"/>
                <a:gd fmla="*/ 41 w 460" name="T6"/>
                <a:gd fmla="*/ 230 h 460" name="T7"/>
                <a:gd fmla="*/ 230 w 460" name="T8"/>
                <a:gd fmla="*/ 41 h 460" name="T9"/>
                <a:gd fmla="*/ 230 w 460" name="T10"/>
                <a:gd fmla="*/ 0 h 460" name="T11"/>
                <a:gd fmla="*/ 460 w 460" name="T12"/>
                <a:gd fmla="*/ 230 h 460" name="T13"/>
                <a:gd fmla="*/ 230 w 460" name="T14"/>
                <a:gd fmla="*/ 460 h 460" name="T15"/>
                <a:gd fmla="*/ 0 w 460" name="T16"/>
                <a:gd fmla="*/ 230 h 460" name="T17"/>
                <a:gd fmla="*/ 230 w 460" name="T18"/>
                <a:gd fmla="*/ 0 h 460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60" w="460">
                  <a:moveTo>
                    <a:pt x="230" y="41"/>
                  </a:moveTo>
                  <a:cubicBezTo>
                    <a:pt x="334" y="41"/>
                    <a:pt x="419" y="125"/>
                    <a:pt x="419" y="230"/>
                  </a:cubicBezTo>
                  <a:cubicBezTo>
                    <a:pt x="419" y="334"/>
                    <a:pt x="334" y="419"/>
                    <a:pt x="230" y="419"/>
                  </a:cubicBezTo>
                  <a:cubicBezTo>
                    <a:pt x="125" y="419"/>
                    <a:pt x="41" y="334"/>
                    <a:pt x="41" y="230"/>
                  </a:cubicBezTo>
                  <a:cubicBezTo>
                    <a:pt x="41" y="125"/>
                    <a:pt x="125" y="41"/>
                    <a:pt x="230" y="41"/>
                  </a:cubicBezTo>
                  <a:close/>
                  <a:moveTo>
                    <a:pt x="230" y="0"/>
                  </a:moveTo>
                  <a:cubicBezTo>
                    <a:pt x="357" y="0"/>
                    <a:pt x="460" y="103"/>
                    <a:pt x="460" y="230"/>
                  </a:cubicBezTo>
                  <a:cubicBezTo>
                    <a:pt x="460" y="357"/>
                    <a:pt x="357" y="460"/>
                    <a:pt x="230" y="460"/>
                  </a:cubicBezTo>
                  <a:cubicBezTo>
                    <a:pt x="103" y="460"/>
                    <a:pt x="0" y="357"/>
                    <a:pt x="0" y="230"/>
                  </a:cubicBezTo>
                  <a:cubicBezTo>
                    <a:pt x="0" y="103"/>
                    <a:pt x="103" y="0"/>
                    <a:pt x="23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696" compatLnSpc="1" lIns="91392" numCol="1" rIns="91392" tIns="45696" vert="horz" wrap="square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buNone/>
              </a:pPr>
              <a:endParaRPr altLang="en-US" lang="zh-CN" sz="1799">
                <a:solidFill>
                  <a:srgbClr val="302A28"/>
                </a:solidFill>
                <a:ea charset="-122" panose="02010600030101010101" pitchFamily="2" typeface="宋体"/>
              </a:endParaRPr>
            </a:p>
          </p:txBody>
        </p:sp>
        <p:sp>
          <p:nvSpPr>
            <p:cNvPr id="179" name="Freeform 7">
              <a:extLst>
                <a:ext uri="{FF2B5EF4-FFF2-40B4-BE49-F238E27FC236}">
                  <a16:creationId xmlns:a16="http://schemas.microsoft.com/office/drawing/2014/main" id="{74B8E340-15C7-4214-B59E-BD70DDADBCC3}"/>
                </a:ext>
              </a:extLst>
            </p:cNvPr>
            <p:cNvSpPr/>
            <p:nvPr/>
          </p:nvSpPr>
          <p:spPr bwMode="auto">
            <a:xfrm>
              <a:off x="1585005" y="2050325"/>
              <a:ext cx="393484" cy="300290"/>
            </a:xfrm>
            <a:custGeom>
              <a:gdLst>
                <a:gd fmla="*/ 310 w 325" name="T0"/>
                <a:gd fmla="*/ 15 h 239" name="T1"/>
                <a:gd fmla="*/ 253 w 325" name="T2"/>
                <a:gd fmla="*/ 15 h 239" name="T3"/>
                <a:gd fmla="*/ 128 w 325" name="T4"/>
                <a:gd fmla="*/ 139 h 239" name="T5"/>
                <a:gd fmla="*/ 72 w 325" name="T6"/>
                <a:gd fmla="*/ 83 h 239" name="T7"/>
                <a:gd fmla="*/ 15 w 325" name="T8"/>
                <a:gd fmla="*/ 83 h 239" name="T9"/>
                <a:gd fmla="*/ 15 w 325" name="T10"/>
                <a:gd fmla="*/ 139 h 239" name="T11"/>
                <a:gd fmla="*/ 100 w 325" name="T12"/>
                <a:gd fmla="*/ 223 h 239" name="T13"/>
                <a:gd fmla="*/ 156 w 325" name="T14"/>
                <a:gd fmla="*/ 223 h 239" name="T15"/>
                <a:gd fmla="*/ 310 w 325" name="T16"/>
                <a:gd fmla="*/ 71 h 239" name="T17"/>
                <a:gd fmla="*/ 310 w 325" name="T18"/>
                <a:gd fmla="*/ 15 h 239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239" w="325">
                  <a:moveTo>
                    <a:pt x="310" y="15"/>
                  </a:moveTo>
                  <a:cubicBezTo>
                    <a:pt x="294" y="0"/>
                    <a:pt x="269" y="0"/>
                    <a:pt x="253" y="15"/>
                  </a:cubicBezTo>
                  <a:lnTo>
                    <a:pt x="128" y="139"/>
                  </a:lnTo>
                  <a:lnTo>
                    <a:pt x="72" y="83"/>
                  </a:lnTo>
                  <a:cubicBezTo>
                    <a:pt x="56" y="67"/>
                    <a:pt x="31" y="67"/>
                    <a:pt x="15" y="83"/>
                  </a:cubicBezTo>
                  <a:cubicBezTo>
                    <a:pt x="0" y="98"/>
                    <a:pt x="0" y="123"/>
                    <a:pt x="15" y="139"/>
                  </a:cubicBezTo>
                  <a:lnTo>
                    <a:pt x="100" y="223"/>
                  </a:lnTo>
                  <a:cubicBezTo>
                    <a:pt x="115" y="239"/>
                    <a:pt x="141" y="239"/>
                    <a:pt x="156" y="223"/>
                  </a:cubicBezTo>
                  <a:lnTo>
                    <a:pt x="310" y="71"/>
                  </a:lnTo>
                  <a:cubicBezTo>
                    <a:pt x="325" y="56"/>
                    <a:pt x="325" y="31"/>
                    <a:pt x="310" y="1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696" compatLnSpc="1" lIns="91392" numCol="1" rIns="91392" tIns="45696" vert="horz" wrap="square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buNone/>
              </a:pPr>
              <a:endParaRPr altLang="en-US" lang="zh-CN" sz="1799">
                <a:solidFill>
                  <a:srgbClr val="302A28"/>
                </a:solidFill>
                <a:ea charset="-122" panose="02010600030101010101" pitchFamily="2" typeface="宋体"/>
              </a:endParaRPr>
            </a:p>
          </p:txBody>
        </p:sp>
      </p:grpSp>
      <p:grpSp>
        <p:nvGrpSpPr>
          <p:cNvPr id="180" name="组合 179">
            <a:extLst>
              <a:ext uri="{FF2B5EF4-FFF2-40B4-BE49-F238E27FC236}">
                <a16:creationId xmlns:a16="http://schemas.microsoft.com/office/drawing/2014/main" id="{8FED1FBC-CEAD-4EF9-8E3E-F85FD504B19C}"/>
              </a:ext>
            </a:extLst>
          </p:cNvPr>
          <p:cNvGrpSpPr/>
          <p:nvPr/>
        </p:nvGrpSpPr>
        <p:grpSpPr>
          <a:xfrm>
            <a:off x="5426499" y="5203896"/>
            <a:ext cx="511639" cy="530676"/>
            <a:chOff x="4524845" y="1888254"/>
            <a:chExt cx="556574" cy="577282"/>
          </a:xfrm>
          <a:solidFill>
            <a:schemeClr val="tx1">
              <a:lumMod val="50000"/>
              <a:lumOff val="50000"/>
              <a:alpha val="52000"/>
            </a:schemeClr>
          </a:solidFill>
        </p:grpSpPr>
        <p:sp>
          <p:nvSpPr>
            <p:cNvPr id="181" name="Freeform 8">
              <a:extLst>
                <a:ext uri="{FF2B5EF4-FFF2-40B4-BE49-F238E27FC236}">
                  <a16:creationId xmlns:a16="http://schemas.microsoft.com/office/drawing/2014/main" id="{A832C01E-5D94-434D-A741-4547D52CA8B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24845" y="1888254"/>
              <a:ext cx="556574" cy="577282"/>
            </a:xfrm>
            <a:custGeom>
              <a:gdLst>
                <a:gd fmla="*/ 230 w 459" name="T0"/>
                <a:gd fmla="*/ 41 h 460" name="T1"/>
                <a:gd fmla="*/ 419 w 459" name="T2"/>
                <a:gd fmla="*/ 230 h 460" name="T3"/>
                <a:gd fmla="*/ 230 w 459" name="T4"/>
                <a:gd fmla="*/ 419 h 460" name="T5"/>
                <a:gd fmla="*/ 40 w 459" name="T6"/>
                <a:gd fmla="*/ 230 h 460" name="T7"/>
                <a:gd fmla="*/ 230 w 459" name="T8"/>
                <a:gd fmla="*/ 41 h 460" name="T9"/>
                <a:gd fmla="*/ 230 w 459" name="T10"/>
                <a:gd fmla="*/ 0 h 460" name="T11"/>
                <a:gd fmla="*/ 459 w 459" name="T12"/>
                <a:gd fmla="*/ 230 h 460" name="T13"/>
                <a:gd fmla="*/ 230 w 459" name="T14"/>
                <a:gd fmla="*/ 460 h 460" name="T15"/>
                <a:gd fmla="*/ 0 w 459" name="T16"/>
                <a:gd fmla="*/ 230 h 460" name="T17"/>
                <a:gd fmla="*/ 230 w 459" name="T18"/>
                <a:gd fmla="*/ 0 h 460" name="T19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b="b" l="0" r="r" t="0"/>
              <a:pathLst>
                <a:path h="460" w="459">
                  <a:moveTo>
                    <a:pt x="230" y="41"/>
                  </a:moveTo>
                  <a:cubicBezTo>
                    <a:pt x="334" y="41"/>
                    <a:pt x="419" y="125"/>
                    <a:pt x="419" y="230"/>
                  </a:cubicBezTo>
                  <a:cubicBezTo>
                    <a:pt x="419" y="334"/>
                    <a:pt x="334" y="419"/>
                    <a:pt x="230" y="419"/>
                  </a:cubicBezTo>
                  <a:cubicBezTo>
                    <a:pt x="125" y="419"/>
                    <a:pt x="40" y="334"/>
                    <a:pt x="40" y="230"/>
                  </a:cubicBezTo>
                  <a:cubicBezTo>
                    <a:pt x="40" y="125"/>
                    <a:pt x="125" y="41"/>
                    <a:pt x="230" y="41"/>
                  </a:cubicBezTo>
                  <a:close/>
                  <a:moveTo>
                    <a:pt x="230" y="0"/>
                  </a:moveTo>
                  <a:cubicBezTo>
                    <a:pt x="356" y="0"/>
                    <a:pt x="459" y="103"/>
                    <a:pt x="459" y="230"/>
                  </a:cubicBezTo>
                  <a:cubicBezTo>
                    <a:pt x="459" y="357"/>
                    <a:pt x="356" y="460"/>
                    <a:pt x="230" y="460"/>
                  </a:cubicBezTo>
                  <a:cubicBezTo>
                    <a:pt x="103" y="460"/>
                    <a:pt x="0" y="357"/>
                    <a:pt x="0" y="230"/>
                  </a:cubicBezTo>
                  <a:cubicBezTo>
                    <a:pt x="0" y="103"/>
                    <a:pt x="103" y="0"/>
                    <a:pt x="230" y="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696" compatLnSpc="1" lIns="91392" numCol="1" rIns="91392" tIns="45696" vert="horz" wrap="square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buNone/>
              </a:pPr>
              <a:endParaRPr altLang="en-US" lang="zh-CN" sz="1799">
                <a:solidFill>
                  <a:srgbClr val="302A28"/>
                </a:solidFill>
                <a:ea charset="-122" panose="02010600030101010101" pitchFamily="2" typeface="宋体"/>
              </a:endParaRPr>
            </a:p>
          </p:txBody>
        </p:sp>
        <p:sp>
          <p:nvSpPr>
            <p:cNvPr id="182" name="Freeform 9">
              <a:extLst>
                <a:ext uri="{FF2B5EF4-FFF2-40B4-BE49-F238E27FC236}">
                  <a16:creationId xmlns:a16="http://schemas.microsoft.com/office/drawing/2014/main" id="{E3AEBF46-9F51-4BE0-B27E-5672A7379017}"/>
                </a:ext>
              </a:extLst>
            </p:cNvPr>
            <p:cNvSpPr/>
            <p:nvPr/>
          </p:nvSpPr>
          <p:spPr bwMode="auto">
            <a:xfrm>
              <a:off x="4655478" y="2006601"/>
              <a:ext cx="322296" cy="332650"/>
            </a:xfrm>
            <a:custGeom>
              <a:gdLst>
                <a:gd fmla="*/ 191 w 266" name="T0"/>
                <a:gd fmla="*/ 16 h 265" name="T1"/>
                <a:gd fmla="*/ 133 w 266" name="T2"/>
                <a:gd fmla="*/ 74 h 265" name="T3"/>
                <a:gd fmla="*/ 74 w 266" name="T4"/>
                <a:gd fmla="*/ 16 h 265" name="T5"/>
                <a:gd fmla="*/ 16 w 266" name="T6"/>
                <a:gd fmla="*/ 16 h 265" name="T7"/>
                <a:gd fmla="*/ 16 w 266" name="T8"/>
                <a:gd fmla="*/ 74 h 265" name="T9"/>
                <a:gd fmla="*/ 74 w 266" name="T10"/>
                <a:gd fmla="*/ 132 h 265" name="T11"/>
                <a:gd fmla="*/ 16 w 266" name="T12"/>
                <a:gd fmla="*/ 191 h 265" name="T13"/>
                <a:gd fmla="*/ 16 w 266" name="T14"/>
                <a:gd fmla="*/ 249 h 265" name="T15"/>
                <a:gd fmla="*/ 74 w 266" name="T16"/>
                <a:gd fmla="*/ 249 h 265" name="T17"/>
                <a:gd fmla="*/ 133 w 266" name="T18"/>
                <a:gd fmla="*/ 191 h 265" name="T19"/>
                <a:gd fmla="*/ 191 w 266" name="T20"/>
                <a:gd fmla="*/ 249 h 265" name="T21"/>
                <a:gd fmla="*/ 249 w 266" name="T22"/>
                <a:gd fmla="*/ 249 h 265" name="T23"/>
                <a:gd fmla="*/ 249 w 266" name="T24"/>
                <a:gd fmla="*/ 191 h 265" name="T25"/>
                <a:gd fmla="*/ 191 w 266" name="T26"/>
                <a:gd fmla="*/ 132 h 265" name="T27"/>
                <a:gd fmla="*/ 249 w 266" name="T28"/>
                <a:gd fmla="*/ 74 h 265" name="T29"/>
                <a:gd fmla="*/ 249 w 266" name="T30"/>
                <a:gd fmla="*/ 16 h 265" name="T31"/>
                <a:gd fmla="*/ 191 w 266" name="T32"/>
                <a:gd fmla="*/ 16 h 265" name="T33"/>
              </a:gdLst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b="b" l="0" r="r" t="0"/>
              <a:pathLst>
                <a:path h="265" w="266">
                  <a:moveTo>
                    <a:pt x="191" y="16"/>
                  </a:moveTo>
                  <a:lnTo>
                    <a:pt x="133" y="74"/>
                  </a:lnTo>
                  <a:lnTo>
                    <a:pt x="74" y="16"/>
                  </a:lnTo>
                  <a:cubicBezTo>
                    <a:pt x="58" y="0"/>
                    <a:pt x="32" y="0"/>
                    <a:pt x="16" y="16"/>
                  </a:cubicBezTo>
                  <a:cubicBezTo>
                    <a:pt x="0" y="32"/>
                    <a:pt x="0" y="58"/>
                    <a:pt x="16" y="74"/>
                  </a:cubicBezTo>
                  <a:lnTo>
                    <a:pt x="74" y="132"/>
                  </a:lnTo>
                  <a:lnTo>
                    <a:pt x="16" y="191"/>
                  </a:lnTo>
                  <a:cubicBezTo>
                    <a:pt x="0" y="207"/>
                    <a:pt x="0" y="233"/>
                    <a:pt x="16" y="249"/>
                  </a:cubicBezTo>
                  <a:cubicBezTo>
                    <a:pt x="32" y="265"/>
                    <a:pt x="58" y="265"/>
                    <a:pt x="74" y="249"/>
                  </a:cubicBezTo>
                  <a:lnTo>
                    <a:pt x="133" y="191"/>
                  </a:lnTo>
                  <a:lnTo>
                    <a:pt x="191" y="249"/>
                  </a:lnTo>
                  <a:cubicBezTo>
                    <a:pt x="207" y="265"/>
                    <a:pt x="233" y="265"/>
                    <a:pt x="249" y="249"/>
                  </a:cubicBezTo>
                  <a:cubicBezTo>
                    <a:pt x="266" y="233"/>
                    <a:pt x="266" y="207"/>
                    <a:pt x="249" y="191"/>
                  </a:cubicBezTo>
                  <a:lnTo>
                    <a:pt x="191" y="132"/>
                  </a:lnTo>
                  <a:lnTo>
                    <a:pt x="249" y="74"/>
                  </a:lnTo>
                  <a:cubicBezTo>
                    <a:pt x="266" y="58"/>
                    <a:pt x="266" y="32"/>
                    <a:pt x="249" y="16"/>
                  </a:cubicBezTo>
                  <a:cubicBezTo>
                    <a:pt x="233" y="0"/>
                    <a:pt x="207" y="0"/>
                    <a:pt x="191" y="1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anchor="t" anchorCtr="0" bIns="45696" compatLnSpc="1" lIns="91392" numCol="1" rIns="91392" tIns="45696" vert="horz" wrap="square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buNone/>
              </a:pPr>
              <a:endParaRPr altLang="en-US" lang="zh-CN" sz="1799">
                <a:solidFill>
                  <a:srgbClr val="302A28"/>
                </a:solidFill>
                <a:ea charset="-122" panose="02010600030101010101" pitchFamily="2" typeface="宋体"/>
              </a:endParaRPr>
            </a:p>
          </p:txBody>
        </p:sp>
      </p:grpSp>
      <p:cxnSp>
        <p:nvCxnSpPr>
          <p:cNvPr id="183" name="直接连接符 182">
            <a:extLst>
              <a:ext uri="{FF2B5EF4-FFF2-40B4-BE49-F238E27FC236}">
                <a16:creationId xmlns:a16="http://schemas.microsoft.com/office/drawing/2014/main" id="{8E981A93-029F-4E75-9D71-174899573844}"/>
              </a:ext>
            </a:extLst>
          </p:cNvPr>
          <p:cNvCxnSpPr/>
          <p:nvPr/>
        </p:nvCxnSpPr>
        <p:spPr>
          <a:xfrm flipH="1">
            <a:off x="3476847" y="4955418"/>
            <a:ext cx="0" cy="1016170"/>
          </a:xfrm>
          <a:prstGeom prst="line">
            <a:avLst/>
          </a:prstGeom>
          <a:ln>
            <a:solidFill>
              <a:srgbClr val="0A9BE4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" name="TextBox 36">
            <a:extLst>
              <a:ext uri="{FF2B5EF4-FFF2-40B4-BE49-F238E27FC236}">
                <a16:creationId xmlns:a16="http://schemas.microsoft.com/office/drawing/2014/main" id="{6ABEC5C1-3D69-4291-AB49-EC28DB37F3F8}"/>
              </a:ext>
            </a:extLst>
          </p:cNvPr>
          <p:cNvSpPr txBox="1"/>
          <p:nvPr/>
        </p:nvSpPr>
        <p:spPr>
          <a:xfrm>
            <a:off x="1946085" y="4785749"/>
            <a:ext cx="1501225" cy="30480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CN"/>
            </a:defPPr>
            <a:lvl1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b="0" sz="1400">
                <a:solidFill>
                  <a:srgbClr val="605958"/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zh-CN" lang="en-US"/>
              <a:t>●定位准确</a:t>
            </a:r>
          </a:p>
        </p:txBody>
      </p:sp>
      <p:sp>
        <p:nvSpPr>
          <p:cNvPr id="185" name="TextBox 43">
            <a:extLst>
              <a:ext uri="{FF2B5EF4-FFF2-40B4-BE49-F238E27FC236}">
                <a16:creationId xmlns:a16="http://schemas.microsoft.com/office/drawing/2014/main" id="{E6494281-3FD0-4B09-B372-5D6915830AC4}"/>
              </a:ext>
            </a:extLst>
          </p:cNvPr>
          <p:cNvSpPr txBox="1"/>
          <p:nvPr/>
        </p:nvSpPr>
        <p:spPr>
          <a:xfrm>
            <a:off x="1946085" y="5145056"/>
            <a:ext cx="1501225" cy="30480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CN"/>
            </a:defPPr>
            <a:lvl1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b="0" sz="1400">
                <a:solidFill>
                  <a:srgbClr val="605958"/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zh-CN" lang="en-US"/>
              <a:t>●规模较大</a:t>
            </a:r>
          </a:p>
        </p:txBody>
      </p:sp>
      <p:sp>
        <p:nvSpPr>
          <p:cNvPr id="186" name="TextBox 44">
            <a:extLst>
              <a:ext uri="{FF2B5EF4-FFF2-40B4-BE49-F238E27FC236}">
                <a16:creationId xmlns:a16="http://schemas.microsoft.com/office/drawing/2014/main" id="{0D42D9E8-AF16-4E5B-B21E-B513B48B500B}"/>
              </a:ext>
            </a:extLst>
          </p:cNvPr>
          <p:cNvSpPr txBox="1"/>
          <p:nvPr/>
        </p:nvSpPr>
        <p:spPr>
          <a:xfrm>
            <a:off x="1946085" y="5504363"/>
            <a:ext cx="1501225" cy="30480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CN"/>
            </a:defPPr>
            <a:lvl1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b="0" sz="1400">
                <a:solidFill>
                  <a:srgbClr val="605958"/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zh-CN" lang="en-US"/>
              <a:t>●设备齐全</a:t>
            </a:r>
          </a:p>
        </p:txBody>
      </p:sp>
      <p:sp>
        <p:nvSpPr>
          <p:cNvPr id="187" name="TextBox 45">
            <a:extLst>
              <a:ext uri="{FF2B5EF4-FFF2-40B4-BE49-F238E27FC236}">
                <a16:creationId xmlns:a16="http://schemas.microsoft.com/office/drawing/2014/main" id="{9B3C42B0-AA9D-446F-93AB-142CC73C120B}"/>
              </a:ext>
            </a:extLst>
          </p:cNvPr>
          <p:cNvSpPr txBox="1"/>
          <p:nvPr/>
        </p:nvSpPr>
        <p:spPr>
          <a:xfrm>
            <a:off x="1946085" y="5863670"/>
            <a:ext cx="1501225" cy="30480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CN"/>
            </a:defPPr>
            <a:lvl1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b="0" sz="1400">
                <a:solidFill>
                  <a:srgbClr val="605958"/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zh-CN" lang="en-US"/>
              <a:t>●管理规范</a:t>
            </a:r>
          </a:p>
        </p:txBody>
      </p:sp>
      <p:sp>
        <p:nvSpPr>
          <p:cNvPr id="188" name="TextBox 47">
            <a:extLst>
              <a:ext uri="{FF2B5EF4-FFF2-40B4-BE49-F238E27FC236}">
                <a16:creationId xmlns:a16="http://schemas.microsoft.com/office/drawing/2014/main" id="{42803473-A494-4EB5-A013-565B0A4F31DA}"/>
              </a:ext>
            </a:extLst>
          </p:cNvPr>
          <p:cNvSpPr txBox="1"/>
          <p:nvPr/>
        </p:nvSpPr>
        <p:spPr>
          <a:xfrm>
            <a:off x="3611600" y="4783308"/>
            <a:ext cx="2001055" cy="30480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CN"/>
            </a:defPPr>
            <a:lvl1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b="0" sz="1400">
                <a:solidFill>
                  <a:srgbClr val="605958"/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zh-CN" lang="en-US"/>
              <a:t>●选址偏辟</a:t>
            </a:r>
          </a:p>
        </p:txBody>
      </p:sp>
      <p:sp>
        <p:nvSpPr>
          <p:cNvPr id="189" name="TextBox 48">
            <a:extLst>
              <a:ext uri="{FF2B5EF4-FFF2-40B4-BE49-F238E27FC236}">
                <a16:creationId xmlns:a16="http://schemas.microsoft.com/office/drawing/2014/main" id="{3E53A703-4C8E-4BE5-9FAA-6990E30B3836}"/>
              </a:ext>
            </a:extLst>
          </p:cNvPr>
          <p:cNvSpPr txBox="1"/>
          <p:nvPr/>
        </p:nvSpPr>
        <p:spPr>
          <a:xfrm>
            <a:off x="3611602" y="5142678"/>
            <a:ext cx="1909374" cy="30480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CN"/>
            </a:defPPr>
            <a:lvl1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b="0" sz="1400">
                <a:solidFill>
                  <a:srgbClr val="605958"/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zh-CN" lang="en-US"/>
              <a:t>●档次和定位不匹配</a:t>
            </a:r>
          </a:p>
        </p:txBody>
      </p:sp>
      <p:sp>
        <p:nvSpPr>
          <p:cNvPr id="190" name="TextBox 49">
            <a:extLst>
              <a:ext uri="{FF2B5EF4-FFF2-40B4-BE49-F238E27FC236}">
                <a16:creationId xmlns:a16="http://schemas.microsoft.com/office/drawing/2014/main" id="{5895328A-1652-4097-B94C-BB0EDDC0094A}"/>
              </a:ext>
            </a:extLst>
          </p:cNvPr>
          <p:cNvSpPr txBox="1"/>
          <p:nvPr/>
        </p:nvSpPr>
        <p:spPr>
          <a:xfrm>
            <a:off x="3611600" y="5502046"/>
            <a:ext cx="2001055" cy="30480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CN"/>
            </a:defPPr>
            <a:lvl1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b="0" sz="1400">
                <a:solidFill>
                  <a:srgbClr val="605958"/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zh-CN" lang="en-US"/>
              <a:t>●服务细节不好</a:t>
            </a:r>
          </a:p>
        </p:txBody>
      </p:sp>
      <p:sp>
        <p:nvSpPr>
          <p:cNvPr id="191" name="TextBox 50">
            <a:extLst>
              <a:ext uri="{FF2B5EF4-FFF2-40B4-BE49-F238E27FC236}">
                <a16:creationId xmlns:a16="http://schemas.microsoft.com/office/drawing/2014/main" id="{A118B773-ACF5-4E71-9786-FADAE567867B}"/>
              </a:ext>
            </a:extLst>
          </p:cNvPr>
          <p:cNvSpPr txBox="1"/>
          <p:nvPr/>
        </p:nvSpPr>
        <p:spPr>
          <a:xfrm>
            <a:off x="3611600" y="5861414"/>
            <a:ext cx="2001055" cy="304800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zh-CN"/>
            </a:defPPr>
            <a:lvl1pPr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b="0" sz="1400">
                <a:solidFill>
                  <a:srgbClr val="605958"/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zh-CN" lang="en-US"/>
              <a:t>●消费体验不好</a:t>
            </a:r>
          </a:p>
        </p:txBody>
      </p:sp>
    </p:spTree>
    <p:extLst>
      <p:ext uri="{BB962C8B-B14F-4D97-AF65-F5344CB8AC3E}">
        <p14:creationId val="70313944"/>
      </p:ext>
    </p:extLst>
  </p:cSld>
  <p:clrMapOvr>
    <a:masterClrMapping/>
  </p:clrMapOvr>
  <mc:AlternateContent>
    <mc:Choice Requires="p15">
      <p:transition p14:dur="2000" spd="slow">
        <p15:prstTrans prst="drape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1250" id="7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fill="hold" grpId="0" id="9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fill="hold" grpId="0" id="13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5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fill="hold" id="17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9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2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1" nodeType="afterGroup">
                            <p:stCondLst>
                              <p:cond delay="2750"/>
                            </p:stCondLst>
                            <p:childTnLst>
                              <p:par>
                                <p:cTn fill="hold" id="22" nodeType="afterEffect" presetClass="entr" presetID="37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4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5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ecel="100000" dur="900" fill="hold" id="26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ccel="100000" dur="100" fill="hold" id="27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8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fill="hold" id="29" nodeType="afterEffect" presetClass="entr" presetID="22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right)" transition="in">
                                      <p:cBhvr>
                                        <p:cTn dur="500" id="31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2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id="33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35"/>
                                        <p:tgtEl>
                                          <p:spTgt spid="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36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37" nodeType="with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39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4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1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fill="hold" id="42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44"/>
                                        <p:tgtEl>
                                          <p:spTgt spid="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45" nodeType="with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47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8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id="49" nodeType="afterEffect" presetClass="entr" presetID="5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decel="50000" dur="1000" fill="hold" id="5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C -0.37517 0.88508 -0.02552 0.75279 0.0908 0.66613 C 0.20747 0.57948 0.21649 0.50394 0.23177 0.40825 C 0.24705 0.31256 0.22118 0.15964 0.18264 0.09152 C 0.1441 0.02341 0.03802 0 0 0" pathEditMode="relative" ptsTypes="">
                                      <p:cBhvr>
                                        <p:cTn decel="50000" dur="1000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filter="fade" transition="in">
                                      <p:cBhvr>
                                        <p:cTn dur="1000" id="53"/>
                                        <p:tgtEl>
                                          <p:spTgt spid="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4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fill="hold" id="55" nodeType="afterEffect" presetClass="entr" presetID="5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decel="50000" dur="1000" fill="hold" id="5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C -0.37517 0.88508 -0.02552 0.75279 0.0908 0.66613 C 0.20747 0.57948 0.21649 0.50394 0.23177 0.40825 C 0.24705 0.31256 0.22118 0.15964 0.18264 0.09152 C 0.1441 0.02341 0.03802 0 0 0" pathEditMode="relative" ptsTypes="">
                                      <p:cBhvr>
                                        <p:cTn decel="50000" dur="1000" fill="hold" id="5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filter="fade" transition="in">
                                      <p:cBhvr>
                                        <p:cTn dur="1000" id="59"/>
                                        <p:tgtEl>
                                          <p:spTgt spid="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0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fill="hold" grpId="0" id="61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3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4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6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6"/>
                                        <p:tgtEl>
                                          <p:spTgt spid="1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7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6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69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0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 id="7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2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3" nodeType="withEffect" presetClass="entr" presetID="10" presetSubtype="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dur="1" fill="hold" id="7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5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76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fill="hold" grpId="0" id="77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79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0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8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82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3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8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85"/>
                                        <p:tgtEl>
                                          <p:spTgt spid="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86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 id="8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88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9" nodeType="afterGroup">
                            <p:stCondLst>
                              <p:cond delay="10250"/>
                            </p:stCondLst>
                            <p:childTnLst>
                              <p:par>
                                <p:cTn fill="hold" id="90" nodeType="afterEffect" presetClass="entr" presetID="5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decel="50000" dur="1000" fill="hold" id="9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C -0.37517 0.88508 -0.02552 0.75279 0.0908 0.66613 C 0.20747 0.57948 0.21649 0.50394 0.23177 0.40825 C 0.24705 0.31256 0.22118 0.15964 0.18264 0.09152 C 0.1441 0.02341 0.03802 0 0 0" pathEditMode="relative" ptsTypes="">
                                      <p:cBhvr>
                                        <p:cTn decel="50000" dur="1000" fill="hold" id="9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filter="fade" transition="in">
                                      <p:cBhvr>
                                        <p:cTn dur="1000" id="94"/>
                                        <p:tgtEl>
                                          <p:spTgt spid="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95" nodeType="afterGroup">
                            <p:stCondLst>
                              <p:cond delay="11250"/>
                            </p:stCondLst>
                            <p:childTnLst>
                              <p:par>
                                <p:cTn fill="hold" id="96" nodeType="afterEffect" presetClass="entr" presetID="5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9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decel="50000" dur="1000" fill="hold" id="9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C -0.37517 0.88508 -0.02552 0.75279 0.0908 0.66613 C 0.20747 0.57948 0.21649 0.50394 0.23177 0.40825 C 0.24705 0.31256 0.22118 0.15964 0.18264 0.09152 C 0.1441 0.02341 0.03802 0 0 0" pathEditMode="relative" ptsTypes="">
                                      <p:cBhvr>
                                        <p:cTn decel="50000" dur="1000" fill="hold" id="9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filter="fade" transition="in">
                                      <p:cBhvr>
                                        <p:cTn dur="1000" id="1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1" nodeType="afterGroup">
                            <p:stCondLst>
                              <p:cond delay="12250"/>
                            </p:stCondLst>
                            <p:childTnLst>
                              <p:par>
                                <p:cTn fill="hold" grpId="0" id="102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04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05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10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07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08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10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1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11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 id="1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13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14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fill="hold" grpId="0" id="115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17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18" nodeType="withEffect" presetClass="entr" presetID="10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1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2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21" nodeType="withEffect" presetClass="entr" presetID="10" presetSubtype="0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dur="1" fill="hold" id="1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23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124" nodeType="withEffect" presetClass="entr" presetID="10" presetSubtype="0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dur="1" fill="hold" id="12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 id="126"/>
                                        <p:tgtEl>
                                          <p:spTgt spid="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23"/>
      <p:bldP grpId="0" spid="46"/>
      <p:bldP grpId="0" spid="167"/>
      <p:bldP grpId="0" spid="168"/>
      <p:bldP grpId="0" spid="169"/>
      <p:bldP grpId="0" spid="170"/>
      <p:bldP grpId="0" spid="171"/>
      <p:bldP grpId="0" spid="172"/>
      <p:bldP grpId="0" spid="173"/>
      <p:bldP grpId="0" spid="174"/>
      <p:bldP grpId="0" spid="175"/>
      <p:bldP grpId="0" spid="184"/>
      <p:bldP grpId="0" spid="185"/>
      <p:bldP grpId="0" spid="186"/>
      <p:bldP grpId="0" spid="187"/>
      <p:bldP grpId="0" spid="188"/>
      <p:bldP grpId="0" spid="189"/>
      <p:bldP grpId="0" spid="190"/>
      <p:bldP grpId="0" spid="191"/>
    </p:bldLst>
  </p:timing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矩形 1">
            <a:extLst>
              <a:ext uri="{FF2B5EF4-FFF2-40B4-BE49-F238E27FC236}">
                <a16:creationId xmlns:a16="http://schemas.microsoft.com/office/drawing/2014/main" id="{9A19A05E-D3FE-4D6E-9620-2E992C29CA28}"/>
              </a:ext>
            </a:extLst>
          </p:cNvPr>
          <p:cNvSpPr/>
          <p:nvPr/>
        </p:nvSpPr>
        <p:spPr>
          <a:xfrm>
            <a:off x="1513489" y="810828"/>
            <a:ext cx="10079420" cy="136634"/>
          </a:xfrm>
          <a:prstGeom prst="rect">
            <a:avLst/>
          </a:prstGeom>
          <a:solidFill>
            <a:srgbClr val="5B72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23" name="椭圆 22">
            <a:extLst>
              <a:ext uri="{FF2B5EF4-FFF2-40B4-BE49-F238E27FC236}">
                <a16:creationId xmlns:a16="http://schemas.microsoft.com/office/drawing/2014/main" id="{4737B946-6685-429C-9828-A42F5F60A523}"/>
              </a:ext>
            </a:extLst>
          </p:cNvPr>
          <p:cNvSpPr/>
          <p:nvPr/>
        </p:nvSpPr>
        <p:spPr>
          <a:xfrm>
            <a:off x="94593" y="57076"/>
            <a:ext cx="1290568" cy="1087090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24" name="组合 23">
            <a:extLst>
              <a:ext uri="{FF2B5EF4-FFF2-40B4-BE49-F238E27FC236}">
                <a16:creationId xmlns:a16="http://schemas.microsoft.com/office/drawing/2014/main" id="{A44451C1-E0E6-4559-AE78-7D78AD0093AE}"/>
              </a:ext>
            </a:extLst>
          </p:cNvPr>
          <p:cNvGrpSpPr/>
          <p:nvPr/>
        </p:nvGrpSpPr>
        <p:grpSpPr>
          <a:xfrm>
            <a:off x="11078559" y="429123"/>
            <a:ext cx="514350" cy="284207"/>
            <a:chOff x="10501313" y="528290"/>
            <a:chExt cx="514350" cy="332185"/>
          </a:xfrm>
          <a:solidFill>
            <a:srgbClr val="5B727D"/>
          </a:solidFill>
        </p:grpSpPr>
        <p:sp>
          <p:nvSpPr>
            <p:cNvPr id="25" name="矩形 24">
              <a:extLst>
                <a:ext uri="{FF2B5EF4-FFF2-40B4-BE49-F238E27FC236}">
                  <a16:creationId xmlns:a16="http://schemas.microsoft.com/office/drawing/2014/main" id="{145D0146-A818-49F4-A62A-8D4F637E36C4}"/>
                </a:ext>
              </a:extLst>
            </p:cNvPr>
            <p:cNvSpPr/>
            <p:nvPr/>
          </p:nvSpPr>
          <p:spPr>
            <a:xfrm>
              <a:off x="10501313" y="700088"/>
              <a:ext cx="102306" cy="160387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  <p:sp>
          <p:nvSpPr>
            <p:cNvPr id="26" name="矩形 25">
              <a:extLst>
                <a:ext uri="{FF2B5EF4-FFF2-40B4-BE49-F238E27FC236}">
                  <a16:creationId xmlns:a16="http://schemas.microsoft.com/office/drawing/2014/main" id="{E25A07AE-151E-431B-BE20-9A0E73694D30}"/>
                </a:ext>
              </a:extLst>
            </p:cNvPr>
            <p:cNvSpPr/>
            <p:nvPr/>
          </p:nvSpPr>
          <p:spPr>
            <a:xfrm>
              <a:off x="10707335" y="597694"/>
              <a:ext cx="102306" cy="262781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  <p:sp>
          <p:nvSpPr>
            <p:cNvPr id="27" name="矩形 26">
              <a:extLst>
                <a:ext uri="{FF2B5EF4-FFF2-40B4-BE49-F238E27FC236}">
                  <a16:creationId xmlns:a16="http://schemas.microsoft.com/office/drawing/2014/main" id="{3FCD4E52-D36C-4027-B580-ECF339E34B12}"/>
                </a:ext>
              </a:extLst>
            </p:cNvPr>
            <p:cNvSpPr/>
            <p:nvPr/>
          </p:nvSpPr>
          <p:spPr>
            <a:xfrm>
              <a:off x="10913357" y="528290"/>
              <a:ext cx="102306" cy="332185"/>
            </a:xfrm>
            <a:prstGeom prst="rect">
              <a:avLst/>
            </a:prstGeom>
            <a:grpFill/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/>
            </a:p>
          </p:txBody>
        </p:sp>
      </p:grpSp>
      <p:sp>
        <p:nvSpPr>
          <p:cNvPr id="46" name="矩形 45">
            <a:extLst>
              <a:ext uri="{FF2B5EF4-FFF2-40B4-BE49-F238E27FC236}">
                <a16:creationId xmlns:a16="http://schemas.microsoft.com/office/drawing/2014/main" id="{92DDC215-0E79-4B4C-A0EB-E4352C8F7658}"/>
              </a:ext>
            </a:extLst>
          </p:cNvPr>
          <p:cNvSpPr/>
          <p:nvPr/>
        </p:nvSpPr>
        <p:spPr>
          <a:xfrm>
            <a:off x="1415573" y="371910"/>
            <a:ext cx="1554480" cy="36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dist"/>
            <a:r>
              <a:rPr altLang="en-US" b="1" lang="zh-CN">
                <a:solidFill>
                  <a:srgbClr val="5B727D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项目背景分析</a:t>
            </a:r>
          </a:p>
        </p:txBody>
      </p:sp>
      <p:grpSp>
        <p:nvGrpSpPr>
          <p:cNvPr id="192" name="组合 191">
            <a:extLst>
              <a:ext uri="{FF2B5EF4-FFF2-40B4-BE49-F238E27FC236}">
                <a16:creationId xmlns:a16="http://schemas.microsoft.com/office/drawing/2014/main" id="{3FC4BB51-2C75-47A3-946B-AD2C7DBD6412}"/>
              </a:ext>
            </a:extLst>
          </p:cNvPr>
          <p:cNvGrpSpPr/>
          <p:nvPr/>
        </p:nvGrpSpPr>
        <p:grpSpPr>
          <a:xfrm>
            <a:off x="4921904" y="1373491"/>
            <a:ext cx="1745723" cy="1488812"/>
            <a:chOff x="5444406" y="1373491"/>
            <a:chExt cx="1745723" cy="1488812"/>
          </a:xfrm>
        </p:grpSpPr>
        <p:grpSp>
          <p:nvGrpSpPr>
            <p:cNvPr id="193" name="组合 192">
              <a:extLst>
                <a:ext uri="{FF2B5EF4-FFF2-40B4-BE49-F238E27FC236}">
                  <a16:creationId xmlns:a16="http://schemas.microsoft.com/office/drawing/2014/main" id="{5D98E809-C816-42AC-AD0B-05C0CD617A98}"/>
                </a:ext>
              </a:extLst>
            </p:cNvPr>
            <p:cNvGrpSpPr/>
            <p:nvPr/>
          </p:nvGrpSpPr>
          <p:grpSpPr>
            <a:xfrm>
              <a:off x="6691863" y="1373491"/>
              <a:ext cx="498266" cy="407988"/>
              <a:chOff x="7462420" y="1244031"/>
              <a:chExt cx="1342813" cy="1099516"/>
            </a:xfrm>
          </p:grpSpPr>
          <p:sp>
            <p:nvSpPr>
              <p:cNvPr id="195" name="椭圆 194">
                <a:extLst>
                  <a:ext uri="{FF2B5EF4-FFF2-40B4-BE49-F238E27FC236}">
                    <a16:creationId xmlns:a16="http://schemas.microsoft.com/office/drawing/2014/main" id="{A1D78C0D-AE6F-4088-AE41-A13E3B48DA80}"/>
                  </a:ext>
                </a:extLst>
              </p:cNvPr>
              <p:cNvSpPr/>
              <p:nvPr/>
            </p:nvSpPr>
            <p:spPr>
              <a:xfrm>
                <a:off x="7462420" y="1877925"/>
                <a:ext cx="465622" cy="465622"/>
              </a:xfrm>
              <a:prstGeom prst="ellipse">
                <a:avLst/>
              </a:prstGeom>
              <a:noFill/>
              <a:ln w="25400">
                <a:solidFill>
                  <a:srgbClr val="5B727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196" name="椭圆 195">
                <a:extLst>
                  <a:ext uri="{FF2B5EF4-FFF2-40B4-BE49-F238E27FC236}">
                    <a16:creationId xmlns:a16="http://schemas.microsoft.com/office/drawing/2014/main" id="{6C1C518A-5EF0-4019-A2AE-A8A4A379C5F4}"/>
                  </a:ext>
                </a:extLst>
              </p:cNvPr>
              <p:cNvSpPr/>
              <p:nvPr/>
            </p:nvSpPr>
            <p:spPr>
              <a:xfrm>
                <a:off x="7928044" y="1244031"/>
                <a:ext cx="877189" cy="877187"/>
              </a:xfrm>
              <a:prstGeom prst="ellipse">
                <a:avLst/>
              </a:prstGeom>
              <a:noFill/>
              <a:ln w="25400">
                <a:solidFill>
                  <a:srgbClr val="5B727D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  <p:sp>
          <p:nvSpPr>
            <p:cNvPr id="194" name="椭圆 193">
              <a:extLst>
                <a:ext uri="{FF2B5EF4-FFF2-40B4-BE49-F238E27FC236}">
                  <a16:creationId xmlns:a16="http://schemas.microsoft.com/office/drawing/2014/main" id="{C6F52A7F-A028-4333-9E73-CD712FB74289}"/>
                </a:ext>
              </a:extLst>
            </p:cNvPr>
            <p:cNvSpPr/>
            <p:nvPr/>
          </p:nvSpPr>
          <p:spPr bwMode="auto">
            <a:xfrm>
              <a:off x="5444406" y="1577485"/>
              <a:ext cx="1303187" cy="1284818"/>
            </a:xfrm>
            <a:prstGeom prst="ellipse">
              <a:avLst/>
            </a:prstGeom>
            <a:blipFill>
              <a:blip r:embed="rId3"/>
              <a:stretch>
                <a:fillRect/>
              </a:stretch>
            </a:blipFill>
            <a:ln algn="ctr" cap="flat" cmpd="sng" w="9525">
              <a:solidFill>
                <a:srgbClr val="5B727D"/>
              </a:solidFill>
              <a:prstDash val="solid"/>
              <a:round/>
              <a:headEnd len="med" type="none" w="med"/>
              <a:tailEnd len="med" type="none" w="med"/>
            </a:ln>
            <a:effectLst/>
          </p:spPr>
          <p:txBody>
            <a:bodyPr anchor="t" anchorCtr="0" bIns="45696" compatLnSpc="1" lIns="91392" numCol="1" rIns="91392" rtlCol="0" tIns="45696" vert="horz" wrap="square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buNone/>
              </a:pPr>
              <a:endParaRPr altLang="en-US" lang="zh-CN" sz="1799">
                <a:solidFill>
                  <a:srgbClr val="302A28"/>
                </a:solidFill>
                <a:ea charset="-122" panose="02010600030101010101" pitchFamily="2" typeface="宋体"/>
              </a:endParaRPr>
            </a:p>
          </p:txBody>
        </p:sp>
      </p:grpSp>
      <p:sp>
        <p:nvSpPr>
          <p:cNvPr id="197" name="矩形 9">
            <a:extLst>
              <a:ext uri="{FF2B5EF4-FFF2-40B4-BE49-F238E27FC236}">
                <a16:creationId xmlns:a16="http://schemas.microsoft.com/office/drawing/2014/main" id="{FD60EC92-057A-4A09-8804-CA9DF6D3CA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70993" y="4726653"/>
            <a:ext cx="154027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46800" lIns="90000" rIns="90000" tIns="46800" wrap="none">
            <a:norm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altLang="en-US" b="1" lang="zh-CN" sz="2000">
                <a:latin charset="-122" panose="020b0503020204020204" pitchFamily="34" typeface="微软雅黑"/>
                <a:ea charset="-122" panose="020b0503020204020204" pitchFamily="34" typeface="微软雅黑"/>
              </a:rPr>
              <a:t>李斯特</a:t>
            </a:r>
          </a:p>
        </p:txBody>
      </p:sp>
      <p:sp>
        <p:nvSpPr>
          <p:cNvPr id="198" name="矩形 9">
            <a:extLst>
              <a:ext uri="{FF2B5EF4-FFF2-40B4-BE49-F238E27FC236}">
                <a16:creationId xmlns:a16="http://schemas.microsoft.com/office/drawing/2014/main" id="{3296171E-DA75-4D34-B380-5A9A287A5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75746" y="1367944"/>
            <a:ext cx="1540274" cy="399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46800" lIns="90000" rIns="90000" tIns="46800" wrap="none">
            <a:norm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altLang="en-US" b="1" lang="zh-CN" sz="2000">
                <a:latin charset="-122" panose="020b0503020204020204" pitchFamily="34" typeface="微软雅黑"/>
                <a:ea charset="-122" panose="020b0503020204020204" pitchFamily="34" typeface="微软雅黑"/>
              </a:rPr>
              <a:t>安妮</a:t>
            </a:r>
          </a:p>
        </p:txBody>
      </p:sp>
      <p:sp>
        <p:nvSpPr>
          <p:cNvPr id="199" name="TextBox 7">
            <a:extLst>
              <a:ext uri="{FF2B5EF4-FFF2-40B4-BE49-F238E27FC236}">
                <a16:creationId xmlns:a16="http://schemas.microsoft.com/office/drawing/2014/main" id="{1B816A0D-6D47-43C8-B2A7-C588F7A9C780}"/>
              </a:ext>
            </a:extLst>
          </p:cNvPr>
          <p:cNvSpPr txBox="1"/>
          <p:nvPr/>
        </p:nvSpPr>
        <p:spPr>
          <a:xfrm>
            <a:off x="7071833" y="1767846"/>
            <a:ext cx="4056858" cy="82296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algn="just"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b="1" lang="zh-CN"/>
              <a:t>副总经理，本科学历，拥有行业十年运营经验，成绩斐然，负责财务、仓库和日常运营事务。</a:t>
            </a:r>
          </a:p>
        </p:txBody>
      </p:sp>
      <p:sp>
        <p:nvSpPr>
          <p:cNvPr id="200" name="矩形 9">
            <a:extLst>
              <a:ext uri="{FF2B5EF4-FFF2-40B4-BE49-F238E27FC236}">
                <a16:creationId xmlns:a16="http://schemas.microsoft.com/office/drawing/2014/main" id="{94E42B4E-6C4B-4644-8CD7-E199BA436F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1715" y="3426706"/>
            <a:ext cx="1540274" cy="399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46800" lIns="90000" rIns="90000" tIns="46800" wrap="none">
            <a:norm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altLang="en-US" b="1" lang="zh-CN" sz="2000">
                <a:latin charset="-122" panose="020b0503020204020204" pitchFamily="34" typeface="微软雅黑"/>
                <a:ea charset="-122" panose="020b0503020204020204" pitchFamily="34" typeface="微软雅黑"/>
              </a:rPr>
              <a:t>李维佳</a:t>
            </a:r>
          </a:p>
        </p:txBody>
      </p:sp>
      <p:sp>
        <p:nvSpPr>
          <p:cNvPr id="201" name="TextBox 17">
            <a:extLst>
              <a:ext uri="{FF2B5EF4-FFF2-40B4-BE49-F238E27FC236}">
                <a16:creationId xmlns:a16="http://schemas.microsoft.com/office/drawing/2014/main" id="{F9DF3082-B705-499A-987F-8B6132417F8D}"/>
              </a:ext>
            </a:extLst>
          </p:cNvPr>
          <p:cNvSpPr txBox="1"/>
          <p:nvPr/>
        </p:nvSpPr>
        <p:spPr>
          <a:xfrm>
            <a:off x="7386692" y="3832958"/>
            <a:ext cx="4056858" cy="579120"/>
          </a:xfrm>
          <a:prstGeom prst="rect">
            <a:avLst/>
          </a:prstGeom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defPPr>
              <a:defRPr lang="zh-CN"/>
            </a:defPPr>
            <a:lvl1pPr algn="just"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b="1" lang="zh-CN"/>
              <a:t>技术总监，本科学历，在多家高端旗舰店工作8年并担任总监职务，技术沉淀丰厚。</a:t>
            </a:r>
          </a:p>
        </p:txBody>
      </p:sp>
      <p:sp>
        <p:nvSpPr>
          <p:cNvPr id="202" name="矩形 9">
            <a:extLst>
              <a:ext uri="{FF2B5EF4-FFF2-40B4-BE49-F238E27FC236}">
                <a16:creationId xmlns:a16="http://schemas.microsoft.com/office/drawing/2014/main" id="{F20A82D0-4375-4A2C-A81C-CDA2F7EF9F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76894" y="5337211"/>
            <a:ext cx="1540274" cy="3999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>
                <a:solidFill>
                  <a:srgbClr val="FFFFFF"/>
                </a:solidFill>
              </a14:hiddenFill>
            </a:ext>
            <a:ext uri="{91240B29-F687-4F45-9708-019B960494DF}">
              <a14:hiddenLine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bIns="46800" lIns="90000" rIns="90000" tIns="46800" wrap="none">
            <a:normAutofit/>
          </a:bodyPr>
          <a:lstStyle/>
          <a:p>
            <a:pPr defTabSz="914377" fontAlgn="base">
              <a:spcBef>
                <a:spcPct val="0"/>
              </a:spcBef>
              <a:spcAft>
                <a:spcPct val="0"/>
              </a:spcAft>
            </a:pPr>
            <a:r>
              <a:rPr altLang="en-US" b="1" lang="zh-CN" sz="2000">
                <a:latin charset="-122" panose="020b0503020204020204" pitchFamily="34" typeface="微软雅黑"/>
                <a:ea charset="-122" panose="020b0503020204020204" pitchFamily="34" typeface="微软雅黑"/>
              </a:rPr>
              <a:t>张子蓝</a:t>
            </a:r>
          </a:p>
        </p:txBody>
      </p:sp>
      <p:sp>
        <p:nvSpPr>
          <p:cNvPr id="203" name="TextBox 22">
            <a:extLst>
              <a:ext uri="{FF2B5EF4-FFF2-40B4-BE49-F238E27FC236}">
                <a16:creationId xmlns:a16="http://schemas.microsoft.com/office/drawing/2014/main" id="{E7C5D0D6-0E8D-4AD2-9552-1134C7A93ABE}"/>
              </a:ext>
            </a:extLst>
          </p:cNvPr>
          <p:cNvSpPr txBox="1"/>
          <p:nvPr/>
        </p:nvSpPr>
        <p:spPr>
          <a:xfrm>
            <a:off x="7071833" y="5794263"/>
            <a:ext cx="4082512" cy="57912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 algn="just" fontAlgn="base">
              <a:spcBef>
                <a:spcPct val="0"/>
              </a:spcBef>
              <a:spcAft>
                <a:spcPct val="0"/>
              </a:spcAft>
              <a:buFont charset="0" panose="020b0604020202020204" pitchFamily="34" typeface="Arial"/>
              <a:buNone/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charset="-122" panose="020b0503020204020204" pitchFamily="34" typeface="微软雅黑"/>
                <a:ea charset="-122" panose="020b0503020204020204" pitchFamily="34" typeface="微软雅黑"/>
              </a:defRPr>
            </a:lvl1pPr>
          </a:lstStyle>
          <a:p>
            <a:r>
              <a:rPr altLang="en-US" b="1" lang="zh-CN"/>
              <a:t>客服经理，研究生学历，拥5年业内经验，负责客服，网络，官微运营等工作。</a:t>
            </a:r>
          </a:p>
        </p:txBody>
      </p:sp>
      <p:grpSp>
        <p:nvGrpSpPr>
          <p:cNvPr id="204" name="组合 203">
            <a:extLst>
              <a:ext uri="{FF2B5EF4-FFF2-40B4-BE49-F238E27FC236}">
                <a16:creationId xmlns:a16="http://schemas.microsoft.com/office/drawing/2014/main" id="{C8F888AC-849F-4291-BA88-B39811FEF2DD}"/>
              </a:ext>
            </a:extLst>
          </p:cNvPr>
          <p:cNvGrpSpPr/>
          <p:nvPr/>
        </p:nvGrpSpPr>
        <p:grpSpPr>
          <a:xfrm>
            <a:off x="1003555" y="1410861"/>
            <a:ext cx="3638579" cy="3223068"/>
            <a:chOff x="577014" y="1817466"/>
            <a:chExt cx="3638579" cy="3223068"/>
          </a:xfrm>
        </p:grpSpPr>
        <p:sp>
          <p:nvSpPr>
            <p:cNvPr id="205" name="îšḻiḋê">
              <a:extLst>
                <a:ext uri="{FF2B5EF4-FFF2-40B4-BE49-F238E27FC236}">
                  <a16:creationId xmlns:a16="http://schemas.microsoft.com/office/drawing/2014/main" id="{7396523C-579F-4569-ABA0-5404E4BD5048}"/>
                </a:ext>
              </a:extLst>
            </p:cNvPr>
            <p:cNvSpPr/>
            <p:nvPr/>
          </p:nvSpPr>
          <p:spPr>
            <a:xfrm>
              <a:off x="1444864" y="2065048"/>
              <a:ext cx="2770729" cy="2770730"/>
            </a:xfrm>
            <a:prstGeom prst="diamond">
              <a:avLst/>
            </a:prstGeom>
            <a:solidFill>
              <a:srgbClr val="5B727D"/>
            </a:solidFill>
            <a:ln>
              <a:noFill/>
            </a:ln>
            <a:effectLst>
              <a:outerShdw algn="tl" blurRad="190500" dir="2700000" dist="1524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>
                <a:solidFill>
                  <a:schemeClr val="lt1"/>
                </a:solidFill>
              </a:endParaRPr>
            </a:p>
          </p:txBody>
        </p:sp>
        <p:sp>
          <p:nvSpPr>
            <p:cNvPr id="206" name="Oval 13">
              <a:extLst>
                <a:ext uri="{FF2B5EF4-FFF2-40B4-BE49-F238E27FC236}">
                  <a16:creationId xmlns:a16="http://schemas.microsoft.com/office/drawing/2014/main" id="{C455EF4B-525B-4699-A69D-FDA32D734C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7014" y="1817466"/>
              <a:ext cx="3207888" cy="3223068"/>
            </a:xfrm>
            <a:prstGeom prst="diamond">
              <a:avLst/>
            </a:prstGeom>
            <a:blipFill>
              <a:blip r:embed="rId4"/>
              <a:stretch>
                <a:fillRect/>
              </a:stretch>
            </a:blipFill>
            <a:ln cap="flat" w="10">
              <a:solidFill>
                <a:srgbClr val="5B727D"/>
              </a:solidFill>
              <a:prstDash val="solid"/>
              <a:miter lim="800000"/>
            </a:ln>
          </p:spPr>
          <p:txBody>
            <a:bodyPr anchor="t" anchorCtr="0" bIns="45696" compatLnSpc="1" lIns="91392" numCol="1" rIns="91392" tIns="45696" vert="horz" wrap="square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buNone/>
              </a:pPr>
              <a:endParaRPr altLang="en-US" lang="zh-CN" sz="1799">
                <a:solidFill>
                  <a:srgbClr val="302A28"/>
                </a:solidFill>
                <a:ea charset="-122" panose="02010600030101010101" pitchFamily="2" typeface="宋体"/>
              </a:endParaRPr>
            </a:p>
          </p:txBody>
        </p:sp>
      </p:grpSp>
      <p:grpSp>
        <p:nvGrpSpPr>
          <p:cNvPr id="207" name="组合 206">
            <a:extLst>
              <a:ext uri="{FF2B5EF4-FFF2-40B4-BE49-F238E27FC236}">
                <a16:creationId xmlns:a16="http://schemas.microsoft.com/office/drawing/2014/main" id="{F35A3851-73D9-418B-9F71-8EABD33A5DBB}"/>
              </a:ext>
            </a:extLst>
          </p:cNvPr>
          <p:cNvGrpSpPr/>
          <p:nvPr/>
        </p:nvGrpSpPr>
        <p:grpSpPr>
          <a:xfrm>
            <a:off x="768725" y="5100186"/>
            <a:ext cx="3873409" cy="1349890"/>
            <a:chOff x="768725" y="5100186"/>
            <a:chExt cx="3873409" cy="1349890"/>
          </a:xfrm>
        </p:grpSpPr>
        <p:sp>
          <p:nvSpPr>
            <p:cNvPr id="208" name="矩形 7">
              <a:extLst>
                <a:ext uri="{FF2B5EF4-FFF2-40B4-BE49-F238E27FC236}">
                  <a16:creationId xmlns:a16="http://schemas.microsoft.com/office/drawing/2014/main" id="{39CAF979-738B-4B5E-9306-277A1BCFD0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77402" y="5170587"/>
              <a:ext cx="2964732" cy="3352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 fontAlgn="base">
                <a:spcBef>
                  <a:spcPct val="0"/>
                </a:spcBef>
                <a:spcAft>
                  <a:spcPct val="0"/>
                </a:spcAft>
              </a:pPr>
              <a:r>
                <a:rPr altLang="en-US" b="1" lang="zh-CN" sz="160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总经理  项目负责人</a:t>
              </a:r>
            </a:p>
          </p:txBody>
        </p:sp>
        <p:sp>
          <p:nvSpPr>
            <p:cNvPr id="209" name="TextBox 17">
              <a:extLst>
                <a:ext uri="{FF2B5EF4-FFF2-40B4-BE49-F238E27FC236}">
                  <a16:creationId xmlns:a16="http://schemas.microsoft.com/office/drawing/2014/main" id="{9ED8DC5C-62DF-424B-BA66-245BCB57250D}"/>
                </a:ext>
              </a:extLst>
            </p:cNvPr>
            <p:cNvSpPr txBox="1"/>
            <p:nvPr/>
          </p:nvSpPr>
          <p:spPr>
            <a:xfrm>
              <a:off x="1003555" y="5510813"/>
              <a:ext cx="3394205" cy="822960"/>
            </a:xfrm>
            <a:prstGeom prst="rect">
              <a:avLst/>
            </a:prstGeom>
          </p:spPr>
          <p:txBody>
            <a:bodyPr wrap="square">
              <a:spAutoFit/>
            </a:bodyPr>
            <a:lstStyle>
              <a:defPPr>
                <a:defRPr lang="zh-CN"/>
              </a:defPPr>
              <a:lvl1pPr algn="just" fontAlgn="base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buNone/>
                <a:defRPr sz="1600">
                  <a:solidFill>
                    <a:schemeClr val="tx1">
                      <a:lumMod val="65000"/>
                      <a:lumOff val="35000"/>
                    </a:schemeClr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defRPr>
              </a:lvl1pPr>
            </a:lstStyle>
            <a:p>
              <a:r>
                <a:rPr altLang="en-US" lang="zh-CN"/>
                <a:t>全盘负责本项目的筹备、运营工作。协调各方面关系，调动各种所需资源，直接向公司董事会汇报工作。</a:t>
              </a:r>
            </a:p>
          </p:txBody>
        </p:sp>
        <p:sp>
          <p:nvSpPr>
            <p:cNvPr id="210" name="矩形 209">
              <a:extLst>
                <a:ext uri="{FF2B5EF4-FFF2-40B4-BE49-F238E27FC236}">
                  <a16:creationId xmlns:a16="http://schemas.microsoft.com/office/drawing/2014/main" id="{06AADDAC-A7FC-4C3E-AE23-479786C96AC9}"/>
                </a:ext>
              </a:extLst>
            </p:cNvPr>
            <p:cNvSpPr/>
            <p:nvPr/>
          </p:nvSpPr>
          <p:spPr bwMode="auto">
            <a:xfrm>
              <a:off x="768725" y="5100186"/>
              <a:ext cx="3790576" cy="1349890"/>
            </a:xfrm>
            <a:prstGeom prst="rect">
              <a:avLst/>
            </a:prstGeom>
            <a:noFill/>
            <a:ln>
              <a:solidFill>
                <a:srgbClr val="5B727D"/>
              </a:solidFill>
              <a:prstDash val="sysDash"/>
            </a:ln>
            <a:effectLst>
              <a:outerShdw algn="tl" blurRad="190500" dir="2700000" dist="1524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 sz="2400">
                <a:solidFill>
                  <a:schemeClr val="lt1"/>
                </a:solidFill>
              </a:endParaRPr>
            </a:p>
          </p:txBody>
        </p:sp>
      </p:grpSp>
      <p:grpSp>
        <p:nvGrpSpPr>
          <p:cNvPr id="211" name="组合 210">
            <a:extLst>
              <a:ext uri="{FF2B5EF4-FFF2-40B4-BE49-F238E27FC236}">
                <a16:creationId xmlns:a16="http://schemas.microsoft.com/office/drawing/2014/main" id="{44AD03F3-0825-4A1D-A4E0-4EAD58FBDD3A}"/>
              </a:ext>
            </a:extLst>
          </p:cNvPr>
          <p:cNvGrpSpPr/>
          <p:nvPr/>
        </p:nvGrpSpPr>
        <p:grpSpPr>
          <a:xfrm>
            <a:off x="5458920" y="3289377"/>
            <a:ext cx="1731209" cy="1425287"/>
            <a:chOff x="5458920" y="3289377"/>
            <a:chExt cx="1731209" cy="1425287"/>
          </a:xfrm>
        </p:grpSpPr>
        <p:sp>
          <p:nvSpPr>
            <p:cNvPr id="212" name="椭圆 211">
              <a:extLst>
                <a:ext uri="{FF2B5EF4-FFF2-40B4-BE49-F238E27FC236}">
                  <a16:creationId xmlns:a16="http://schemas.microsoft.com/office/drawing/2014/main" id="{6D062D36-767C-4B22-8347-7F97FC70918B}"/>
                </a:ext>
              </a:extLst>
            </p:cNvPr>
            <p:cNvSpPr/>
            <p:nvPr/>
          </p:nvSpPr>
          <p:spPr bwMode="auto">
            <a:xfrm>
              <a:off x="5458920" y="3429846"/>
              <a:ext cx="1303187" cy="1284818"/>
            </a:xfrm>
            <a:prstGeom prst="ellipse">
              <a:avLst/>
            </a:prstGeom>
            <a:blipFill>
              <a:blip r:embed="rId5"/>
              <a:stretch>
                <a:fillRect/>
              </a:stretch>
            </a:blipFill>
            <a:ln algn="ctr" cap="flat" cmpd="sng" w="9525">
              <a:solidFill>
                <a:srgbClr val="5B727D"/>
              </a:solidFill>
              <a:prstDash val="solid"/>
              <a:round/>
              <a:headEnd len="med" type="none" w="med"/>
              <a:tailEnd len="med" type="none" w="med"/>
            </a:ln>
            <a:effectLst/>
          </p:spPr>
          <p:txBody>
            <a:bodyPr anchor="t" anchorCtr="0" bIns="45696" compatLnSpc="1" lIns="91392" numCol="1" rIns="91392" rtlCol="0" tIns="45696" vert="horz" wrap="square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buNone/>
              </a:pPr>
              <a:endParaRPr altLang="en-US" lang="zh-CN" sz="1799">
                <a:solidFill>
                  <a:srgbClr val="302A28"/>
                </a:solidFill>
                <a:ea charset="-122" panose="02010600030101010101" pitchFamily="2" typeface="宋体"/>
              </a:endParaRPr>
            </a:p>
          </p:txBody>
        </p:sp>
        <p:grpSp>
          <p:nvGrpSpPr>
            <p:cNvPr id="213" name="组合 212">
              <a:extLst>
                <a:ext uri="{FF2B5EF4-FFF2-40B4-BE49-F238E27FC236}">
                  <a16:creationId xmlns:a16="http://schemas.microsoft.com/office/drawing/2014/main" id="{51E39F4E-A1AE-43C2-BC8A-9C43EA4200E6}"/>
                </a:ext>
              </a:extLst>
            </p:cNvPr>
            <p:cNvGrpSpPr/>
            <p:nvPr/>
          </p:nvGrpSpPr>
          <p:grpSpPr>
            <a:xfrm>
              <a:off x="6691863" y="3289377"/>
              <a:ext cx="498266" cy="407988"/>
              <a:chOff x="7462420" y="1244031"/>
              <a:chExt cx="1342813" cy="1099516"/>
            </a:xfrm>
          </p:grpSpPr>
          <p:sp>
            <p:nvSpPr>
              <p:cNvPr id="214" name="椭圆 213">
                <a:extLst>
                  <a:ext uri="{FF2B5EF4-FFF2-40B4-BE49-F238E27FC236}">
                    <a16:creationId xmlns:a16="http://schemas.microsoft.com/office/drawing/2014/main" id="{94F4E5A6-B700-4DE1-8AC6-4643188F9F3C}"/>
                  </a:ext>
                </a:extLst>
              </p:cNvPr>
              <p:cNvSpPr/>
              <p:nvPr/>
            </p:nvSpPr>
            <p:spPr>
              <a:xfrm>
                <a:off x="7462420" y="1877925"/>
                <a:ext cx="465622" cy="465622"/>
              </a:xfrm>
              <a:prstGeom prst="ellipse">
                <a:avLst/>
              </a:prstGeom>
              <a:noFill/>
              <a:ln w="25400">
                <a:solidFill>
                  <a:srgbClr val="5B727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15" name="椭圆 214">
                <a:extLst>
                  <a:ext uri="{FF2B5EF4-FFF2-40B4-BE49-F238E27FC236}">
                    <a16:creationId xmlns:a16="http://schemas.microsoft.com/office/drawing/2014/main" id="{7397E7D0-3D0B-4E2A-AB22-0D533F672B97}"/>
                  </a:ext>
                </a:extLst>
              </p:cNvPr>
              <p:cNvSpPr/>
              <p:nvPr/>
            </p:nvSpPr>
            <p:spPr>
              <a:xfrm>
                <a:off x="7928044" y="1244031"/>
                <a:ext cx="877189" cy="877187"/>
              </a:xfrm>
              <a:prstGeom prst="ellipse">
                <a:avLst/>
              </a:prstGeom>
              <a:noFill/>
              <a:ln w="25400">
                <a:solidFill>
                  <a:srgbClr val="5B727D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</p:grpSp>
      <p:grpSp>
        <p:nvGrpSpPr>
          <p:cNvPr id="216" name="组合 215">
            <a:extLst>
              <a:ext uri="{FF2B5EF4-FFF2-40B4-BE49-F238E27FC236}">
                <a16:creationId xmlns:a16="http://schemas.microsoft.com/office/drawing/2014/main" id="{7F0D79A7-57F9-479A-9BED-920813297030}"/>
              </a:ext>
            </a:extLst>
          </p:cNvPr>
          <p:cNvGrpSpPr/>
          <p:nvPr/>
        </p:nvGrpSpPr>
        <p:grpSpPr>
          <a:xfrm>
            <a:off x="5071607" y="5103662"/>
            <a:ext cx="1743620" cy="1444413"/>
            <a:chOff x="5446509" y="5103662"/>
            <a:chExt cx="1743620" cy="1444413"/>
          </a:xfrm>
        </p:grpSpPr>
        <p:sp>
          <p:nvSpPr>
            <p:cNvPr id="217" name="椭圆 216">
              <a:extLst>
                <a:ext uri="{FF2B5EF4-FFF2-40B4-BE49-F238E27FC236}">
                  <a16:creationId xmlns:a16="http://schemas.microsoft.com/office/drawing/2014/main" id="{FD31E815-976B-465C-907E-C34853B361D4}"/>
                </a:ext>
              </a:extLst>
            </p:cNvPr>
            <p:cNvSpPr/>
            <p:nvPr/>
          </p:nvSpPr>
          <p:spPr bwMode="auto">
            <a:xfrm>
              <a:off x="5446509" y="5263257"/>
              <a:ext cx="1303187" cy="1284818"/>
            </a:xfrm>
            <a:prstGeom prst="ellipse">
              <a:avLst/>
            </a:prstGeom>
            <a:blipFill>
              <a:blip r:embed="rId3"/>
              <a:stretch>
                <a:fillRect/>
              </a:stretch>
            </a:blipFill>
            <a:ln algn="ctr" cap="flat" cmpd="sng" w="9525">
              <a:solidFill>
                <a:srgbClr val="5B727D"/>
              </a:solidFill>
              <a:prstDash val="solid"/>
              <a:round/>
              <a:headEnd len="med" type="none" w="med"/>
              <a:tailEnd len="med" type="none" w="med"/>
            </a:ln>
            <a:effectLst/>
          </p:spPr>
          <p:txBody>
            <a:bodyPr anchor="t" anchorCtr="0" bIns="45696" compatLnSpc="1" lIns="91392" numCol="1" rIns="91392" rtlCol="0" tIns="45696" vert="horz" wrap="square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  <a:buFont charset="0" panose="020b0604020202020204" pitchFamily="34" typeface="Arial"/>
                <a:buNone/>
              </a:pPr>
              <a:endParaRPr altLang="en-US" lang="zh-CN" sz="1799">
                <a:solidFill>
                  <a:srgbClr val="302A28"/>
                </a:solidFill>
                <a:ea charset="-122" panose="02010600030101010101" pitchFamily="2" typeface="宋体"/>
              </a:endParaRPr>
            </a:p>
          </p:txBody>
        </p:sp>
        <p:grpSp>
          <p:nvGrpSpPr>
            <p:cNvPr id="218" name="组合 217">
              <a:extLst>
                <a:ext uri="{FF2B5EF4-FFF2-40B4-BE49-F238E27FC236}">
                  <a16:creationId xmlns:a16="http://schemas.microsoft.com/office/drawing/2014/main" id="{37F8F824-3FB4-4840-B00E-88BC0E7F5513}"/>
                </a:ext>
              </a:extLst>
            </p:cNvPr>
            <p:cNvGrpSpPr/>
            <p:nvPr/>
          </p:nvGrpSpPr>
          <p:grpSpPr>
            <a:xfrm>
              <a:off x="6691863" y="5103662"/>
              <a:ext cx="498266" cy="407988"/>
              <a:chOff x="7462420" y="1244031"/>
              <a:chExt cx="1342813" cy="1099516"/>
            </a:xfrm>
          </p:grpSpPr>
          <p:sp>
            <p:nvSpPr>
              <p:cNvPr id="219" name="椭圆 218">
                <a:extLst>
                  <a:ext uri="{FF2B5EF4-FFF2-40B4-BE49-F238E27FC236}">
                    <a16:creationId xmlns:a16="http://schemas.microsoft.com/office/drawing/2014/main" id="{6EE02515-4394-460A-A111-052827C7C7A3}"/>
                  </a:ext>
                </a:extLst>
              </p:cNvPr>
              <p:cNvSpPr/>
              <p:nvPr/>
            </p:nvSpPr>
            <p:spPr>
              <a:xfrm>
                <a:off x="7462420" y="1877925"/>
                <a:ext cx="465622" cy="465622"/>
              </a:xfrm>
              <a:prstGeom prst="ellipse">
                <a:avLst/>
              </a:prstGeom>
              <a:noFill/>
              <a:ln w="25400">
                <a:solidFill>
                  <a:srgbClr val="5B727D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  <p:sp>
            <p:nvSpPr>
              <p:cNvPr id="220" name="椭圆 219">
                <a:extLst>
                  <a:ext uri="{FF2B5EF4-FFF2-40B4-BE49-F238E27FC236}">
                    <a16:creationId xmlns:a16="http://schemas.microsoft.com/office/drawing/2014/main" id="{16DF78C0-BF0C-46DA-905D-2A652E5E7D08}"/>
                  </a:ext>
                </a:extLst>
              </p:cNvPr>
              <p:cNvSpPr/>
              <p:nvPr/>
            </p:nvSpPr>
            <p:spPr>
              <a:xfrm>
                <a:off x="7928044" y="1244031"/>
                <a:ext cx="877189" cy="877187"/>
              </a:xfrm>
              <a:prstGeom prst="ellipse">
                <a:avLst/>
              </a:prstGeom>
              <a:noFill/>
              <a:ln w="25400">
                <a:solidFill>
                  <a:srgbClr val="5B727D"/>
                </a:solidFill>
                <a:prstDash val="sys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 rtlCol="0"/>
              <a:lstStyle/>
              <a:p>
                <a:pPr algn="ctr"/>
                <a:endParaRPr altLang="en-US" lang="zh-CN"/>
              </a:p>
            </p:txBody>
          </p:sp>
        </p:grpSp>
      </p:grpSp>
      <p:cxnSp>
        <p:nvCxnSpPr>
          <p:cNvPr id="221" name="直接连接符 220">
            <a:extLst>
              <a:ext uri="{FF2B5EF4-FFF2-40B4-BE49-F238E27FC236}">
                <a16:creationId xmlns:a16="http://schemas.microsoft.com/office/drawing/2014/main" id="{38DB9BEE-E707-47D5-9DE4-0713BB33EE70}"/>
              </a:ext>
            </a:extLst>
          </p:cNvPr>
          <p:cNvCxnSpPr/>
          <p:nvPr/>
        </p:nvCxnSpPr>
        <p:spPr>
          <a:xfrm>
            <a:off x="6667627" y="2862303"/>
            <a:ext cx="4775923" cy="0"/>
          </a:xfrm>
          <a:prstGeom prst="line">
            <a:avLst/>
          </a:prstGeom>
          <a:ln>
            <a:solidFill>
              <a:srgbClr val="5B727D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直接连接符 221">
            <a:extLst>
              <a:ext uri="{FF2B5EF4-FFF2-40B4-BE49-F238E27FC236}">
                <a16:creationId xmlns:a16="http://schemas.microsoft.com/office/drawing/2014/main" id="{2D67D239-4EE0-49DF-9384-8623B9114EB9}"/>
              </a:ext>
            </a:extLst>
          </p:cNvPr>
          <p:cNvCxnSpPr/>
          <p:nvPr/>
        </p:nvCxnSpPr>
        <p:spPr>
          <a:xfrm>
            <a:off x="6667627" y="4894303"/>
            <a:ext cx="4775923" cy="0"/>
          </a:xfrm>
          <a:prstGeom prst="line">
            <a:avLst/>
          </a:prstGeom>
          <a:ln>
            <a:solidFill>
              <a:srgbClr val="5B727D"/>
            </a:solidFill>
            <a:prstDash val="dash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val="2861035114"/>
      </p:ext>
    </p:extLst>
  </p:cSld>
  <p:clrMapOvr>
    <a:masterClrMapping/>
  </p:clrMapOvr>
  <mc:AlternateContent>
    <mc:Choice Requires="p15">
      <p:transition p14:dur="2000" spd="slow">
        <p15:prstTrans prst="drape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1250" id="7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8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fill="hold" grpId="0" id="9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2" nodeType="afterGroup">
                            <p:stCondLst>
                              <p:cond delay="1750"/>
                            </p:stCondLst>
                            <p:childTnLst>
                              <p:par>
                                <p:cTn fill="hold" grpId="0" id="13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500" id="15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6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fill="hold" id="17" nodeType="afterEffect" presetClass="entr" presetID="1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19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2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1" nodeType="afterGroup">
                            <p:stCondLst>
                              <p:cond delay="2750"/>
                            </p:stCondLst>
                            <p:childTnLst>
                              <p:par>
                                <p:cTn fill="hold" id="22" nodeType="afterEffect" presetClass="entr" presetID="53" presetSubtype="0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4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5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500" id="26"/>
                                        <p:tgtEl>
                                          <p:spTgt spid="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7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fill="hold" id="28" nodeType="afterEffect" presetClass="entr" presetID="22" presetSubtype="1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>
                                        <p:cTn dur="500" id="3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1" nodeType="afterGroup">
                            <p:stCondLst>
                              <p:cond delay="4250"/>
                            </p:stCondLst>
                            <p:childTnLst>
                              <p:par>
                                <p:cTn fill="hold" grpId="0" id="32" nodeType="afterEffect" presetClass="entr" presetID="12" presetSubtype="4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3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34"/>
                                        <p:tgtEl>
                                          <p:spTgt spid="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35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6" nodeType="afterGroup">
                            <p:stCondLst>
                              <p:cond delay="4750"/>
                            </p:stCondLst>
                            <p:childTnLst>
                              <p:par>
                                <p:cTn fill="hold" id="37" nodeType="afterEffect" presetClass="entr" presetID="22" presetSubtype="4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39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0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id="41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43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4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fill="hold" id="45" nodeType="afterEffect" presetClass="entr" presetID="2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down)" transition="in">
                                      <p:cBhvr>
                                        <p:cTn dur="500" id="47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8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fill="hold" id="49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51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id="52" nodeType="with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500" id="54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5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fill="hold" grpId="0" id="56" nodeType="afterEffect" presetClass="entr" presetID="12" presetSubtype="4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5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58"/>
                                        <p:tgtEl>
                                          <p:spTgt spid="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59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0" nodeType="withEffect" presetClass="entr" presetID="12" presetSubtype="4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6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62"/>
                                        <p:tgtEl>
                                          <p:spTgt spid="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63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64" nodeType="withEffect" presetClass="entr" presetID="12" presetSubtype="4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dur="1" fill="hold" id="6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id="66"/>
                                        <p:tgtEl>
                                          <p:spTgt spid="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filter="wipe(up)" transition="in">
                                      <p:cBhvr>
                                        <p:cTn dur="500" id="67"/>
                                        <p:tgtEl>
                                          <p:spTgt spid="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68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fill="hold" grpId="0" id="69" nodeType="afterEffect" presetClass="entr" presetID="12" presetSubtype="8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7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 id="71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750" id="72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3" nodeType="withEffect" presetClass="entr" presetID="12" presetSubtype="8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7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 id="75"/>
                                        <p:tgtEl>
                                          <p:spTgt spid="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750" id="76"/>
                                        <p:tgtEl>
                                          <p:spTgt spid="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grpId="0" id="77" nodeType="withEffect" presetClass="entr" presetID="12" presetSubtype="8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dur="1" fill="hold" id="7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750" id="79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filter="wipe(right)" transition="in">
                                      <p:cBhvr>
                                        <p:cTn dur="750" id="8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2"/>
      <p:bldP grpId="0" spid="23"/>
      <p:bldP grpId="0" spid="46"/>
      <p:bldP grpId="0" spid="197"/>
      <p:bldP grpId="0" spid="198"/>
      <p:bldP grpId="0" spid="199"/>
      <p:bldP grpId="0" spid="200"/>
      <p:bldP grpId="0" spid="201"/>
      <p:bldP grpId="0" spid="202"/>
      <p:bldP grpId="0" spid="203"/>
    </p:bldLst>
  </p:timing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8" name="椭圆 77">
            <a:extLst>
              <a:ext uri="{FF2B5EF4-FFF2-40B4-BE49-F238E27FC236}">
                <a16:creationId xmlns:a16="http://schemas.microsoft.com/office/drawing/2014/main" id="{48F17172-B2F0-4BD7-B9C7-4C33CBED1D65}"/>
              </a:ext>
            </a:extLst>
          </p:cNvPr>
          <p:cNvSpPr/>
          <p:nvPr/>
        </p:nvSpPr>
        <p:spPr>
          <a:xfrm>
            <a:off x="1276062" y="5666081"/>
            <a:ext cx="436191" cy="484172"/>
          </a:xfrm>
          <a:prstGeom prst="ellipse">
            <a:avLst/>
          </a:prstGeom>
          <a:solidFill>
            <a:srgbClr val="5B72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9" name="椭圆 78">
            <a:extLst>
              <a:ext uri="{FF2B5EF4-FFF2-40B4-BE49-F238E27FC236}">
                <a16:creationId xmlns:a16="http://schemas.microsoft.com/office/drawing/2014/main" id="{B8C66722-43B0-4857-BF88-93F597695007}"/>
              </a:ext>
            </a:extLst>
          </p:cNvPr>
          <p:cNvSpPr/>
          <p:nvPr/>
        </p:nvSpPr>
        <p:spPr>
          <a:xfrm>
            <a:off x="10975254" y="-240722"/>
            <a:ext cx="1497960" cy="1497960"/>
          </a:xfrm>
          <a:prstGeom prst="ellipse">
            <a:avLst/>
          </a:prstGeom>
          <a:solidFill>
            <a:srgbClr val="5B72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1" name="椭圆 80">
            <a:extLst>
              <a:ext uri="{FF2B5EF4-FFF2-40B4-BE49-F238E27FC236}">
                <a16:creationId xmlns:a16="http://schemas.microsoft.com/office/drawing/2014/main" id="{EFA7DA3A-3E8D-485D-8856-10FB3F0DB989}"/>
              </a:ext>
            </a:extLst>
          </p:cNvPr>
          <p:cNvSpPr/>
          <p:nvPr/>
        </p:nvSpPr>
        <p:spPr>
          <a:xfrm>
            <a:off x="9241681" y="604904"/>
            <a:ext cx="575692" cy="575692"/>
          </a:xfrm>
          <a:prstGeom prst="ellipse">
            <a:avLst/>
          </a:prstGeom>
          <a:solidFill>
            <a:srgbClr val="5B72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2" name="椭圆 81">
            <a:extLst>
              <a:ext uri="{FF2B5EF4-FFF2-40B4-BE49-F238E27FC236}">
                <a16:creationId xmlns:a16="http://schemas.microsoft.com/office/drawing/2014/main" id="{AA592BF3-2FDF-4B12-92F0-BDE52C21D88C}"/>
              </a:ext>
            </a:extLst>
          </p:cNvPr>
          <p:cNvSpPr/>
          <p:nvPr/>
        </p:nvSpPr>
        <p:spPr>
          <a:xfrm>
            <a:off x="10601129" y="1966038"/>
            <a:ext cx="256854" cy="256854"/>
          </a:xfrm>
          <a:prstGeom prst="ellipse">
            <a:avLst/>
          </a:prstGeom>
          <a:solidFill>
            <a:srgbClr val="F35E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83" name="组合 82">
            <a:extLst>
              <a:ext uri="{FF2B5EF4-FFF2-40B4-BE49-F238E27FC236}">
                <a16:creationId xmlns:a16="http://schemas.microsoft.com/office/drawing/2014/main" id="{326206D5-064C-4FAD-B351-F7F1AB687A0D}"/>
              </a:ext>
            </a:extLst>
          </p:cNvPr>
          <p:cNvGrpSpPr/>
          <p:nvPr/>
        </p:nvGrpSpPr>
        <p:grpSpPr>
          <a:xfrm>
            <a:off x="4577061" y="784155"/>
            <a:ext cx="3037878" cy="2644845"/>
            <a:chOff x="-966075" y="2611829"/>
            <a:chExt cx="2049594" cy="2049594"/>
          </a:xfrm>
        </p:grpSpPr>
        <p:sp>
          <p:nvSpPr>
            <p:cNvPr id="84" name="椭圆 83">
              <a:extLst>
                <a:ext uri="{FF2B5EF4-FFF2-40B4-BE49-F238E27FC236}">
                  <a16:creationId xmlns:a16="http://schemas.microsoft.com/office/drawing/2014/main" id="{EF2541D1-F012-416E-A3F2-EA82486ECC54}"/>
                </a:ext>
              </a:extLst>
            </p:cNvPr>
            <p:cNvSpPr/>
            <p:nvPr/>
          </p:nvSpPr>
          <p:spPr>
            <a:xfrm>
              <a:off x="-843094" y="2734810"/>
              <a:ext cx="1803633" cy="1803633"/>
            </a:xfrm>
            <a:prstGeom prst="ellipse">
              <a:avLst/>
            </a:prstGeom>
            <a:solidFill>
              <a:srgbClr val="5B727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85" name="椭圆 84">
              <a:extLst>
                <a:ext uri="{FF2B5EF4-FFF2-40B4-BE49-F238E27FC236}">
                  <a16:creationId xmlns:a16="http://schemas.microsoft.com/office/drawing/2014/main" id="{491396CC-3996-4796-92B6-400CCF4094AD}"/>
                </a:ext>
              </a:extLst>
            </p:cNvPr>
            <p:cNvSpPr/>
            <p:nvPr/>
          </p:nvSpPr>
          <p:spPr>
            <a:xfrm>
              <a:off x="-966075" y="2611829"/>
              <a:ext cx="2049594" cy="2049594"/>
            </a:xfrm>
            <a:prstGeom prst="ellipse">
              <a:avLst/>
            </a:prstGeom>
            <a:noFill/>
            <a:ln>
              <a:solidFill>
                <a:srgbClr val="5B727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87" name="文本框 86">
            <a:extLst>
              <a:ext uri="{FF2B5EF4-FFF2-40B4-BE49-F238E27FC236}">
                <a16:creationId xmlns:a16="http://schemas.microsoft.com/office/drawing/2014/main" id="{EC3B923F-E41D-43E8-8859-DE3891B7BC1F}"/>
              </a:ext>
            </a:extLst>
          </p:cNvPr>
          <p:cNvSpPr txBox="1"/>
          <p:nvPr/>
        </p:nvSpPr>
        <p:spPr>
          <a:xfrm>
            <a:off x="5307964" y="1355100"/>
            <a:ext cx="1560830" cy="14325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altLang="zh-CN" b="1" lang="en-US" sz="8800">
                <a:solidFill>
                  <a:schemeClr val="bg1"/>
                </a:solidFill>
                <a:latin charset="-122" panose="020b0503020204020204" pitchFamily="34" typeface="微软雅黑"/>
                <a:ea charset="-122" panose="020b0503020204020204" pitchFamily="34" typeface="微软雅黑"/>
              </a:rPr>
              <a:t>02</a:t>
            </a:r>
          </a:p>
        </p:txBody>
      </p:sp>
      <p:sp>
        <p:nvSpPr>
          <p:cNvPr id="88" name="椭圆 87">
            <a:extLst>
              <a:ext uri="{FF2B5EF4-FFF2-40B4-BE49-F238E27FC236}">
                <a16:creationId xmlns:a16="http://schemas.microsoft.com/office/drawing/2014/main" id="{1408C714-045F-4B68-B4FA-E20E9285B01A}"/>
              </a:ext>
            </a:extLst>
          </p:cNvPr>
          <p:cNvSpPr/>
          <p:nvPr/>
        </p:nvSpPr>
        <p:spPr>
          <a:xfrm>
            <a:off x="2249910" y="1612607"/>
            <a:ext cx="323789" cy="319314"/>
          </a:xfrm>
          <a:prstGeom prst="ellipse">
            <a:avLst/>
          </a:prstGeom>
          <a:solidFill>
            <a:srgbClr val="5B72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9" name="椭圆 88">
            <a:extLst>
              <a:ext uri="{FF2B5EF4-FFF2-40B4-BE49-F238E27FC236}">
                <a16:creationId xmlns:a16="http://schemas.microsoft.com/office/drawing/2014/main" id="{3EA587D4-E873-490C-855B-C1E644404492}"/>
              </a:ext>
            </a:extLst>
          </p:cNvPr>
          <p:cNvSpPr/>
          <p:nvPr/>
        </p:nvSpPr>
        <p:spPr>
          <a:xfrm>
            <a:off x="171631" y="5908167"/>
            <a:ext cx="928175" cy="827072"/>
          </a:xfrm>
          <a:prstGeom prst="ellipse">
            <a:avLst/>
          </a:prstGeom>
          <a:solidFill>
            <a:srgbClr val="F35E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90" name="组合 89">
            <a:extLst>
              <a:ext uri="{FF2B5EF4-FFF2-40B4-BE49-F238E27FC236}">
                <a16:creationId xmlns:a16="http://schemas.microsoft.com/office/drawing/2014/main" id="{69D7ECA3-40C7-4DB1-A1D4-57DE8B6D6197}"/>
              </a:ext>
            </a:extLst>
          </p:cNvPr>
          <p:cNvGrpSpPr/>
          <p:nvPr/>
        </p:nvGrpSpPr>
        <p:grpSpPr>
          <a:xfrm>
            <a:off x="2773329" y="4101137"/>
            <a:ext cx="6854857" cy="999454"/>
            <a:chOff x="6318790" y="1372149"/>
            <a:chExt cx="4440970" cy="749748"/>
          </a:xfrm>
        </p:grpSpPr>
        <p:sp>
          <p:nvSpPr>
            <p:cNvPr id="91" name="矩形: 圆角 90">
              <a:extLst>
                <a:ext uri="{FF2B5EF4-FFF2-40B4-BE49-F238E27FC236}">
                  <a16:creationId xmlns:a16="http://schemas.microsoft.com/office/drawing/2014/main" id="{FC89C6F4-8337-4170-B592-A8C82CD567CC}"/>
                </a:ext>
              </a:extLst>
            </p:cNvPr>
            <p:cNvSpPr/>
            <p:nvPr/>
          </p:nvSpPr>
          <p:spPr>
            <a:xfrm flipH="1">
              <a:off x="6318790" y="1372149"/>
              <a:ext cx="4440970" cy="749748"/>
            </a:xfrm>
            <a:prstGeom prst="roundRect">
              <a:avLst>
                <a:gd fmla="val 50000" name="adj"/>
              </a:avLst>
            </a:prstGeom>
            <a:noFill/>
            <a:ln w="25400">
              <a:solidFill>
                <a:srgbClr val="5B727D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2" name="TextBox 88">
              <a:extLst>
                <a:ext uri="{FF2B5EF4-FFF2-40B4-BE49-F238E27FC236}">
                  <a16:creationId xmlns:a16="http://schemas.microsoft.com/office/drawing/2014/main" id="{6955B291-76E6-49FB-8D44-CA9D0541AB11}"/>
                </a:ext>
              </a:extLst>
            </p:cNvPr>
            <p:cNvSpPr txBox="1"/>
            <p:nvPr/>
          </p:nvSpPr>
          <p:spPr>
            <a:xfrm>
              <a:off x="6432495" y="1454637"/>
              <a:ext cx="4148637" cy="571620"/>
            </a:xfrm>
            <a:prstGeom prst="rect">
              <a:avLst/>
            </a:prstGeom>
            <a:noFill/>
          </p:spPr>
          <p:txBody>
            <a:bodyPr rtlCol="0" wrap="square">
              <a:spAutoFit/>
            </a:bodyPr>
            <a:lstStyle/>
            <a:p>
              <a:pPr algn="dist"/>
              <a:r>
                <a:rPr altLang="en-US" b="1" lang="zh-CN" sz="4400">
                  <a:solidFill>
                    <a:srgbClr val="5B727D"/>
                  </a:solidFill>
                  <a:latin charset="-122" panose="020b0503020204020204" pitchFamily="34" typeface="微软雅黑"/>
                  <a:ea charset="-122" panose="020b0503020204020204" pitchFamily="34" typeface="微软雅黑"/>
                </a:rPr>
                <a:t>项目运营计划</a:t>
              </a:r>
            </a:p>
          </p:txBody>
        </p:sp>
      </p:grpSp>
      <p:sp>
        <p:nvSpPr>
          <p:cNvPr id="95" name="椭圆 94">
            <a:extLst>
              <a:ext uri="{FF2B5EF4-FFF2-40B4-BE49-F238E27FC236}">
                <a16:creationId xmlns:a16="http://schemas.microsoft.com/office/drawing/2014/main" id="{E31BE152-2E61-45E1-8D21-603CDDE8CBFA}"/>
              </a:ext>
            </a:extLst>
          </p:cNvPr>
          <p:cNvSpPr/>
          <p:nvPr/>
        </p:nvSpPr>
        <p:spPr>
          <a:xfrm>
            <a:off x="-297393" y="-1194554"/>
            <a:ext cx="2807161" cy="2807161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grpSp>
        <p:nvGrpSpPr>
          <p:cNvPr id="96" name="组合 95">
            <a:extLst>
              <a:ext uri="{FF2B5EF4-FFF2-40B4-BE49-F238E27FC236}">
                <a16:creationId xmlns:a16="http://schemas.microsoft.com/office/drawing/2014/main" id="{01E05F94-35A1-4DA6-90CA-EC4463D45E65}"/>
              </a:ext>
            </a:extLst>
          </p:cNvPr>
          <p:cNvGrpSpPr/>
          <p:nvPr/>
        </p:nvGrpSpPr>
        <p:grpSpPr>
          <a:xfrm>
            <a:off x="10331012" y="3136024"/>
            <a:ext cx="3721976" cy="3721976"/>
            <a:chOff x="-966075" y="2611829"/>
            <a:chExt cx="2049594" cy="2049594"/>
          </a:xfrm>
        </p:grpSpPr>
        <p:sp>
          <p:nvSpPr>
            <p:cNvPr id="97" name="椭圆 96">
              <a:extLst>
                <a:ext uri="{FF2B5EF4-FFF2-40B4-BE49-F238E27FC236}">
                  <a16:creationId xmlns:a16="http://schemas.microsoft.com/office/drawing/2014/main" id="{667AA890-5D39-408C-A2F1-3F140A011DC5}"/>
                </a:ext>
              </a:extLst>
            </p:cNvPr>
            <p:cNvSpPr/>
            <p:nvPr/>
          </p:nvSpPr>
          <p:spPr>
            <a:xfrm rot="17180848">
              <a:off x="-843094" y="2734810"/>
              <a:ext cx="1803633" cy="1803633"/>
            </a:xfrm>
            <a:prstGeom prst="ellipse">
              <a:avLst/>
            </a:prstGeom>
            <a:blipFill>
              <a:blip r:embed="rId3"/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  <p:sp>
          <p:nvSpPr>
            <p:cNvPr id="98" name="椭圆 97">
              <a:extLst>
                <a:ext uri="{FF2B5EF4-FFF2-40B4-BE49-F238E27FC236}">
                  <a16:creationId xmlns:a16="http://schemas.microsoft.com/office/drawing/2014/main" id="{B9FC6BCB-2D9C-4981-9CB2-C646FDA583AC}"/>
                </a:ext>
              </a:extLst>
            </p:cNvPr>
            <p:cNvSpPr/>
            <p:nvPr/>
          </p:nvSpPr>
          <p:spPr>
            <a:xfrm>
              <a:off x="-966075" y="2611829"/>
              <a:ext cx="2049594" cy="2049594"/>
            </a:xfrm>
            <a:prstGeom prst="ellipse">
              <a:avLst/>
            </a:prstGeom>
            <a:noFill/>
            <a:ln>
              <a:solidFill>
                <a:srgbClr val="F35E4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</p:spTree>
    <p:extLst>
      <p:ext uri="{BB962C8B-B14F-4D97-AF65-F5344CB8AC3E}">
        <p14:creationId val="698264185"/>
      </p:ext>
    </p:extLst>
  </p:cSld>
  <p:clrMapOvr>
    <a:masterClrMapping/>
  </p:clrMapOvr>
  <mc:AlternateContent>
    <mc:Choice Requires="p15">
      <p:transition p14:dur="2000" spd="slow">
        <p15:prstTrans prst="wind"/>
      </p:transition>
    </mc:Choice>
    <mc:Fallback>
      <p:transition spd="slow">
        <p:fade/>
      </p:transition>
    </mc:Fallback>
  </mc:AlternateContent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  <p:cond delay="0" evt="onBegin">
                          <p:tn val="2"/>
                        </p:cond>
                      </p:stCondLst>
                      <p:childTnLst>
                        <p:par>
                          <p:cTn fill="hold" id="4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7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8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9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0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fill="hold" grpId="0" id="11" nodeType="afterEffect" presetClass="entr" presetID="21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1)" transition="in">
                                      <p:cBhvr>
                                        <p:cTn dur="1250" id="13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14" nodeType="afterGroup">
                            <p:stCondLst>
                              <p:cond delay="2250"/>
                            </p:stCondLst>
                            <p:childTnLst>
                              <p:par>
                                <p:cTn fill="hold" id="15" nodeType="afterEffect" presetClass="entr" presetID="3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17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8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19"/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2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1" nodeType="afterGroup">
                            <p:stCondLst>
                              <p:cond delay="3250"/>
                            </p:stCondLst>
                            <p:childTnLst>
                              <p:par>
                                <p:cTn fill="hold" grpId="0" id="22" nodeType="afterEffect" presetClass="entr" presetID="21" presetSubtype="2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2)" transition="in">
                                      <p:cBhvr>
                                        <p:cTn dur="1250" id="24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25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fill="hold" grpId="0" id="26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28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29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0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grpId="0" id="31" nodeType="with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33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34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35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36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fill="hold" id="37" nodeType="afterEffect" presetClass="entr" presetID="22" presetSubtype="8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dur="1000" id="39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0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fill="hold" grpId="0" id="41" nodeType="afterEffect" presetClass="entr" presetID="16" presetSubtype="2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arn(inVertical)" transition="in">
                                      <p:cBhvr>
                                        <p:cTn dur="750" id="43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44" nodeType="afterGroup">
                            <p:stCondLst>
                              <p:cond delay="7250"/>
                            </p:stCondLst>
                            <p:childTnLst>
                              <p:par>
                                <p:cTn fill="hold" grpId="0" id="45" nodeType="afterEffect" presetClass="entr" presetID="42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 id="47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dur="1000" fill="hold" id="48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49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0" nodeType="afterGroup">
                            <p:stCondLst>
                              <p:cond delay="8250"/>
                            </p:stCondLst>
                            <p:childTnLst>
                              <p:par>
                                <p:cTn fill="hold" grpId="0" id="51" nodeType="afterEffect" presetClass="entr" presetID="3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1000" fill="hold" id="53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54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000" fill="hold" id="55"/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1000" id="56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fill="hold" id="57" nodeType="afterGroup">
                            <p:stCondLst>
                              <p:cond delay="9250"/>
                            </p:stCondLst>
                            <p:childTnLst>
                              <p:par>
                                <p:cTn decel="100000" fill="hold" id="58" nodeType="afterEffect" presetClass="entr" presetID="49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750" fill="hold" id="60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61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750" fill="hold" id="62"/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>
                                        <p:cTn dur="750" id="63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78"/>
      <p:bldP grpId="0" spid="79"/>
      <p:bldP grpId="0" spid="81"/>
      <p:bldP grpId="0" spid="82"/>
      <p:bldP grpId="0" spid="87"/>
      <p:bldP grpId="0" spid="88"/>
      <p:bldP grpId="0" spid="89"/>
      <p:bldP grpId="0" spid="95"/>
    </p:bldLst>
  </p:timing>
</p:sld>
</file>

<file path=ppt/tags/tag1.xml><?xml version="1.0" encoding="utf-8"?>
<p:tagLst xmlns:p="http://schemas.openxmlformats.org/presentationml/2006/main">
  <p:tag name="ISLIDE.DIAGRAM" val="243697"/>
</p:tagLst>
</file>

<file path=ppt/tags/tag2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宽屏</PresentationFormat>
  <Paragraphs>239</Paragraphs>
  <Slides>29</Slides>
  <Notes>0</Notes>
  <TotalTime>104</TotalTime>
  <HiddenSlides>0</HiddenSlides>
  <MMClips>0</MMClips>
  <ScaleCrop>0</ScaleCrop>
  <HeadingPairs>
    <vt:vector baseType="variant" size="6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baseType="lpstr" size="42">
      <vt:lpstr>Arial</vt:lpstr>
      <vt:lpstr>等线 Light</vt:lpstr>
      <vt:lpstr>等线</vt:lpstr>
      <vt:lpstr>Calibri Light</vt:lpstr>
      <vt:lpstr>Calibri</vt:lpstr>
      <vt:lpstr>思源宋体 Heavy</vt:lpstr>
      <vt:lpstr>微软雅黑</vt:lpstr>
      <vt:lpstr>宋体</vt:lpstr>
      <vt:lpstr>华文隶书</vt:lpstr>
      <vt:lpstr>仿宋_GB2312</vt:lpstr>
      <vt:lpstr>Wingdings</vt:lpstr>
      <vt:lpstr>造字工房悦黑（非商用）常规体</vt:lpstr>
      <vt:lpstr>Office 主题​​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2019-04-01T08:23:12Z</dcterms:created>
  <cp:lastModifiedBy>kan</cp:lastModifiedBy>
  <dcterms:modified xsi:type="dcterms:W3CDTF">2021-08-20T10:56:38Z</dcterms:modified>
  <cp:revision>21</cp:revision>
  <dc:title>PowerPoint 演示文稿</dc:title>
</cp:coreProperties>
</file>