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1" r:id="rId2"/>
    <p:sldMasterId id="2147483665" r:id="rId3"/>
  </p:sldMasterIdLst>
  <p:notesMasterIdLst>
    <p:notesMasterId r:id="rId4"/>
  </p:notesMasterIdLst>
  <p:sldIdLst>
    <p:sldId id="256" r:id="rId5"/>
    <p:sldId id="257" r:id="rId6"/>
    <p:sldId id="258" r:id="rId7"/>
    <p:sldId id="263" r:id="rId8"/>
    <p:sldId id="265" r:id="rId9"/>
    <p:sldId id="268" r:id="rId10"/>
    <p:sldId id="264" r:id="rId11"/>
    <p:sldId id="259" r:id="rId12"/>
    <p:sldId id="266" r:id="rId13"/>
    <p:sldId id="269" r:id="rId14"/>
    <p:sldId id="267" r:id="rId15"/>
    <p:sldId id="270" r:id="rId16"/>
    <p:sldId id="260" r:id="rId17"/>
    <p:sldId id="271" r:id="rId18"/>
    <p:sldId id="272" r:id="rId19"/>
    <p:sldId id="273" r:id="rId20"/>
    <p:sldId id="274" r:id="rId21"/>
    <p:sldId id="275" r:id="rId22"/>
    <p:sldId id="261" r:id="rId23"/>
    <p:sldId id="276" r:id="rId24"/>
    <p:sldId id="277" r:id="rId25"/>
    <p:sldId id="278" r:id="rId26"/>
    <p:sldId id="279" r:id="rId27"/>
    <p:sldId id="280" r:id="rId28"/>
    <p:sldId id="262" r:id="rId29"/>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8" d="100"/>
          <a:sy n="108" d="100"/>
        </p:scale>
        <p:origin x="678" y="114"/>
      </p:cViewPr>
      <p:guideLst>
        <p:guide orient="horz" pos="2183"/>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tags/tag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dLbl>
              <c:idx val="5"/>
              <c:dLblPos val="outEnd"/>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lang="zh-CN" sz="1100" b="0" i="0" u="none" strike="noStrike" kern="1200" baseline="0" smtId="4294967295">
                    <a:solidFill>
                      <a:schemeClr val="bg1">
                        <a:lumMod val="65000"/>
                      </a:schemeClr>
                    </a:solidFill>
                    <a:latin typeface="+mn-lt"/>
                    <a:ea typeface="+mn-ea"/>
                    <a:cs typeface="+mn-cs"/>
                  </a:defRPr>
                </a:pPr>
                <a:endParaRPr lang="zh-CN" sz="1100" b="0" i="0" u="none" strike="noStrike" kern="1200" baseline="0" smtId="4294967295">
                  <a:solidFill>
                    <a:schemeClr val="bg1">
                      <a:lumMod val="6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Sheet1!$A$2:$A$7</c:f>
              <c:strCache>
                <c:ptCount val="6"/>
                <c:pt idx="0">
                  <c:v>RG</c:v>
                </c:pt>
                <c:pt idx="1">
                  <c:v>DP</c:v>
                </c:pt>
                <c:pt idx="2">
                  <c:v>FP</c:v>
                </c:pt>
                <c:pt idx="3">
                  <c:v>GH</c:v>
                </c:pt>
                <c:pt idx="4">
                  <c:v>JK</c:v>
                </c:pt>
                <c:pt idx="5">
                  <c:v>LZ</c:v>
                </c:pt>
              </c:strCache>
            </c:strRef>
          </c:cat>
          <c:val>
            <c:numRef>
              <c:f>Sheet1!$B$2:$B$7</c:f>
              <c:numCache>
                <c:formatCode>General</c:formatCode>
                <c:ptCount val="6"/>
                <c:pt idx="0">
                  <c:v>3</c:v>
                </c:pt>
                <c:pt idx="1">
                  <c:v>5</c:v>
                </c:pt>
                <c:pt idx="2">
                  <c:v>16</c:v>
                </c:pt>
                <c:pt idx="3">
                  <c:v>15</c:v>
                </c:pt>
                <c:pt idx="4">
                  <c:v>15</c:v>
                </c:pt>
                <c:pt idx="5">
                  <c:v>7.6</c:v>
                </c:pt>
              </c:numCache>
            </c:numRef>
          </c:val>
          <c:extLst>
            <c:ext xmlns:c16="http://schemas.microsoft.com/office/drawing/2014/chart" uri="{C3380CC4-5D6E-409C-BE32-E72D297353CC}">
              <c16:uniqueId val="{00000000-9822-4D1C-8739-1AE8A431E33E}"/>
            </c:ext>
          </c:extLst>
        </c:ser>
        <c:dLbls>
          <c:showLegendKey val="0"/>
          <c:showVal val="0"/>
          <c:showCatName val="0"/>
          <c:showSerName val="0"/>
          <c:showPercent val="0"/>
          <c:showBubbleSize val="0"/>
          <c:showLeaderLines val="0"/>
        </c:dLbls>
        <c:gapWidth val="104"/>
        <c:overlap val="-27"/>
        <c:axId val="1561676224"/>
        <c:axId val="1561677312"/>
      </c:barChart>
      <c:catAx>
        <c:axId val="1561676224"/>
        <c:scaling>
          <c:orientation/>
        </c:scaling>
        <c:delete val="0"/>
        <c:axPos val="b"/>
        <c:numFmt formatCode="General" sourceLinked="1"/>
        <c:majorTickMark val="none"/>
        <c:minorTickMark val="none"/>
        <c:spPr>
          <a:noFill/>
          <a:ln w="9525" cap="flat" cmpd="sng" algn="ctr">
            <a:solidFill>
              <a:schemeClr val="bg1">
                <a:lumMod val="50000"/>
              </a:schemeClr>
            </a:solidFill>
            <a:round/>
          </a:ln>
          <a:effectLst/>
        </c:spPr>
        <c:txPr>
          <a:bodyPr rot="-60000000" spcFirstLastPara="1" vertOverflow="ellipsis" vert="horz" wrap="square" anchor="ctr" anchorCtr="1"/>
          <a:p>
            <a:pPr>
              <a:defRPr lang="zh-CN" sz="1050" b="0" i="0" u="none" strike="noStrike" kern="1200" baseline="0" smtId="4294967295">
                <a:solidFill>
                  <a:schemeClr val="bg1">
                    <a:lumMod val="65000"/>
                  </a:schemeClr>
                </a:solidFill>
                <a:latin typeface="+mn-lt"/>
                <a:ea typeface="+mn-ea"/>
                <a:cs typeface="+mn-cs"/>
              </a:defRPr>
            </a:pPr>
            <a:endParaRPr lang="zh-CN" sz="1050" b="0" i="0" u="none" strike="noStrike" kern="1200" baseline="0" smtId="4294967295">
              <a:solidFill>
                <a:schemeClr val="bg1">
                  <a:lumMod val="65000"/>
                </a:schemeClr>
              </a:solidFill>
              <a:latin typeface="+mn-lt"/>
              <a:ea typeface="+mn-ea"/>
              <a:cs typeface="+mn-cs"/>
            </a:endParaRPr>
          </a:p>
        </c:txPr>
        <c:crossAx val="1561677312"/>
        <c:crosses val="autoZero"/>
        <c:auto val="0"/>
        <c:lblAlgn val="ctr"/>
        <c:lblOffset/>
        <c:noMultiLvlLbl val="0"/>
      </c:catAx>
      <c:valAx>
        <c:axId val="1561677312"/>
        <c:scaling>
          <c:orientation/>
        </c:scaling>
        <c:delete val="1"/>
        <c:axPos val="l"/>
        <c:numFmt formatCode="General" sourceLinked="1"/>
        <c:majorTickMark val="none"/>
        <c:minorTickMark val="none"/>
        <c:crossAx val="1561676224"/>
        <c:crossBetween val="between"/>
      </c:valAx>
      <c:spPr>
        <a:noFill/>
        <a:ln>
          <a:noFill/>
        </a:ln>
        <a:effectLst/>
      </c:spPr>
    </c:plotArea>
    <c:plotVisOnly val="1"/>
    <c:dispBlanksAs val="gap"/>
    <c:showDLblsOverMax val="0"/>
  </c:chart>
  <c:spPr>
    <a:noFill/>
    <a:ln>
      <a:noFill/>
    </a:ln>
    <a:effectLst/>
  </c:spPr>
  <c:txPr>
    <a:bodyPr/>
    <a:p>
      <a:pPr>
        <a:defRPr lang="zh-CN" smtId="4294967295"/>
      </a:pPr>
      <a:endParaRPr lang="zh-CN"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dLbl>
              <c:idx val="5"/>
              <c:dLblPos val="outEnd"/>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lang="zh-CN" sz="1100" b="0" i="0" u="none" strike="noStrike" kern="1200" baseline="0" smtId="4294967295">
                    <a:solidFill>
                      <a:schemeClr val="bg1">
                        <a:lumMod val="65000"/>
                      </a:schemeClr>
                    </a:solidFill>
                    <a:latin typeface="+mn-lt"/>
                    <a:ea typeface="+mn-ea"/>
                    <a:cs typeface="+mn-cs"/>
                  </a:defRPr>
                </a:pPr>
                <a:endParaRPr lang="zh-CN" sz="1100" b="0" i="0" u="none" strike="noStrike" kern="1200" baseline="0" smtId="4294967295">
                  <a:solidFill>
                    <a:schemeClr val="bg1">
                      <a:lumMod val="6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Sheet1!$A$2:$A$7</c:f>
              <c:strCache>
                <c:ptCount val="6"/>
                <c:pt idx="0">
                  <c:v>RG</c:v>
                </c:pt>
                <c:pt idx="1">
                  <c:v>DP</c:v>
                </c:pt>
                <c:pt idx="2">
                  <c:v>FP</c:v>
                </c:pt>
                <c:pt idx="3">
                  <c:v>GH</c:v>
                </c:pt>
                <c:pt idx="4">
                  <c:v>JK</c:v>
                </c:pt>
                <c:pt idx="5">
                  <c:v>LZ</c:v>
                </c:pt>
              </c:strCache>
            </c:strRef>
          </c:cat>
          <c:val>
            <c:numRef>
              <c:f>Sheet1!$B$2:$B$7</c:f>
              <c:numCache>
                <c:formatCode>General</c:formatCode>
                <c:ptCount val="6"/>
                <c:pt idx="0">
                  <c:v>3</c:v>
                </c:pt>
                <c:pt idx="1">
                  <c:v>5</c:v>
                </c:pt>
                <c:pt idx="2">
                  <c:v>16</c:v>
                </c:pt>
                <c:pt idx="3">
                  <c:v>15</c:v>
                </c:pt>
                <c:pt idx="4">
                  <c:v>15</c:v>
                </c:pt>
                <c:pt idx="5">
                  <c:v>7.6</c:v>
                </c:pt>
              </c:numCache>
            </c:numRef>
          </c:val>
          <c:extLst>
            <c:ext xmlns:c16="http://schemas.microsoft.com/office/drawing/2014/chart" uri="{C3380CC4-5D6E-409C-BE32-E72D297353CC}">
              <c16:uniqueId val="{00000000-14AD-463B-8164-38DAC6853B74}"/>
            </c:ext>
          </c:extLst>
        </c:ser>
        <c:dLbls>
          <c:showLegendKey val="0"/>
          <c:showVal val="0"/>
          <c:showCatName val="0"/>
          <c:showSerName val="0"/>
          <c:showPercent val="0"/>
          <c:showBubbleSize val="0"/>
          <c:showLeaderLines val="0"/>
        </c:dLbls>
        <c:gapWidth val="104"/>
        <c:overlap val="-27"/>
        <c:axId val="1561670784"/>
        <c:axId val="1561675680"/>
      </c:barChart>
      <c:catAx>
        <c:axId val="1561670784"/>
        <c:scaling>
          <c:orientation/>
        </c:scaling>
        <c:delete val="0"/>
        <c:axPos val="b"/>
        <c:numFmt formatCode="General" sourceLinked="1"/>
        <c:majorTickMark val="none"/>
        <c:minorTickMark val="none"/>
        <c:spPr>
          <a:noFill/>
          <a:ln w="9525" cap="flat" cmpd="sng" algn="ctr">
            <a:solidFill>
              <a:schemeClr val="bg1">
                <a:lumMod val="50000"/>
              </a:schemeClr>
            </a:solidFill>
            <a:round/>
          </a:ln>
          <a:effectLst/>
        </c:spPr>
        <c:txPr>
          <a:bodyPr rot="-60000000" spcFirstLastPara="1" vertOverflow="ellipsis" vert="horz" wrap="square" anchor="ctr" anchorCtr="1"/>
          <a:p>
            <a:pPr>
              <a:defRPr lang="zh-CN" sz="1050" b="0" i="0" u="none" strike="noStrike" kern="1200" baseline="0" smtId="4294967295">
                <a:solidFill>
                  <a:schemeClr val="bg1">
                    <a:lumMod val="65000"/>
                  </a:schemeClr>
                </a:solidFill>
                <a:latin typeface="+mn-lt"/>
                <a:ea typeface="+mn-ea"/>
                <a:cs typeface="+mn-cs"/>
              </a:defRPr>
            </a:pPr>
            <a:endParaRPr lang="zh-CN" sz="1050" b="0" i="0" u="none" strike="noStrike" kern="1200" baseline="0" smtId="4294967295">
              <a:solidFill>
                <a:schemeClr val="bg1">
                  <a:lumMod val="65000"/>
                </a:schemeClr>
              </a:solidFill>
              <a:latin typeface="+mn-lt"/>
              <a:ea typeface="+mn-ea"/>
              <a:cs typeface="+mn-cs"/>
            </a:endParaRPr>
          </a:p>
        </c:txPr>
        <c:crossAx val="1561675680"/>
        <c:crosses val="autoZero"/>
        <c:auto val="0"/>
        <c:lblAlgn val="ctr"/>
        <c:lblOffset/>
        <c:noMultiLvlLbl val="0"/>
      </c:catAx>
      <c:valAx>
        <c:axId val="1561675680"/>
        <c:scaling>
          <c:orientation/>
        </c:scaling>
        <c:delete val="1"/>
        <c:axPos val="l"/>
        <c:numFmt formatCode="General" sourceLinked="1"/>
        <c:majorTickMark val="none"/>
        <c:minorTickMark val="none"/>
        <c:crossAx val="1561670784"/>
        <c:crossBetween val="between"/>
      </c:valAx>
      <c:spPr>
        <a:noFill/>
        <a:ln>
          <a:noFill/>
        </a:ln>
        <a:effectLst/>
      </c:spPr>
    </c:plotArea>
    <c:plotVisOnly val="1"/>
    <c:dispBlanksAs val="gap"/>
    <c:showDLblsOverMax val="0"/>
  </c:chart>
  <c:spPr>
    <a:noFill/>
    <a:ln>
      <a:noFill/>
    </a:ln>
    <a:effectLst/>
  </c:spPr>
  <c:txPr>
    <a:bodyPr/>
    <a:p>
      <a:pPr>
        <a:defRPr lang="zh-CN" smtId="4294967295"/>
      </a:pPr>
      <a:endParaRPr lang="zh-CN" smtId="4294967295"/>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dLblPos val="outEnd"/>
              <c:showLegendKey val="0"/>
              <c:showVal val="1"/>
              <c:showCatName val="0"/>
              <c:showSerName val="0"/>
              <c:showPercent val="0"/>
              <c:showBubbleSize val="0"/>
              <c:extLst/>
            </c:dLbl>
            <c:dLbl>
              <c:idx val="1"/>
              <c:dLblPos val="outEnd"/>
              <c:showLegendKey val="0"/>
              <c:showVal val="1"/>
              <c:showCatName val="0"/>
              <c:showSerName val="0"/>
              <c:showPercent val="0"/>
              <c:showBubbleSize val="0"/>
              <c:extLst/>
            </c:dLbl>
            <c:dLbl>
              <c:idx val="2"/>
              <c:dLblPos val="outEnd"/>
              <c:showLegendKey val="0"/>
              <c:showVal val="1"/>
              <c:showCatName val="0"/>
              <c:showSerName val="0"/>
              <c:showPercent val="0"/>
              <c:showBubbleSize val="0"/>
              <c:extLst/>
            </c:dLbl>
            <c:dLbl>
              <c:idx val="3"/>
              <c:dLblPos val="outEnd"/>
              <c:showLegendKey val="0"/>
              <c:showVal val="1"/>
              <c:showCatName val="0"/>
              <c:showSerName val="0"/>
              <c:showPercent val="0"/>
              <c:showBubbleSize val="0"/>
              <c:extLst/>
            </c:dLbl>
            <c:dLbl>
              <c:idx val="4"/>
              <c:dLblPos val="outEnd"/>
              <c:showLegendKey val="0"/>
              <c:showVal val="1"/>
              <c:showCatName val="0"/>
              <c:showSerName val="0"/>
              <c:showPercent val="0"/>
              <c:showBubbleSize val="0"/>
              <c:extLst/>
            </c:dLbl>
            <c:dLbl>
              <c:idx val="5"/>
              <c:dLblPos val="outEnd"/>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lang="zh-CN" sz="1100" b="0" i="0" u="none" strike="noStrike" kern="1200" baseline="0" smtId="4294967295">
                    <a:solidFill>
                      <a:schemeClr val="bg1">
                        <a:lumMod val="65000"/>
                      </a:schemeClr>
                    </a:solidFill>
                    <a:latin typeface="+mn-lt"/>
                    <a:ea typeface="+mn-ea"/>
                    <a:cs typeface="+mn-cs"/>
                  </a:defRPr>
                </a:pPr>
                <a:endParaRPr lang="zh-CN" sz="1100" b="0" i="0" u="none" strike="noStrike" kern="1200" baseline="0" smtId="4294967295">
                  <a:solidFill>
                    <a:schemeClr val="bg1">
                      <a:lumMod val="65000"/>
                    </a:schemeClr>
                  </a:solidFill>
                  <a:latin typeface="+mn-lt"/>
                  <a:ea typeface="+mn-ea"/>
                  <a:cs typeface="+mn-cs"/>
                </a:endParaRPr>
              </a:p>
            </c:txPr>
            <c:dLblPos val="outEnd"/>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Sheet1!$A$2:$A$7</c:f>
              <c:strCache>
                <c:ptCount val="6"/>
                <c:pt idx="0">
                  <c:v>RG</c:v>
                </c:pt>
                <c:pt idx="1">
                  <c:v>DP</c:v>
                </c:pt>
                <c:pt idx="2">
                  <c:v>FP</c:v>
                </c:pt>
                <c:pt idx="3">
                  <c:v>GH</c:v>
                </c:pt>
                <c:pt idx="4">
                  <c:v>JK</c:v>
                </c:pt>
                <c:pt idx="5">
                  <c:v>LZ</c:v>
                </c:pt>
              </c:strCache>
            </c:strRef>
          </c:cat>
          <c:val>
            <c:numRef>
              <c:f>Sheet1!$B$2:$B$7</c:f>
              <c:numCache>
                <c:formatCode>General</c:formatCode>
                <c:ptCount val="6"/>
                <c:pt idx="0">
                  <c:v>3</c:v>
                </c:pt>
                <c:pt idx="1">
                  <c:v>5</c:v>
                </c:pt>
                <c:pt idx="2">
                  <c:v>16</c:v>
                </c:pt>
                <c:pt idx="3">
                  <c:v>15</c:v>
                </c:pt>
                <c:pt idx="4">
                  <c:v>15</c:v>
                </c:pt>
                <c:pt idx="5">
                  <c:v>7.6</c:v>
                </c:pt>
              </c:numCache>
            </c:numRef>
          </c:val>
          <c:extLst>
            <c:ext xmlns:c16="http://schemas.microsoft.com/office/drawing/2014/chart" uri="{C3380CC4-5D6E-409C-BE32-E72D297353CC}">
              <c16:uniqueId val="{00000000-28F9-4D22-B061-98D0A6C05999}"/>
            </c:ext>
          </c:extLst>
        </c:ser>
        <c:dLbls>
          <c:showLegendKey val="0"/>
          <c:showVal val="0"/>
          <c:showCatName val="0"/>
          <c:showSerName val="0"/>
          <c:showPercent val="0"/>
          <c:showBubbleSize val="0"/>
          <c:showLeaderLines val="0"/>
        </c:dLbls>
        <c:gapWidth val="104"/>
        <c:overlap val="-27"/>
        <c:axId val="1561669696"/>
        <c:axId val="1561677856"/>
      </c:barChart>
      <c:catAx>
        <c:axId val="1561669696"/>
        <c:scaling>
          <c:orientation/>
        </c:scaling>
        <c:delete val="0"/>
        <c:axPos val="b"/>
        <c:numFmt formatCode="General" sourceLinked="1"/>
        <c:majorTickMark val="none"/>
        <c:minorTickMark val="none"/>
        <c:spPr>
          <a:noFill/>
          <a:ln w="9525" cap="flat" cmpd="sng" algn="ctr">
            <a:solidFill>
              <a:schemeClr val="bg1">
                <a:lumMod val="50000"/>
              </a:schemeClr>
            </a:solidFill>
            <a:round/>
          </a:ln>
          <a:effectLst/>
        </c:spPr>
        <c:txPr>
          <a:bodyPr rot="-60000000" spcFirstLastPara="1" vertOverflow="ellipsis" vert="horz" wrap="square" anchor="ctr" anchorCtr="1"/>
          <a:p>
            <a:pPr>
              <a:defRPr lang="zh-CN" sz="1050" b="0" i="0" u="none" strike="noStrike" kern="1200" baseline="0" smtId="4294967295">
                <a:solidFill>
                  <a:schemeClr val="bg1">
                    <a:lumMod val="65000"/>
                  </a:schemeClr>
                </a:solidFill>
                <a:latin typeface="+mn-lt"/>
                <a:ea typeface="+mn-ea"/>
                <a:cs typeface="+mn-cs"/>
              </a:defRPr>
            </a:pPr>
            <a:endParaRPr lang="zh-CN" sz="1050" b="0" i="0" u="none" strike="noStrike" kern="1200" baseline="0" smtId="4294967295">
              <a:solidFill>
                <a:schemeClr val="bg1">
                  <a:lumMod val="65000"/>
                </a:schemeClr>
              </a:solidFill>
              <a:latin typeface="+mn-lt"/>
              <a:ea typeface="+mn-ea"/>
              <a:cs typeface="+mn-cs"/>
            </a:endParaRPr>
          </a:p>
        </c:txPr>
        <c:crossAx val="1561677856"/>
        <c:crosses val="autoZero"/>
        <c:auto val="0"/>
        <c:lblAlgn val="ctr"/>
        <c:lblOffset/>
        <c:noMultiLvlLbl val="0"/>
      </c:catAx>
      <c:valAx>
        <c:axId val="1561677856"/>
        <c:scaling>
          <c:orientation/>
        </c:scaling>
        <c:delete val="1"/>
        <c:axPos val="l"/>
        <c:numFmt formatCode="General" sourceLinked="1"/>
        <c:majorTickMark val="none"/>
        <c:minorTickMark val="none"/>
        <c:crossAx val="1561669696"/>
        <c:crossBetween val="between"/>
      </c:valAx>
      <c:spPr>
        <a:noFill/>
        <a:ln>
          <a:noFill/>
        </a:ln>
        <a:effectLst/>
      </c:spPr>
    </c:plotArea>
    <c:plotVisOnly val="1"/>
    <c:dispBlanksAs val="gap"/>
    <c:showDLblsOverMax val="0"/>
  </c:chart>
  <c:spPr>
    <a:noFill/>
    <a:ln>
      <a:noFill/>
    </a:ln>
    <a:effectLst/>
  </c:spPr>
  <c:txPr>
    <a:bodyPr/>
    <a:p>
      <a:pPr>
        <a:defRPr lang="zh-CN" smtId="4294967295"/>
      </a:pPr>
      <a:endParaRPr lang="zh-CN" smtId="4294967295"/>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E71AA-F714-4F29-A635-7F40AD74E279}" type="datetimeFigureOut">
              <a:rPr lang="zh-CN" altLang="en-US" smtClean="0"/>
              <a:t>2021/6/2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D734CD-92FB-4C5F-9C8A-CF95BCF79996}" type="slidenum">
              <a:rPr lang="zh-CN" altLang="en-US" smtClean="0"/>
              <a:t>‹#›</a:t>
            </a:fld>
            <a:endParaRPr lang="zh-CN" altLang="en-US"/>
          </a:p>
        </p:txBody>
      </p:sp>
    </p:spTree>
    <p:extLst>
      <p:ext uri="{BB962C8B-B14F-4D97-AF65-F5344CB8AC3E}">
        <p14:creationId val="1851849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7107341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http://www.1ppt.com/moban/" TargetMode="External" Type="http://schemas.openxmlformats.org/officeDocument/2006/relationships/hyperlink"/><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484B6B87-D2B0-4BEE-9896-E0F6FFF115C0}"/>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624AF8B-79C8-4965-B8D1-3EBE423CBC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76B21EE-F106-4DD3-8732-8FB7CEF1F112}"/>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B66EA6B6-6B86-4BC0-B278-AB9E964B161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BF1DC9E-1503-4C56-9EB8-E46652802D9D}"/>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47037511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4AB6CA7-4ED6-4C1A-8E84-CA811D059DA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88F2027D-0024-4511-8AD1-A73BB276A3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B5E05EB-0859-4211-BF3D-44A863D67C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20068994-F665-4CBF-BD10-203E3B4D2D30}"/>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6" name="页脚占位符 5">
            <a:extLst>
              <a:ext uri="{FF2B5EF4-FFF2-40B4-BE49-F238E27FC236}">
                <a16:creationId xmlns:a16="http://schemas.microsoft.com/office/drawing/2014/main" id="{B2BAE0BE-9168-4295-A4F0-251636EF507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D67760E-B8A5-4571-BB98-438E7410C9CF}"/>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60864868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1AE861FE-5633-43B9-8901-BD4D0F8466D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4733623-E996-4D85-8894-B9E63C6A1F0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889F9EA-9A49-4441-9FFE-BD27C5A99F71}"/>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0DD5FAC6-F4B3-4CDD-9C91-635DE850DE0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0FB15110-E8C1-44A7-8BDC-E7F40490B553}"/>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422976158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52D61E4E-BD83-4C23-9056-6E5A03E1366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1C24CD3-BE3D-4BD4-AA7D-1B6270E6DB1A}"/>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1766F10-D9A3-4A6E-AD02-7E9AECCF9301}"/>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87ABC564-F73E-47BD-B7EE-22B63101658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2D19408-0E0B-437E-9214-C8F4FDF95E18}"/>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52158765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2021/6/2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428110979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2021/6/2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187401498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187230840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334966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285301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1166844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7945433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3E764949-BBDB-4D06-B96A-C100DD59AD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68C1333-528D-4CC9-9EA2-16BAE9FACAE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E258956-67DE-4A06-87C5-7554C8BAA6CC}"/>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6EF1B7D3-18D1-4AAB-8C36-FC17649AF2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B9AFE82-2E08-4827-9A10-7CDCCE4B2AE8}"/>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3973474644"/>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2444745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8419773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55629591"/>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81172791"/>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98389543"/>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9816481"/>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056552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3FC696E6-1D81-43B6-8931-91DB762D583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65A7E5-8F10-477F-BAA5-6DB67E7EC2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B154351-EBD4-4427-9CA4-95B41022C3C6}"/>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66EE21E5-5AFF-4E4E-BE98-9B5A523749B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A5CD0D-C9F6-45E6-A48B-DB0B72624F87}"/>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159796052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2CE5EF25-ED32-4C4C-9011-B7001518571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07ABDDE-66AC-44CF-952A-28A7C3BA4B1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40A1D0E-68B9-44E4-82B4-1743C9E04CEC}"/>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9C9D3ED-E694-49B1-98C3-F40197FD938D}"/>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6" name="页脚占位符 5">
            <a:extLst>
              <a:ext uri="{FF2B5EF4-FFF2-40B4-BE49-F238E27FC236}">
                <a16:creationId xmlns:a16="http://schemas.microsoft.com/office/drawing/2014/main" id="{01653105-AA3A-48AB-85EF-E34D4613AF5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F028A64-3CC4-4D80-AA93-286B90B5BCAE}"/>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315490173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377468104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1_比较">
    <p:spTree>
      <p:nvGrpSpPr>
        <p:cNvPr id="1" name=""/>
        <p:cNvGrpSpPr/>
        <p:nvPr/>
      </p:nvGrpSpPr>
      <p:grpSpPr>
        <a:xfrm>
          <a:off x="0" y="0"/>
          <a:ext cx="0" cy="0"/>
        </a:xfrm>
      </p:grpSpPr>
      <p:sp>
        <p:nvSpPr>
          <p:cNvPr id="2" name="标题 1">
            <a:extLst>
              <a:ext uri="{FF2B5EF4-FFF2-40B4-BE49-F238E27FC236}">
                <a16:creationId xmlns:a16="http://schemas.microsoft.com/office/drawing/2014/main" id="{B53831FF-6AAC-45A4-9E42-2A2EF39E0DA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4341CCE-A6DA-4BDD-A655-E21F2F5DC1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20F1AA8-CB57-4ED5-AFDB-3D7BA571937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F0F26A94-53AA-43F6-B65C-FF2735DAC8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AFB7EF8-408B-4D53-844C-FF45BDA5E59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B3A966E-9A3D-439D-8BD8-8464B0B4184C}"/>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8" name="页脚占位符 7">
            <a:extLst>
              <a:ext uri="{FF2B5EF4-FFF2-40B4-BE49-F238E27FC236}">
                <a16:creationId xmlns:a16="http://schemas.microsoft.com/office/drawing/2014/main" id="{89617950-5FD4-4E1C-B405-F66D9907D40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FACE79A-0912-4BB3-A198-66465DC5160D}"/>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
        <p:nvSpPr>
          <p:cNvPr id="11" name="TextBox 10"/>
          <p:cNvSpPr txBox="1"/>
          <p:nvPr userDrawn="1"/>
        </p:nvSpPr>
        <p:spPr>
          <a:xfrm>
            <a:off x="1007605" y="6726240"/>
            <a:ext cx="1800200" cy="118430"/>
          </a:xfrm>
          <a:prstGeom prst="rect">
            <a:avLst/>
          </a:prstGeom>
          <a:noFill/>
        </p:spPr>
        <p:txBody>
          <a:bodyPr wrap="square" rtlCol="0">
            <a:spAutoFit/>
          </a:bodyPr>
          <a:lstStyle/>
          <a:p>
            <a:pPr>
              <a:lnSpc>
                <a:spcPct val="200000"/>
              </a:lnSpc>
            </a:pPr>
            <a:r>
              <a:rPr lang="en-US" altLang="zh-CN" sz="100" smtClean="0">
                <a:solidFill>
                  <a:prstClr val="black"/>
                </a:solidFill>
                <a:latin typeface="微软雅黑" panose="020b0503020204020204" pitchFamily="34" charset="-122"/>
                <a:ea typeface="微软雅黑" panose="020b0503020204020204" pitchFamily="34" charset="-122"/>
                <a:hlinkClick r:id="rId1"/>
              </a:rPr>
              <a:t>PPT</a:t>
            </a:r>
            <a:r>
              <a:rPr lang="zh-CN" altLang="en-US" sz="100" smtClean="0">
                <a:solidFill>
                  <a:prstClr val="black"/>
                </a:solidFill>
                <a:latin typeface="微软雅黑" panose="020b0503020204020204" pitchFamily="34" charset="-122"/>
                <a:ea typeface="微软雅黑" panose="020b0503020204020204" pitchFamily="34" charset="-122"/>
                <a:hlinkClick r:id="rId1"/>
              </a:rPr>
              <a:t>模板</a:t>
            </a:r>
            <a:r>
              <a:rPr lang="zh-CN" altLang="en-US" sz="100" smtClean="0">
                <a:solidFill>
                  <a:prstClr val="black"/>
                </a:solidFill>
                <a:latin typeface="微软雅黑" panose="020b0503020204020204" pitchFamily="34" charset="-122"/>
                <a:ea typeface="微软雅黑" panose="020b0503020204020204" pitchFamily="34" charset="-122"/>
              </a:rPr>
              <a:t> </a:t>
            </a:r>
            <a:r>
              <a:rPr lang="en-US" altLang="zh-CN" sz="100">
                <a:solidFill>
                  <a:prstClr val="black"/>
                </a:solidFill>
                <a:latin typeface="微软雅黑" panose="020b0503020204020204" pitchFamily="34" charset="-122"/>
                <a:ea typeface="微软雅黑" panose="020b0503020204020204" pitchFamily="34" charset="-122"/>
              </a:rPr>
              <a:t>http://www.1ppt.com/moban/</a:t>
            </a:r>
            <a:r>
              <a:rPr lang="zh-CN" altLang="en-US" sz="100" smtClean="0">
                <a:solidFill>
                  <a:prstClr val="black"/>
                </a:solidFill>
                <a:latin typeface="微软雅黑" panose="020b0503020204020204" pitchFamily="34" charset="-122"/>
                <a:ea typeface="微软雅黑" panose="020b0503020204020204" pitchFamily="34" charset="-122"/>
              </a:rPr>
              <a:t> </a:t>
            </a:r>
            <a:endParaRPr lang="en-US" altLang="zh-CN" sz="100" smtClean="0">
              <a:solidFill>
                <a:prstClr val="black"/>
              </a:solidFill>
              <a:latin typeface="微软雅黑" panose="020b0503020204020204" pitchFamily="34" charset="-122"/>
              <a:ea typeface="微软雅黑" pitchFamily="34" charset="-122"/>
            </a:endParaRPr>
          </a:p>
        </p:txBody>
      </p:sp>
    </p:spTree>
    <p:extLst>
      <p:ext uri="{BB962C8B-B14F-4D97-AF65-F5344CB8AC3E}">
        <p14:creationId val="238890684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DC1619A-2527-4DB8-8F90-6DD15A5EF93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DEFC4AB-3F48-470C-9278-96B5493A516F}"/>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4" name="页脚占位符 3">
            <a:extLst>
              <a:ext uri="{FF2B5EF4-FFF2-40B4-BE49-F238E27FC236}">
                <a16:creationId xmlns:a16="http://schemas.microsoft.com/office/drawing/2014/main" id="{02EE28DF-B99E-4D07-9D5A-73B1821F9128}"/>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67AFC41-E0C9-48C3-9B50-49FD028D675A}"/>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104122759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DA9761BD-2EA6-4C42-B90A-3F00F4EB22FD}"/>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3" name="页脚占位符 2">
            <a:extLst>
              <a:ext uri="{FF2B5EF4-FFF2-40B4-BE49-F238E27FC236}">
                <a16:creationId xmlns:a16="http://schemas.microsoft.com/office/drawing/2014/main" id="{9B1A38C2-AB28-4F9F-93F3-1581A4B3E14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15C6589-0B68-4726-958E-F5CD97855FDE}"/>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253014374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547949E3-F7CE-434D-9F82-0C49C328A3B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B556F17-C1C4-4C58-B4ED-990742676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3596C2F-689C-4DAD-833F-5A32B1006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A139D65-0DF1-48F8-BB18-5D97C9B2DD52}"/>
              </a:ext>
            </a:extLst>
          </p:cNvPr>
          <p:cNvSpPr>
            <a:spLocks noGrp="1"/>
          </p:cNvSpPr>
          <p:nvPr>
            <p:ph type="dt" sz="half" idx="10"/>
          </p:nvPr>
        </p:nvSpPr>
        <p:spPr/>
        <p:txBody>
          <a:bodyPr/>
          <a:lstStyle/>
          <a:p>
            <a:fld id="{DCA097F4-DBFA-4A34-A4E1-97C823F559E9}" type="datetimeFigureOut">
              <a:rPr lang="zh-CN" altLang="en-US" smtClean="0"/>
              <a:t>2021/6/2</a:t>
            </a:fld>
            <a:endParaRPr lang="zh-CN" altLang="en-US"/>
          </a:p>
        </p:txBody>
      </p:sp>
      <p:sp>
        <p:nvSpPr>
          <p:cNvPr id="6" name="页脚占位符 5">
            <a:extLst>
              <a:ext uri="{FF2B5EF4-FFF2-40B4-BE49-F238E27FC236}">
                <a16:creationId xmlns:a16="http://schemas.microsoft.com/office/drawing/2014/main" id="{FBA18D5B-F9F1-45A6-8EB8-9EF8F045C9D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C41126A-3DF4-4EB0-B93C-B0F949AB1562}"/>
              </a:ext>
            </a:extLst>
          </p:cNvPr>
          <p:cNvSpPr>
            <a:spLocks noGrp="1"/>
          </p:cNvSpPr>
          <p:nvPr>
            <p:ph type="sldNum" sz="quarter" idx="12"/>
          </p:nvPr>
        </p:nvSpPr>
        <p:spPr/>
        <p:txBody>
          <a:bodyPr/>
          <a:lstStyle/>
          <a:p>
            <a:fld id="{6D7377FB-F1E1-4398-9273-37301FDE1CE2}" type="slidenum">
              <a:rPr lang="zh-CN" altLang="en-US" smtClean="0"/>
              <a:t>‹#›</a:t>
            </a:fld>
            <a:endParaRPr lang="zh-CN" altLang="en-US"/>
          </a:p>
        </p:txBody>
      </p:sp>
    </p:spTree>
    <p:extLst>
      <p:ext uri="{BB962C8B-B14F-4D97-AF65-F5344CB8AC3E}">
        <p14:creationId val="244021974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6.xml" Type="http://schemas.openxmlformats.org/officeDocument/2006/relationships/slideLayout"/><Relationship Id="rId10" Target="../slideLayouts/slideLayout25.xml" Type="http://schemas.openxmlformats.org/officeDocument/2006/relationships/slideLayout"/><Relationship Id="rId11" Target="../slideLayouts/slideLayout26.xml" Type="http://schemas.openxmlformats.org/officeDocument/2006/relationships/slideLayout"/><Relationship Id="rId12" Target="../theme/theme3.xml" Type="http://schemas.openxmlformats.org/officeDocument/2006/relationships/theme"/><Relationship Id="rId2" Target="../slideLayouts/slideLayout17.xml" Type="http://schemas.openxmlformats.org/officeDocument/2006/relationships/slideLayout"/><Relationship Id="rId3" Target="../slideLayouts/slideLayout18.xml" Type="http://schemas.openxmlformats.org/officeDocument/2006/relationships/slideLayout"/><Relationship Id="rId4" Target="../slideLayouts/slideLayout19.xml" Type="http://schemas.openxmlformats.org/officeDocument/2006/relationships/slideLayout"/><Relationship Id="rId5" Target="../slideLayouts/slideLayout20.xml" Type="http://schemas.openxmlformats.org/officeDocument/2006/relationships/slideLayout"/><Relationship Id="rId6" Target="../slideLayouts/slideLayout21.xml" Type="http://schemas.openxmlformats.org/officeDocument/2006/relationships/slideLayout"/><Relationship Id="rId7" Target="../slideLayouts/slideLayout22.xml" Type="http://schemas.openxmlformats.org/officeDocument/2006/relationships/slideLayout"/><Relationship Id="rId8" Target="../slideLayouts/slideLayout23.xml" Type="http://schemas.openxmlformats.org/officeDocument/2006/relationships/slideLayout"/><Relationship Id="rId9" Target="../slideLayouts/slideLayout24.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A9CBE8B8-5AFA-445A-8872-235D4B3DDE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074A5F0-7E54-415A-B273-39D340679B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F7D670A-481D-4647-8674-FA59EEA00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097F4-DBFA-4A34-A4E1-97C823F559E9}" type="datetimeFigureOut">
              <a:rPr lang="zh-CN" altLang="en-US" smtClean="0"/>
              <a:t>2021/6/2</a:t>
            </a:fld>
            <a:endParaRPr lang="zh-CN" altLang="en-US"/>
          </a:p>
        </p:txBody>
      </p:sp>
      <p:sp>
        <p:nvSpPr>
          <p:cNvPr id="5" name="页脚占位符 4">
            <a:extLst>
              <a:ext uri="{FF2B5EF4-FFF2-40B4-BE49-F238E27FC236}">
                <a16:creationId xmlns:a16="http://schemas.microsoft.com/office/drawing/2014/main" id="{18BCC26C-C8FD-4E39-9442-D7B2C02924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142D82D7-1857-4967-B5B0-547D09424A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377FB-F1E1-4398-9273-37301FDE1CE2}" type="slidenum">
              <a:rPr lang="zh-CN" altLang="en-US" smtClean="0"/>
              <a:t>‹#›</a:t>
            </a:fld>
            <a:endParaRPr lang="zh-CN" altLang="en-US"/>
          </a:p>
        </p:txBody>
      </p:sp>
    </p:spTree>
    <p:extLst>
      <p:ext uri="{BB962C8B-B14F-4D97-AF65-F5344CB8AC3E}">
        <p14:creationId val="2270493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2074871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53455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1.png" Type="http://schemas.openxmlformats.org/officeDocument/2006/relationships/image"/><Relationship Id="rId3" Target="../media/image9.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2.png" Type="http://schemas.openxmlformats.org/officeDocument/2006/relationships/image"/><Relationship Id="rId4" Target="../media/image13.png" Type="http://schemas.openxmlformats.org/officeDocument/2006/relationships/image"/><Relationship Id="rId5" Target="../media/image9.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14.wdp" Type="http://schemas.microsoft.com/office/2007/relationships/hdphoto"/><Relationship Id="rId4" Target="../media/image7.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5.png" Type="http://schemas.openxmlformats.org/officeDocument/2006/relationships/image"/><Relationship Id="rId3" Target="../media/image9.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16.wdp" Type="http://schemas.microsoft.com/office/2007/relationships/hdphoto"/><Relationship Id="rId4" Target="../media/image7.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wdp" Type="http://schemas.microsoft.com/office/2007/relationships/hdphoto"/><Relationship Id="rId4" Target="../media/image5.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17.wdp" Type="http://schemas.microsoft.com/office/2007/relationships/hdphoto"/><Relationship Id="rId4"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6.wdp" Type="http://schemas.microsoft.com/office/2007/relationships/hdphoto"/><Relationship Id="rId4" Target="../media/image7.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8.png" Type="http://schemas.openxmlformats.org/officeDocument/2006/relationships/image"/><Relationship Id="rId3" Target="../media/image9.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10.wdp" Type="http://schemas.microsoft.com/office/2007/relationships/hdphoto"/><Relationship Id="rId4" Target="../media/image7.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 Id="rId5" Target="../media/image9.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6" name="文本框 5">
            <a:extLst>
              <a:ext uri="{FF2B5EF4-FFF2-40B4-BE49-F238E27FC236}">
                <a16:creationId xmlns:a16="http://schemas.microsoft.com/office/drawing/2014/main" id="{F2F4A981-2676-4150-83E5-660BE63552D2}"/>
              </a:ext>
            </a:extLst>
          </p:cNvPr>
          <p:cNvSpPr txBox="1"/>
          <p:nvPr/>
        </p:nvSpPr>
        <p:spPr>
          <a:xfrm>
            <a:off x="491941" y="1298579"/>
            <a:ext cx="4831356" cy="1097280"/>
          </a:xfrm>
          <a:prstGeom prst="rect">
            <a:avLst/>
          </a:prstGeom>
          <a:noFill/>
        </p:spPr>
        <p:txBody>
          <a:bodyPr rtlCol="0" wrap="square">
            <a:spAutoFit/>
          </a:bodyPr>
          <a:lstStyle/>
          <a:p>
            <a:pPr algn="dist"/>
            <a:r>
              <a:rPr altLang="zh-CN" lang="en-US" sz="6600">
                <a:solidFill>
                  <a:schemeClr val="tx2">
                    <a:lumMod val="50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SUMMARY  </a:t>
            </a:r>
          </a:p>
        </p:txBody>
      </p:sp>
      <p:sp>
        <p:nvSpPr>
          <p:cNvPr id="7" name="文本框 6">
            <a:extLst>
              <a:ext uri="{FF2B5EF4-FFF2-40B4-BE49-F238E27FC236}">
                <a16:creationId xmlns:a16="http://schemas.microsoft.com/office/drawing/2014/main" id="{82111C84-6F5F-4310-9FA7-8970E990AB82}"/>
              </a:ext>
            </a:extLst>
          </p:cNvPr>
          <p:cNvSpPr txBox="1"/>
          <p:nvPr/>
        </p:nvSpPr>
        <p:spPr>
          <a:xfrm>
            <a:off x="5323297"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sp>
        <p:nvSpPr>
          <p:cNvPr id="8" name="文本框 7">
            <a:extLst>
              <a:ext uri="{FF2B5EF4-FFF2-40B4-BE49-F238E27FC236}">
                <a16:creationId xmlns:a16="http://schemas.microsoft.com/office/drawing/2014/main" id="{0435BED1-73D2-4B15-95C1-CB85385683FF}"/>
              </a:ext>
            </a:extLst>
          </p:cNvPr>
          <p:cNvSpPr txBox="1"/>
          <p:nvPr/>
        </p:nvSpPr>
        <p:spPr>
          <a:xfrm>
            <a:off x="568944" y="2406575"/>
            <a:ext cx="3202208" cy="457200"/>
          </a:xfrm>
          <a:prstGeom prst="rect">
            <a:avLst/>
          </a:prstGeom>
          <a:noFill/>
        </p:spPr>
        <p:txBody>
          <a:bodyPr rtlCol="0" wrap="square">
            <a:spAutoFit/>
          </a:bodyPr>
          <a:lstStyle/>
          <a:p>
            <a:pPr algn="dist"/>
            <a:r>
              <a:rPr altLang="en-US" lang="zh-CN" sz="2400">
                <a:latin charset="-122" panose="00000500000000000000" pitchFamily="2" typeface="字魂58号-创中黑"/>
                <a:ea charset="-122" panose="00000500000000000000" pitchFamily="2" typeface="字魂58号-创中黑"/>
                <a:cs charset="-122" panose="00000500000000000000" pitchFamily="2" typeface="字魂105号-简雅黑"/>
              </a:rPr>
              <a:t>通用商务汇报</a:t>
            </a:r>
          </a:p>
        </p:txBody>
      </p:sp>
      <p:pic>
        <p:nvPicPr>
          <p:cNvPr id="9" name="图片 8">
            <a:extLst>
              <a:ext uri="{FF2B5EF4-FFF2-40B4-BE49-F238E27FC236}">
                <a16:creationId xmlns:a16="http://schemas.microsoft.com/office/drawing/2014/main" id="{45A047D1-31DC-4D0C-B2A6-136E0FDF549B}"/>
              </a:ext>
            </a:extLst>
          </p:cNvPr>
          <p:cNvPicPr>
            <a:picLocks noChangeAspect="1"/>
          </p:cNvPicPr>
          <p:nvPr/>
        </p:nvPicPr>
        <p:blipFill>
          <a:blip r:embed="rId2">
            <a:extLst>
              <a:ext uri="{BEBA8EAE-BF5A-486C-A8C5-ECC9F3942E4B}">
                <a14:imgProps>
                  <a14:imgLayer xmlns:d3p1="http://schemas.openxmlformats.org/officeDocument/2006/relationships" d3p1:embed="">
                    <a14:imgEffect>
                      <a14:saturation sat="0"/>
                    </a14:imgEffect>
                  </a14:imgLayer>
                </a14:imgProps>
              </a:ext>
              <a:ext uri="{28A0092B-C50C-407E-A947-70E740481C1C}">
                <a14:useLocalDpi val="0"/>
              </a:ext>
            </a:extLst>
          </a:blip>
          <a:stretch>
            <a:fillRect/>
          </a:stretch>
        </p:blipFill>
        <p:spPr>
          <a:xfrm>
            <a:off x="716678" y="304463"/>
            <a:ext cx="589608" cy="361263"/>
          </a:xfrm>
          <a:prstGeom prst="rect">
            <a:avLst/>
          </a:prstGeom>
        </p:spPr>
      </p:pic>
      <p:sp>
        <p:nvSpPr>
          <p:cNvPr id="10" name="文本框 9">
            <a:extLst>
              <a:ext uri="{FF2B5EF4-FFF2-40B4-BE49-F238E27FC236}">
                <a16:creationId xmlns:a16="http://schemas.microsoft.com/office/drawing/2014/main" id="{AF24223E-EE75-4B25-8A4A-9540395AEA26}"/>
              </a:ext>
            </a:extLst>
          </p:cNvPr>
          <p:cNvSpPr txBox="1"/>
          <p:nvPr/>
        </p:nvSpPr>
        <p:spPr>
          <a:xfrm>
            <a:off x="568944" y="2868240"/>
            <a:ext cx="3079558" cy="228600"/>
          </a:xfrm>
          <a:prstGeom prst="rect">
            <a:avLst/>
          </a:prstGeom>
          <a:noFill/>
        </p:spPr>
        <p:txBody>
          <a:bodyPr rtlCol="0" wrap="square">
            <a:spAutoFit/>
          </a:bodyPr>
          <a:lstStyle/>
          <a:p>
            <a:pPr algn="dist"/>
            <a:r>
              <a:rPr altLang="zh-CN" lang="en-US" sz="9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grpSp>
        <p:nvGrpSpPr>
          <p:cNvPr id="11" name="组合 10">
            <a:extLst>
              <a:ext uri="{FF2B5EF4-FFF2-40B4-BE49-F238E27FC236}">
                <a16:creationId xmlns:a16="http://schemas.microsoft.com/office/drawing/2014/main" id="{4C0B89C5-6EFC-4D29-845D-9F3D5552EA6E}"/>
              </a:ext>
            </a:extLst>
          </p:cNvPr>
          <p:cNvGrpSpPr/>
          <p:nvPr/>
        </p:nvGrpSpPr>
        <p:grpSpPr>
          <a:xfrm>
            <a:off x="656476" y="3803915"/>
            <a:ext cx="1513572" cy="335280"/>
            <a:chOff x="1001029" y="4598351"/>
            <a:chExt cx="1513572" cy="335280"/>
          </a:xfrm>
        </p:grpSpPr>
        <p:sp>
          <p:nvSpPr>
            <p:cNvPr id="12" name="矩形 11">
              <a:extLst>
                <a:ext uri="{FF2B5EF4-FFF2-40B4-BE49-F238E27FC236}">
                  <a16:creationId xmlns:a16="http://schemas.microsoft.com/office/drawing/2014/main" id="{ACE1F706-DC55-4312-9D6D-03438234B503}"/>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F86788D1-3583-4F16-9D43-7A80742BC55F}"/>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Tree>
    <p:extLst>
      <p:ext uri="{BB962C8B-B14F-4D97-AF65-F5344CB8AC3E}">
        <p14:creationId val="3495699225"/>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1000" fill="hold" id="11"/>
                                        <p:tgtEl>
                                          <p:spTgt spid="6"/>
                                        </p:tgtEl>
                                        <p:attrNameLst>
                                          <p:attrName>ppt_x</p:attrName>
                                        </p:attrNameLst>
                                      </p:cBhvr>
                                      <p:tavLst>
                                        <p:tav tm="0">
                                          <p:val>
                                            <p:strVal val="0-#ppt_w/2"/>
                                          </p:val>
                                        </p:tav>
                                        <p:tav tm="100000">
                                          <p:val>
                                            <p:strVal val="#ppt_x"/>
                                          </p:val>
                                        </p:tav>
                                      </p:tavLst>
                                    </p:anim>
                                    <p:anim calcmode="lin" valueType="num">
                                      <p:cBhvr additive="base">
                                        <p:cTn dur="1000" fill="hold" id="12"/>
                                        <p:tgtEl>
                                          <p:spTgt spid="6"/>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1000" fill="hold" id="15"/>
                                        <p:tgtEl>
                                          <p:spTgt spid="8"/>
                                        </p:tgtEl>
                                        <p:attrNameLst>
                                          <p:attrName>ppt_x</p:attrName>
                                        </p:attrNameLst>
                                      </p:cBhvr>
                                      <p:tavLst>
                                        <p:tav tm="0">
                                          <p:val>
                                            <p:strVal val="0-#ppt_w/2"/>
                                          </p:val>
                                        </p:tav>
                                        <p:tav tm="100000">
                                          <p:val>
                                            <p:strVal val="#ppt_x"/>
                                          </p:val>
                                        </p:tav>
                                      </p:tavLst>
                                    </p:anim>
                                    <p:anim calcmode="lin" valueType="num">
                                      <p:cBhvr additive="base">
                                        <p:cTn dur="1000" fill="hold" id="16"/>
                                        <p:tgtEl>
                                          <p:spTgt spid="8"/>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1000" fill="hold" id="19"/>
                                        <p:tgtEl>
                                          <p:spTgt spid="10"/>
                                        </p:tgtEl>
                                        <p:attrNameLst>
                                          <p:attrName>ppt_x</p:attrName>
                                        </p:attrNameLst>
                                      </p:cBhvr>
                                      <p:tavLst>
                                        <p:tav tm="0">
                                          <p:val>
                                            <p:strVal val="0-#ppt_w/2"/>
                                          </p:val>
                                        </p:tav>
                                        <p:tav tm="100000">
                                          <p:val>
                                            <p:strVal val="#ppt_x"/>
                                          </p:val>
                                        </p:tav>
                                      </p:tavLst>
                                    </p:anim>
                                    <p:anim calcmode="lin" valueType="num">
                                      <p:cBhvr additive="base">
                                        <p:cTn dur="1000" fill="hold" id="20"/>
                                        <p:tgtEl>
                                          <p:spTgt spid="10"/>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additive="base">
                                        <p:cTn dur="1000" fill="hold" id="23"/>
                                        <p:tgtEl>
                                          <p:spTgt spid="7"/>
                                        </p:tgtEl>
                                        <p:attrNameLst>
                                          <p:attrName>ppt_x</p:attrName>
                                        </p:attrNameLst>
                                      </p:cBhvr>
                                      <p:tavLst>
                                        <p:tav tm="0">
                                          <p:val>
                                            <p:strVal val="1+#ppt_w/2"/>
                                          </p:val>
                                        </p:tav>
                                        <p:tav tm="100000">
                                          <p:val>
                                            <p:strVal val="#ppt_x"/>
                                          </p:val>
                                        </p:tav>
                                      </p:tavLst>
                                    </p:anim>
                                    <p:anim calcmode="lin" valueType="num">
                                      <p:cBhvr additive="base">
                                        <p:cTn dur="1000" fill="hold" id="24"/>
                                        <p:tgtEl>
                                          <p:spTgt spid="7"/>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additive="base">
                                        <p:cTn dur="1000" fill="hold" id="27"/>
                                        <p:tgtEl>
                                          <p:spTgt spid="11"/>
                                        </p:tgtEl>
                                        <p:attrNameLst>
                                          <p:attrName>ppt_x</p:attrName>
                                        </p:attrNameLst>
                                      </p:cBhvr>
                                      <p:tavLst>
                                        <p:tav tm="0">
                                          <p:val>
                                            <p:strVal val="0-#ppt_w/2"/>
                                          </p:val>
                                        </p:tav>
                                        <p:tav tm="100000">
                                          <p:val>
                                            <p:strVal val="#ppt_x"/>
                                          </p:val>
                                        </p:tav>
                                      </p:tavLst>
                                    </p:anim>
                                    <p:anim calcmode="lin" valueType="num">
                                      <p:cBhvr additive="base">
                                        <p:cTn dur="1000" fill="hold" id="28"/>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4" name="组合 3">
            <a:extLst>
              <a:ext uri="{FF2B5EF4-FFF2-40B4-BE49-F238E27FC236}">
                <a16:creationId xmlns:a16="http://schemas.microsoft.com/office/drawing/2014/main" id="{A3A2AB02-F35C-4CC3-AEB9-FD19FAD29170}"/>
              </a:ext>
            </a:extLst>
          </p:cNvPr>
          <p:cNvGrpSpPr/>
          <p:nvPr/>
        </p:nvGrpSpPr>
        <p:grpSpPr>
          <a:xfrm>
            <a:off x="1818620" y="3531472"/>
            <a:ext cx="396281" cy="396281"/>
            <a:chOff x="6338697" y="2549187"/>
            <a:chExt cx="396281" cy="396281"/>
          </a:xfrm>
        </p:grpSpPr>
        <p:sp>
          <p:nvSpPr>
            <p:cNvPr id="5" name="椭圆 4">
              <a:extLst>
                <a:ext uri="{FF2B5EF4-FFF2-40B4-BE49-F238E27FC236}">
                  <a16:creationId xmlns:a16="http://schemas.microsoft.com/office/drawing/2014/main" id="{A7788D1B-E71E-496B-8959-6FFD34F28815}"/>
                </a:ext>
              </a:extLst>
            </p:cNvPr>
            <p:cNvSpPr/>
            <p:nvPr/>
          </p:nvSpPr>
          <p:spPr>
            <a:xfrm>
              <a:off x="6338697" y="2549187"/>
              <a:ext cx="396281" cy="396281"/>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Freeform: Shape 52">
              <a:extLst>
                <a:ext uri="{FF2B5EF4-FFF2-40B4-BE49-F238E27FC236}">
                  <a16:creationId xmlns:a16="http://schemas.microsoft.com/office/drawing/2014/main" id="{259F957A-3E14-4BFC-BDAC-1EAEC91A8200}"/>
                </a:ext>
              </a:extLst>
            </p:cNvPr>
            <p:cNvSpPr/>
            <p:nvPr/>
          </p:nvSpPr>
          <p:spPr bwMode="auto">
            <a:xfrm>
              <a:off x="6431772" y="2638065"/>
              <a:ext cx="210130" cy="218524"/>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sp>
        <p:nvSpPr>
          <p:cNvPr id="7" name="文本框 6">
            <a:extLst>
              <a:ext uri="{FF2B5EF4-FFF2-40B4-BE49-F238E27FC236}">
                <a16:creationId xmlns:a16="http://schemas.microsoft.com/office/drawing/2014/main" id="{0B635249-6690-4F45-AFB2-160BDB1C77EA}"/>
              </a:ext>
            </a:extLst>
          </p:cNvPr>
          <p:cNvSpPr txBox="1"/>
          <p:nvPr/>
        </p:nvSpPr>
        <p:spPr>
          <a:xfrm>
            <a:off x="1749195" y="4016632"/>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8" name="文本框 7">
            <a:extLst>
              <a:ext uri="{FF2B5EF4-FFF2-40B4-BE49-F238E27FC236}">
                <a16:creationId xmlns:a16="http://schemas.microsoft.com/office/drawing/2014/main" id="{535A8214-198D-451E-9780-E20DEB63EB1A}"/>
              </a:ext>
            </a:extLst>
          </p:cNvPr>
          <p:cNvSpPr txBox="1"/>
          <p:nvPr/>
        </p:nvSpPr>
        <p:spPr>
          <a:xfrm>
            <a:off x="1749196" y="4426659"/>
            <a:ext cx="2423888"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grpSp>
        <p:nvGrpSpPr>
          <p:cNvPr id="9" name="组合 8">
            <a:extLst>
              <a:ext uri="{FF2B5EF4-FFF2-40B4-BE49-F238E27FC236}">
                <a16:creationId xmlns:a16="http://schemas.microsoft.com/office/drawing/2014/main" id="{69E0272D-6347-4D67-B0CB-AC8BB812B32C}"/>
              </a:ext>
            </a:extLst>
          </p:cNvPr>
          <p:cNvGrpSpPr/>
          <p:nvPr/>
        </p:nvGrpSpPr>
        <p:grpSpPr>
          <a:xfrm>
            <a:off x="5011165" y="3531472"/>
            <a:ext cx="396281" cy="396281"/>
            <a:chOff x="6338697" y="2549187"/>
            <a:chExt cx="396281" cy="396281"/>
          </a:xfrm>
        </p:grpSpPr>
        <p:sp>
          <p:nvSpPr>
            <p:cNvPr id="10" name="椭圆 9">
              <a:extLst>
                <a:ext uri="{FF2B5EF4-FFF2-40B4-BE49-F238E27FC236}">
                  <a16:creationId xmlns:a16="http://schemas.microsoft.com/office/drawing/2014/main" id="{D16591B1-33A3-4167-9041-3E02125DB147}"/>
                </a:ext>
              </a:extLst>
            </p:cNvPr>
            <p:cNvSpPr/>
            <p:nvPr/>
          </p:nvSpPr>
          <p:spPr>
            <a:xfrm>
              <a:off x="6338697" y="2549187"/>
              <a:ext cx="396281" cy="396281"/>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Freeform: Shape 52">
              <a:extLst>
                <a:ext uri="{FF2B5EF4-FFF2-40B4-BE49-F238E27FC236}">
                  <a16:creationId xmlns:a16="http://schemas.microsoft.com/office/drawing/2014/main" id="{8C076F26-FF7D-47C9-A685-EEA898EDBAC9}"/>
                </a:ext>
              </a:extLst>
            </p:cNvPr>
            <p:cNvSpPr/>
            <p:nvPr/>
          </p:nvSpPr>
          <p:spPr bwMode="auto">
            <a:xfrm>
              <a:off x="6431772" y="2638065"/>
              <a:ext cx="210130" cy="218524"/>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sp>
        <p:nvSpPr>
          <p:cNvPr id="14" name="文本框 13">
            <a:extLst>
              <a:ext uri="{FF2B5EF4-FFF2-40B4-BE49-F238E27FC236}">
                <a16:creationId xmlns:a16="http://schemas.microsoft.com/office/drawing/2014/main" id="{64A016CC-35AB-41DA-84E6-F3AB8A9D5D74}"/>
              </a:ext>
            </a:extLst>
          </p:cNvPr>
          <p:cNvSpPr txBox="1"/>
          <p:nvPr/>
        </p:nvSpPr>
        <p:spPr>
          <a:xfrm>
            <a:off x="4941740" y="4016632"/>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5" name="文本框 14">
            <a:extLst>
              <a:ext uri="{FF2B5EF4-FFF2-40B4-BE49-F238E27FC236}">
                <a16:creationId xmlns:a16="http://schemas.microsoft.com/office/drawing/2014/main" id="{A5EE4E87-0EC0-41F4-B93A-AA4FCE788697}"/>
              </a:ext>
            </a:extLst>
          </p:cNvPr>
          <p:cNvSpPr txBox="1"/>
          <p:nvPr/>
        </p:nvSpPr>
        <p:spPr>
          <a:xfrm>
            <a:off x="4941741" y="4426659"/>
            <a:ext cx="2423888"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grpSp>
        <p:nvGrpSpPr>
          <p:cNvPr id="16" name="组合 15">
            <a:extLst>
              <a:ext uri="{FF2B5EF4-FFF2-40B4-BE49-F238E27FC236}">
                <a16:creationId xmlns:a16="http://schemas.microsoft.com/office/drawing/2014/main" id="{0E085684-9A7A-405A-A653-450928CDC062}"/>
              </a:ext>
            </a:extLst>
          </p:cNvPr>
          <p:cNvGrpSpPr/>
          <p:nvPr/>
        </p:nvGrpSpPr>
        <p:grpSpPr>
          <a:xfrm>
            <a:off x="8203710" y="3531472"/>
            <a:ext cx="396281" cy="396281"/>
            <a:chOff x="6338697" y="2549187"/>
            <a:chExt cx="396281" cy="396281"/>
          </a:xfrm>
        </p:grpSpPr>
        <p:sp>
          <p:nvSpPr>
            <p:cNvPr id="17" name="椭圆 16">
              <a:extLst>
                <a:ext uri="{FF2B5EF4-FFF2-40B4-BE49-F238E27FC236}">
                  <a16:creationId xmlns:a16="http://schemas.microsoft.com/office/drawing/2014/main" id="{59BE48B7-188C-45CE-92A1-7D8445B6FD05}"/>
                </a:ext>
              </a:extLst>
            </p:cNvPr>
            <p:cNvSpPr/>
            <p:nvPr/>
          </p:nvSpPr>
          <p:spPr>
            <a:xfrm>
              <a:off x="6338697" y="2549187"/>
              <a:ext cx="396281" cy="396281"/>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Shape 52">
              <a:extLst>
                <a:ext uri="{FF2B5EF4-FFF2-40B4-BE49-F238E27FC236}">
                  <a16:creationId xmlns:a16="http://schemas.microsoft.com/office/drawing/2014/main" id="{9B6E6AF0-37EB-46CE-A5FF-CAFDC4AB7675}"/>
                </a:ext>
              </a:extLst>
            </p:cNvPr>
            <p:cNvSpPr/>
            <p:nvPr/>
          </p:nvSpPr>
          <p:spPr bwMode="auto">
            <a:xfrm>
              <a:off x="6431772" y="2638065"/>
              <a:ext cx="210130" cy="218524"/>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sp>
        <p:nvSpPr>
          <p:cNvPr id="19" name="文本框 18">
            <a:extLst>
              <a:ext uri="{FF2B5EF4-FFF2-40B4-BE49-F238E27FC236}">
                <a16:creationId xmlns:a16="http://schemas.microsoft.com/office/drawing/2014/main" id="{B073927A-33DF-4502-A93D-1FDB74DCDCDA}"/>
              </a:ext>
            </a:extLst>
          </p:cNvPr>
          <p:cNvSpPr txBox="1"/>
          <p:nvPr/>
        </p:nvSpPr>
        <p:spPr>
          <a:xfrm>
            <a:off x="8134285" y="4016632"/>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0" name="文本框 19">
            <a:extLst>
              <a:ext uri="{FF2B5EF4-FFF2-40B4-BE49-F238E27FC236}">
                <a16:creationId xmlns:a16="http://schemas.microsoft.com/office/drawing/2014/main" id="{BC3006FE-7A77-4565-9187-9EBE71747044}"/>
              </a:ext>
            </a:extLst>
          </p:cNvPr>
          <p:cNvSpPr txBox="1"/>
          <p:nvPr/>
        </p:nvSpPr>
        <p:spPr>
          <a:xfrm>
            <a:off x="8134286" y="4426659"/>
            <a:ext cx="2423888"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1" name="文本框 20">
            <a:extLst>
              <a:ext uri="{FF2B5EF4-FFF2-40B4-BE49-F238E27FC236}">
                <a16:creationId xmlns:a16="http://schemas.microsoft.com/office/drawing/2014/main" id="{4CDB17D8-D0BE-45A8-9825-4275729E6892}"/>
              </a:ext>
            </a:extLst>
          </p:cNvPr>
          <p:cNvSpPr txBox="1"/>
          <p:nvPr/>
        </p:nvSpPr>
        <p:spPr>
          <a:xfrm>
            <a:off x="2512019" y="2113678"/>
            <a:ext cx="7167961" cy="853440"/>
          </a:xfrm>
          <a:prstGeom prst="rect">
            <a:avLst/>
          </a:prstGeom>
          <a:noFill/>
        </p:spPr>
        <p:txBody>
          <a:bodyPr rtlCol="0" wrap="square">
            <a:spAutoFit/>
          </a:bodyPr>
          <a:lstStyle/>
          <a:p>
            <a:pPr algn="ctr">
              <a:lnSpc>
                <a:spcPts val="2000"/>
              </a:lnSpc>
            </a:pPr>
            <a:r>
              <a:rPr altLang="zh-CN" lang="en-US" sz="12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a:t>
            </a:r>
          </a:p>
        </p:txBody>
      </p:sp>
    </p:spTree>
    <p:extLst>
      <p:ext uri="{BB962C8B-B14F-4D97-AF65-F5344CB8AC3E}">
        <p14:creationId val="161403593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1000" fill="hold" id="7"/>
                                        <p:tgtEl>
                                          <p:spTgt spid="7"/>
                                        </p:tgtEl>
                                        <p:attrNameLst>
                                          <p:attrName>ppt_x</p:attrName>
                                        </p:attrNameLst>
                                      </p:cBhvr>
                                      <p:tavLst>
                                        <p:tav tm="0">
                                          <p:val>
                                            <p:strVal val="0-#ppt_w/2"/>
                                          </p:val>
                                        </p:tav>
                                        <p:tav tm="100000">
                                          <p:val>
                                            <p:strVal val="#ppt_x"/>
                                          </p:val>
                                        </p:tav>
                                      </p:tavLst>
                                    </p:anim>
                                    <p:anim calcmode="lin" valueType="num">
                                      <p:cBhvr additive="base">
                                        <p:cTn dur="1000" fill="hold" id="8"/>
                                        <p:tgtEl>
                                          <p:spTgt spid="7"/>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1000" fill="hold" id="11"/>
                                        <p:tgtEl>
                                          <p:spTgt spid="8"/>
                                        </p:tgtEl>
                                        <p:attrNameLst>
                                          <p:attrName>ppt_x</p:attrName>
                                        </p:attrNameLst>
                                      </p:cBhvr>
                                      <p:tavLst>
                                        <p:tav tm="0">
                                          <p:val>
                                            <p:strVal val="0-#ppt_w/2"/>
                                          </p:val>
                                        </p:tav>
                                        <p:tav tm="100000">
                                          <p:val>
                                            <p:strVal val="#ppt_x"/>
                                          </p:val>
                                        </p:tav>
                                      </p:tavLst>
                                    </p:anim>
                                    <p:anim calcmode="lin" valueType="num">
                                      <p:cBhvr additive="base">
                                        <p:cTn dur="1000" fill="hold" id="12"/>
                                        <p:tgtEl>
                                          <p:spTgt spid="8"/>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additive="base">
                                        <p:cTn dur="1000" fill="hold" id="15"/>
                                        <p:tgtEl>
                                          <p:spTgt spid="14"/>
                                        </p:tgtEl>
                                        <p:attrNameLst>
                                          <p:attrName>ppt_x</p:attrName>
                                        </p:attrNameLst>
                                      </p:cBhvr>
                                      <p:tavLst>
                                        <p:tav tm="0">
                                          <p:val>
                                            <p:strVal val="0-#ppt_w/2"/>
                                          </p:val>
                                        </p:tav>
                                        <p:tav tm="100000">
                                          <p:val>
                                            <p:strVal val="#ppt_x"/>
                                          </p:val>
                                        </p:tav>
                                      </p:tavLst>
                                    </p:anim>
                                    <p:anim calcmode="lin" valueType="num">
                                      <p:cBhvr additive="base">
                                        <p:cTn dur="1000" fill="hold" id="16"/>
                                        <p:tgtEl>
                                          <p:spTgt spid="14"/>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additive="base">
                                        <p:cTn dur="1000" fill="hold" id="19"/>
                                        <p:tgtEl>
                                          <p:spTgt spid="15"/>
                                        </p:tgtEl>
                                        <p:attrNameLst>
                                          <p:attrName>ppt_x</p:attrName>
                                        </p:attrNameLst>
                                      </p:cBhvr>
                                      <p:tavLst>
                                        <p:tav tm="0">
                                          <p:val>
                                            <p:strVal val="0-#ppt_w/2"/>
                                          </p:val>
                                        </p:tav>
                                        <p:tav tm="100000">
                                          <p:val>
                                            <p:strVal val="#ppt_x"/>
                                          </p:val>
                                        </p:tav>
                                      </p:tavLst>
                                    </p:anim>
                                    <p:anim calcmode="lin" valueType="num">
                                      <p:cBhvr additive="base">
                                        <p:cTn dur="1000" fill="hold" id="20"/>
                                        <p:tgtEl>
                                          <p:spTgt spid="15"/>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19"/>
                                        </p:tgtEl>
                                        <p:attrNameLst>
                                          <p:attrName>style.visibility</p:attrName>
                                        </p:attrNameLst>
                                      </p:cBhvr>
                                      <p:to>
                                        <p:strVal val="visible"/>
                                      </p:to>
                                    </p:set>
                                    <p:anim calcmode="lin" valueType="num">
                                      <p:cBhvr additive="base">
                                        <p:cTn dur="1000" fill="hold" id="23"/>
                                        <p:tgtEl>
                                          <p:spTgt spid="19"/>
                                        </p:tgtEl>
                                        <p:attrNameLst>
                                          <p:attrName>ppt_x</p:attrName>
                                        </p:attrNameLst>
                                      </p:cBhvr>
                                      <p:tavLst>
                                        <p:tav tm="0">
                                          <p:val>
                                            <p:strVal val="0-#ppt_w/2"/>
                                          </p:val>
                                        </p:tav>
                                        <p:tav tm="100000">
                                          <p:val>
                                            <p:strVal val="#ppt_x"/>
                                          </p:val>
                                        </p:tav>
                                      </p:tavLst>
                                    </p:anim>
                                    <p:anim calcmode="lin" valueType="num">
                                      <p:cBhvr additive="base">
                                        <p:cTn dur="1000" fill="hold" id="24"/>
                                        <p:tgtEl>
                                          <p:spTgt spid="19"/>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20"/>
                                        </p:tgtEl>
                                        <p:attrNameLst>
                                          <p:attrName>style.visibility</p:attrName>
                                        </p:attrNameLst>
                                      </p:cBhvr>
                                      <p:to>
                                        <p:strVal val="visible"/>
                                      </p:to>
                                    </p:set>
                                    <p:anim calcmode="lin" valueType="num">
                                      <p:cBhvr additive="base">
                                        <p:cTn dur="1000" fill="hold" id="27"/>
                                        <p:tgtEl>
                                          <p:spTgt spid="20"/>
                                        </p:tgtEl>
                                        <p:attrNameLst>
                                          <p:attrName>ppt_x</p:attrName>
                                        </p:attrNameLst>
                                      </p:cBhvr>
                                      <p:tavLst>
                                        <p:tav tm="0">
                                          <p:val>
                                            <p:strVal val="0-#ppt_w/2"/>
                                          </p:val>
                                        </p:tav>
                                        <p:tav tm="100000">
                                          <p:val>
                                            <p:strVal val="#ppt_x"/>
                                          </p:val>
                                        </p:tav>
                                      </p:tavLst>
                                    </p:anim>
                                    <p:anim calcmode="lin" valueType="num">
                                      <p:cBhvr additive="base">
                                        <p:cTn dur="1000" fill="hold" id="28"/>
                                        <p:tgtEl>
                                          <p:spTgt spid="20"/>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21"/>
                                        </p:tgtEl>
                                        <p:attrNameLst>
                                          <p:attrName>style.visibility</p:attrName>
                                        </p:attrNameLst>
                                      </p:cBhvr>
                                      <p:to>
                                        <p:strVal val="visible"/>
                                      </p:to>
                                    </p:set>
                                    <p:anim calcmode="lin" valueType="num">
                                      <p:cBhvr additive="base">
                                        <p:cTn dur="500" fill="hold" id="31"/>
                                        <p:tgtEl>
                                          <p:spTgt spid="21"/>
                                        </p:tgtEl>
                                        <p:attrNameLst>
                                          <p:attrName>ppt_x</p:attrName>
                                        </p:attrNameLst>
                                      </p:cBhvr>
                                      <p:tavLst>
                                        <p:tav tm="0">
                                          <p:val>
                                            <p:strVal val="#ppt_x"/>
                                          </p:val>
                                        </p:tav>
                                        <p:tav tm="100000">
                                          <p:val>
                                            <p:strVal val="#ppt_x"/>
                                          </p:val>
                                        </p:tav>
                                      </p:tavLst>
                                    </p:anim>
                                    <p:anim calcmode="lin" valueType="num">
                                      <p:cBhvr additive="base">
                                        <p:cTn dur="500" fill="hold" id="32"/>
                                        <p:tgtEl>
                                          <p:spTgt spid="21"/>
                                        </p:tgtEl>
                                        <p:attrNameLst>
                                          <p:attrName>ppt_y</p:attrName>
                                        </p:attrNameLst>
                                      </p:cBhvr>
                                      <p:tavLst>
                                        <p:tav tm="0">
                                          <p:val>
                                            <p:strVal val="1+#ppt_h/2"/>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4"/>
                                        </p:tgtEl>
                                        <p:attrNameLst>
                                          <p:attrName>style.visibility</p:attrName>
                                        </p:attrNameLst>
                                      </p:cBhvr>
                                      <p:to>
                                        <p:strVal val="visible"/>
                                      </p:to>
                                    </p:set>
                                    <p:anim calcmode="lin" valueType="num">
                                      <p:cBhvr additive="base">
                                        <p:cTn dur="1000" fill="hold" id="35"/>
                                        <p:tgtEl>
                                          <p:spTgt spid="4"/>
                                        </p:tgtEl>
                                        <p:attrNameLst>
                                          <p:attrName>ppt_x</p:attrName>
                                        </p:attrNameLst>
                                      </p:cBhvr>
                                      <p:tavLst>
                                        <p:tav tm="0">
                                          <p:val>
                                            <p:strVal val="0-#ppt_w/2"/>
                                          </p:val>
                                        </p:tav>
                                        <p:tav tm="100000">
                                          <p:val>
                                            <p:strVal val="#ppt_x"/>
                                          </p:val>
                                        </p:tav>
                                      </p:tavLst>
                                    </p:anim>
                                    <p:anim calcmode="lin" valueType="num">
                                      <p:cBhvr additive="base">
                                        <p:cTn dur="1000" fill="hold" id="36"/>
                                        <p:tgtEl>
                                          <p:spTgt spid="4"/>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9"/>
                                        </p:tgtEl>
                                        <p:attrNameLst>
                                          <p:attrName>style.visibility</p:attrName>
                                        </p:attrNameLst>
                                      </p:cBhvr>
                                      <p:to>
                                        <p:strVal val="visible"/>
                                      </p:to>
                                    </p:set>
                                    <p:anim calcmode="lin" valueType="num">
                                      <p:cBhvr additive="base">
                                        <p:cTn dur="1000" fill="hold" id="39"/>
                                        <p:tgtEl>
                                          <p:spTgt spid="9"/>
                                        </p:tgtEl>
                                        <p:attrNameLst>
                                          <p:attrName>ppt_x</p:attrName>
                                        </p:attrNameLst>
                                      </p:cBhvr>
                                      <p:tavLst>
                                        <p:tav tm="0">
                                          <p:val>
                                            <p:strVal val="0-#ppt_w/2"/>
                                          </p:val>
                                        </p:tav>
                                        <p:tav tm="100000">
                                          <p:val>
                                            <p:strVal val="#ppt_x"/>
                                          </p:val>
                                        </p:tav>
                                      </p:tavLst>
                                    </p:anim>
                                    <p:anim calcmode="lin" valueType="num">
                                      <p:cBhvr additive="base">
                                        <p:cTn dur="1000" fill="hold" id="40"/>
                                        <p:tgtEl>
                                          <p:spTgt spid="9"/>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16"/>
                                        </p:tgtEl>
                                        <p:attrNameLst>
                                          <p:attrName>style.visibility</p:attrName>
                                        </p:attrNameLst>
                                      </p:cBhvr>
                                      <p:to>
                                        <p:strVal val="visible"/>
                                      </p:to>
                                    </p:set>
                                    <p:anim calcmode="lin" valueType="num">
                                      <p:cBhvr additive="base">
                                        <p:cTn dur="1000" fill="hold" id="43"/>
                                        <p:tgtEl>
                                          <p:spTgt spid="16"/>
                                        </p:tgtEl>
                                        <p:attrNameLst>
                                          <p:attrName>ppt_x</p:attrName>
                                        </p:attrNameLst>
                                      </p:cBhvr>
                                      <p:tavLst>
                                        <p:tav tm="0">
                                          <p:val>
                                            <p:strVal val="0-#ppt_w/2"/>
                                          </p:val>
                                        </p:tav>
                                        <p:tav tm="100000">
                                          <p:val>
                                            <p:strVal val="#ppt_x"/>
                                          </p:val>
                                        </p:tav>
                                      </p:tavLst>
                                    </p:anim>
                                    <p:anim calcmode="lin" valueType="num">
                                      <p:cBhvr additive="base">
                                        <p:cTn dur="1000" fill="hold" id="44"/>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14"/>
      <p:bldP grpId="0" spid="15"/>
      <p:bldP grpId="0" spid="19"/>
      <p:bldP grpId="0" spid="20"/>
      <p:bldP grpId="0" spid="2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DDCF3B52-B804-493C-A4AA-1256C577CA74}"/>
              </a:ext>
            </a:extLst>
          </p:cNvPr>
          <p:cNvSpPr txBox="1"/>
          <p:nvPr/>
        </p:nvSpPr>
        <p:spPr>
          <a:xfrm>
            <a:off x="7363579" y="2318557"/>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grpSp>
        <p:nvGrpSpPr>
          <p:cNvPr id="5" name="组合 4">
            <a:extLst>
              <a:ext uri="{FF2B5EF4-FFF2-40B4-BE49-F238E27FC236}">
                <a16:creationId xmlns:a16="http://schemas.microsoft.com/office/drawing/2014/main" id="{360EE011-55C0-4281-BEE4-85792280F4DE}"/>
              </a:ext>
            </a:extLst>
          </p:cNvPr>
          <p:cNvGrpSpPr/>
          <p:nvPr/>
        </p:nvGrpSpPr>
        <p:grpSpPr>
          <a:xfrm>
            <a:off x="4619521" y="2496441"/>
            <a:ext cx="2456659" cy="2456659"/>
            <a:chOff x="4534854" y="2284416"/>
            <a:chExt cx="2576776" cy="2576776"/>
          </a:xfrm>
        </p:grpSpPr>
        <p:grpSp>
          <p:nvGrpSpPr>
            <p:cNvPr id="6" name="组合 5">
              <a:extLst>
                <a:ext uri="{FF2B5EF4-FFF2-40B4-BE49-F238E27FC236}">
                  <a16:creationId xmlns:a16="http://schemas.microsoft.com/office/drawing/2014/main" id="{D2E00C1A-1329-4E2F-B8B9-DB6E20F971CC}"/>
                </a:ext>
              </a:extLst>
            </p:cNvPr>
            <p:cNvGrpSpPr/>
            <p:nvPr/>
          </p:nvGrpSpPr>
          <p:grpSpPr>
            <a:xfrm>
              <a:off x="4534854" y="2284416"/>
              <a:ext cx="2576776" cy="2576776"/>
              <a:chOff x="4220484" y="1967946"/>
              <a:chExt cx="3431631" cy="3431631"/>
            </a:xfrm>
          </p:grpSpPr>
          <p:pic>
            <p:nvPicPr>
              <p:cNvPr id="15" name="图片 14">
                <a:extLst>
                  <a:ext uri="{FF2B5EF4-FFF2-40B4-BE49-F238E27FC236}">
                    <a16:creationId xmlns:a16="http://schemas.microsoft.com/office/drawing/2014/main" id="{3E58BD5C-1F50-43F6-8CBD-1927095B4FC6}"/>
                  </a:ext>
                </a:extLst>
              </p:cNvPr>
              <p:cNvPicPr/>
              <p:nvPr/>
            </p:nvPicPr>
            <p:blipFill>
              <a:blip r:embed="rId2">
                <a:extLst>
                  <a:ext uri="{BEBA8EAE-BF5A-486C-A8C5-ECC9F3942E4B}">
                    <a14:imgProps>
                      <a14:imgLayer xmlns:d3p1="http://schemas.openxmlformats.org/officeDocument/2006/relationships" d3p1:embed="">
                        <a14:imgEffect>
                          <a14:saturation sat="0"/>
                        </a14:imgEffect>
                      </a14:imgLayer>
                    </a14:imgProps>
                  </a:ext>
                  <a:ext uri="{28A0092B-C50C-407E-A947-70E740481C1C}">
                    <a14:useLocalDpi val="0"/>
                  </a:ext>
                </a:extLst>
              </a:blip>
              <a:srcRect r="-154"/>
              <a:stretch>
                <a:fillRect/>
              </a:stretch>
            </p:blipFill>
            <p:spPr>
              <a:xfrm>
                <a:off x="4701764" y="2449226"/>
                <a:ext cx="2469071" cy="2469071"/>
              </a:xfrm>
              <a:prstGeom prst="ellipse">
                <a:avLst/>
              </a:prstGeom>
            </p:spPr>
          </p:pic>
          <p:sp>
            <p:nvSpPr>
              <p:cNvPr id="16" name="空心弧 15">
                <a:extLst>
                  <a:ext uri="{FF2B5EF4-FFF2-40B4-BE49-F238E27FC236}">
                    <a16:creationId xmlns:a16="http://schemas.microsoft.com/office/drawing/2014/main" id="{348704B7-7B4E-46D0-A2F1-97B516692660}"/>
                  </a:ext>
                </a:extLst>
              </p:cNvPr>
              <p:cNvSpPr/>
              <p:nvPr/>
            </p:nvSpPr>
            <p:spPr>
              <a:xfrm flipH="1">
                <a:off x="4220484" y="1967946"/>
                <a:ext cx="3431631" cy="3431631"/>
              </a:xfrm>
              <a:prstGeom prst="blockArc">
                <a:avLst>
                  <a:gd fmla="val 3543882" name="adj1"/>
                  <a:gd fmla="val 17999607" name="adj2"/>
                  <a:gd fmla="val 14227"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7" name="组合 6">
              <a:extLst>
                <a:ext uri="{FF2B5EF4-FFF2-40B4-BE49-F238E27FC236}">
                  <a16:creationId xmlns:a16="http://schemas.microsoft.com/office/drawing/2014/main" id="{58820FBA-C189-4893-8370-0556A2E70ADF}"/>
                </a:ext>
              </a:extLst>
            </p:cNvPr>
            <p:cNvGrpSpPr/>
            <p:nvPr/>
          </p:nvGrpSpPr>
          <p:grpSpPr>
            <a:xfrm>
              <a:off x="6338088" y="2339741"/>
              <a:ext cx="415657" cy="415657"/>
              <a:chOff x="5863167" y="2289733"/>
              <a:chExt cx="465666" cy="465666"/>
            </a:xfrm>
          </p:grpSpPr>
          <p:sp>
            <p:nvSpPr>
              <p:cNvPr id="11" name="椭圆 10">
                <a:extLst>
                  <a:ext uri="{FF2B5EF4-FFF2-40B4-BE49-F238E27FC236}">
                    <a16:creationId xmlns:a16="http://schemas.microsoft.com/office/drawing/2014/main" id="{3368A635-2364-4D14-9071-42ABA7870E6E}"/>
                  </a:ext>
                </a:extLst>
              </p:cNvPr>
              <p:cNvSpPr/>
              <p:nvPr/>
            </p:nvSpPr>
            <p:spPr>
              <a:xfrm>
                <a:off x="5863167" y="2289733"/>
                <a:ext cx="465666" cy="46566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Freeform: Shape 52">
                <a:extLst>
                  <a:ext uri="{FF2B5EF4-FFF2-40B4-BE49-F238E27FC236}">
                    <a16:creationId xmlns:a16="http://schemas.microsoft.com/office/drawing/2014/main" id="{26BD4CFC-D830-425E-A2A2-7B6ED7A40CCF}"/>
                  </a:ext>
                </a:extLst>
              </p:cNvPr>
              <p:cNvSpPr/>
              <p:nvPr/>
            </p:nvSpPr>
            <p:spPr bwMode="auto">
              <a:xfrm>
                <a:off x="5972539" y="2394173"/>
                <a:ext cx="246922" cy="256785"/>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grpSp>
          <p:nvGrpSpPr>
            <p:cNvPr id="8" name="组合 7">
              <a:extLst>
                <a:ext uri="{FF2B5EF4-FFF2-40B4-BE49-F238E27FC236}">
                  <a16:creationId xmlns:a16="http://schemas.microsoft.com/office/drawing/2014/main" id="{E7026291-6168-4AFE-A460-344DA2754896}"/>
                </a:ext>
              </a:extLst>
            </p:cNvPr>
            <p:cNvGrpSpPr/>
            <p:nvPr/>
          </p:nvGrpSpPr>
          <p:grpSpPr>
            <a:xfrm>
              <a:off x="6338088" y="4390211"/>
              <a:ext cx="415657" cy="415657"/>
              <a:chOff x="5863167" y="2289733"/>
              <a:chExt cx="465666" cy="465666"/>
            </a:xfrm>
          </p:grpSpPr>
          <p:sp>
            <p:nvSpPr>
              <p:cNvPr id="9" name="椭圆 8">
                <a:extLst>
                  <a:ext uri="{FF2B5EF4-FFF2-40B4-BE49-F238E27FC236}">
                    <a16:creationId xmlns:a16="http://schemas.microsoft.com/office/drawing/2014/main" id="{2AEB5AF9-82A3-443E-9A60-84F0590DB347}"/>
                  </a:ext>
                </a:extLst>
              </p:cNvPr>
              <p:cNvSpPr/>
              <p:nvPr/>
            </p:nvSpPr>
            <p:spPr>
              <a:xfrm>
                <a:off x="5863167" y="2289733"/>
                <a:ext cx="465666" cy="465666"/>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Freeform: Shape 52">
                <a:extLst>
                  <a:ext uri="{FF2B5EF4-FFF2-40B4-BE49-F238E27FC236}">
                    <a16:creationId xmlns:a16="http://schemas.microsoft.com/office/drawing/2014/main" id="{6A8C4060-543D-45DE-AED4-DF6035188AB5}"/>
                  </a:ext>
                </a:extLst>
              </p:cNvPr>
              <p:cNvSpPr/>
              <p:nvPr/>
            </p:nvSpPr>
            <p:spPr bwMode="auto">
              <a:xfrm>
                <a:off x="5972539" y="2394173"/>
                <a:ext cx="246922" cy="256785"/>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grpSp>
      <p:sp>
        <p:nvSpPr>
          <p:cNvPr id="17" name="文本框 16">
            <a:extLst>
              <a:ext uri="{FF2B5EF4-FFF2-40B4-BE49-F238E27FC236}">
                <a16:creationId xmlns:a16="http://schemas.microsoft.com/office/drawing/2014/main" id="{0A09C0EA-C54D-4B53-BDEA-05C67E3AA1D4}"/>
              </a:ext>
            </a:extLst>
          </p:cNvPr>
          <p:cNvSpPr txBox="1"/>
          <p:nvPr/>
        </p:nvSpPr>
        <p:spPr>
          <a:xfrm>
            <a:off x="7363579" y="2728585"/>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8" name="文本框 17">
            <a:extLst>
              <a:ext uri="{FF2B5EF4-FFF2-40B4-BE49-F238E27FC236}">
                <a16:creationId xmlns:a16="http://schemas.microsoft.com/office/drawing/2014/main" id="{445E67CC-7DD1-442B-BEC3-1EDE234EA9D0}"/>
              </a:ext>
            </a:extLst>
          </p:cNvPr>
          <p:cNvSpPr txBox="1"/>
          <p:nvPr/>
        </p:nvSpPr>
        <p:spPr>
          <a:xfrm>
            <a:off x="7363579" y="4195828"/>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9" name="文本框 18">
            <a:extLst>
              <a:ext uri="{FF2B5EF4-FFF2-40B4-BE49-F238E27FC236}">
                <a16:creationId xmlns:a16="http://schemas.microsoft.com/office/drawing/2014/main" id="{2793CAB8-DE11-4BF4-A3B0-B1778D54ADEF}"/>
              </a:ext>
            </a:extLst>
          </p:cNvPr>
          <p:cNvSpPr txBox="1"/>
          <p:nvPr/>
        </p:nvSpPr>
        <p:spPr>
          <a:xfrm>
            <a:off x="7363579" y="4605856"/>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0" name="文本框 19">
            <a:extLst>
              <a:ext uri="{FF2B5EF4-FFF2-40B4-BE49-F238E27FC236}">
                <a16:creationId xmlns:a16="http://schemas.microsoft.com/office/drawing/2014/main" id="{DC4F6AD4-860C-4691-8165-2FACD8043BA2}"/>
              </a:ext>
            </a:extLst>
          </p:cNvPr>
          <p:cNvSpPr txBox="1"/>
          <p:nvPr/>
        </p:nvSpPr>
        <p:spPr>
          <a:xfrm>
            <a:off x="909605" y="2284416"/>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1" name="文本框 20">
            <a:extLst>
              <a:ext uri="{FF2B5EF4-FFF2-40B4-BE49-F238E27FC236}">
                <a16:creationId xmlns:a16="http://schemas.microsoft.com/office/drawing/2014/main" id="{7109C74B-748D-4A88-81AD-69AE93EF5E71}"/>
              </a:ext>
            </a:extLst>
          </p:cNvPr>
          <p:cNvSpPr txBox="1"/>
          <p:nvPr/>
        </p:nvSpPr>
        <p:spPr>
          <a:xfrm>
            <a:off x="909605" y="2819881"/>
            <a:ext cx="3284371" cy="2885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 Please enter the font and title you think is appropriate in the box, and change your color, Please enter the font and title you think is appropriate in the box.</a:t>
            </a:r>
          </a:p>
        </p:txBody>
      </p:sp>
    </p:spTree>
    <p:extLst>
      <p:ext uri="{BB962C8B-B14F-4D97-AF65-F5344CB8AC3E}">
        <p14:creationId val="526329139"/>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2">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1+#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17"/>
                                        </p:tgtEl>
                                        <p:attrNameLst>
                                          <p:attrName>style.visibility</p:attrName>
                                        </p:attrNameLst>
                                      </p:cBhvr>
                                      <p:to>
                                        <p:strVal val="visible"/>
                                      </p:to>
                                    </p:set>
                                    <p:anim calcmode="lin" valueType="num">
                                      <p:cBhvr additive="base">
                                        <p:cTn dur="1000" fill="hold" id="11"/>
                                        <p:tgtEl>
                                          <p:spTgt spid="17"/>
                                        </p:tgtEl>
                                        <p:attrNameLst>
                                          <p:attrName>ppt_x</p:attrName>
                                        </p:attrNameLst>
                                      </p:cBhvr>
                                      <p:tavLst>
                                        <p:tav tm="0">
                                          <p:val>
                                            <p:strVal val="1+#ppt_w/2"/>
                                          </p:val>
                                        </p:tav>
                                        <p:tav tm="100000">
                                          <p:val>
                                            <p:strVal val="#ppt_x"/>
                                          </p:val>
                                        </p:tav>
                                      </p:tavLst>
                                    </p:anim>
                                    <p:anim calcmode="lin" valueType="num">
                                      <p:cBhvr additive="base">
                                        <p:cTn dur="1000" fill="hold" id="12"/>
                                        <p:tgtEl>
                                          <p:spTgt spid="17"/>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2">
                                  <p:stCondLst>
                                    <p:cond delay="0"/>
                                  </p:stCondLst>
                                  <p:childTnLst>
                                    <p:set>
                                      <p:cBhvr>
                                        <p:cTn dur="1" fill="hold" id="14">
                                          <p:stCondLst>
                                            <p:cond delay="0"/>
                                          </p:stCondLst>
                                        </p:cTn>
                                        <p:tgtEl>
                                          <p:spTgt spid="18"/>
                                        </p:tgtEl>
                                        <p:attrNameLst>
                                          <p:attrName>style.visibility</p:attrName>
                                        </p:attrNameLst>
                                      </p:cBhvr>
                                      <p:to>
                                        <p:strVal val="visible"/>
                                      </p:to>
                                    </p:set>
                                    <p:anim calcmode="lin" valueType="num">
                                      <p:cBhvr additive="base">
                                        <p:cTn dur="1000" fill="hold" id="15"/>
                                        <p:tgtEl>
                                          <p:spTgt spid="18"/>
                                        </p:tgtEl>
                                        <p:attrNameLst>
                                          <p:attrName>ppt_x</p:attrName>
                                        </p:attrNameLst>
                                      </p:cBhvr>
                                      <p:tavLst>
                                        <p:tav tm="0">
                                          <p:val>
                                            <p:strVal val="1+#ppt_w/2"/>
                                          </p:val>
                                        </p:tav>
                                        <p:tav tm="100000">
                                          <p:val>
                                            <p:strVal val="#ppt_x"/>
                                          </p:val>
                                        </p:tav>
                                      </p:tavLst>
                                    </p:anim>
                                    <p:anim calcmode="lin" valueType="num">
                                      <p:cBhvr additive="base">
                                        <p:cTn dur="1000" fill="hold" id="16"/>
                                        <p:tgtEl>
                                          <p:spTgt spid="18"/>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0"/>
                                  </p:stCondLst>
                                  <p:childTnLst>
                                    <p:set>
                                      <p:cBhvr>
                                        <p:cTn dur="1" fill="hold" id="18">
                                          <p:stCondLst>
                                            <p:cond delay="0"/>
                                          </p:stCondLst>
                                        </p:cTn>
                                        <p:tgtEl>
                                          <p:spTgt spid="19"/>
                                        </p:tgtEl>
                                        <p:attrNameLst>
                                          <p:attrName>style.visibility</p:attrName>
                                        </p:attrNameLst>
                                      </p:cBhvr>
                                      <p:to>
                                        <p:strVal val="visible"/>
                                      </p:to>
                                    </p:set>
                                    <p:anim calcmode="lin" valueType="num">
                                      <p:cBhvr additive="base">
                                        <p:cTn dur="1000" fill="hold" id="19"/>
                                        <p:tgtEl>
                                          <p:spTgt spid="19"/>
                                        </p:tgtEl>
                                        <p:attrNameLst>
                                          <p:attrName>ppt_x</p:attrName>
                                        </p:attrNameLst>
                                      </p:cBhvr>
                                      <p:tavLst>
                                        <p:tav tm="0">
                                          <p:val>
                                            <p:strVal val="1+#ppt_w/2"/>
                                          </p:val>
                                        </p:tav>
                                        <p:tav tm="100000">
                                          <p:val>
                                            <p:strVal val="#ppt_x"/>
                                          </p:val>
                                        </p:tav>
                                      </p:tavLst>
                                    </p:anim>
                                    <p:anim calcmode="lin" valueType="num">
                                      <p:cBhvr additive="base">
                                        <p:cTn dur="1000" fill="hold" id="20"/>
                                        <p:tgtEl>
                                          <p:spTgt spid="19"/>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20"/>
                                        </p:tgtEl>
                                        <p:attrNameLst>
                                          <p:attrName>style.visibility</p:attrName>
                                        </p:attrNameLst>
                                      </p:cBhvr>
                                      <p:to>
                                        <p:strVal val="visible"/>
                                      </p:to>
                                    </p:set>
                                    <p:anim calcmode="lin" valueType="num">
                                      <p:cBhvr additive="base">
                                        <p:cTn dur="1000" fill="hold" id="23"/>
                                        <p:tgtEl>
                                          <p:spTgt spid="20"/>
                                        </p:tgtEl>
                                        <p:attrNameLst>
                                          <p:attrName>ppt_x</p:attrName>
                                        </p:attrNameLst>
                                      </p:cBhvr>
                                      <p:tavLst>
                                        <p:tav tm="0">
                                          <p:val>
                                            <p:strVal val="0-#ppt_w/2"/>
                                          </p:val>
                                        </p:tav>
                                        <p:tav tm="100000">
                                          <p:val>
                                            <p:strVal val="#ppt_x"/>
                                          </p:val>
                                        </p:tav>
                                      </p:tavLst>
                                    </p:anim>
                                    <p:anim calcmode="lin" valueType="num">
                                      <p:cBhvr additive="base">
                                        <p:cTn dur="1000" fill="hold" id="24"/>
                                        <p:tgtEl>
                                          <p:spTgt spid="20"/>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21"/>
                                        </p:tgtEl>
                                        <p:attrNameLst>
                                          <p:attrName>style.visibility</p:attrName>
                                        </p:attrNameLst>
                                      </p:cBhvr>
                                      <p:to>
                                        <p:strVal val="visible"/>
                                      </p:to>
                                    </p:set>
                                    <p:anim calcmode="lin" valueType="num">
                                      <p:cBhvr additive="base">
                                        <p:cTn dur="1000" fill="hold" id="27"/>
                                        <p:tgtEl>
                                          <p:spTgt spid="21"/>
                                        </p:tgtEl>
                                        <p:attrNameLst>
                                          <p:attrName>ppt_x</p:attrName>
                                        </p:attrNameLst>
                                      </p:cBhvr>
                                      <p:tavLst>
                                        <p:tav tm="0">
                                          <p:val>
                                            <p:strVal val="0-#ppt_w/2"/>
                                          </p:val>
                                        </p:tav>
                                        <p:tav tm="100000">
                                          <p:val>
                                            <p:strVal val="#ppt_x"/>
                                          </p:val>
                                        </p:tav>
                                      </p:tavLst>
                                    </p:anim>
                                    <p:anim calcmode="lin" valueType="num">
                                      <p:cBhvr additive="base">
                                        <p:cTn dur="1000" fill="hold" id="28"/>
                                        <p:tgtEl>
                                          <p:spTgt spid="21"/>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5"/>
                                        </p:tgtEl>
                                        <p:attrNameLst>
                                          <p:attrName>style.visibility</p:attrName>
                                        </p:attrNameLst>
                                      </p:cBhvr>
                                      <p:to>
                                        <p:strVal val="visible"/>
                                      </p:to>
                                    </p:set>
                                    <p:anim calcmode="lin" valueType="num">
                                      <p:cBhvr additive="base">
                                        <p:cTn dur="1000" fill="hold" id="31"/>
                                        <p:tgtEl>
                                          <p:spTgt spid="5"/>
                                        </p:tgtEl>
                                        <p:attrNameLst>
                                          <p:attrName>ppt_x</p:attrName>
                                        </p:attrNameLst>
                                      </p:cBhvr>
                                      <p:tavLst>
                                        <p:tav tm="0">
                                          <p:val>
                                            <p:strVal val="0-#ppt_w/2"/>
                                          </p:val>
                                        </p:tav>
                                        <p:tav tm="100000">
                                          <p:val>
                                            <p:strVal val="#ppt_x"/>
                                          </p:val>
                                        </p:tav>
                                      </p:tavLst>
                                    </p:anim>
                                    <p:anim calcmode="lin" valueType="num">
                                      <p:cBhvr additive="base">
                                        <p:cTn dur="1000" fill="hold" id="32"/>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7"/>
      <p:bldP grpId="0" spid="18"/>
      <p:bldP grpId="0" spid="19"/>
      <p:bldP grpId="0" spid="20"/>
      <p:bldP grpId="0" spid="21"/>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5">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83BFF325-357D-41BF-9476-378843CAE86B}"/>
              </a:ext>
            </a:extLst>
          </p:cNvPr>
          <p:cNvSpPr txBox="1"/>
          <p:nvPr/>
        </p:nvSpPr>
        <p:spPr>
          <a:xfrm>
            <a:off x="6155737" y="2898114"/>
            <a:ext cx="4369153" cy="853440"/>
          </a:xfrm>
          <a:prstGeom prst="rect">
            <a:avLst/>
          </a:prstGeom>
          <a:noFill/>
        </p:spPr>
        <p:txBody>
          <a:bodyPr rtlCol="0" wrap="square">
            <a:spAutoFit/>
          </a:bodyPr>
          <a:lstStyle/>
          <a:p>
            <a:pPr algn="just">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5" name="文本框 4">
            <a:extLst>
              <a:ext uri="{FF2B5EF4-FFF2-40B4-BE49-F238E27FC236}">
                <a16:creationId xmlns:a16="http://schemas.microsoft.com/office/drawing/2014/main" id="{5E62F9A1-9AAB-42DC-91F1-D16CF305D69D}"/>
              </a:ext>
            </a:extLst>
          </p:cNvPr>
          <p:cNvSpPr txBox="1"/>
          <p:nvPr/>
        </p:nvSpPr>
        <p:spPr>
          <a:xfrm>
            <a:off x="6155734" y="2413885"/>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grpSp>
        <p:nvGrpSpPr>
          <p:cNvPr id="6" name="组合 5">
            <a:extLst>
              <a:ext uri="{FF2B5EF4-FFF2-40B4-BE49-F238E27FC236}">
                <a16:creationId xmlns:a16="http://schemas.microsoft.com/office/drawing/2014/main" id="{12208BC8-3B9D-435B-8B44-64727102B91B}"/>
              </a:ext>
            </a:extLst>
          </p:cNvPr>
          <p:cNvGrpSpPr/>
          <p:nvPr/>
        </p:nvGrpSpPr>
        <p:grpSpPr>
          <a:xfrm>
            <a:off x="1352715" y="2364355"/>
            <a:ext cx="3399041" cy="3115788"/>
            <a:chOff x="4241164" y="2453529"/>
            <a:chExt cx="3709671" cy="3400532"/>
          </a:xfrm>
        </p:grpSpPr>
        <p:pic>
          <p:nvPicPr>
            <p:cNvPr id="7" name="Picture 7">
              <a:extLst>
                <a:ext uri="{FF2B5EF4-FFF2-40B4-BE49-F238E27FC236}">
                  <a16:creationId xmlns:a16="http://schemas.microsoft.com/office/drawing/2014/main" id="{3DFB90D7-CD07-4650-826A-EB2165E6DFFC}"/>
                </a:ext>
              </a:extLst>
            </p:cNvPr>
            <p:cNvPicPr>
              <a:picLocks noChangeAspect="1"/>
            </p:cNvPicPr>
            <p:nvPr/>
          </p:nvPicPr>
          <p:blipFill>
            <a:blip r:embed="rId3">
              <a:extLst>
                <a:ext uri="{28A0092B-C50C-407E-A947-70E740481C1C}">
                  <a14:useLocalDpi val="0"/>
                </a:ext>
              </a:extLst>
            </a:blip>
            <a:stretch>
              <a:fillRect/>
            </a:stretch>
          </p:blipFill>
          <p:spPr>
            <a:xfrm>
              <a:off x="4241164" y="2453529"/>
              <a:ext cx="3709671" cy="3400532"/>
            </a:xfrm>
            <a:prstGeom prst="rect">
              <a:avLst/>
            </a:prstGeom>
          </p:spPr>
        </p:pic>
        <p:pic>
          <p:nvPicPr>
            <p:cNvPr id="8" name="图片 7">
              <a:extLst>
                <a:ext uri="{FF2B5EF4-FFF2-40B4-BE49-F238E27FC236}">
                  <a16:creationId xmlns:a16="http://schemas.microsoft.com/office/drawing/2014/main" id="{14F9E9AE-5CF8-45BD-B2EE-6C80600A7514}"/>
                </a:ext>
              </a:extLst>
            </p:cNvPr>
            <p:cNvPicPr>
              <a:picLocks noChangeAspect="1"/>
            </p:cNvPicPr>
            <p:nvPr/>
          </p:nvPicPr>
          <p:blipFill>
            <a:blip r:embed="rId4">
              <a:extLst>
                <a:ext uri="{BEBA8EAE-BF5A-486C-A8C5-ECC9F3942E4B}">
                  <a14:imgProps>
                    <a14:imgLayer xmlns:d3p1="http://schemas.openxmlformats.org/officeDocument/2006/relationships" d3p1:embed="">
                      <a14:imgEffect>
                        <a14:saturation sat="0"/>
                      </a14:imgEffect>
                    </a14:imgLayer>
                  </a14:imgProps>
                </a:ext>
                <a:ext uri="{28A0092B-C50C-407E-A947-70E740481C1C}">
                  <a14:useLocalDpi val="0"/>
                </a:ext>
              </a:extLst>
            </a:blip>
            <a:stretch>
              <a:fillRect/>
            </a:stretch>
          </p:blipFill>
          <p:spPr>
            <a:xfrm>
              <a:off x="4456322" y="2669048"/>
              <a:ext cx="3252692" cy="1937878"/>
            </a:xfrm>
            <a:prstGeom prst="rect">
              <a:avLst/>
            </a:prstGeom>
          </p:spPr>
        </p:pic>
      </p:grpSp>
      <p:sp>
        <p:nvSpPr>
          <p:cNvPr id="9" name="文本框 8">
            <a:extLst>
              <a:ext uri="{FF2B5EF4-FFF2-40B4-BE49-F238E27FC236}">
                <a16:creationId xmlns:a16="http://schemas.microsoft.com/office/drawing/2014/main" id="{6F03FC83-2004-4A4F-9DE0-AB75BC870B41}"/>
              </a:ext>
            </a:extLst>
          </p:cNvPr>
          <p:cNvSpPr txBox="1"/>
          <p:nvPr/>
        </p:nvSpPr>
        <p:spPr>
          <a:xfrm>
            <a:off x="6155735" y="386478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0" name="文本框 9">
            <a:extLst>
              <a:ext uri="{FF2B5EF4-FFF2-40B4-BE49-F238E27FC236}">
                <a16:creationId xmlns:a16="http://schemas.microsoft.com/office/drawing/2014/main" id="{FF16435F-85A4-415A-836D-BEA6296AEA1F}"/>
              </a:ext>
            </a:extLst>
          </p:cNvPr>
          <p:cNvSpPr txBox="1"/>
          <p:nvPr/>
        </p:nvSpPr>
        <p:spPr>
          <a:xfrm>
            <a:off x="8052101" y="386478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1" name="文本框 10">
            <a:extLst>
              <a:ext uri="{FF2B5EF4-FFF2-40B4-BE49-F238E27FC236}">
                <a16:creationId xmlns:a16="http://schemas.microsoft.com/office/drawing/2014/main" id="{C95218DC-B81F-4E6B-975C-F377D6952880}"/>
              </a:ext>
            </a:extLst>
          </p:cNvPr>
          <p:cNvSpPr txBox="1"/>
          <p:nvPr/>
        </p:nvSpPr>
        <p:spPr>
          <a:xfrm>
            <a:off x="9948467" y="386478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4" name="直接连接符 13">
            <a:extLst>
              <a:ext uri="{FF2B5EF4-FFF2-40B4-BE49-F238E27FC236}">
                <a16:creationId xmlns:a16="http://schemas.microsoft.com/office/drawing/2014/main" id="{41AA6A48-A27D-4DC7-A5EE-9DC26352AA25}"/>
              </a:ext>
            </a:extLst>
          </p:cNvPr>
          <p:cNvCxnSpPr/>
          <p:nvPr/>
        </p:nvCxnSpPr>
        <p:spPr>
          <a:xfrm>
            <a:off x="6769395" y="3756837"/>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9C8D55A7-10C3-4CD8-8DF5-91D93FB01C72}"/>
              </a:ext>
            </a:extLst>
          </p:cNvPr>
          <p:cNvCxnSpPr/>
          <p:nvPr/>
        </p:nvCxnSpPr>
        <p:spPr>
          <a:xfrm>
            <a:off x="8636572" y="3756837"/>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3B676C72-E2BE-4444-9F19-D455ED17CB55}"/>
              </a:ext>
            </a:extLst>
          </p:cNvPr>
          <p:cNvCxnSpPr/>
          <p:nvPr/>
        </p:nvCxnSpPr>
        <p:spPr>
          <a:xfrm>
            <a:off x="10503749" y="3756837"/>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33252062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ppt_x"/>
                                          </p:val>
                                        </p:tav>
                                        <p:tav tm="100000">
                                          <p:val>
                                            <p:strVal val="#ppt_x"/>
                                          </p:val>
                                        </p:tav>
                                      </p:tavLst>
                                    </p:anim>
                                    <p:anim calcmode="lin" valueType="num">
                                      <p:cBhvr additive="base">
                                        <p:cTn dur="1000" fill="hold" id="8"/>
                                        <p:tgtEl>
                                          <p:spTgt spid="4"/>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1000" fill="hold" id="11"/>
                                        <p:tgtEl>
                                          <p:spTgt spid="5"/>
                                        </p:tgtEl>
                                        <p:attrNameLst>
                                          <p:attrName>ppt_x</p:attrName>
                                        </p:attrNameLst>
                                      </p:cBhvr>
                                      <p:tavLst>
                                        <p:tav tm="0">
                                          <p:val>
                                            <p:strVal val="#ppt_x"/>
                                          </p:val>
                                        </p:tav>
                                        <p:tav tm="100000">
                                          <p:val>
                                            <p:strVal val="#ppt_x"/>
                                          </p:val>
                                        </p:tav>
                                      </p:tavLst>
                                    </p:anim>
                                    <p:anim calcmode="lin" valueType="num">
                                      <p:cBhvr additive="base">
                                        <p:cTn dur="1000" fill="hold" id="12"/>
                                        <p:tgtEl>
                                          <p:spTgt spid="5"/>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42" presetSubtype="0">
                                  <p:stCondLst>
                                    <p:cond delay="0"/>
                                  </p:stCondLst>
                                  <p:childTnLst>
                                    <p:set>
                                      <p:cBhvr>
                                        <p:cTn dur="1" fill="hold" id="15">
                                          <p:stCondLst>
                                            <p:cond delay="0"/>
                                          </p:stCondLst>
                                        </p:cTn>
                                        <p:tgtEl>
                                          <p:spTgt spid="6"/>
                                        </p:tgtEl>
                                        <p:attrNameLst>
                                          <p:attrName>style.visibility</p:attrName>
                                        </p:attrNameLst>
                                      </p:cBhvr>
                                      <p:to>
                                        <p:strVal val="visible"/>
                                      </p:to>
                                    </p:set>
                                    <p:animEffect filter="fade" transition="in">
                                      <p:cBhvr>
                                        <p:cTn dur="1000" id="16"/>
                                        <p:tgtEl>
                                          <p:spTgt spid="6"/>
                                        </p:tgtEl>
                                      </p:cBhvr>
                                    </p:animEffect>
                                    <p:anim calcmode="lin" valueType="num">
                                      <p:cBhvr>
                                        <p:cTn dur="1000" fill="hold" id="17"/>
                                        <p:tgtEl>
                                          <p:spTgt spid="6"/>
                                        </p:tgtEl>
                                        <p:attrNameLst>
                                          <p:attrName>ppt_x</p:attrName>
                                        </p:attrNameLst>
                                      </p:cBhvr>
                                      <p:tavLst>
                                        <p:tav tm="0">
                                          <p:val>
                                            <p:strVal val="#ppt_x"/>
                                          </p:val>
                                        </p:tav>
                                        <p:tav tm="100000">
                                          <p:val>
                                            <p:strVal val="#ppt_x"/>
                                          </p:val>
                                        </p:tav>
                                      </p:tavLst>
                                    </p:anim>
                                    <p:anim calcmode="lin" valueType="num">
                                      <p:cBhvr>
                                        <p:cTn dur="1000" fill="hold" id="18"/>
                                        <p:tgtEl>
                                          <p:spTgt spid="6"/>
                                        </p:tgtEl>
                                        <p:attrNameLst>
                                          <p:attrName>ppt_y</p:attrName>
                                        </p:attrNameLst>
                                      </p:cBhvr>
                                      <p:tavLst>
                                        <p:tav tm="0">
                                          <p:val>
                                            <p:strVal val="#ppt_y+.1"/>
                                          </p:val>
                                        </p:tav>
                                        <p:tav tm="100000">
                                          <p:val>
                                            <p:strVal val="#ppt_y"/>
                                          </p:val>
                                        </p:tav>
                                      </p:tavLst>
                                    </p:anim>
                                  </p:childTnLst>
                                </p:cTn>
                              </p:par>
                              <p:par>
                                <p:cTn fill="hold" grpId="0" id="19" nodeType="withEffect" presetClass="entr" presetID="2" presetSubtype="4">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additive="base">
                                        <p:cTn dur="1000" fill="hold" id="21"/>
                                        <p:tgtEl>
                                          <p:spTgt spid="9"/>
                                        </p:tgtEl>
                                        <p:attrNameLst>
                                          <p:attrName>ppt_x</p:attrName>
                                        </p:attrNameLst>
                                      </p:cBhvr>
                                      <p:tavLst>
                                        <p:tav tm="0">
                                          <p:val>
                                            <p:strVal val="#ppt_x"/>
                                          </p:val>
                                        </p:tav>
                                        <p:tav tm="100000">
                                          <p:val>
                                            <p:strVal val="#ppt_x"/>
                                          </p:val>
                                        </p:tav>
                                      </p:tavLst>
                                    </p:anim>
                                    <p:anim calcmode="lin" valueType="num">
                                      <p:cBhvr additive="base">
                                        <p:cTn dur="1000" fill="hold" id="22"/>
                                        <p:tgtEl>
                                          <p:spTgt spid="9"/>
                                        </p:tgtEl>
                                        <p:attrNameLst>
                                          <p:attrName>ppt_y</p:attrName>
                                        </p:attrNameLst>
                                      </p:cBhvr>
                                      <p:tavLst>
                                        <p:tav tm="0">
                                          <p:val>
                                            <p:strVal val="1+#ppt_h/2"/>
                                          </p:val>
                                        </p:tav>
                                        <p:tav tm="100000">
                                          <p:val>
                                            <p:strVal val="#ppt_y"/>
                                          </p:val>
                                        </p:tav>
                                      </p:tavLst>
                                    </p:anim>
                                  </p:childTnLst>
                                </p:cTn>
                              </p:par>
                              <p:par>
                                <p:cTn fill="hold" grpId="0" id="23" nodeType="withEffect" presetClass="entr" presetID="2" presetSubtype="4">
                                  <p:stCondLst>
                                    <p:cond delay="0"/>
                                  </p:stCondLst>
                                  <p:childTnLst>
                                    <p:set>
                                      <p:cBhvr>
                                        <p:cTn dur="1" fill="hold" id="24">
                                          <p:stCondLst>
                                            <p:cond delay="0"/>
                                          </p:stCondLst>
                                        </p:cTn>
                                        <p:tgtEl>
                                          <p:spTgt spid="10"/>
                                        </p:tgtEl>
                                        <p:attrNameLst>
                                          <p:attrName>style.visibility</p:attrName>
                                        </p:attrNameLst>
                                      </p:cBhvr>
                                      <p:to>
                                        <p:strVal val="visible"/>
                                      </p:to>
                                    </p:set>
                                    <p:anim calcmode="lin" valueType="num">
                                      <p:cBhvr additive="base">
                                        <p:cTn dur="1000" fill="hold" id="25"/>
                                        <p:tgtEl>
                                          <p:spTgt spid="10"/>
                                        </p:tgtEl>
                                        <p:attrNameLst>
                                          <p:attrName>ppt_x</p:attrName>
                                        </p:attrNameLst>
                                      </p:cBhvr>
                                      <p:tavLst>
                                        <p:tav tm="0">
                                          <p:val>
                                            <p:strVal val="#ppt_x"/>
                                          </p:val>
                                        </p:tav>
                                        <p:tav tm="100000">
                                          <p:val>
                                            <p:strVal val="#ppt_x"/>
                                          </p:val>
                                        </p:tav>
                                      </p:tavLst>
                                    </p:anim>
                                    <p:anim calcmode="lin" valueType="num">
                                      <p:cBhvr additive="base">
                                        <p:cTn dur="1000" fill="hold" id="26"/>
                                        <p:tgtEl>
                                          <p:spTgt spid="10"/>
                                        </p:tgtEl>
                                        <p:attrNameLst>
                                          <p:attrName>ppt_y</p:attrName>
                                        </p:attrNameLst>
                                      </p:cBhvr>
                                      <p:tavLst>
                                        <p:tav tm="0">
                                          <p:val>
                                            <p:strVal val="1+#ppt_h/2"/>
                                          </p:val>
                                        </p:tav>
                                        <p:tav tm="100000">
                                          <p:val>
                                            <p:strVal val="#ppt_y"/>
                                          </p:val>
                                        </p:tav>
                                      </p:tavLst>
                                    </p:anim>
                                  </p:childTnLst>
                                </p:cTn>
                              </p:par>
                              <p:par>
                                <p:cTn fill="hold" grpId="0" id="27" nodeType="withEffect" presetClass="entr" presetID="2" presetSubtype="4">
                                  <p:stCondLst>
                                    <p:cond delay="0"/>
                                  </p:stCondLst>
                                  <p:childTnLst>
                                    <p:set>
                                      <p:cBhvr>
                                        <p:cTn dur="1" fill="hold" id="28">
                                          <p:stCondLst>
                                            <p:cond delay="0"/>
                                          </p:stCondLst>
                                        </p:cTn>
                                        <p:tgtEl>
                                          <p:spTgt spid="11"/>
                                        </p:tgtEl>
                                        <p:attrNameLst>
                                          <p:attrName>style.visibility</p:attrName>
                                        </p:attrNameLst>
                                      </p:cBhvr>
                                      <p:to>
                                        <p:strVal val="visible"/>
                                      </p:to>
                                    </p:set>
                                    <p:anim calcmode="lin" valueType="num">
                                      <p:cBhvr additive="base">
                                        <p:cTn dur="1000" fill="hold" id="29"/>
                                        <p:tgtEl>
                                          <p:spTgt spid="11"/>
                                        </p:tgtEl>
                                        <p:attrNameLst>
                                          <p:attrName>ppt_x</p:attrName>
                                        </p:attrNameLst>
                                      </p:cBhvr>
                                      <p:tavLst>
                                        <p:tav tm="0">
                                          <p:val>
                                            <p:strVal val="#ppt_x"/>
                                          </p:val>
                                        </p:tav>
                                        <p:tav tm="100000">
                                          <p:val>
                                            <p:strVal val="#ppt_x"/>
                                          </p:val>
                                        </p:tav>
                                      </p:tavLst>
                                    </p:anim>
                                    <p:anim calcmode="lin" valueType="num">
                                      <p:cBhvr additive="base">
                                        <p:cTn dur="1000" fill="hold" id="30"/>
                                        <p:tgtEl>
                                          <p:spTgt spid="11"/>
                                        </p:tgtEl>
                                        <p:attrNameLst>
                                          <p:attrName>ppt_y</p:attrName>
                                        </p:attrNameLst>
                                      </p:cBhvr>
                                      <p:tavLst>
                                        <p:tav tm="0">
                                          <p:val>
                                            <p:strVal val="1+#ppt_h/2"/>
                                          </p:val>
                                        </p:tav>
                                        <p:tav tm="100000">
                                          <p:val>
                                            <p:strVal val="#ppt_y"/>
                                          </p:val>
                                        </p:tav>
                                      </p:tavLst>
                                    </p:anim>
                                  </p:childTnLst>
                                </p:cTn>
                              </p:par>
                              <p:par>
                                <p:cTn fill="hold" id="31" nodeType="withEffect" presetClass="entr" presetID="2" presetSubtype="4">
                                  <p:stCondLst>
                                    <p:cond delay="0"/>
                                  </p:stCondLst>
                                  <p:childTnLst>
                                    <p:set>
                                      <p:cBhvr>
                                        <p:cTn dur="1" fill="hold" id="32">
                                          <p:stCondLst>
                                            <p:cond delay="0"/>
                                          </p:stCondLst>
                                        </p:cTn>
                                        <p:tgtEl>
                                          <p:spTgt spid="14"/>
                                        </p:tgtEl>
                                        <p:attrNameLst>
                                          <p:attrName>style.visibility</p:attrName>
                                        </p:attrNameLst>
                                      </p:cBhvr>
                                      <p:to>
                                        <p:strVal val="visible"/>
                                      </p:to>
                                    </p:set>
                                    <p:anim calcmode="lin" valueType="num">
                                      <p:cBhvr additive="base">
                                        <p:cTn dur="1000" fill="hold" id="33"/>
                                        <p:tgtEl>
                                          <p:spTgt spid="14"/>
                                        </p:tgtEl>
                                        <p:attrNameLst>
                                          <p:attrName>ppt_x</p:attrName>
                                        </p:attrNameLst>
                                      </p:cBhvr>
                                      <p:tavLst>
                                        <p:tav tm="0">
                                          <p:val>
                                            <p:strVal val="#ppt_x"/>
                                          </p:val>
                                        </p:tav>
                                        <p:tav tm="100000">
                                          <p:val>
                                            <p:strVal val="#ppt_x"/>
                                          </p:val>
                                        </p:tav>
                                      </p:tavLst>
                                    </p:anim>
                                    <p:anim calcmode="lin" valueType="num">
                                      <p:cBhvr additive="base">
                                        <p:cTn dur="1000" fill="hold" id="34"/>
                                        <p:tgtEl>
                                          <p:spTgt spid="14"/>
                                        </p:tgtEl>
                                        <p:attrNameLst>
                                          <p:attrName>ppt_y</p:attrName>
                                        </p:attrNameLst>
                                      </p:cBhvr>
                                      <p:tavLst>
                                        <p:tav tm="0">
                                          <p:val>
                                            <p:strVal val="1+#ppt_h/2"/>
                                          </p:val>
                                        </p:tav>
                                        <p:tav tm="100000">
                                          <p:val>
                                            <p:strVal val="#ppt_y"/>
                                          </p:val>
                                        </p:tav>
                                      </p:tavLst>
                                    </p:anim>
                                  </p:childTnLst>
                                </p:cTn>
                              </p:par>
                              <p:par>
                                <p:cTn fill="hold" id="35" nodeType="withEffect" presetClass="entr" presetID="2" presetSubtype="4">
                                  <p:stCondLst>
                                    <p:cond delay="0"/>
                                  </p:stCondLst>
                                  <p:childTnLst>
                                    <p:set>
                                      <p:cBhvr>
                                        <p:cTn dur="1" fill="hold" id="36">
                                          <p:stCondLst>
                                            <p:cond delay="0"/>
                                          </p:stCondLst>
                                        </p:cTn>
                                        <p:tgtEl>
                                          <p:spTgt spid="15"/>
                                        </p:tgtEl>
                                        <p:attrNameLst>
                                          <p:attrName>style.visibility</p:attrName>
                                        </p:attrNameLst>
                                      </p:cBhvr>
                                      <p:to>
                                        <p:strVal val="visible"/>
                                      </p:to>
                                    </p:set>
                                    <p:anim calcmode="lin" valueType="num">
                                      <p:cBhvr additive="base">
                                        <p:cTn dur="1000" fill="hold" id="37"/>
                                        <p:tgtEl>
                                          <p:spTgt spid="15"/>
                                        </p:tgtEl>
                                        <p:attrNameLst>
                                          <p:attrName>ppt_x</p:attrName>
                                        </p:attrNameLst>
                                      </p:cBhvr>
                                      <p:tavLst>
                                        <p:tav tm="0">
                                          <p:val>
                                            <p:strVal val="#ppt_x"/>
                                          </p:val>
                                        </p:tav>
                                        <p:tav tm="100000">
                                          <p:val>
                                            <p:strVal val="#ppt_x"/>
                                          </p:val>
                                        </p:tav>
                                      </p:tavLst>
                                    </p:anim>
                                    <p:anim calcmode="lin" valueType="num">
                                      <p:cBhvr additive="base">
                                        <p:cTn dur="1000" fill="hold" id="38"/>
                                        <p:tgtEl>
                                          <p:spTgt spid="15"/>
                                        </p:tgtEl>
                                        <p:attrNameLst>
                                          <p:attrName>ppt_y</p:attrName>
                                        </p:attrNameLst>
                                      </p:cBhvr>
                                      <p:tavLst>
                                        <p:tav tm="0">
                                          <p:val>
                                            <p:strVal val="1+#ppt_h/2"/>
                                          </p:val>
                                        </p:tav>
                                        <p:tav tm="100000">
                                          <p:val>
                                            <p:strVal val="#ppt_y"/>
                                          </p:val>
                                        </p:tav>
                                      </p:tavLst>
                                    </p:anim>
                                  </p:childTnLst>
                                </p:cTn>
                              </p:par>
                              <p:par>
                                <p:cTn fill="hold" id="39" nodeType="withEffect" presetClass="entr" presetID="2" presetSubtype="4">
                                  <p:stCondLst>
                                    <p:cond delay="0"/>
                                  </p:stCondLst>
                                  <p:childTnLst>
                                    <p:set>
                                      <p:cBhvr>
                                        <p:cTn dur="1" fill="hold" id="40">
                                          <p:stCondLst>
                                            <p:cond delay="0"/>
                                          </p:stCondLst>
                                        </p:cTn>
                                        <p:tgtEl>
                                          <p:spTgt spid="16"/>
                                        </p:tgtEl>
                                        <p:attrNameLst>
                                          <p:attrName>style.visibility</p:attrName>
                                        </p:attrNameLst>
                                      </p:cBhvr>
                                      <p:to>
                                        <p:strVal val="visible"/>
                                      </p:to>
                                    </p:set>
                                    <p:anim calcmode="lin" valueType="num">
                                      <p:cBhvr additive="base">
                                        <p:cTn dur="1000" fill="hold" id="41"/>
                                        <p:tgtEl>
                                          <p:spTgt spid="16"/>
                                        </p:tgtEl>
                                        <p:attrNameLst>
                                          <p:attrName>ppt_x</p:attrName>
                                        </p:attrNameLst>
                                      </p:cBhvr>
                                      <p:tavLst>
                                        <p:tav tm="0">
                                          <p:val>
                                            <p:strVal val="#ppt_x"/>
                                          </p:val>
                                        </p:tav>
                                        <p:tav tm="100000">
                                          <p:val>
                                            <p:strVal val="#ppt_x"/>
                                          </p:val>
                                        </p:tav>
                                      </p:tavLst>
                                    </p:anim>
                                    <p:anim calcmode="lin" valueType="num">
                                      <p:cBhvr additive="base">
                                        <p:cTn dur="1000" fill="hold" id="42"/>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9"/>
      <p:bldP grpId="0" spid="10"/>
      <p:bldP grpId="0" spid="11"/>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34" name="文本框 33">
            <a:extLst>
              <a:ext uri="{FF2B5EF4-FFF2-40B4-BE49-F238E27FC236}">
                <a16:creationId xmlns:a16="http://schemas.microsoft.com/office/drawing/2014/main" id="{07E6DAA1-A398-4054-A570-042EDF66B421}"/>
              </a:ext>
            </a:extLst>
          </p:cNvPr>
          <p:cNvSpPr txBox="1"/>
          <p:nvPr/>
        </p:nvSpPr>
        <p:spPr>
          <a:xfrm>
            <a:off x="6988415"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pic>
        <p:nvPicPr>
          <p:cNvPr id="35" name="图片 34">
            <a:extLst>
              <a:ext uri="{FF2B5EF4-FFF2-40B4-BE49-F238E27FC236}">
                <a16:creationId xmlns:a16="http://schemas.microsoft.com/office/drawing/2014/main" id="{1F3B03DD-BBA8-4639-8B4F-B65A0DD126C0}"/>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97431" y="249444"/>
            <a:ext cx="506096" cy="310094"/>
          </a:xfrm>
          <a:prstGeom prst="rect">
            <a:avLst/>
          </a:prstGeom>
        </p:spPr>
      </p:pic>
      <p:sp>
        <p:nvSpPr>
          <p:cNvPr id="36" name="文本框 35">
            <a:extLst>
              <a:ext uri="{FF2B5EF4-FFF2-40B4-BE49-F238E27FC236}">
                <a16:creationId xmlns:a16="http://schemas.microsoft.com/office/drawing/2014/main" id="{84C6FF5B-226D-4135-920E-30720D5F6C1F}"/>
              </a:ext>
            </a:extLst>
          </p:cNvPr>
          <p:cNvSpPr txBox="1"/>
          <p:nvPr/>
        </p:nvSpPr>
        <p:spPr>
          <a:xfrm>
            <a:off x="703272" y="1771370"/>
            <a:ext cx="3357880" cy="701040"/>
          </a:xfrm>
          <a:prstGeom prst="rect">
            <a:avLst/>
          </a:prstGeom>
          <a:noFill/>
        </p:spPr>
        <p:txBody>
          <a:bodyPr rtlCol="0" wrap="none">
            <a:spAutoFit/>
          </a:bodyPr>
          <a:lstStyle/>
          <a:p>
            <a:pPr algn="just"/>
            <a:r>
              <a:rPr altLang="zh-CN" lang="en-US" spc="100" sz="4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PART THREE</a:t>
            </a:r>
          </a:p>
        </p:txBody>
      </p:sp>
      <p:sp>
        <p:nvSpPr>
          <p:cNvPr id="37" name="文本框 36">
            <a:extLst>
              <a:ext uri="{FF2B5EF4-FFF2-40B4-BE49-F238E27FC236}">
                <a16:creationId xmlns:a16="http://schemas.microsoft.com/office/drawing/2014/main" id="{A78CDBC5-3E6E-4A67-8449-8C2E6EBEC748}"/>
              </a:ext>
            </a:extLst>
          </p:cNvPr>
          <p:cNvSpPr txBox="1"/>
          <p:nvPr/>
        </p:nvSpPr>
        <p:spPr>
          <a:xfrm>
            <a:off x="598711" y="2491189"/>
            <a:ext cx="5119757" cy="822960"/>
          </a:xfrm>
          <a:prstGeom prst="rect">
            <a:avLst/>
          </a:prstGeom>
          <a:noFill/>
        </p:spPr>
        <p:txBody>
          <a:bodyPr rtlCol="0" wrap="square">
            <a:spAutoFit/>
          </a:bodyPr>
          <a:lstStyle/>
          <a:p>
            <a:pPr algn="dist"/>
            <a:r>
              <a:rPr altLang="en-US" lang="zh-CN" sz="48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38" name="文本框 37">
            <a:extLst>
              <a:ext uri="{FF2B5EF4-FFF2-40B4-BE49-F238E27FC236}">
                <a16:creationId xmlns:a16="http://schemas.microsoft.com/office/drawing/2014/main" id="{ED3B151D-3157-4B50-B6AF-5AE833FD89E3}"/>
              </a:ext>
            </a:extLst>
          </p:cNvPr>
          <p:cNvSpPr txBox="1"/>
          <p:nvPr/>
        </p:nvSpPr>
        <p:spPr>
          <a:xfrm>
            <a:off x="598711" y="3535813"/>
            <a:ext cx="4098417" cy="1107440"/>
          </a:xfrm>
          <a:prstGeom prst="rect">
            <a:avLst/>
          </a:prstGeom>
          <a:noFill/>
        </p:spPr>
        <p:txBody>
          <a:bodyPr wrap="square">
            <a:spAutoFit/>
          </a:bodyPr>
          <a:lstStyle/>
          <a:p>
            <a:pPr algn="just">
              <a:lnSpc>
                <a:spcPts val="2000"/>
              </a:lnSpc>
            </a:pPr>
            <a:r>
              <a:rPr altLang="en-US" lang="zh-CN" spc="100" sz="1100">
                <a:solidFill>
                  <a:schemeClr val="tx1">
                    <a:lumMod val="75000"/>
                    <a:lumOff val="2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 that has been done in a certain period of time.</a:t>
            </a:r>
          </a:p>
        </p:txBody>
      </p:sp>
      <p:grpSp>
        <p:nvGrpSpPr>
          <p:cNvPr id="39" name="组合 38">
            <a:extLst>
              <a:ext uri="{FF2B5EF4-FFF2-40B4-BE49-F238E27FC236}">
                <a16:creationId xmlns:a16="http://schemas.microsoft.com/office/drawing/2014/main" id="{0912CDA0-3D1E-435D-8A07-9B21AB03A70F}"/>
              </a:ext>
            </a:extLst>
          </p:cNvPr>
          <p:cNvGrpSpPr/>
          <p:nvPr/>
        </p:nvGrpSpPr>
        <p:grpSpPr>
          <a:xfrm>
            <a:off x="656476" y="4824193"/>
            <a:ext cx="1513572" cy="338554"/>
            <a:chOff x="1001029" y="4598351"/>
            <a:chExt cx="1513572" cy="338554"/>
          </a:xfrm>
        </p:grpSpPr>
        <p:sp>
          <p:nvSpPr>
            <p:cNvPr id="40" name="矩形 39">
              <a:extLst>
                <a:ext uri="{FF2B5EF4-FFF2-40B4-BE49-F238E27FC236}">
                  <a16:creationId xmlns:a16="http://schemas.microsoft.com/office/drawing/2014/main" id="{10844578-4730-4659-9BAA-40BD300ED2C4}"/>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文本框 40">
              <a:extLst>
                <a:ext uri="{FF2B5EF4-FFF2-40B4-BE49-F238E27FC236}">
                  <a16:creationId xmlns:a16="http://schemas.microsoft.com/office/drawing/2014/main" id="{6235EC9A-8B43-44EB-85B2-BE87E01789F9}"/>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Tree>
    <p:extLst>
      <p:ext uri="{BB962C8B-B14F-4D97-AF65-F5344CB8AC3E}">
        <p14:creationId val="396776777"/>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1000" fill="hold" id="7"/>
                                        <p:tgtEl>
                                          <p:spTgt spid="35"/>
                                        </p:tgtEl>
                                        <p:attrNameLst>
                                          <p:attrName>ppt_x</p:attrName>
                                        </p:attrNameLst>
                                      </p:cBhvr>
                                      <p:tavLst>
                                        <p:tav tm="0">
                                          <p:val>
                                            <p:strVal val="0-#ppt_w/2"/>
                                          </p:val>
                                        </p:tav>
                                        <p:tav tm="100000">
                                          <p:val>
                                            <p:strVal val="#ppt_x"/>
                                          </p:val>
                                        </p:tav>
                                      </p:tavLst>
                                    </p:anim>
                                    <p:anim calcmode="lin" valueType="num">
                                      <p:cBhvr additive="base">
                                        <p:cTn dur="1000" fill="hold" id="8"/>
                                        <p:tgtEl>
                                          <p:spTgt spid="35"/>
                                        </p:tgtEl>
                                        <p:attrNameLst>
                                          <p:attrName>ppt_y</p:attrName>
                                        </p:attrNameLst>
                                      </p:cBhvr>
                                      <p:tavLst>
                                        <p:tav tm="0">
                                          <p:val>
                                            <p:strVal val="#ppt_y"/>
                                          </p:val>
                                        </p:tav>
                                        <p:tav tm="100000">
                                          <p:val>
                                            <p:strVal val="#ppt_y"/>
                                          </p:val>
                                        </p:tav>
                                      </p:tavLst>
                                    </p:anim>
                                  </p:childTnLst>
                                </p:cTn>
                              </p:par>
                              <p:par>
                                <p:cTn decel="100000" fill="hold" grpId="0" id="9" nodeType="withEffect" presetClass="entr" presetID="2" presetSubtype="8">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1000" fill="hold" id="11"/>
                                        <p:tgtEl>
                                          <p:spTgt spid="36"/>
                                        </p:tgtEl>
                                        <p:attrNameLst>
                                          <p:attrName>ppt_x</p:attrName>
                                        </p:attrNameLst>
                                      </p:cBhvr>
                                      <p:tavLst>
                                        <p:tav tm="0">
                                          <p:val>
                                            <p:strVal val="0-#ppt_w/2"/>
                                          </p:val>
                                        </p:tav>
                                        <p:tav tm="100000">
                                          <p:val>
                                            <p:strVal val="#ppt_x"/>
                                          </p:val>
                                        </p:tav>
                                      </p:tavLst>
                                    </p:anim>
                                    <p:anim calcmode="lin" valueType="num">
                                      <p:cBhvr additive="base">
                                        <p:cTn dur="1000" fill="hold" id="12"/>
                                        <p:tgtEl>
                                          <p:spTgt spid="36"/>
                                        </p:tgtEl>
                                        <p:attrNameLst>
                                          <p:attrName>ppt_y</p:attrName>
                                        </p:attrNameLst>
                                      </p:cBhvr>
                                      <p:tavLst>
                                        <p:tav tm="0">
                                          <p:val>
                                            <p:strVal val="#ppt_y"/>
                                          </p:val>
                                        </p:tav>
                                        <p:tav tm="100000">
                                          <p:val>
                                            <p:strVal val="#ppt_y"/>
                                          </p:val>
                                        </p:tav>
                                      </p:tavLst>
                                    </p:anim>
                                  </p:childTnLst>
                                </p:cTn>
                              </p:par>
                              <p:par>
                                <p:cTn decel="100000" fill="hold" grpId="0" id="13" nodeType="withEffect" presetClass="entr" presetID="2" presetSubtype="8">
                                  <p:stCondLst>
                                    <p:cond delay="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1000" fill="hold" id="15"/>
                                        <p:tgtEl>
                                          <p:spTgt spid="37"/>
                                        </p:tgtEl>
                                        <p:attrNameLst>
                                          <p:attrName>ppt_x</p:attrName>
                                        </p:attrNameLst>
                                      </p:cBhvr>
                                      <p:tavLst>
                                        <p:tav tm="0">
                                          <p:val>
                                            <p:strVal val="0-#ppt_w/2"/>
                                          </p:val>
                                        </p:tav>
                                        <p:tav tm="100000">
                                          <p:val>
                                            <p:strVal val="#ppt_x"/>
                                          </p:val>
                                        </p:tav>
                                      </p:tavLst>
                                    </p:anim>
                                    <p:anim calcmode="lin" valueType="num">
                                      <p:cBhvr additive="base">
                                        <p:cTn dur="1000" fill="hold" id="16"/>
                                        <p:tgtEl>
                                          <p:spTgt spid="37"/>
                                        </p:tgtEl>
                                        <p:attrNameLst>
                                          <p:attrName>ppt_y</p:attrName>
                                        </p:attrNameLst>
                                      </p:cBhvr>
                                      <p:tavLst>
                                        <p:tav tm="0">
                                          <p:val>
                                            <p:strVal val="#ppt_y"/>
                                          </p:val>
                                        </p:tav>
                                        <p:tav tm="100000">
                                          <p:val>
                                            <p:strVal val="#ppt_y"/>
                                          </p:val>
                                        </p:tav>
                                      </p:tavLst>
                                    </p:anim>
                                  </p:childTnLst>
                                </p:cTn>
                              </p:par>
                              <p:par>
                                <p:cTn decel="100000" fill="hold" grpId="0" id="17" nodeType="withEffect" presetClass="entr" presetID="2" presetSubtype="8">
                                  <p:stCondLst>
                                    <p:cond delay="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1000" fill="hold" id="19"/>
                                        <p:tgtEl>
                                          <p:spTgt spid="38"/>
                                        </p:tgtEl>
                                        <p:attrNameLst>
                                          <p:attrName>ppt_x</p:attrName>
                                        </p:attrNameLst>
                                      </p:cBhvr>
                                      <p:tavLst>
                                        <p:tav tm="0">
                                          <p:val>
                                            <p:strVal val="0-#ppt_w/2"/>
                                          </p:val>
                                        </p:tav>
                                        <p:tav tm="100000">
                                          <p:val>
                                            <p:strVal val="#ppt_x"/>
                                          </p:val>
                                        </p:tav>
                                      </p:tavLst>
                                    </p:anim>
                                    <p:anim calcmode="lin" valueType="num">
                                      <p:cBhvr additive="base">
                                        <p:cTn dur="1000" fill="hold" id="20"/>
                                        <p:tgtEl>
                                          <p:spTgt spid="38"/>
                                        </p:tgtEl>
                                        <p:attrNameLst>
                                          <p:attrName>ppt_y</p:attrName>
                                        </p:attrNameLst>
                                      </p:cBhvr>
                                      <p:tavLst>
                                        <p:tav tm="0">
                                          <p:val>
                                            <p:strVal val="#ppt_y"/>
                                          </p:val>
                                        </p:tav>
                                        <p:tav tm="100000">
                                          <p:val>
                                            <p:strVal val="#ppt_y"/>
                                          </p:val>
                                        </p:tav>
                                      </p:tavLst>
                                    </p:anim>
                                  </p:childTnLst>
                                </p:cTn>
                              </p:par>
                              <p:par>
                                <p:cTn decel="100000" fill="hold" grpId="0" id="21" nodeType="withEffect" presetClass="entr" presetID="2" presetSubtype="2">
                                  <p:stCondLst>
                                    <p:cond delay="0"/>
                                  </p:stCondLst>
                                  <p:childTnLst>
                                    <p:set>
                                      <p:cBhvr>
                                        <p:cTn dur="1" fill="hold" id="22">
                                          <p:stCondLst>
                                            <p:cond delay="0"/>
                                          </p:stCondLst>
                                        </p:cTn>
                                        <p:tgtEl>
                                          <p:spTgt spid="34"/>
                                        </p:tgtEl>
                                        <p:attrNameLst>
                                          <p:attrName>style.visibility</p:attrName>
                                        </p:attrNameLst>
                                      </p:cBhvr>
                                      <p:to>
                                        <p:strVal val="visible"/>
                                      </p:to>
                                    </p:set>
                                    <p:anim calcmode="lin" valueType="num">
                                      <p:cBhvr additive="base">
                                        <p:cTn dur="1000" fill="hold" id="23"/>
                                        <p:tgtEl>
                                          <p:spTgt spid="34"/>
                                        </p:tgtEl>
                                        <p:attrNameLst>
                                          <p:attrName>ppt_x</p:attrName>
                                        </p:attrNameLst>
                                      </p:cBhvr>
                                      <p:tavLst>
                                        <p:tav tm="0">
                                          <p:val>
                                            <p:strVal val="1+#ppt_w/2"/>
                                          </p:val>
                                        </p:tav>
                                        <p:tav tm="100000">
                                          <p:val>
                                            <p:strVal val="#ppt_x"/>
                                          </p:val>
                                        </p:tav>
                                      </p:tavLst>
                                    </p:anim>
                                    <p:anim calcmode="lin" valueType="num">
                                      <p:cBhvr additive="base">
                                        <p:cTn dur="1000" fill="hold" id="24"/>
                                        <p:tgtEl>
                                          <p:spTgt spid="34"/>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39"/>
                                        </p:tgtEl>
                                        <p:attrNameLst>
                                          <p:attrName>style.visibility</p:attrName>
                                        </p:attrNameLst>
                                      </p:cBhvr>
                                      <p:to>
                                        <p:strVal val="visible"/>
                                      </p:to>
                                    </p:set>
                                    <p:anim calcmode="lin" valueType="num">
                                      <p:cBhvr additive="base">
                                        <p:cTn dur="1000" fill="hold" id="27"/>
                                        <p:tgtEl>
                                          <p:spTgt spid="39"/>
                                        </p:tgtEl>
                                        <p:attrNameLst>
                                          <p:attrName>ppt_x</p:attrName>
                                        </p:attrNameLst>
                                      </p:cBhvr>
                                      <p:tavLst>
                                        <p:tav tm="0">
                                          <p:val>
                                            <p:strVal val="0-#ppt_w/2"/>
                                          </p:val>
                                        </p:tav>
                                        <p:tav tm="100000">
                                          <p:val>
                                            <p:strVal val="#ppt_x"/>
                                          </p:val>
                                        </p:tav>
                                      </p:tavLst>
                                    </p:anim>
                                    <p:anim calcmode="lin" valueType="num">
                                      <p:cBhvr additive="base">
                                        <p:cTn dur="1000" fill="hold" id="28"/>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6"/>
      <p:bldP grpId="0" spid="37"/>
      <p:bldP grpId="0" spid="38"/>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cxnSp>
        <p:nvCxnSpPr>
          <p:cNvPr id="4" name="直接连接符 3">
            <a:extLst>
              <a:ext uri="{FF2B5EF4-FFF2-40B4-BE49-F238E27FC236}">
                <a16:creationId xmlns:a16="http://schemas.microsoft.com/office/drawing/2014/main" id="{181015DA-5C91-4D2A-9465-DFF854485C81}"/>
              </a:ext>
            </a:extLst>
          </p:cNvPr>
          <p:cNvCxnSpPr/>
          <p:nvPr/>
        </p:nvCxnSpPr>
        <p:spPr>
          <a:xfrm flipH="1">
            <a:off x="1835167" y="2346036"/>
            <a:ext cx="0" cy="451196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5" name="菱形 4">
            <a:extLst>
              <a:ext uri="{FF2B5EF4-FFF2-40B4-BE49-F238E27FC236}">
                <a16:creationId xmlns:a16="http://schemas.microsoft.com/office/drawing/2014/main" id="{94C0ECAD-EF95-46BC-B47A-8256247EF183}"/>
              </a:ext>
            </a:extLst>
          </p:cNvPr>
          <p:cNvSpPr/>
          <p:nvPr/>
        </p:nvSpPr>
        <p:spPr>
          <a:xfrm>
            <a:off x="1481183" y="2119442"/>
            <a:ext cx="707967" cy="707967"/>
          </a:xfrm>
          <a:prstGeom prst="diamond">
            <a:avLst/>
          </a:prstGeom>
          <a:solidFill>
            <a:schemeClr val="accent1"/>
          </a:solidFill>
          <a:ln>
            <a:solidFill>
              <a:schemeClr val="accent1"/>
            </a:solidFill>
          </a:ln>
          <a:effectLst>
            <a:outerShdw algn="ctr" blurRad="38100" dist="25400" rotWithShape="0" sx="101000" sy="10100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菱形 5">
            <a:extLst>
              <a:ext uri="{FF2B5EF4-FFF2-40B4-BE49-F238E27FC236}">
                <a16:creationId xmlns:a16="http://schemas.microsoft.com/office/drawing/2014/main" id="{DA80EDDA-4643-442B-85B8-0719331B1122}"/>
              </a:ext>
            </a:extLst>
          </p:cNvPr>
          <p:cNvSpPr/>
          <p:nvPr/>
        </p:nvSpPr>
        <p:spPr>
          <a:xfrm>
            <a:off x="1481183" y="3452667"/>
            <a:ext cx="707967" cy="707967"/>
          </a:xfrm>
          <a:prstGeom prst="diamond">
            <a:avLst/>
          </a:prstGeom>
          <a:solidFill>
            <a:schemeClr val="accent1"/>
          </a:solidFill>
          <a:ln>
            <a:solidFill>
              <a:schemeClr val="accent1"/>
            </a:solidFill>
          </a:ln>
          <a:effectLst>
            <a:outerShdw algn="ctr" blurRad="38100" dist="25400" rotWithShape="0" sx="101000" sy="10100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菱形 6">
            <a:extLst>
              <a:ext uri="{FF2B5EF4-FFF2-40B4-BE49-F238E27FC236}">
                <a16:creationId xmlns:a16="http://schemas.microsoft.com/office/drawing/2014/main" id="{4A3218C0-79A0-4475-B905-FF45AE05BC38}"/>
              </a:ext>
            </a:extLst>
          </p:cNvPr>
          <p:cNvSpPr/>
          <p:nvPr/>
        </p:nvSpPr>
        <p:spPr>
          <a:xfrm>
            <a:off x="1481183" y="4785892"/>
            <a:ext cx="707967" cy="707967"/>
          </a:xfrm>
          <a:prstGeom prst="diamond">
            <a:avLst/>
          </a:prstGeom>
          <a:solidFill>
            <a:schemeClr val="accent1"/>
          </a:solidFill>
          <a:ln>
            <a:solidFill>
              <a:schemeClr val="accent1"/>
            </a:solidFill>
          </a:ln>
          <a:effectLst>
            <a:outerShdw algn="ctr" blurRad="38100" dist="25400" rotWithShape="0" sx="101000" sy="10100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Google Shape;1002;p32">
            <a:extLst>
              <a:ext uri="{FF2B5EF4-FFF2-40B4-BE49-F238E27FC236}">
                <a16:creationId xmlns:a16="http://schemas.microsoft.com/office/drawing/2014/main" id="{A8FCE14B-DCB9-4039-81E5-F0D2160C25A9}"/>
              </a:ext>
            </a:extLst>
          </p:cNvPr>
          <p:cNvGrpSpPr/>
          <p:nvPr/>
        </p:nvGrpSpPr>
        <p:grpSpPr>
          <a:xfrm>
            <a:off x="1717403" y="2334762"/>
            <a:ext cx="235527" cy="254781"/>
            <a:chOff x="-48237000" y="2342650"/>
            <a:chExt cx="256800" cy="300225"/>
          </a:xfrm>
          <a:solidFill>
            <a:schemeClr val="bg1"/>
          </a:solidFill>
        </p:grpSpPr>
        <p:sp>
          <p:nvSpPr>
            <p:cNvPr id="9" name="Google Shape;1003;p32">
              <a:extLst>
                <a:ext uri="{FF2B5EF4-FFF2-40B4-BE49-F238E27FC236}">
                  <a16:creationId xmlns:a16="http://schemas.microsoft.com/office/drawing/2014/main" id="{3C41E53D-3AA3-4065-8CE6-9505008E0528}"/>
                </a:ext>
              </a:extLst>
            </p:cNvPr>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0" name="Google Shape;1004;p32">
              <a:extLst>
                <a:ext uri="{FF2B5EF4-FFF2-40B4-BE49-F238E27FC236}">
                  <a16:creationId xmlns:a16="http://schemas.microsoft.com/office/drawing/2014/main" id="{4C0E2BB1-4E5B-4241-9045-6FD789FD18A1}"/>
                </a:ext>
              </a:extLst>
            </p:cNvPr>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1" name="Google Shape;1005;p32">
              <a:extLst>
                <a:ext uri="{FF2B5EF4-FFF2-40B4-BE49-F238E27FC236}">
                  <a16:creationId xmlns:a16="http://schemas.microsoft.com/office/drawing/2014/main" id="{87F3AC02-2859-4FAC-B003-CFC52E3C6AAC}"/>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14" name="Google Shape;973;p32">
            <a:extLst>
              <a:ext uri="{FF2B5EF4-FFF2-40B4-BE49-F238E27FC236}">
                <a16:creationId xmlns:a16="http://schemas.microsoft.com/office/drawing/2014/main" id="{B069A24A-61AC-4F23-A028-C54B9489ADF4}"/>
              </a:ext>
            </a:extLst>
          </p:cNvPr>
          <p:cNvSpPr/>
          <p:nvPr/>
        </p:nvSpPr>
        <p:spPr>
          <a:xfrm>
            <a:off x="1717403" y="3674308"/>
            <a:ext cx="269927" cy="248460"/>
          </a:xfrm>
          <a:custGeom>
            <a:rect b="b" l="l" r="r" t="t"/>
            <a:pathLst>
              <a:path extrusionOk="0" h="11847" w="11909">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chemeClr val="bg1"/>
          </a:solid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nvGrpSpPr>
          <p:cNvPr id="15" name="Google Shape;982;p32">
            <a:extLst>
              <a:ext uri="{FF2B5EF4-FFF2-40B4-BE49-F238E27FC236}">
                <a16:creationId xmlns:a16="http://schemas.microsoft.com/office/drawing/2014/main" id="{7083C830-3D2F-4B20-A1B7-09F9D840AF1F}"/>
              </a:ext>
            </a:extLst>
          </p:cNvPr>
          <p:cNvGrpSpPr/>
          <p:nvPr/>
        </p:nvGrpSpPr>
        <p:grpSpPr>
          <a:xfrm>
            <a:off x="1717403" y="5017811"/>
            <a:ext cx="273886" cy="251375"/>
            <a:chOff x="-31166826" y="1939525"/>
            <a:chExt cx="293800" cy="291425"/>
          </a:xfrm>
          <a:solidFill>
            <a:schemeClr val="bg1"/>
          </a:solidFill>
        </p:grpSpPr>
        <p:sp>
          <p:nvSpPr>
            <p:cNvPr id="16" name="Google Shape;983;p32">
              <a:extLst>
                <a:ext uri="{FF2B5EF4-FFF2-40B4-BE49-F238E27FC236}">
                  <a16:creationId xmlns:a16="http://schemas.microsoft.com/office/drawing/2014/main" id="{5E01DE0B-32CF-4236-B228-394DE725763C}"/>
                </a:ext>
              </a:extLst>
            </p:cNvPr>
            <p:cNvSpPr/>
            <p:nvPr/>
          </p:nvSpPr>
          <p:spPr>
            <a:xfrm>
              <a:off x="-31166826" y="1939525"/>
              <a:ext cx="224500" cy="291425"/>
            </a:xfrm>
            <a:custGeom>
              <a:rect b="b" l="l" r="r" t="t"/>
              <a:pathLst>
                <a:path extrusionOk="0" h="11657" w="898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7" name="Google Shape;984;p32">
              <a:extLst>
                <a:ext uri="{FF2B5EF4-FFF2-40B4-BE49-F238E27FC236}">
                  <a16:creationId xmlns:a16="http://schemas.microsoft.com/office/drawing/2014/main" id="{9C240B61-23AE-41D3-BB43-E80583F6512C}"/>
                </a:ext>
              </a:extLst>
            </p:cNvPr>
            <p:cNvSpPr/>
            <p:nvPr/>
          </p:nvSpPr>
          <p:spPr>
            <a:xfrm>
              <a:off x="-31131374" y="2145075"/>
              <a:ext cx="52800" cy="52800"/>
            </a:xfrm>
            <a:custGeom>
              <a:rect b="b" l="l" r="r" t="t"/>
              <a:pathLst>
                <a:path extrusionOk="0" h="2112" w="2112">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8" name="Google Shape;985;p32">
              <a:extLst>
                <a:ext uri="{FF2B5EF4-FFF2-40B4-BE49-F238E27FC236}">
                  <a16:creationId xmlns:a16="http://schemas.microsoft.com/office/drawing/2014/main" id="{4FB588BE-FB2A-4689-B5A7-8632DF5A5E93}"/>
                </a:ext>
              </a:extLst>
            </p:cNvPr>
            <p:cNvSpPr/>
            <p:nvPr/>
          </p:nvSpPr>
          <p:spPr>
            <a:xfrm>
              <a:off x="-31131374" y="2076550"/>
              <a:ext cx="52800" cy="52025"/>
            </a:xfrm>
            <a:custGeom>
              <a:rect b="b" l="l" r="r" t="t"/>
              <a:pathLst>
                <a:path extrusionOk="0" h="2081" w="2112">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9" name="Google Shape;986;p32">
              <a:extLst>
                <a:ext uri="{FF2B5EF4-FFF2-40B4-BE49-F238E27FC236}">
                  <a16:creationId xmlns:a16="http://schemas.microsoft.com/office/drawing/2014/main" id="{04BA85D5-6E77-4B39-93E5-27715459B6AB}"/>
                </a:ext>
              </a:extLst>
            </p:cNvPr>
            <p:cNvSpPr/>
            <p:nvPr/>
          </p:nvSpPr>
          <p:spPr>
            <a:xfrm>
              <a:off x="-31131374" y="2007250"/>
              <a:ext cx="52800" cy="52800"/>
            </a:xfrm>
            <a:custGeom>
              <a:rect b="b" l="l" r="r" t="t"/>
              <a:pathLst>
                <a:path extrusionOk="0" h="2112" w="2112">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0" name="Google Shape;987;p32">
              <a:extLst>
                <a:ext uri="{FF2B5EF4-FFF2-40B4-BE49-F238E27FC236}">
                  <a16:creationId xmlns:a16="http://schemas.microsoft.com/office/drawing/2014/main" id="{1EACE3DA-2683-43D9-AB48-7715D76FA5D8}"/>
                </a:ext>
              </a:extLst>
            </p:cNvPr>
            <p:cNvSpPr/>
            <p:nvPr/>
          </p:nvSpPr>
          <p:spPr>
            <a:xfrm>
              <a:off x="-31062076" y="2007250"/>
              <a:ext cx="85875" cy="18150"/>
            </a:xfrm>
            <a:custGeom>
              <a:rect b="b" l="l" r="r" t="t"/>
              <a:pathLst>
                <a:path extrusionOk="0" h="726" w="3435">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1" name="Google Shape;988;p32">
              <a:extLst>
                <a:ext uri="{FF2B5EF4-FFF2-40B4-BE49-F238E27FC236}">
                  <a16:creationId xmlns:a16="http://schemas.microsoft.com/office/drawing/2014/main" id="{5A0F5A57-3ED0-4F23-B868-E7B65D1BF0C2}"/>
                </a:ext>
              </a:extLst>
            </p:cNvPr>
            <p:cNvSpPr/>
            <p:nvPr/>
          </p:nvSpPr>
          <p:spPr>
            <a:xfrm>
              <a:off x="-31062076" y="2041900"/>
              <a:ext cx="52025" cy="18150"/>
            </a:xfrm>
            <a:custGeom>
              <a:rect b="b" l="l" r="r" t="t"/>
              <a:pathLst>
                <a:path extrusionOk="0" h="726" w="2081">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2" name="Google Shape;989;p32">
              <a:extLst>
                <a:ext uri="{FF2B5EF4-FFF2-40B4-BE49-F238E27FC236}">
                  <a16:creationId xmlns:a16="http://schemas.microsoft.com/office/drawing/2014/main" id="{D3EC74DD-072F-4815-BE99-988E15FEFA36}"/>
                </a:ext>
              </a:extLst>
            </p:cNvPr>
            <p:cNvSpPr/>
            <p:nvPr/>
          </p:nvSpPr>
          <p:spPr>
            <a:xfrm>
              <a:off x="-31062076" y="2076550"/>
              <a:ext cx="85875" cy="17375"/>
            </a:xfrm>
            <a:custGeom>
              <a:rect b="b" l="l" r="r" t="t"/>
              <a:pathLst>
                <a:path extrusionOk="0" h="695" w="3435">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3" name="Google Shape;990;p32">
              <a:extLst>
                <a:ext uri="{FF2B5EF4-FFF2-40B4-BE49-F238E27FC236}">
                  <a16:creationId xmlns:a16="http://schemas.microsoft.com/office/drawing/2014/main" id="{D5A40062-9C62-459A-AD32-8B3160DD6FB2}"/>
                </a:ext>
              </a:extLst>
            </p:cNvPr>
            <p:cNvSpPr/>
            <p:nvPr/>
          </p:nvSpPr>
          <p:spPr>
            <a:xfrm>
              <a:off x="-31062076" y="2110425"/>
              <a:ext cx="52025" cy="18150"/>
            </a:xfrm>
            <a:custGeom>
              <a:rect b="b" l="l" r="r" t="t"/>
              <a:pathLst>
                <a:path extrusionOk="0" h="726" w="2081">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4" name="Google Shape;991;p32">
              <a:extLst>
                <a:ext uri="{FF2B5EF4-FFF2-40B4-BE49-F238E27FC236}">
                  <a16:creationId xmlns:a16="http://schemas.microsoft.com/office/drawing/2014/main" id="{871BC86D-38A7-411E-B72E-2E342A2801A3}"/>
                </a:ext>
              </a:extLst>
            </p:cNvPr>
            <p:cNvSpPr/>
            <p:nvPr/>
          </p:nvSpPr>
          <p:spPr>
            <a:xfrm>
              <a:off x="-31062076" y="2145075"/>
              <a:ext cx="85875" cy="18150"/>
            </a:xfrm>
            <a:custGeom>
              <a:rect b="b" l="l" r="r" t="t"/>
              <a:pathLst>
                <a:path extrusionOk="0" h="726" w="3435">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5" name="Google Shape;992;p32">
              <a:extLst>
                <a:ext uri="{FF2B5EF4-FFF2-40B4-BE49-F238E27FC236}">
                  <a16:creationId xmlns:a16="http://schemas.microsoft.com/office/drawing/2014/main" id="{BC31FB5F-3831-4656-ACB3-4470A4A2BC7F}"/>
                </a:ext>
              </a:extLst>
            </p:cNvPr>
            <p:cNvSpPr/>
            <p:nvPr/>
          </p:nvSpPr>
          <p:spPr>
            <a:xfrm>
              <a:off x="-31062076" y="2179750"/>
              <a:ext cx="52025" cy="18125"/>
            </a:xfrm>
            <a:custGeom>
              <a:rect b="b" l="l" r="r" t="t"/>
              <a:pathLst>
                <a:path extrusionOk="0" h="725" w="2081">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6" name="Google Shape;993;p32">
              <a:extLst>
                <a:ext uri="{FF2B5EF4-FFF2-40B4-BE49-F238E27FC236}">
                  <a16:creationId xmlns:a16="http://schemas.microsoft.com/office/drawing/2014/main" id="{1A0CB3B5-81C8-4924-8737-0A64106EA2D8}"/>
                </a:ext>
              </a:extLst>
            </p:cNvPr>
            <p:cNvSpPr/>
            <p:nvPr/>
          </p:nvSpPr>
          <p:spPr>
            <a:xfrm>
              <a:off x="-30924224" y="1974175"/>
              <a:ext cx="51200" cy="240250"/>
            </a:xfrm>
            <a:custGeom>
              <a:rect b="b" l="l" r="r" t="t"/>
              <a:pathLst>
                <a:path extrusionOk="0" h="9610" w="2048">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27" name="文本框 26">
            <a:extLst>
              <a:ext uri="{FF2B5EF4-FFF2-40B4-BE49-F238E27FC236}">
                <a16:creationId xmlns:a16="http://schemas.microsoft.com/office/drawing/2014/main" id="{4699ADFB-00F3-40D9-81FF-A629F62468F4}"/>
              </a:ext>
            </a:extLst>
          </p:cNvPr>
          <p:cNvSpPr txBox="1"/>
          <p:nvPr/>
        </p:nvSpPr>
        <p:spPr>
          <a:xfrm>
            <a:off x="4322450" y="2422471"/>
            <a:ext cx="6802741" cy="599440"/>
          </a:xfrm>
          <a:prstGeom prst="rect">
            <a:avLst/>
          </a:prstGeom>
          <a:noFill/>
        </p:spPr>
        <p:txBody>
          <a:bodyPr rtlCol="0" wrap="square">
            <a:spAutoFit/>
          </a:bodyPr>
          <a:lstStyle/>
          <a:p>
            <a:pPr algn="just">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8" name="文本框 27">
            <a:extLst>
              <a:ext uri="{FF2B5EF4-FFF2-40B4-BE49-F238E27FC236}">
                <a16:creationId xmlns:a16="http://schemas.microsoft.com/office/drawing/2014/main" id="{35975C3F-E83A-4498-9380-449B97413203}"/>
              </a:ext>
            </a:extLst>
          </p:cNvPr>
          <p:cNvSpPr txBox="1"/>
          <p:nvPr/>
        </p:nvSpPr>
        <p:spPr>
          <a:xfrm>
            <a:off x="4322449" y="2064843"/>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9" name="文本框 28">
            <a:extLst>
              <a:ext uri="{FF2B5EF4-FFF2-40B4-BE49-F238E27FC236}">
                <a16:creationId xmlns:a16="http://schemas.microsoft.com/office/drawing/2014/main" id="{3F02BADB-AC4D-474C-83BC-AAAA301920D1}"/>
              </a:ext>
            </a:extLst>
          </p:cNvPr>
          <p:cNvSpPr txBox="1"/>
          <p:nvPr/>
        </p:nvSpPr>
        <p:spPr>
          <a:xfrm>
            <a:off x="2661257" y="2095385"/>
            <a:ext cx="1009078" cy="726440"/>
          </a:xfrm>
          <a:prstGeom prst="rect">
            <a:avLst/>
          </a:prstGeom>
          <a:noFill/>
        </p:spPr>
        <p:txBody>
          <a:bodyPr rtlCol="0" wrap="square">
            <a:spAutoFit/>
          </a:bodyPr>
          <a:lstStyle/>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THE </a:t>
            </a:r>
          </a:p>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ONE</a:t>
            </a:r>
          </a:p>
        </p:txBody>
      </p:sp>
      <p:sp>
        <p:nvSpPr>
          <p:cNvPr id="30" name="文本框 29">
            <a:extLst>
              <a:ext uri="{FF2B5EF4-FFF2-40B4-BE49-F238E27FC236}">
                <a16:creationId xmlns:a16="http://schemas.microsoft.com/office/drawing/2014/main" id="{B45CAF8A-AC16-45BF-AEE7-5C49E369E929}"/>
              </a:ext>
            </a:extLst>
          </p:cNvPr>
          <p:cNvSpPr txBox="1"/>
          <p:nvPr/>
        </p:nvSpPr>
        <p:spPr>
          <a:xfrm>
            <a:off x="2656874" y="3439883"/>
            <a:ext cx="1233799" cy="726440"/>
          </a:xfrm>
          <a:prstGeom prst="rect">
            <a:avLst/>
          </a:prstGeom>
          <a:noFill/>
        </p:spPr>
        <p:txBody>
          <a:bodyPr rtlCol="0" wrap="square">
            <a:spAutoFit/>
          </a:bodyPr>
          <a:lstStyle/>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THE </a:t>
            </a:r>
          </a:p>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TWO</a:t>
            </a:r>
          </a:p>
        </p:txBody>
      </p:sp>
      <p:sp>
        <p:nvSpPr>
          <p:cNvPr id="31" name="文本框 30">
            <a:extLst>
              <a:ext uri="{FF2B5EF4-FFF2-40B4-BE49-F238E27FC236}">
                <a16:creationId xmlns:a16="http://schemas.microsoft.com/office/drawing/2014/main" id="{24A79912-D1E4-4029-BF4F-7A72AF212876}"/>
              </a:ext>
            </a:extLst>
          </p:cNvPr>
          <p:cNvSpPr txBox="1"/>
          <p:nvPr/>
        </p:nvSpPr>
        <p:spPr>
          <a:xfrm>
            <a:off x="2652491" y="4769238"/>
            <a:ext cx="1520591" cy="726440"/>
          </a:xfrm>
          <a:prstGeom prst="rect">
            <a:avLst/>
          </a:prstGeom>
          <a:noFill/>
        </p:spPr>
        <p:txBody>
          <a:bodyPr rtlCol="0" wrap="square">
            <a:spAutoFit/>
          </a:bodyPr>
          <a:lstStyle/>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THE </a:t>
            </a:r>
          </a:p>
          <a:p>
            <a:pPr algn="just">
              <a:lnSpc>
                <a:spcPts val="2500"/>
              </a:lnSpc>
            </a:pPr>
            <a:r>
              <a:rPr altLang="zh-CN" lang="en-US">
                <a:solidFill>
                  <a:schemeClr val="accent1"/>
                </a:solidFill>
                <a:latin charset="-122" panose="00000500000000000000" pitchFamily="2" typeface="字魂58号-创中黑"/>
                <a:ea charset="-122" panose="00000500000000000000" pitchFamily="2" typeface="字魂58号-创中黑"/>
                <a:cs charset="-122" panose="00000500000000000000" pitchFamily="2" typeface="字魂105号-简雅黑"/>
              </a:rPr>
              <a:t>THREE</a:t>
            </a:r>
          </a:p>
        </p:txBody>
      </p:sp>
      <p:sp>
        <p:nvSpPr>
          <p:cNvPr id="32" name="文本框 31">
            <a:extLst>
              <a:ext uri="{FF2B5EF4-FFF2-40B4-BE49-F238E27FC236}">
                <a16:creationId xmlns:a16="http://schemas.microsoft.com/office/drawing/2014/main" id="{570B4D30-8783-41F3-8885-94CA6A925191}"/>
              </a:ext>
            </a:extLst>
          </p:cNvPr>
          <p:cNvSpPr txBox="1"/>
          <p:nvPr/>
        </p:nvSpPr>
        <p:spPr>
          <a:xfrm>
            <a:off x="4322450" y="3810295"/>
            <a:ext cx="6802741" cy="599440"/>
          </a:xfrm>
          <a:prstGeom prst="rect">
            <a:avLst/>
          </a:prstGeom>
          <a:noFill/>
        </p:spPr>
        <p:txBody>
          <a:bodyPr rtlCol="0" wrap="square">
            <a:spAutoFit/>
          </a:bodyPr>
          <a:lstStyle/>
          <a:p>
            <a:pPr algn="just">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33" name="文本框 32">
            <a:extLst>
              <a:ext uri="{FF2B5EF4-FFF2-40B4-BE49-F238E27FC236}">
                <a16:creationId xmlns:a16="http://schemas.microsoft.com/office/drawing/2014/main" id="{17C425AE-750E-4158-904D-A86AEC93D43D}"/>
              </a:ext>
            </a:extLst>
          </p:cNvPr>
          <p:cNvSpPr txBox="1"/>
          <p:nvPr/>
        </p:nvSpPr>
        <p:spPr>
          <a:xfrm>
            <a:off x="4322449" y="3452668"/>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34" name="文本框 33">
            <a:extLst>
              <a:ext uri="{FF2B5EF4-FFF2-40B4-BE49-F238E27FC236}">
                <a16:creationId xmlns:a16="http://schemas.microsoft.com/office/drawing/2014/main" id="{4C13E87E-D302-45AF-89C7-B6D5B9BE62B1}"/>
              </a:ext>
            </a:extLst>
          </p:cNvPr>
          <p:cNvSpPr txBox="1"/>
          <p:nvPr/>
        </p:nvSpPr>
        <p:spPr>
          <a:xfrm>
            <a:off x="4322450" y="5198119"/>
            <a:ext cx="6802741" cy="599440"/>
          </a:xfrm>
          <a:prstGeom prst="rect">
            <a:avLst/>
          </a:prstGeom>
          <a:noFill/>
        </p:spPr>
        <p:txBody>
          <a:bodyPr rtlCol="0" wrap="square">
            <a:spAutoFit/>
          </a:bodyPr>
          <a:lstStyle/>
          <a:p>
            <a:pPr algn="just">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35" name="文本框 34">
            <a:extLst>
              <a:ext uri="{FF2B5EF4-FFF2-40B4-BE49-F238E27FC236}">
                <a16:creationId xmlns:a16="http://schemas.microsoft.com/office/drawing/2014/main" id="{EDB47452-A378-46AC-8BC8-7C6004684529}"/>
              </a:ext>
            </a:extLst>
          </p:cNvPr>
          <p:cNvSpPr txBox="1"/>
          <p:nvPr/>
        </p:nvSpPr>
        <p:spPr>
          <a:xfrm>
            <a:off x="4322449" y="4840491"/>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Tree>
    <p:extLst>
      <p:ext uri="{BB962C8B-B14F-4D97-AF65-F5344CB8AC3E}">
        <p14:creationId val="3610687221"/>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ppt_x"/>
                                          </p:val>
                                        </p:tav>
                                        <p:tav tm="100000">
                                          <p:val>
                                            <p:strVal val="#ppt_x"/>
                                          </p:val>
                                        </p:tav>
                                      </p:tavLst>
                                    </p:anim>
                                    <p:anim calcmode="lin" valueType="num">
                                      <p:cBhvr additive="base">
                                        <p:cTn dur="1000" fill="hold" id="8"/>
                                        <p:tgtEl>
                                          <p:spTgt spid="4"/>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1000" fill="hold" id="11"/>
                                        <p:tgtEl>
                                          <p:spTgt spid="8"/>
                                        </p:tgtEl>
                                        <p:attrNameLst>
                                          <p:attrName>ppt_x</p:attrName>
                                        </p:attrNameLst>
                                      </p:cBhvr>
                                      <p:tavLst>
                                        <p:tav tm="0">
                                          <p:val>
                                            <p:strVal val="#ppt_x"/>
                                          </p:val>
                                        </p:tav>
                                        <p:tav tm="100000">
                                          <p:val>
                                            <p:strVal val="#ppt_x"/>
                                          </p:val>
                                        </p:tav>
                                      </p:tavLst>
                                    </p:anim>
                                    <p:anim calcmode="lin" valueType="num">
                                      <p:cBhvr additive="base">
                                        <p:cTn dur="1000" fill="hold" id="12"/>
                                        <p:tgtEl>
                                          <p:spTgt spid="8"/>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additive="base">
                                        <p:cTn dur="1000" fill="hold" id="15"/>
                                        <p:tgtEl>
                                          <p:spTgt spid="14"/>
                                        </p:tgtEl>
                                        <p:attrNameLst>
                                          <p:attrName>ppt_x</p:attrName>
                                        </p:attrNameLst>
                                      </p:cBhvr>
                                      <p:tavLst>
                                        <p:tav tm="0">
                                          <p:val>
                                            <p:strVal val="#ppt_x"/>
                                          </p:val>
                                        </p:tav>
                                        <p:tav tm="100000">
                                          <p:val>
                                            <p:strVal val="#ppt_x"/>
                                          </p:val>
                                        </p:tav>
                                      </p:tavLst>
                                    </p:anim>
                                    <p:anim calcmode="lin" valueType="num">
                                      <p:cBhvr additive="base">
                                        <p:cTn dur="1000" fill="hold" id="16"/>
                                        <p:tgtEl>
                                          <p:spTgt spid="14"/>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additive="base">
                                        <p:cTn dur="1000" fill="hold" id="19"/>
                                        <p:tgtEl>
                                          <p:spTgt spid="15"/>
                                        </p:tgtEl>
                                        <p:attrNameLst>
                                          <p:attrName>ppt_x</p:attrName>
                                        </p:attrNameLst>
                                      </p:cBhvr>
                                      <p:tavLst>
                                        <p:tav tm="0">
                                          <p:val>
                                            <p:strVal val="#ppt_x"/>
                                          </p:val>
                                        </p:tav>
                                        <p:tav tm="100000">
                                          <p:val>
                                            <p:strVal val="#ppt_x"/>
                                          </p:val>
                                        </p:tav>
                                      </p:tavLst>
                                    </p:anim>
                                    <p:anim calcmode="lin" valueType="num">
                                      <p:cBhvr additive="base">
                                        <p:cTn dur="1000" fill="hold" id="20"/>
                                        <p:tgtEl>
                                          <p:spTgt spid="15"/>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27"/>
                                        </p:tgtEl>
                                        <p:attrNameLst>
                                          <p:attrName>style.visibility</p:attrName>
                                        </p:attrNameLst>
                                      </p:cBhvr>
                                      <p:to>
                                        <p:strVal val="visible"/>
                                      </p:to>
                                    </p:set>
                                    <p:anim calcmode="lin" valueType="num">
                                      <p:cBhvr additive="base">
                                        <p:cTn dur="1000" fill="hold" id="23"/>
                                        <p:tgtEl>
                                          <p:spTgt spid="27"/>
                                        </p:tgtEl>
                                        <p:attrNameLst>
                                          <p:attrName>ppt_x</p:attrName>
                                        </p:attrNameLst>
                                      </p:cBhvr>
                                      <p:tavLst>
                                        <p:tav tm="0">
                                          <p:val>
                                            <p:strVal val="#ppt_x"/>
                                          </p:val>
                                        </p:tav>
                                        <p:tav tm="100000">
                                          <p:val>
                                            <p:strVal val="#ppt_x"/>
                                          </p:val>
                                        </p:tav>
                                      </p:tavLst>
                                    </p:anim>
                                    <p:anim calcmode="lin" valueType="num">
                                      <p:cBhvr additive="base">
                                        <p:cTn dur="1000" fill="hold" id="24"/>
                                        <p:tgtEl>
                                          <p:spTgt spid="27"/>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28"/>
                                        </p:tgtEl>
                                        <p:attrNameLst>
                                          <p:attrName>style.visibility</p:attrName>
                                        </p:attrNameLst>
                                      </p:cBhvr>
                                      <p:to>
                                        <p:strVal val="visible"/>
                                      </p:to>
                                    </p:set>
                                    <p:anim calcmode="lin" valueType="num">
                                      <p:cBhvr additive="base">
                                        <p:cTn dur="1000" fill="hold" id="27"/>
                                        <p:tgtEl>
                                          <p:spTgt spid="28"/>
                                        </p:tgtEl>
                                        <p:attrNameLst>
                                          <p:attrName>ppt_x</p:attrName>
                                        </p:attrNameLst>
                                      </p:cBhvr>
                                      <p:tavLst>
                                        <p:tav tm="0">
                                          <p:val>
                                            <p:strVal val="#ppt_x"/>
                                          </p:val>
                                        </p:tav>
                                        <p:tav tm="100000">
                                          <p:val>
                                            <p:strVal val="#ppt_x"/>
                                          </p:val>
                                        </p:tav>
                                      </p:tavLst>
                                    </p:anim>
                                    <p:anim calcmode="lin" valueType="num">
                                      <p:cBhvr additive="base">
                                        <p:cTn dur="1000" fill="hold" id="28"/>
                                        <p:tgtEl>
                                          <p:spTgt spid="28"/>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29"/>
                                        </p:tgtEl>
                                        <p:attrNameLst>
                                          <p:attrName>style.visibility</p:attrName>
                                        </p:attrNameLst>
                                      </p:cBhvr>
                                      <p:to>
                                        <p:strVal val="visible"/>
                                      </p:to>
                                    </p:set>
                                    <p:anim calcmode="lin" valueType="num">
                                      <p:cBhvr additive="base">
                                        <p:cTn dur="1000" fill="hold" id="31"/>
                                        <p:tgtEl>
                                          <p:spTgt spid="29"/>
                                        </p:tgtEl>
                                        <p:attrNameLst>
                                          <p:attrName>ppt_x</p:attrName>
                                        </p:attrNameLst>
                                      </p:cBhvr>
                                      <p:tavLst>
                                        <p:tav tm="0">
                                          <p:val>
                                            <p:strVal val="#ppt_x"/>
                                          </p:val>
                                        </p:tav>
                                        <p:tav tm="100000">
                                          <p:val>
                                            <p:strVal val="#ppt_x"/>
                                          </p:val>
                                        </p:tav>
                                      </p:tavLst>
                                    </p:anim>
                                    <p:anim calcmode="lin" valueType="num">
                                      <p:cBhvr additive="base">
                                        <p:cTn dur="1000" fill="hold" id="32"/>
                                        <p:tgtEl>
                                          <p:spTgt spid="29"/>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30"/>
                                        </p:tgtEl>
                                        <p:attrNameLst>
                                          <p:attrName>style.visibility</p:attrName>
                                        </p:attrNameLst>
                                      </p:cBhvr>
                                      <p:to>
                                        <p:strVal val="visible"/>
                                      </p:to>
                                    </p:set>
                                    <p:anim calcmode="lin" valueType="num">
                                      <p:cBhvr additive="base">
                                        <p:cTn dur="1000" fill="hold" id="35"/>
                                        <p:tgtEl>
                                          <p:spTgt spid="30"/>
                                        </p:tgtEl>
                                        <p:attrNameLst>
                                          <p:attrName>ppt_x</p:attrName>
                                        </p:attrNameLst>
                                      </p:cBhvr>
                                      <p:tavLst>
                                        <p:tav tm="0">
                                          <p:val>
                                            <p:strVal val="#ppt_x"/>
                                          </p:val>
                                        </p:tav>
                                        <p:tav tm="100000">
                                          <p:val>
                                            <p:strVal val="#ppt_x"/>
                                          </p:val>
                                        </p:tav>
                                      </p:tavLst>
                                    </p:anim>
                                    <p:anim calcmode="lin" valueType="num">
                                      <p:cBhvr additive="base">
                                        <p:cTn dur="1000" fill="hold" id="36"/>
                                        <p:tgtEl>
                                          <p:spTgt spid="30"/>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31"/>
                                        </p:tgtEl>
                                        <p:attrNameLst>
                                          <p:attrName>style.visibility</p:attrName>
                                        </p:attrNameLst>
                                      </p:cBhvr>
                                      <p:to>
                                        <p:strVal val="visible"/>
                                      </p:to>
                                    </p:set>
                                    <p:anim calcmode="lin" valueType="num">
                                      <p:cBhvr additive="base">
                                        <p:cTn dur="1000" fill="hold" id="39"/>
                                        <p:tgtEl>
                                          <p:spTgt spid="31"/>
                                        </p:tgtEl>
                                        <p:attrNameLst>
                                          <p:attrName>ppt_x</p:attrName>
                                        </p:attrNameLst>
                                      </p:cBhvr>
                                      <p:tavLst>
                                        <p:tav tm="0">
                                          <p:val>
                                            <p:strVal val="#ppt_x"/>
                                          </p:val>
                                        </p:tav>
                                        <p:tav tm="100000">
                                          <p:val>
                                            <p:strVal val="#ppt_x"/>
                                          </p:val>
                                        </p:tav>
                                      </p:tavLst>
                                    </p:anim>
                                    <p:anim calcmode="lin" valueType="num">
                                      <p:cBhvr additive="base">
                                        <p:cTn dur="1000" fill="hold" id="40"/>
                                        <p:tgtEl>
                                          <p:spTgt spid="31"/>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4">
                                  <p:stCondLst>
                                    <p:cond delay="0"/>
                                  </p:stCondLst>
                                  <p:childTnLst>
                                    <p:set>
                                      <p:cBhvr>
                                        <p:cTn dur="1" fill="hold" id="42">
                                          <p:stCondLst>
                                            <p:cond delay="0"/>
                                          </p:stCondLst>
                                        </p:cTn>
                                        <p:tgtEl>
                                          <p:spTgt spid="32"/>
                                        </p:tgtEl>
                                        <p:attrNameLst>
                                          <p:attrName>style.visibility</p:attrName>
                                        </p:attrNameLst>
                                      </p:cBhvr>
                                      <p:to>
                                        <p:strVal val="visible"/>
                                      </p:to>
                                    </p:set>
                                    <p:anim calcmode="lin" valueType="num">
                                      <p:cBhvr additive="base">
                                        <p:cTn dur="1000" fill="hold" id="43"/>
                                        <p:tgtEl>
                                          <p:spTgt spid="32"/>
                                        </p:tgtEl>
                                        <p:attrNameLst>
                                          <p:attrName>ppt_x</p:attrName>
                                        </p:attrNameLst>
                                      </p:cBhvr>
                                      <p:tavLst>
                                        <p:tav tm="0">
                                          <p:val>
                                            <p:strVal val="#ppt_x"/>
                                          </p:val>
                                        </p:tav>
                                        <p:tav tm="100000">
                                          <p:val>
                                            <p:strVal val="#ppt_x"/>
                                          </p:val>
                                        </p:tav>
                                      </p:tavLst>
                                    </p:anim>
                                    <p:anim calcmode="lin" valueType="num">
                                      <p:cBhvr additive="base">
                                        <p:cTn dur="1000" fill="hold" id="44"/>
                                        <p:tgtEl>
                                          <p:spTgt spid="32"/>
                                        </p:tgtEl>
                                        <p:attrNameLst>
                                          <p:attrName>ppt_y</p:attrName>
                                        </p:attrNameLst>
                                      </p:cBhvr>
                                      <p:tavLst>
                                        <p:tav tm="0">
                                          <p:val>
                                            <p:strVal val="1+#ppt_h/2"/>
                                          </p:val>
                                        </p:tav>
                                        <p:tav tm="100000">
                                          <p:val>
                                            <p:strVal val="#ppt_y"/>
                                          </p:val>
                                        </p:tav>
                                      </p:tavLst>
                                    </p:anim>
                                  </p:childTnLst>
                                </p:cTn>
                              </p:par>
                              <p:par>
                                <p:cTn fill="hold" grpId="0" id="45" nodeType="withEffect" presetClass="entr" presetID="2" presetSubtype="4">
                                  <p:stCondLst>
                                    <p:cond delay="0"/>
                                  </p:stCondLst>
                                  <p:childTnLst>
                                    <p:set>
                                      <p:cBhvr>
                                        <p:cTn dur="1" fill="hold" id="46">
                                          <p:stCondLst>
                                            <p:cond delay="0"/>
                                          </p:stCondLst>
                                        </p:cTn>
                                        <p:tgtEl>
                                          <p:spTgt spid="33"/>
                                        </p:tgtEl>
                                        <p:attrNameLst>
                                          <p:attrName>style.visibility</p:attrName>
                                        </p:attrNameLst>
                                      </p:cBhvr>
                                      <p:to>
                                        <p:strVal val="visible"/>
                                      </p:to>
                                    </p:set>
                                    <p:anim calcmode="lin" valueType="num">
                                      <p:cBhvr additive="base">
                                        <p:cTn dur="1000" fill="hold" id="47"/>
                                        <p:tgtEl>
                                          <p:spTgt spid="33"/>
                                        </p:tgtEl>
                                        <p:attrNameLst>
                                          <p:attrName>ppt_x</p:attrName>
                                        </p:attrNameLst>
                                      </p:cBhvr>
                                      <p:tavLst>
                                        <p:tav tm="0">
                                          <p:val>
                                            <p:strVal val="#ppt_x"/>
                                          </p:val>
                                        </p:tav>
                                        <p:tav tm="100000">
                                          <p:val>
                                            <p:strVal val="#ppt_x"/>
                                          </p:val>
                                        </p:tav>
                                      </p:tavLst>
                                    </p:anim>
                                    <p:anim calcmode="lin" valueType="num">
                                      <p:cBhvr additive="base">
                                        <p:cTn dur="1000" fill="hold" id="48"/>
                                        <p:tgtEl>
                                          <p:spTgt spid="33"/>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4">
                                  <p:stCondLst>
                                    <p:cond delay="0"/>
                                  </p:stCondLst>
                                  <p:childTnLst>
                                    <p:set>
                                      <p:cBhvr>
                                        <p:cTn dur="1" fill="hold" id="50">
                                          <p:stCondLst>
                                            <p:cond delay="0"/>
                                          </p:stCondLst>
                                        </p:cTn>
                                        <p:tgtEl>
                                          <p:spTgt spid="34"/>
                                        </p:tgtEl>
                                        <p:attrNameLst>
                                          <p:attrName>style.visibility</p:attrName>
                                        </p:attrNameLst>
                                      </p:cBhvr>
                                      <p:to>
                                        <p:strVal val="visible"/>
                                      </p:to>
                                    </p:set>
                                    <p:anim calcmode="lin" valueType="num">
                                      <p:cBhvr additive="base">
                                        <p:cTn dur="1000" fill="hold" id="51"/>
                                        <p:tgtEl>
                                          <p:spTgt spid="34"/>
                                        </p:tgtEl>
                                        <p:attrNameLst>
                                          <p:attrName>ppt_x</p:attrName>
                                        </p:attrNameLst>
                                      </p:cBhvr>
                                      <p:tavLst>
                                        <p:tav tm="0">
                                          <p:val>
                                            <p:strVal val="#ppt_x"/>
                                          </p:val>
                                        </p:tav>
                                        <p:tav tm="100000">
                                          <p:val>
                                            <p:strVal val="#ppt_x"/>
                                          </p:val>
                                        </p:tav>
                                      </p:tavLst>
                                    </p:anim>
                                    <p:anim calcmode="lin" valueType="num">
                                      <p:cBhvr additive="base">
                                        <p:cTn dur="1000" fill="hold" id="52"/>
                                        <p:tgtEl>
                                          <p:spTgt spid="34"/>
                                        </p:tgtEl>
                                        <p:attrNameLst>
                                          <p:attrName>ppt_y</p:attrName>
                                        </p:attrNameLst>
                                      </p:cBhvr>
                                      <p:tavLst>
                                        <p:tav tm="0">
                                          <p:val>
                                            <p:strVal val="1+#ppt_h/2"/>
                                          </p:val>
                                        </p:tav>
                                        <p:tav tm="100000">
                                          <p:val>
                                            <p:strVal val="#ppt_y"/>
                                          </p:val>
                                        </p:tav>
                                      </p:tavLst>
                                    </p:anim>
                                  </p:childTnLst>
                                </p:cTn>
                              </p:par>
                              <p:par>
                                <p:cTn fill="hold" grpId="0" id="53" nodeType="withEffect" presetClass="entr" presetID="2" presetSubtype="4">
                                  <p:stCondLst>
                                    <p:cond delay="0"/>
                                  </p:stCondLst>
                                  <p:childTnLst>
                                    <p:set>
                                      <p:cBhvr>
                                        <p:cTn dur="1" fill="hold" id="54">
                                          <p:stCondLst>
                                            <p:cond delay="0"/>
                                          </p:stCondLst>
                                        </p:cTn>
                                        <p:tgtEl>
                                          <p:spTgt spid="35"/>
                                        </p:tgtEl>
                                        <p:attrNameLst>
                                          <p:attrName>style.visibility</p:attrName>
                                        </p:attrNameLst>
                                      </p:cBhvr>
                                      <p:to>
                                        <p:strVal val="visible"/>
                                      </p:to>
                                    </p:set>
                                    <p:anim calcmode="lin" valueType="num">
                                      <p:cBhvr additive="base">
                                        <p:cTn dur="1000" fill="hold" id="55"/>
                                        <p:tgtEl>
                                          <p:spTgt spid="35"/>
                                        </p:tgtEl>
                                        <p:attrNameLst>
                                          <p:attrName>ppt_x</p:attrName>
                                        </p:attrNameLst>
                                      </p:cBhvr>
                                      <p:tavLst>
                                        <p:tav tm="0">
                                          <p:val>
                                            <p:strVal val="#ppt_x"/>
                                          </p:val>
                                        </p:tav>
                                        <p:tav tm="100000">
                                          <p:val>
                                            <p:strVal val="#ppt_x"/>
                                          </p:val>
                                        </p:tav>
                                      </p:tavLst>
                                    </p:anim>
                                    <p:anim calcmode="lin" valueType="num">
                                      <p:cBhvr additive="base">
                                        <p:cTn dur="1000" fill="hold" id="56"/>
                                        <p:tgtEl>
                                          <p:spTgt spid="35"/>
                                        </p:tgtEl>
                                        <p:attrNameLst>
                                          <p:attrName>ppt_y</p:attrName>
                                        </p:attrNameLst>
                                      </p:cBhvr>
                                      <p:tavLst>
                                        <p:tav tm="0">
                                          <p:val>
                                            <p:strVal val="1+#ppt_h/2"/>
                                          </p:val>
                                        </p:tav>
                                        <p:tav tm="100000">
                                          <p:val>
                                            <p:strVal val="#ppt_y"/>
                                          </p:val>
                                        </p:tav>
                                      </p:tavLst>
                                    </p:anim>
                                  </p:childTnLst>
                                </p:cTn>
                              </p:par>
                              <p:par>
                                <p:cTn fill="hold" grpId="0" id="57" nodeType="withEffect" presetClass="entr" presetID="2" presetSubtype="4">
                                  <p:stCondLst>
                                    <p:cond delay="0"/>
                                  </p:stCondLst>
                                  <p:childTnLst>
                                    <p:set>
                                      <p:cBhvr>
                                        <p:cTn dur="1" fill="hold" id="58">
                                          <p:stCondLst>
                                            <p:cond delay="0"/>
                                          </p:stCondLst>
                                        </p:cTn>
                                        <p:tgtEl>
                                          <p:spTgt spid="5"/>
                                        </p:tgtEl>
                                        <p:attrNameLst>
                                          <p:attrName>style.visibility</p:attrName>
                                        </p:attrNameLst>
                                      </p:cBhvr>
                                      <p:to>
                                        <p:strVal val="visible"/>
                                      </p:to>
                                    </p:set>
                                    <p:anim calcmode="lin" valueType="num">
                                      <p:cBhvr additive="base">
                                        <p:cTn dur="1000" fill="hold" id="59"/>
                                        <p:tgtEl>
                                          <p:spTgt spid="5"/>
                                        </p:tgtEl>
                                        <p:attrNameLst>
                                          <p:attrName>ppt_x</p:attrName>
                                        </p:attrNameLst>
                                      </p:cBhvr>
                                      <p:tavLst>
                                        <p:tav tm="0">
                                          <p:val>
                                            <p:strVal val="#ppt_x"/>
                                          </p:val>
                                        </p:tav>
                                        <p:tav tm="100000">
                                          <p:val>
                                            <p:strVal val="#ppt_x"/>
                                          </p:val>
                                        </p:tav>
                                      </p:tavLst>
                                    </p:anim>
                                    <p:anim calcmode="lin" valueType="num">
                                      <p:cBhvr additive="base">
                                        <p:cTn dur="1000" fill="hold" id="60"/>
                                        <p:tgtEl>
                                          <p:spTgt spid="5"/>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6"/>
                                        </p:tgtEl>
                                        <p:attrNameLst>
                                          <p:attrName>style.visibility</p:attrName>
                                        </p:attrNameLst>
                                      </p:cBhvr>
                                      <p:to>
                                        <p:strVal val="visible"/>
                                      </p:to>
                                    </p:set>
                                    <p:anim calcmode="lin" valueType="num">
                                      <p:cBhvr additive="base">
                                        <p:cTn dur="1000" fill="hold" id="63"/>
                                        <p:tgtEl>
                                          <p:spTgt spid="6"/>
                                        </p:tgtEl>
                                        <p:attrNameLst>
                                          <p:attrName>ppt_x</p:attrName>
                                        </p:attrNameLst>
                                      </p:cBhvr>
                                      <p:tavLst>
                                        <p:tav tm="0">
                                          <p:val>
                                            <p:strVal val="#ppt_x"/>
                                          </p:val>
                                        </p:tav>
                                        <p:tav tm="100000">
                                          <p:val>
                                            <p:strVal val="#ppt_x"/>
                                          </p:val>
                                        </p:tav>
                                      </p:tavLst>
                                    </p:anim>
                                    <p:anim calcmode="lin" valueType="num">
                                      <p:cBhvr additive="base">
                                        <p:cTn dur="1000" fill="hold" id="64"/>
                                        <p:tgtEl>
                                          <p:spTgt spid="6"/>
                                        </p:tgtEl>
                                        <p:attrNameLst>
                                          <p:attrName>ppt_y</p:attrName>
                                        </p:attrNameLst>
                                      </p:cBhvr>
                                      <p:tavLst>
                                        <p:tav tm="0">
                                          <p:val>
                                            <p:strVal val="1+#ppt_h/2"/>
                                          </p:val>
                                        </p:tav>
                                        <p:tav tm="100000">
                                          <p:val>
                                            <p:strVal val="#ppt_y"/>
                                          </p:val>
                                        </p:tav>
                                      </p:tavLst>
                                    </p:anim>
                                  </p:childTnLst>
                                </p:cTn>
                              </p:par>
                              <p:par>
                                <p:cTn fill="hold" grpId="0" id="65" nodeType="withEffect" presetClass="entr" presetID="2" presetSubtype="4">
                                  <p:stCondLst>
                                    <p:cond delay="0"/>
                                  </p:stCondLst>
                                  <p:childTnLst>
                                    <p:set>
                                      <p:cBhvr>
                                        <p:cTn dur="1" fill="hold" id="66">
                                          <p:stCondLst>
                                            <p:cond delay="0"/>
                                          </p:stCondLst>
                                        </p:cTn>
                                        <p:tgtEl>
                                          <p:spTgt spid="7"/>
                                        </p:tgtEl>
                                        <p:attrNameLst>
                                          <p:attrName>style.visibility</p:attrName>
                                        </p:attrNameLst>
                                      </p:cBhvr>
                                      <p:to>
                                        <p:strVal val="visible"/>
                                      </p:to>
                                    </p:set>
                                    <p:anim calcmode="lin" valueType="num">
                                      <p:cBhvr additive="base">
                                        <p:cTn dur="1000" fill="hold" id="67"/>
                                        <p:tgtEl>
                                          <p:spTgt spid="7"/>
                                        </p:tgtEl>
                                        <p:attrNameLst>
                                          <p:attrName>ppt_x</p:attrName>
                                        </p:attrNameLst>
                                      </p:cBhvr>
                                      <p:tavLst>
                                        <p:tav tm="0">
                                          <p:val>
                                            <p:strVal val="#ppt_x"/>
                                          </p:val>
                                        </p:tav>
                                        <p:tav tm="100000">
                                          <p:val>
                                            <p:strVal val="#ppt_x"/>
                                          </p:val>
                                        </p:tav>
                                      </p:tavLst>
                                    </p:anim>
                                    <p:anim calcmode="lin" valueType="num">
                                      <p:cBhvr additive="base">
                                        <p:cTn dur="1000" fill="hold" id="6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14"/>
      <p:bldP grpId="0" spid="27"/>
      <p:bldP grpId="0" spid="28"/>
      <p:bldP grpId="0" spid="29"/>
      <p:bldP grpId="0" spid="30"/>
      <p:bldP grpId="0" spid="31"/>
      <p:bldP grpId="0" spid="32"/>
      <p:bldP grpId="0" spid="33"/>
      <p:bldP grpId="0" spid="34"/>
      <p:bldP grpId="0" spid="3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4" name="组合 3">
            <a:extLst>
              <a:ext uri="{FF2B5EF4-FFF2-40B4-BE49-F238E27FC236}">
                <a16:creationId xmlns:a16="http://schemas.microsoft.com/office/drawing/2014/main" id="{B57CEE16-BDF3-4A78-8887-698E7698F8F3}"/>
              </a:ext>
            </a:extLst>
          </p:cNvPr>
          <p:cNvGrpSpPr/>
          <p:nvPr/>
        </p:nvGrpSpPr>
        <p:grpSpPr>
          <a:xfrm>
            <a:off x="1815830" y="2406086"/>
            <a:ext cx="8420254" cy="1154179"/>
            <a:chOff x="1815830" y="2287125"/>
            <a:chExt cx="8420254" cy="1154179"/>
          </a:xfrm>
        </p:grpSpPr>
        <p:sp>
          <p:nvSpPr>
            <p:cNvPr id="5" name="矩形 4">
              <a:extLst>
                <a:ext uri="{FF2B5EF4-FFF2-40B4-BE49-F238E27FC236}">
                  <a16:creationId xmlns:a16="http://schemas.microsoft.com/office/drawing/2014/main" id="{7A7BA5A3-48DB-4F03-9BCF-0E5561772AE4}"/>
                </a:ext>
              </a:extLst>
            </p:cNvPr>
            <p:cNvSpPr/>
            <p:nvPr/>
          </p:nvSpPr>
          <p:spPr>
            <a:xfrm>
              <a:off x="1955916" y="2287125"/>
              <a:ext cx="1329267" cy="1154179"/>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grpSp>
          <p:nvGrpSpPr>
            <p:cNvPr id="6" name="Google Shape;1014;p32">
              <a:extLst>
                <a:ext uri="{FF2B5EF4-FFF2-40B4-BE49-F238E27FC236}">
                  <a16:creationId xmlns:a16="http://schemas.microsoft.com/office/drawing/2014/main" id="{AA601790-95D1-44C1-9D96-6FEFBABED1B9}"/>
                </a:ext>
              </a:extLst>
            </p:cNvPr>
            <p:cNvGrpSpPr/>
            <p:nvPr/>
          </p:nvGrpSpPr>
          <p:grpSpPr>
            <a:xfrm>
              <a:off x="2484888" y="2540693"/>
              <a:ext cx="303947" cy="304754"/>
              <a:chOff x="-1700225" y="2768875"/>
              <a:chExt cx="291450" cy="292225"/>
            </a:xfrm>
            <a:solidFill>
              <a:schemeClr val="tx1">
                <a:lumMod val="85000"/>
                <a:lumOff val="15000"/>
              </a:schemeClr>
            </a:solidFill>
          </p:grpSpPr>
          <p:sp>
            <p:nvSpPr>
              <p:cNvPr id="25" name="Google Shape;1015;p32">
                <a:extLst>
                  <a:ext uri="{FF2B5EF4-FFF2-40B4-BE49-F238E27FC236}">
                    <a16:creationId xmlns:a16="http://schemas.microsoft.com/office/drawing/2014/main" id="{0D4A00A5-23EB-489B-A79D-1E4172688F4C}"/>
                  </a:ext>
                </a:extLst>
              </p:cNvPr>
              <p:cNvSpPr/>
              <p:nvPr/>
            </p:nvSpPr>
            <p:spPr>
              <a:xfrm>
                <a:off x="-1700225" y="2768875"/>
                <a:ext cx="291450" cy="292225"/>
              </a:xfrm>
              <a:custGeom>
                <a:rect b="b" l="l" r="r" t="t"/>
                <a:pathLst>
                  <a:path extrusionOk="0" h="11689" w="11658">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6" name="Google Shape;1016;p32">
                <a:extLst>
                  <a:ext uri="{FF2B5EF4-FFF2-40B4-BE49-F238E27FC236}">
                    <a16:creationId xmlns:a16="http://schemas.microsoft.com/office/drawing/2014/main" id="{AEAB47A3-B461-4F3E-83BE-A6C194638D44}"/>
                  </a:ext>
                </a:extLst>
              </p:cNvPr>
              <p:cNvSpPr/>
              <p:nvPr/>
            </p:nvSpPr>
            <p:spPr>
              <a:xfrm>
                <a:off x="-1667150" y="2801950"/>
                <a:ext cx="18150" cy="18150"/>
              </a:xfrm>
              <a:custGeom>
                <a:rect b="b" l="l" r="r" t="t"/>
                <a:pathLst>
                  <a:path extrusionOk="0" h="726" w="726">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7" name="Google Shape;1017;p32">
                <a:extLst>
                  <a:ext uri="{FF2B5EF4-FFF2-40B4-BE49-F238E27FC236}">
                    <a16:creationId xmlns:a16="http://schemas.microsoft.com/office/drawing/2014/main" id="{40EE1701-BECF-4747-BCFA-DCFD4D6D7603}"/>
                  </a:ext>
                </a:extLst>
              </p:cNvPr>
              <p:cNvSpPr/>
              <p:nvPr/>
            </p:nvSpPr>
            <p:spPr>
              <a:xfrm>
                <a:off x="-1632500" y="2801950"/>
                <a:ext cx="17350" cy="18150"/>
              </a:xfrm>
              <a:custGeom>
                <a:rect b="b" l="l" r="r" t="t"/>
                <a:pathLst>
                  <a:path extrusionOk="0" h="726" w="694">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8" name="Google Shape;1018;p32">
                <a:extLst>
                  <a:ext uri="{FF2B5EF4-FFF2-40B4-BE49-F238E27FC236}">
                    <a16:creationId xmlns:a16="http://schemas.microsoft.com/office/drawing/2014/main" id="{1289DCD3-F727-490E-8225-8CD4D8101006}"/>
                  </a:ext>
                </a:extLst>
              </p:cNvPr>
              <p:cNvSpPr/>
              <p:nvPr/>
            </p:nvSpPr>
            <p:spPr>
              <a:xfrm>
                <a:off x="-1597850" y="2801950"/>
                <a:ext cx="17375" cy="18150"/>
              </a:xfrm>
              <a:custGeom>
                <a:rect b="b" l="l" r="r" t="t"/>
                <a:pathLst>
                  <a:path extrusionOk="0" h="726" w="695">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9" name="Google Shape;1019;p32">
                <a:extLst>
                  <a:ext uri="{FF2B5EF4-FFF2-40B4-BE49-F238E27FC236}">
                    <a16:creationId xmlns:a16="http://schemas.microsoft.com/office/drawing/2014/main" id="{78EAB861-8B58-4A2E-96AF-E80489225612}"/>
                  </a:ext>
                </a:extLst>
              </p:cNvPr>
              <p:cNvSpPr/>
              <p:nvPr/>
            </p:nvSpPr>
            <p:spPr>
              <a:xfrm>
                <a:off x="-1564750" y="2801950"/>
                <a:ext cx="120525" cy="18150"/>
              </a:xfrm>
              <a:custGeom>
                <a:rect b="b" l="l" r="r" t="t"/>
                <a:pathLst>
                  <a:path extrusionOk="0" h="726" w="4821">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30" name="Google Shape;1020;p32">
                <a:extLst>
                  <a:ext uri="{FF2B5EF4-FFF2-40B4-BE49-F238E27FC236}">
                    <a16:creationId xmlns:a16="http://schemas.microsoft.com/office/drawing/2014/main" id="{58A10D67-3299-461F-A639-72AC17539630}"/>
                  </a:ext>
                </a:extLst>
              </p:cNvPr>
              <p:cNvSpPr/>
              <p:nvPr/>
            </p:nvSpPr>
            <p:spPr>
              <a:xfrm>
                <a:off x="-1597850" y="2924050"/>
                <a:ext cx="85100" cy="85075"/>
              </a:xfrm>
              <a:custGeom>
                <a:rect b="b" l="l" r="r" t="t"/>
                <a:pathLst>
                  <a:path extrusionOk="0" h="3403" w="3404">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grpSp>
        <p:sp>
          <p:nvSpPr>
            <p:cNvPr id="7" name="文本框 6">
              <a:extLst>
                <a:ext uri="{FF2B5EF4-FFF2-40B4-BE49-F238E27FC236}">
                  <a16:creationId xmlns:a16="http://schemas.microsoft.com/office/drawing/2014/main" id="{D66B0290-BF45-4E89-87A3-19256EA66A15}"/>
                </a:ext>
              </a:extLst>
            </p:cNvPr>
            <p:cNvSpPr txBox="1"/>
            <p:nvPr/>
          </p:nvSpPr>
          <p:spPr>
            <a:xfrm>
              <a:off x="1815830" y="3012801"/>
              <a:ext cx="1604919" cy="304800"/>
            </a:xfrm>
            <a:prstGeom prst="rect">
              <a:avLst/>
            </a:prstGeom>
            <a:solidFill>
              <a:schemeClr val="accent1"/>
            </a:solid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sp>
          <p:nvSpPr>
            <p:cNvPr id="8" name="矩形 7">
              <a:extLst>
                <a:ext uri="{FF2B5EF4-FFF2-40B4-BE49-F238E27FC236}">
                  <a16:creationId xmlns:a16="http://schemas.microsoft.com/office/drawing/2014/main" id="{E96525BA-A1D0-478C-8953-E783DFD30F0F}"/>
                </a:ext>
              </a:extLst>
            </p:cNvPr>
            <p:cNvSpPr/>
            <p:nvPr/>
          </p:nvSpPr>
          <p:spPr>
            <a:xfrm>
              <a:off x="4158808" y="2287125"/>
              <a:ext cx="1329267" cy="1154179"/>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9" name="Google Shape;973;p32">
              <a:extLst>
                <a:ext uri="{FF2B5EF4-FFF2-40B4-BE49-F238E27FC236}">
                  <a16:creationId xmlns:a16="http://schemas.microsoft.com/office/drawing/2014/main" id="{4A71825D-5CDD-45EF-8096-3F4FA7783ECF}"/>
                </a:ext>
              </a:extLst>
            </p:cNvPr>
            <p:cNvSpPr/>
            <p:nvPr/>
          </p:nvSpPr>
          <p:spPr>
            <a:xfrm>
              <a:off x="4701164" y="2532257"/>
              <a:ext cx="309388" cy="307777"/>
            </a:xfrm>
            <a:custGeom>
              <a:rect b="b" l="l" r="r" t="t"/>
              <a:pathLst>
                <a:path extrusionOk="0" h="11847" w="11909">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chemeClr val="tx1">
                <a:lumMod val="85000"/>
                <a:lumOff val="15000"/>
              </a:schemeClr>
            </a:solid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10" name="文本框 9">
              <a:extLst>
                <a:ext uri="{FF2B5EF4-FFF2-40B4-BE49-F238E27FC236}">
                  <a16:creationId xmlns:a16="http://schemas.microsoft.com/office/drawing/2014/main" id="{22A928F4-F0FE-42D4-8A21-39CCD62F334B}"/>
                </a:ext>
              </a:extLst>
            </p:cNvPr>
            <p:cNvSpPr txBox="1"/>
            <p:nvPr/>
          </p:nvSpPr>
          <p:spPr>
            <a:xfrm>
              <a:off x="4020510" y="3008157"/>
              <a:ext cx="1604919" cy="304800"/>
            </a:xfrm>
            <a:prstGeom prst="rect">
              <a:avLst/>
            </a:prstGeom>
            <a:solidFill>
              <a:schemeClr val="accent1"/>
            </a:solid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sp>
          <p:nvSpPr>
            <p:cNvPr id="11" name="矩形 10">
              <a:extLst>
                <a:ext uri="{FF2B5EF4-FFF2-40B4-BE49-F238E27FC236}">
                  <a16:creationId xmlns:a16="http://schemas.microsoft.com/office/drawing/2014/main" id="{0366BA5B-4016-4CC5-B9EA-E6C693DFA691}"/>
                </a:ext>
              </a:extLst>
            </p:cNvPr>
            <p:cNvSpPr/>
            <p:nvPr/>
          </p:nvSpPr>
          <p:spPr>
            <a:xfrm>
              <a:off x="6566572" y="2287125"/>
              <a:ext cx="1329267" cy="1154179"/>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grpSp>
          <p:nvGrpSpPr>
            <p:cNvPr id="14" name="Google Shape;1014;p32">
              <a:extLst>
                <a:ext uri="{FF2B5EF4-FFF2-40B4-BE49-F238E27FC236}">
                  <a16:creationId xmlns:a16="http://schemas.microsoft.com/office/drawing/2014/main" id="{39C388F2-15CC-4BA1-940E-9D231DDD3F33}"/>
                </a:ext>
              </a:extLst>
            </p:cNvPr>
            <p:cNvGrpSpPr/>
            <p:nvPr/>
          </p:nvGrpSpPr>
          <p:grpSpPr>
            <a:xfrm>
              <a:off x="7095544" y="2540693"/>
              <a:ext cx="303947" cy="304754"/>
              <a:chOff x="-1700225" y="2768875"/>
              <a:chExt cx="291450" cy="292225"/>
            </a:xfrm>
            <a:solidFill>
              <a:schemeClr val="tx1">
                <a:lumMod val="85000"/>
                <a:lumOff val="15000"/>
              </a:schemeClr>
            </a:solidFill>
          </p:grpSpPr>
          <p:sp>
            <p:nvSpPr>
              <p:cNvPr id="19" name="Google Shape;1015;p32">
                <a:extLst>
                  <a:ext uri="{FF2B5EF4-FFF2-40B4-BE49-F238E27FC236}">
                    <a16:creationId xmlns:a16="http://schemas.microsoft.com/office/drawing/2014/main" id="{6BD5348D-FD9C-4A5D-A856-60ED8D1D9045}"/>
                  </a:ext>
                </a:extLst>
              </p:cNvPr>
              <p:cNvSpPr/>
              <p:nvPr/>
            </p:nvSpPr>
            <p:spPr>
              <a:xfrm>
                <a:off x="-1700225" y="2768875"/>
                <a:ext cx="291450" cy="292225"/>
              </a:xfrm>
              <a:custGeom>
                <a:rect b="b" l="l" r="r" t="t"/>
                <a:pathLst>
                  <a:path extrusionOk="0" h="11689" w="11658">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0" name="Google Shape;1016;p32">
                <a:extLst>
                  <a:ext uri="{FF2B5EF4-FFF2-40B4-BE49-F238E27FC236}">
                    <a16:creationId xmlns:a16="http://schemas.microsoft.com/office/drawing/2014/main" id="{ECD9CC3D-07E2-41E5-A588-F8C0C2800DD7}"/>
                  </a:ext>
                </a:extLst>
              </p:cNvPr>
              <p:cNvSpPr/>
              <p:nvPr/>
            </p:nvSpPr>
            <p:spPr>
              <a:xfrm>
                <a:off x="-1667150" y="2801950"/>
                <a:ext cx="18150" cy="18150"/>
              </a:xfrm>
              <a:custGeom>
                <a:rect b="b" l="l" r="r" t="t"/>
                <a:pathLst>
                  <a:path extrusionOk="0" h="726" w="726">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1" name="Google Shape;1017;p32">
                <a:extLst>
                  <a:ext uri="{FF2B5EF4-FFF2-40B4-BE49-F238E27FC236}">
                    <a16:creationId xmlns:a16="http://schemas.microsoft.com/office/drawing/2014/main" id="{66C4D713-8D29-420D-B619-53717C8B8676}"/>
                  </a:ext>
                </a:extLst>
              </p:cNvPr>
              <p:cNvSpPr/>
              <p:nvPr/>
            </p:nvSpPr>
            <p:spPr>
              <a:xfrm>
                <a:off x="-1632500" y="2801950"/>
                <a:ext cx="17350" cy="18150"/>
              </a:xfrm>
              <a:custGeom>
                <a:rect b="b" l="l" r="r" t="t"/>
                <a:pathLst>
                  <a:path extrusionOk="0" h="726" w="694">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2" name="Google Shape;1018;p32">
                <a:extLst>
                  <a:ext uri="{FF2B5EF4-FFF2-40B4-BE49-F238E27FC236}">
                    <a16:creationId xmlns:a16="http://schemas.microsoft.com/office/drawing/2014/main" id="{3A80B01D-547D-40F9-8097-21AB3897836B}"/>
                  </a:ext>
                </a:extLst>
              </p:cNvPr>
              <p:cNvSpPr/>
              <p:nvPr/>
            </p:nvSpPr>
            <p:spPr>
              <a:xfrm>
                <a:off x="-1597850" y="2801950"/>
                <a:ext cx="17375" cy="18150"/>
              </a:xfrm>
              <a:custGeom>
                <a:rect b="b" l="l" r="r" t="t"/>
                <a:pathLst>
                  <a:path extrusionOk="0" h="726" w="695">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3" name="Google Shape;1019;p32">
                <a:extLst>
                  <a:ext uri="{FF2B5EF4-FFF2-40B4-BE49-F238E27FC236}">
                    <a16:creationId xmlns:a16="http://schemas.microsoft.com/office/drawing/2014/main" id="{37B1D352-9358-4653-9195-F8D77ADE7E7C}"/>
                  </a:ext>
                </a:extLst>
              </p:cNvPr>
              <p:cNvSpPr/>
              <p:nvPr/>
            </p:nvSpPr>
            <p:spPr>
              <a:xfrm>
                <a:off x="-1564750" y="2801950"/>
                <a:ext cx="120525" cy="18150"/>
              </a:xfrm>
              <a:custGeom>
                <a:rect b="b" l="l" r="r" t="t"/>
                <a:pathLst>
                  <a:path extrusionOk="0" h="726" w="4821">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24" name="Google Shape;1020;p32">
                <a:extLst>
                  <a:ext uri="{FF2B5EF4-FFF2-40B4-BE49-F238E27FC236}">
                    <a16:creationId xmlns:a16="http://schemas.microsoft.com/office/drawing/2014/main" id="{1278B53E-73A9-4ADC-9C19-C0E78754E655}"/>
                  </a:ext>
                </a:extLst>
              </p:cNvPr>
              <p:cNvSpPr/>
              <p:nvPr/>
            </p:nvSpPr>
            <p:spPr>
              <a:xfrm>
                <a:off x="-1597850" y="2924050"/>
                <a:ext cx="85100" cy="85075"/>
              </a:xfrm>
              <a:custGeom>
                <a:rect b="b" l="l" r="r" t="t"/>
                <a:pathLst>
                  <a:path extrusionOk="0" h="3403" w="3404">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grpSp>
        <p:sp>
          <p:nvSpPr>
            <p:cNvPr id="15" name="文本框 14">
              <a:extLst>
                <a:ext uri="{FF2B5EF4-FFF2-40B4-BE49-F238E27FC236}">
                  <a16:creationId xmlns:a16="http://schemas.microsoft.com/office/drawing/2014/main" id="{AB2857D4-47B8-42EE-AF13-9B274EF55E07}"/>
                </a:ext>
              </a:extLst>
            </p:cNvPr>
            <p:cNvSpPr txBox="1"/>
            <p:nvPr/>
          </p:nvSpPr>
          <p:spPr>
            <a:xfrm>
              <a:off x="6426487" y="3012801"/>
              <a:ext cx="1604919" cy="304800"/>
            </a:xfrm>
            <a:prstGeom prst="rect">
              <a:avLst/>
            </a:prstGeom>
            <a:solidFill>
              <a:schemeClr val="accent1"/>
            </a:solid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sp>
          <p:nvSpPr>
            <p:cNvPr id="16" name="矩形 15">
              <a:extLst>
                <a:ext uri="{FF2B5EF4-FFF2-40B4-BE49-F238E27FC236}">
                  <a16:creationId xmlns:a16="http://schemas.microsoft.com/office/drawing/2014/main" id="{8B7A8AE2-09E3-4576-AD28-D0B367665135}"/>
                </a:ext>
              </a:extLst>
            </p:cNvPr>
            <p:cNvSpPr/>
            <p:nvPr/>
          </p:nvSpPr>
          <p:spPr>
            <a:xfrm>
              <a:off x="8769464" y="2287125"/>
              <a:ext cx="1329267" cy="1154179"/>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7" name="Google Shape;973;p32">
              <a:extLst>
                <a:ext uri="{FF2B5EF4-FFF2-40B4-BE49-F238E27FC236}">
                  <a16:creationId xmlns:a16="http://schemas.microsoft.com/office/drawing/2014/main" id="{215D77F1-7BD2-42EB-92F8-F3F4CCF44132}"/>
                </a:ext>
              </a:extLst>
            </p:cNvPr>
            <p:cNvSpPr/>
            <p:nvPr/>
          </p:nvSpPr>
          <p:spPr>
            <a:xfrm>
              <a:off x="9311820" y="2532257"/>
              <a:ext cx="309388" cy="307777"/>
            </a:xfrm>
            <a:custGeom>
              <a:rect b="b" l="l" r="r" t="t"/>
              <a:pathLst>
                <a:path extrusionOk="0" h="11847" w="11909">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chemeClr val="tx1">
                <a:lumMod val="85000"/>
                <a:lumOff val="15000"/>
              </a:schemeClr>
            </a:solid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85000"/>
                    <a:lumOff val="15000"/>
                  </a:schemeClr>
                </a:solidFill>
                <a:latin typeface="Arial"/>
                <a:cs typeface="Arial"/>
                <a:sym typeface="Arial"/>
              </a:endParaRPr>
            </a:p>
          </p:txBody>
        </p:sp>
        <p:sp>
          <p:nvSpPr>
            <p:cNvPr id="18" name="文本框 17">
              <a:extLst>
                <a:ext uri="{FF2B5EF4-FFF2-40B4-BE49-F238E27FC236}">
                  <a16:creationId xmlns:a16="http://schemas.microsoft.com/office/drawing/2014/main" id="{5EC48E2D-4A59-458B-AAFE-E09174BBB982}"/>
                </a:ext>
              </a:extLst>
            </p:cNvPr>
            <p:cNvSpPr txBox="1"/>
            <p:nvPr/>
          </p:nvSpPr>
          <p:spPr>
            <a:xfrm>
              <a:off x="8631164" y="3008157"/>
              <a:ext cx="1604919" cy="304800"/>
            </a:xfrm>
            <a:prstGeom prst="rect">
              <a:avLst/>
            </a:prstGeom>
            <a:solidFill>
              <a:schemeClr val="accent1"/>
            </a:solid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grpSp>
      <p:sp>
        <p:nvSpPr>
          <p:cNvPr id="31" name="文本框 30">
            <a:extLst>
              <a:ext uri="{FF2B5EF4-FFF2-40B4-BE49-F238E27FC236}">
                <a16:creationId xmlns:a16="http://schemas.microsoft.com/office/drawing/2014/main" id="{54F01E0F-7F6E-4EDA-8FB2-6F7A3253660F}"/>
              </a:ext>
            </a:extLst>
          </p:cNvPr>
          <p:cNvSpPr txBox="1"/>
          <p:nvPr/>
        </p:nvSpPr>
        <p:spPr>
          <a:xfrm>
            <a:off x="1481680" y="4027244"/>
            <a:ext cx="9228639" cy="1107440"/>
          </a:xfrm>
          <a:prstGeom prst="rect">
            <a:avLst/>
          </a:prstGeom>
          <a:noFill/>
        </p:spPr>
        <p:txBody>
          <a:bodyPr rtlCol="0" wrap="square">
            <a:spAutoFit/>
          </a:bodyPr>
          <a:lstStyle/>
          <a:p>
            <a:pPr algn="ctr">
              <a:lnSpc>
                <a:spcPts val="20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 and change your color. Please enter the font and title you think is appropriate in the box, and change your color, Please enter the font and title you think is appropriate in the box, and change your color.</a:t>
            </a:r>
          </a:p>
        </p:txBody>
      </p:sp>
      <p:sp>
        <p:nvSpPr>
          <p:cNvPr id="32" name="文本框 31">
            <a:extLst>
              <a:ext uri="{FF2B5EF4-FFF2-40B4-BE49-F238E27FC236}">
                <a16:creationId xmlns:a16="http://schemas.microsoft.com/office/drawing/2014/main" id="{1A81403D-ACC7-4E3C-805C-D3DDE411A2E3}"/>
              </a:ext>
            </a:extLst>
          </p:cNvPr>
          <p:cNvSpPr txBox="1"/>
          <p:nvPr/>
        </p:nvSpPr>
        <p:spPr>
          <a:xfrm>
            <a:off x="4718576" y="5151469"/>
            <a:ext cx="2754848" cy="269240"/>
          </a:xfrm>
          <a:prstGeom prst="rect">
            <a:avLst/>
          </a:prstGeom>
          <a:noFill/>
        </p:spPr>
        <p:txBody>
          <a:bodyPr wrap="square">
            <a:spAutoFit/>
          </a:bodyPr>
          <a:lstStyle/>
          <a:p>
            <a:pPr algn="dist">
              <a:lnSpc>
                <a:spcPts val="1400"/>
              </a:lnSpc>
            </a:pPr>
            <a:r>
              <a:rPr altLang="zh-CN" lang="en-US" spc="100" sz="1000">
                <a:solidFill>
                  <a:schemeClr val="tx1">
                    <a:lumMod val="85000"/>
                    <a:lumOff val="15000"/>
                  </a:schemeClr>
                </a:solidFill>
                <a:latin charset="-122" panose="00000500000000000000" pitchFamily="2" typeface="字魂58号-创中黑"/>
                <a:ea charset="-122" panose="00000500000000000000" pitchFamily="2" typeface="字魂58号-创中黑"/>
              </a:rPr>
              <a:t>BUSINESS REPOET SUMMARY</a:t>
            </a:r>
          </a:p>
        </p:txBody>
      </p:sp>
    </p:spTree>
    <p:extLst>
      <p:ext uri="{BB962C8B-B14F-4D97-AF65-F5344CB8AC3E}">
        <p14:creationId val="1704241257"/>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6" presetSubtype="37">
                                  <p:stCondLst>
                                    <p:cond delay="0"/>
                                  </p:stCondLst>
                                  <p:childTnLst>
                                    <p:set>
                                      <p:cBhvr>
                                        <p:cTn dur="1" fill="hold" id="6">
                                          <p:stCondLst>
                                            <p:cond delay="0"/>
                                          </p:stCondLst>
                                        </p:cTn>
                                        <p:tgtEl>
                                          <p:spTgt spid="31"/>
                                        </p:tgtEl>
                                        <p:attrNameLst>
                                          <p:attrName>style.visibility</p:attrName>
                                        </p:attrNameLst>
                                      </p:cBhvr>
                                      <p:to>
                                        <p:strVal val="visible"/>
                                      </p:to>
                                    </p:set>
                                    <p:animEffect filter="barn(outVertical)" transition="in">
                                      <p:cBhvr>
                                        <p:cTn dur="1000" id="7"/>
                                        <p:tgtEl>
                                          <p:spTgt spid="31"/>
                                        </p:tgtEl>
                                      </p:cBhvr>
                                    </p:animEffect>
                                  </p:childTnLst>
                                </p:cTn>
                              </p:par>
                              <p:par>
                                <p:cTn fill="hold" grpId="0" id="8" nodeType="withEffect" presetClass="entr" presetID="16" presetSubtype="37">
                                  <p:stCondLst>
                                    <p:cond delay="0"/>
                                  </p:stCondLst>
                                  <p:childTnLst>
                                    <p:set>
                                      <p:cBhvr>
                                        <p:cTn dur="1" fill="hold" id="9">
                                          <p:stCondLst>
                                            <p:cond delay="0"/>
                                          </p:stCondLst>
                                        </p:cTn>
                                        <p:tgtEl>
                                          <p:spTgt spid="32"/>
                                        </p:tgtEl>
                                        <p:attrNameLst>
                                          <p:attrName>style.visibility</p:attrName>
                                        </p:attrNameLst>
                                      </p:cBhvr>
                                      <p:to>
                                        <p:strVal val="visible"/>
                                      </p:to>
                                    </p:set>
                                    <p:animEffect filter="barn(outVertical)" transition="in">
                                      <p:cBhvr>
                                        <p:cTn dur="1000" id="10"/>
                                        <p:tgtEl>
                                          <p:spTgt spid="32"/>
                                        </p:tgtEl>
                                      </p:cBhvr>
                                    </p:animEffect>
                                  </p:childTnLst>
                                </p:cTn>
                              </p:par>
                              <p:par>
                                <p:cTn fill="hold" id="11" nodeType="withEffect" presetClass="entr" presetID="47" presetSubtype="0">
                                  <p:stCondLst>
                                    <p:cond delay="0"/>
                                  </p:stCondLst>
                                  <p:childTnLst>
                                    <p:set>
                                      <p:cBhvr>
                                        <p:cTn dur="1" fill="hold" id="12">
                                          <p:stCondLst>
                                            <p:cond delay="0"/>
                                          </p:stCondLst>
                                        </p:cTn>
                                        <p:tgtEl>
                                          <p:spTgt spid="4"/>
                                        </p:tgtEl>
                                        <p:attrNameLst>
                                          <p:attrName>style.visibility</p:attrName>
                                        </p:attrNameLst>
                                      </p:cBhvr>
                                      <p:to>
                                        <p:strVal val="visible"/>
                                      </p:to>
                                    </p:set>
                                    <p:animEffect filter="fade" transition="in">
                                      <p:cBhvr>
                                        <p:cTn dur="1000" id="13"/>
                                        <p:tgtEl>
                                          <p:spTgt spid="4"/>
                                        </p:tgtEl>
                                      </p:cBhvr>
                                    </p:animEffect>
                                    <p:anim calcmode="lin" valueType="num">
                                      <p:cBhvr>
                                        <p:cTn dur="1000" fill="hold" id="14"/>
                                        <p:tgtEl>
                                          <p:spTgt spid="4"/>
                                        </p:tgtEl>
                                        <p:attrNameLst>
                                          <p:attrName>ppt_x</p:attrName>
                                        </p:attrNameLst>
                                      </p:cBhvr>
                                      <p:tavLst>
                                        <p:tav tm="0">
                                          <p:val>
                                            <p:strVal val="#ppt_x"/>
                                          </p:val>
                                        </p:tav>
                                        <p:tav tm="100000">
                                          <p:val>
                                            <p:strVal val="#ppt_x"/>
                                          </p:val>
                                        </p:tav>
                                      </p:tavLst>
                                    </p:anim>
                                    <p:anim calcmode="lin" valueType="num">
                                      <p:cBhvr>
                                        <p:cTn dur="1000" fill="hold" id="15"/>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E071DFAA-60C7-4989-8D82-6152D6096A55}"/>
              </a:ext>
            </a:extLst>
          </p:cNvPr>
          <p:cNvSpPr txBox="1"/>
          <p:nvPr/>
        </p:nvSpPr>
        <p:spPr>
          <a:xfrm>
            <a:off x="4676522" y="2427656"/>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5" name="文本框 4">
            <a:extLst>
              <a:ext uri="{FF2B5EF4-FFF2-40B4-BE49-F238E27FC236}">
                <a16:creationId xmlns:a16="http://schemas.microsoft.com/office/drawing/2014/main" id="{BEF9D192-5849-45A9-891A-45AF8FBD0A32}"/>
              </a:ext>
            </a:extLst>
          </p:cNvPr>
          <p:cNvSpPr txBox="1"/>
          <p:nvPr/>
        </p:nvSpPr>
        <p:spPr>
          <a:xfrm>
            <a:off x="6744966" y="2427656"/>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6" name="直接连接符 5">
            <a:extLst>
              <a:ext uri="{FF2B5EF4-FFF2-40B4-BE49-F238E27FC236}">
                <a16:creationId xmlns:a16="http://schemas.microsoft.com/office/drawing/2014/main" id="{49A25CC3-9722-40E0-AE6C-CE72F677E6F9}"/>
              </a:ext>
            </a:extLst>
          </p:cNvPr>
          <p:cNvCxnSpPr/>
          <p:nvPr/>
        </p:nvCxnSpPr>
        <p:spPr>
          <a:xfrm>
            <a:off x="5290182" y="2319705"/>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82809144-CDCD-4A58-AC6E-7FC1A9A4523A}"/>
              </a:ext>
            </a:extLst>
          </p:cNvPr>
          <p:cNvCxnSpPr/>
          <p:nvPr/>
        </p:nvCxnSpPr>
        <p:spPr>
          <a:xfrm>
            <a:off x="7329437" y="2319705"/>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86661F68-78B7-4D7E-B539-A5470B7EA175}"/>
              </a:ext>
            </a:extLst>
          </p:cNvPr>
          <p:cNvSpPr txBox="1"/>
          <p:nvPr/>
        </p:nvSpPr>
        <p:spPr>
          <a:xfrm>
            <a:off x="4676522" y="398773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9" name="文本框 8">
            <a:extLst>
              <a:ext uri="{FF2B5EF4-FFF2-40B4-BE49-F238E27FC236}">
                <a16:creationId xmlns:a16="http://schemas.microsoft.com/office/drawing/2014/main" id="{4654874E-4A5E-4BF6-8798-04A4849E5578}"/>
              </a:ext>
            </a:extLst>
          </p:cNvPr>
          <p:cNvSpPr txBox="1"/>
          <p:nvPr/>
        </p:nvSpPr>
        <p:spPr>
          <a:xfrm>
            <a:off x="6744966" y="398773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0" name="直接连接符 9">
            <a:extLst>
              <a:ext uri="{FF2B5EF4-FFF2-40B4-BE49-F238E27FC236}">
                <a16:creationId xmlns:a16="http://schemas.microsoft.com/office/drawing/2014/main" id="{72CC8C37-4AFC-407C-B645-716AE11D5E32}"/>
              </a:ext>
            </a:extLst>
          </p:cNvPr>
          <p:cNvCxnSpPr/>
          <p:nvPr/>
        </p:nvCxnSpPr>
        <p:spPr>
          <a:xfrm>
            <a:off x="5290182" y="3879787"/>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EFB1542F-8A4F-4B05-BB58-ACE534BB52F2}"/>
              </a:ext>
            </a:extLst>
          </p:cNvPr>
          <p:cNvCxnSpPr/>
          <p:nvPr/>
        </p:nvCxnSpPr>
        <p:spPr>
          <a:xfrm>
            <a:off x="7329437" y="3879787"/>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D5A6EFD2-5874-447D-9E21-263F16AB17A6}"/>
              </a:ext>
            </a:extLst>
          </p:cNvPr>
          <p:cNvSpPr txBox="1"/>
          <p:nvPr/>
        </p:nvSpPr>
        <p:spPr>
          <a:xfrm>
            <a:off x="9021925" y="2427656"/>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5" name="直接连接符 14">
            <a:extLst>
              <a:ext uri="{FF2B5EF4-FFF2-40B4-BE49-F238E27FC236}">
                <a16:creationId xmlns:a16="http://schemas.microsoft.com/office/drawing/2014/main" id="{F480B539-4DFD-4D46-9047-27C355C74CFD}"/>
              </a:ext>
            </a:extLst>
          </p:cNvPr>
          <p:cNvCxnSpPr/>
          <p:nvPr/>
        </p:nvCxnSpPr>
        <p:spPr>
          <a:xfrm>
            <a:off x="9606396" y="2319705"/>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AFB63CF1-4ACC-4D4C-BEA1-0F20A6E6AF5F}"/>
              </a:ext>
            </a:extLst>
          </p:cNvPr>
          <p:cNvSpPr txBox="1"/>
          <p:nvPr/>
        </p:nvSpPr>
        <p:spPr>
          <a:xfrm>
            <a:off x="9021925" y="3987738"/>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7" name="直接连接符 16">
            <a:extLst>
              <a:ext uri="{FF2B5EF4-FFF2-40B4-BE49-F238E27FC236}">
                <a16:creationId xmlns:a16="http://schemas.microsoft.com/office/drawing/2014/main" id="{98CDB65B-EC4C-4C49-B6BE-7F0EC5068AB1}"/>
              </a:ext>
            </a:extLst>
          </p:cNvPr>
          <p:cNvCxnSpPr/>
          <p:nvPr/>
        </p:nvCxnSpPr>
        <p:spPr>
          <a:xfrm>
            <a:off x="9606396" y="3879787"/>
            <a:ext cx="269358" cy="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18" name="图片 17">
            <a:extLst>
              <a:ext uri="{FF2B5EF4-FFF2-40B4-BE49-F238E27FC236}">
                <a16:creationId xmlns:a16="http://schemas.microsoft.com/office/drawing/2014/main" id="{ABA2D0A3-DF8A-496A-A2D4-42BC7A920DFF}"/>
              </a:ext>
            </a:extLst>
          </p:cNvPr>
          <p:cNvPicPr>
            <a:picLocks noChangeAspect="1"/>
          </p:cNvPicPr>
          <p:nvPr/>
        </p:nvPicPr>
        <p:blipFill>
          <a:blip r:embed="rId2">
            <a:extLst>
              <a:ext uri="{BEBA8EAE-BF5A-486C-A8C5-ECC9F3942E4B}">
                <a14:imgProps>
                  <a14:imgLayer xmlns:d3p1="http://schemas.openxmlformats.org/officeDocument/2006/relationships" d3p1:embed="">
                    <a14:imgEffect>
                      <a14:sharpenSoften amount="-25000"/>
                    </a14:imgEffect>
                    <a14:imgEffect>
                      <a14:saturation sat="0"/>
                    </a14:imgEffect>
                  </a14:imgLayer>
                </a14:imgProps>
              </a:ext>
              <a:ext uri="{28A0092B-C50C-407E-A947-70E740481C1C}">
                <a14:useLocalDpi val="0"/>
              </a:ext>
            </a:extLst>
          </a:blip>
          <a:stretch>
            <a:fillRect/>
          </a:stretch>
        </p:blipFill>
        <p:spPr>
          <a:xfrm>
            <a:off x="1649103" y="2000334"/>
            <a:ext cx="2074438" cy="3265456"/>
          </a:xfrm>
          <a:prstGeom prst="rect">
            <a:avLst/>
          </a:prstGeom>
        </p:spPr>
      </p:pic>
    </p:spTree>
    <p:extLst>
      <p:ext uri="{BB962C8B-B14F-4D97-AF65-F5344CB8AC3E}">
        <p14:creationId val="1033840942"/>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0-#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1000" fill="hold" id="11"/>
                                        <p:tgtEl>
                                          <p:spTgt spid="5"/>
                                        </p:tgtEl>
                                        <p:attrNameLst>
                                          <p:attrName>ppt_x</p:attrName>
                                        </p:attrNameLst>
                                      </p:cBhvr>
                                      <p:tavLst>
                                        <p:tav tm="0">
                                          <p:val>
                                            <p:strVal val="0-#ppt_w/2"/>
                                          </p:val>
                                        </p:tav>
                                        <p:tav tm="100000">
                                          <p:val>
                                            <p:strVal val="#ppt_x"/>
                                          </p:val>
                                        </p:tav>
                                      </p:tavLst>
                                    </p:anim>
                                    <p:anim calcmode="lin" valueType="num">
                                      <p:cBhvr additive="base">
                                        <p:cTn dur="1000" fill="hold" id="12"/>
                                        <p:tgtEl>
                                          <p:spTgt spid="5"/>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1000" fill="hold" id="15"/>
                                        <p:tgtEl>
                                          <p:spTgt spid="6"/>
                                        </p:tgtEl>
                                        <p:attrNameLst>
                                          <p:attrName>ppt_x</p:attrName>
                                        </p:attrNameLst>
                                      </p:cBhvr>
                                      <p:tavLst>
                                        <p:tav tm="0">
                                          <p:val>
                                            <p:strVal val="0-#ppt_w/2"/>
                                          </p:val>
                                        </p:tav>
                                        <p:tav tm="100000">
                                          <p:val>
                                            <p:strVal val="#ppt_x"/>
                                          </p:val>
                                        </p:tav>
                                      </p:tavLst>
                                    </p:anim>
                                    <p:anim calcmode="lin" valueType="num">
                                      <p:cBhvr additive="base">
                                        <p:cTn dur="1000" fill="hold" id="16"/>
                                        <p:tgtEl>
                                          <p:spTgt spid="6"/>
                                        </p:tgtEl>
                                        <p:attrNameLst>
                                          <p:attrName>ppt_y</p:attrName>
                                        </p:attrNameLst>
                                      </p:cBhvr>
                                      <p:tavLst>
                                        <p:tav tm="0">
                                          <p:val>
                                            <p:strVal val="#ppt_y"/>
                                          </p:val>
                                        </p:tav>
                                        <p:tav tm="100000">
                                          <p:val>
                                            <p:strVal val="#ppt_y"/>
                                          </p:val>
                                        </p:tav>
                                      </p:tavLst>
                                    </p:anim>
                                  </p:childTnLst>
                                </p:cTn>
                              </p:par>
                              <p:par>
                                <p:cTn fill="hold" id="17" nodeType="withEffect" presetClass="entr" presetID="2" presetSubtype="8">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1000" fill="hold" id="19"/>
                                        <p:tgtEl>
                                          <p:spTgt spid="7"/>
                                        </p:tgtEl>
                                        <p:attrNameLst>
                                          <p:attrName>ppt_x</p:attrName>
                                        </p:attrNameLst>
                                      </p:cBhvr>
                                      <p:tavLst>
                                        <p:tav tm="0">
                                          <p:val>
                                            <p:strVal val="0-#ppt_w/2"/>
                                          </p:val>
                                        </p:tav>
                                        <p:tav tm="100000">
                                          <p:val>
                                            <p:strVal val="#ppt_x"/>
                                          </p:val>
                                        </p:tav>
                                      </p:tavLst>
                                    </p:anim>
                                    <p:anim calcmode="lin" valueType="num">
                                      <p:cBhvr additive="base">
                                        <p:cTn dur="1000" fill="hold" id="20"/>
                                        <p:tgtEl>
                                          <p:spTgt spid="7"/>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1000" fill="hold" id="23"/>
                                        <p:tgtEl>
                                          <p:spTgt spid="8"/>
                                        </p:tgtEl>
                                        <p:attrNameLst>
                                          <p:attrName>ppt_x</p:attrName>
                                        </p:attrNameLst>
                                      </p:cBhvr>
                                      <p:tavLst>
                                        <p:tav tm="0">
                                          <p:val>
                                            <p:strVal val="0-#ppt_w/2"/>
                                          </p:val>
                                        </p:tav>
                                        <p:tav tm="100000">
                                          <p:val>
                                            <p:strVal val="#ppt_x"/>
                                          </p:val>
                                        </p:tav>
                                      </p:tavLst>
                                    </p:anim>
                                    <p:anim calcmode="lin" valueType="num">
                                      <p:cBhvr additive="base">
                                        <p:cTn dur="1000" fill="hold" id="24"/>
                                        <p:tgtEl>
                                          <p:spTgt spid="8"/>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additive="base">
                                        <p:cTn dur="1000" fill="hold" id="27"/>
                                        <p:tgtEl>
                                          <p:spTgt spid="9"/>
                                        </p:tgtEl>
                                        <p:attrNameLst>
                                          <p:attrName>ppt_x</p:attrName>
                                        </p:attrNameLst>
                                      </p:cBhvr>
                                      <p:tavLst>
                                        <p:tav tm="0">
                                          <p:val>
                                            <p:strVal val="0-#ppt_w/2"/>
                                          </p:val>
                                        </p:tav>
                                        <p:tav tm="100000">
                                          <p:val>
                                            <p:strVal val="#ppt_x"/>
                                          </p:val>
                                        </p:tav>
                                      </p:tavLst>
                                    </p:anim>
                                    <p:anim calcmode="lin" valueType="num">
                                      <p:cBhvr additive="base">
                                        <p:cTn dur="1000" fill="hold" id="28"/>
                                        <p:tgtEl>
                                          <p:spTgt spid="9"/>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additive="base">
                                        <p:cTn dur="1000" fill="hold" id="31"/>
                                        <p:tgtEl>
                                          <p:spTgt spid="10"/>
                                        </p:tgtEl>
                                        <p:attrNameLst>
                                          <p:attrName>ppt_x</p:attrName>
                                        </p:attrNameLst>
                                      </p:cBhvr>
                                      <p:tavLst>
                                        <p:tav tm="0">
                                          <p:val>
                                            <p:strVal val="0-#ppt_w/2"/>
                                          </p:val>
                                        </p:tav>
                                        <p:tav tm="100000">
                                          <p:val>
                                            <p:strVal val="#ppt_x"/>
                                          </p:val>
                                        </p:tav>
                                      </p:tavLst>
                                    </p:anim>
                                    <p:anim calcmode="lin" valueType="num">
                                      <p:cBhvr additive="base">
                                        <p:cTn dur="1000" fill="hold" id="32"/>
                                        <p:tgtEl>
                                          <p:spTgt spid="10"/>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11"/>
                                        </p:tgtEl>
                                        <p:attrNameLst>
                                          <p:attrName>style.visibility</p:attrName>
                                        </p:attrNameLst>
                                      </p:cBhvr>
                                      <p:to>
                                        <p:strVal val="visible"/>
                                      </p:to>
                                    </p:set>
                                    <p:anim calcmode="lin" valueType="num">
                                      <p:cBhvr additive="base">
                                        <p:cTn dur="1000" fill="hold" id="35"/>
                                        <p:tgtEl>
                                          <p:spTgt spid="11"/>
                                        </p:tgtEl>
                                        <p:attrNameLst>
                                          <p:attrName>ppt_x</p:attrName>
                                        </p:attrNameLst>
                                      </p:cBhvr>
                                      <p:tavLst>
                                        <p:tav tm="0">
                                          <p:val>
                                            <p:strVal val="0-#ppt_w/2"/>
                                          </p:val>
                                        </p:tav>
                                        <p:tav tm="100000">
                                          <p:val>
                                            <p:strVal val="#ppt_x"/>
                                          </p:val>
                                        </p:tav>
                                      </p:tavLst>
                                    </p:anim>
                                    <p:anim calcmode="lin" valueType="num">
                                      <p:cBhvr additive="base">
                                        <p:cTn dur="1000" fill="hold" id="36"/>
                                        <p:tgtEl>
                                          <p:spTgt spid="11"/>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0"/>
                                  </p:stCondLst>
                                  <p:childTnLst>
                                    <p:set>
                                      <p:cBhvr>
                                        <p:cTn dur="1" fill="hold" id="38">
                                          <p:stCondLst>
                                            <p:cond delay="0"/>
                                          </p:stCondLst>
                                        </p:cTn>
                                        <p:tgtEl>
                                          <p:spTgt spid="14"/>
                                        </p:tgtEl>
                                        <p:attrNameLst>
                                          <p:attrName>style.visibility</p:attrName>
                                        </p:attrNameLst>
                                      </p:cBhvr>
                                      <p:to>
                                        <p:strVal val="visible"/>
                                      </p:to>
                                    </p:set>
                                    <p:anim calcmode="lin" valueType="num">
                                      <p:cBhvr additive="base">
                                        <p:cTn dur="1000" fill="hold" id="39"/>
                                        <p:tgtEl>
                                          <p:spTgt spid="14"/>
                                        </p:tgtEl>
                                        <p:attrNameLst>
                                          <p:attrName>ppt_x</p:attrName>
                                        </p:attrNameLst>
                                      </p:cBhvr>
                                      <p:tavLst>
                                        <p:tav tm="0">
                                          <p:val>
                                            <p:strVal val="0-#ppt_w/2"/>
                                          </p:val>
                                        </p:tav>
                                        <p:tav tm="100000">
                                          <p:val>
                                            <p:strVal val="#ppt_x"/>
                                          </p:val>
                                        </p:tav>
                                      </p:tavLst>
                                    </p:anim>
                                    <p:anim calcmode="lin" valueType="num">
                                      <p:cBhvr additive="base">
                                        <p:cTn dur="1000" fill="hold" id="40"/>
                                        <p:tgtEl>
                                          <p:spTgt spid="14"/>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15"/>
                                        </p:tgtEl>
                                        <p:attrNameLst>
                                          <p:attrName>style.visibility</p:attrName>
                                        </p:attrNameLst>
                                      </p:cBhvr>
                                      <p:to>
                                        <p:strVal val="visible"/>
                                      </p:to>
                                    </p:set>
                                    <p:anim calcmode="lin" valueType="num">
                                      <p:cBhvr additive="base">
                                        <p:cTn dur="1000" fill="hold" id="43"/>
                                        <p:tgtEl>
                                          <p:spTgt spid="15"/>
                                        </p:tgtEl>
                                        <p:attrNameLst>
                                          <p:attrName>ppt_x</p:attrName>
                                        </p:attrNameLst>
                                      </p:cBhvr>
                                      <p:tavLst>
                                        <p:tav tm="0">
                                          <p:val>
                                            <p:strVal val="0-#ppt_w/2"/>
                                          </p:val>
                                        </p:tav>
                                        <p:tav tm="100000">
                                          <p:val>
                                            <p:strVal val="#ppt_x"/>
                                          </p:val>
                                        </p:tav>
                                      </p:tavLst>
                                    </p:anim>
                                    <p:anim calcmode="lin" valueType="num">
                                      <p:cBhvr additive="base">
                                        <p:cTn dur="1000" fill="hold" id="44"/>
                                        <p:tgtEl>
                                          <p:spTgt spid="15"/>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8">
                                  <p:stCondLst>
                                    <p:cond delay="0"/>
                                  </p:stCondLst>
                                  <p:childTnLst>
                                    <p:set>
                                      <p:cBhvr>
                                        <p:cTn dur="1" fill="hold" id="46">
                                          <p:stCondLst>
                                            <p:cond delay="0"/>
                                          </p:stCondLst>
                                        </p:cTn>
                                        <p:tgtEl>
                                          <p:spTgt spid="16"/>
                                        </p:tgtEl>
                                        <p:attrNameLst>
                                          <p:attrName>style.visibility</p:attrName>
                                        </p:attrNameLst>
                                      </p:cBhvr>
                                      <p:to>
                                        <p:strVal val="visible"/>
                                      </p:to>
                                    </p:set>
                                    <p:anim calcmode="lin" valueType="num">
                                      <p:cBhvr additive="base">
                                        <p:cTn dur="1000" fill="hold" id="47"/>
                                        <p:tgtEl>
                                          <p:spTgt spid="16"/>
                                        </p:tgtEl>
                                        <p:attrNameLst>
                                          <p:attrName>ppt_x</p:attrName>
                                        </p:attrNameLst>
                                      </p:cBhvr>
                                      <p:tavLst>
                                        <p:tav tm="0">
                                          <p:val>
                                            <p:strVal val="0-#ppt_w/2"/>
                                          </p:val>
                                        </p:tav>
                                        <p:tav tm="100000">
                                          <p:val>
                                            <p:strVal val="#ppt_x"/>
                                          </p:val>
                                        </p:tav>
                                      </p:tavLst>
                                    </p:anim>
                                    <p:anim calcmode="lin" valueType="num">
                                      <p:cBhvr additive="base">
                                        <p:cTn dur="1000" fill="hold" id="48"/>
                                        <p:tgtEl>
                                          <p:spTgt spid="16"/>
                                        </p:tgtEl>
                                        <p:attrNameLst>
                                          <p:attrName>ppt_y</p:attrName>
                                        </p:attrNameLst>
                                      </p:cBhvr>
                                      <p:tavLst>
                                        <p:tav tm="0">
                                          <p:val>
                                            <p:strVal val="#ppt_y"/>
                                          </p:val>
                                        </p:tav>
                                        <p:tav tm="100000">
                                          <p:val>
                                            <p:strVal val="#ppt_y"/>
                                          </p:val>
                                        </p:tav>
                                      </p:tavLst>
                                    </p:anim>
                                  </p:childTnLst>
                                </p:cTn>
                              </p:par>
                              <p:par>
                                <p:cTn fill="hold" id="49" nodeType="withEffect" presetClass="entr" presetID="2" presetSubtype="8">
                                  <p:stCondLst>
                                    <p:cond delay="0"/>
                                  </p:stCondLst>
                                  <p:childTnLst>
                                    <p:set>
                                      <p:cBhvr>
                                        <p:cTn dur="1" fill="hold" id="50">
                                          <p:stCondLst>
                                            <p:cond delay="0"/>
                                          </p:stCondLst>
                                        </p:cTn>
                                        <p:tgtEl>
                                          <p:spTgt spid="17"/>
                                        </p:tgtEl>
                                        <p:attrNameLst>
                                          <p:attrName>style.visibility</p:attrName>
                                        </p:attrNameLst>
                                      </p:cBhvr>
                                      <p:to>
                                        <p:strVal val="visible"/>
                                      </p:to>
                                    </p:set>
                                    <p:anim calcmode="lin" valueType="num">
                                      <p:cBhvr additive="base">
                                        <p:cTn dur="1000" fill="hold" id="51"/>
                                        <p:tgtEl>
                                          <p:spTgt spid="17"/>
                                        </p:tgtEl>
                                        <p:attrNameLst>
                                          <p:attrName>ppt_x</p:attrName>
                                        </p:attrNameLst>
                                      </p:cBhvr>
                                      <p:tavLst>
                                        <p:tav tm="0">
                                          <p:val>
                                            <p:strVal val="0-#ppt_w/2"/>
                                          </p:val>
                                        </p:tav>
                                        <p:tav tm="100000">
                                          <p:val>
                                            <p:strVal val="#ppt_x"/>
                                          </p:val>
                                        </p:tav>
                                      </p:tavLst>
                                    </p:anim>
                                    <p:anim calcmode="lin" valueType="num">
                                      <p:cBhvr additive="base">
                                        <p:cTn dur="1000" fill="hold" id="52"/>
                                        <p:tgtEl>
                                          <p:spTgt spid="17"/>
                                        </p:tgtEl>
                                        <p:attrNameLst>
                                          <p:attrName>ppt_y</p:attrName>
                                        </p:attrNameLst>
                                      </p:cBhvr>
                                      <p:tavLst>
                                        <p:tav tm="0">
                                          <p:val>
                                            <p:strVal val="#ppt_y"/>
                                          </p:val>
                                        </p:tav>
                                        <p:tav tm="100000">
                                          <p:val>
                                            <p:strVal val="#ppt_y"/>
                                          </p:val>
                                        </p:tav>
                                      </p:tavLst>
                                    </p:anim>
                                  </p:childTnLst>
                                </p:cTn>
                              </p:par>
                              <p:par>
                                <p:cTn fill="hold" id="53" nodeType="withEffect" presetClass="entr" presetID="2" presetSubtype="8">
                                  <p:stCondLst>
                                    <p:cond delay="0"/>
                                  </p:stCondLst>
                                  <p:childTnLst>
                                    <p:set>
                                      <p:cBhvr>
                                        <p:cTn dur="1" fill="hold" id="54">
                                          <p:stCondLst>
                                            <p:cond delay="0"/>
                                          </p:stCondLst>
                                        </p:cTn>
                                        <p:tgtEl>
                                          <p:spTgt spid="18"/>
                                        </p:tgtEl>
                                        <p:attrNameLst>
                                          <p:attrName>style.visibility</p:attrName>
                                        </p:attrNameLst>
                                      </p:cBhvr>
                                      <p:to>
                                        <p:strVal val="visible"/>
                                      </p:to>
                                    </p:set>
                                    <p:anim calcmode="lin" valueType="num">
                                      <p:cBhvr additive="base">
                                        <p:cTn dur="1000" fill="hold" id="55"/>
                                        <p:tgtEl>
                                          <p:spTgt spid="18"/>
                                        </p:tgtEl>
                                        <p:attrNameLst>
                                          <p:attrName>ppt_x</p:attrName>
                                        </p:attrNameLst>
                                      </p:cBhvr>
                                      <p:tavLst>
                                        <p:tav tm="0">
                                          <p:val>
                                            <p:strVal val="0-#ppt_w/2"/>
                                          </p:val>
                                        </p:tav>
                                        <p:tav tm="100000">
                                          <p:val>
                                            <p:strVal val="#ppt_x"/>
                                          </p:val>
                                        </p:tav>
                                      </p:tavLst>
                                    </p:anim>
                                    <p:anim calcmode="lin" valueType="num">
                                      <p:cBhvr additive="base">
                                        <p:cTn dur="1000" fill="hold" id="56"/>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8"/>
      <p:bldP grpId="0" spid="9"/>
      <p:bldP grpId="0" spid="14"/>
      <p:bldP grpId="0" spid="1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4" name="组合 3">
            <a:extLst>
              <a:ext uri="{FF2B5EF4-FFF2-40B4-BE49-F238E27FC236}">
                <a16:creationId xmlns:a16="http://schemas.microsoft.com/office/drawing/2014/main" id="{6CDD73C4-C9DC-45AF-AC3A-1AC5C59EB61A}"/>
              </a:ext>
            </a:extLst>
          </p:cNvPr>
          <p:cNvGrpSpPr/>
          <p:nvPr/>
        </p:nvGrpSpPr>
        <p:grpSpPr>
          <a:xfrm>
            <a:off x="1077433" y="2478081"/>
            <a:ext cx="4572000" cy="2590802"/>
            <a:chOff x="1020726" y="2007283"/>
            <a:chExt cx="4572000" cy="2590802"/>
          </a:xfrm>
        </p:grpSpPr>
        <p:sp>
          <p:nvSpPr>
            <p:cNvPr id="5" name="矩形 4">
              <a:extLst>
                <a:ext uri="{FF2B5EF4-FFF2-40B4-BE49-F238E27FC236}">
                  <a16:creationId xmlns:a16="http://schemas.microsoft.com/office/drawing/2014/main" id="{3BBE5755-46D4-40EE-8D67-98F470BF113A}"/>
                </a:ext>
              </a:extLst>
            </p:cNvPr>
            <p:cNvSpPr/>
            <p:nvPr/>
          </p:nvSpPr>
          <p:spPr>
            <a:xfrm>
              <a:off x="1020726" y="2133600"/>
              <a:ext cx="4572000" cy="246448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6D643554-6015-42AE-9F17-6A20FA93B8FA}"/>
                </a:ext>
              </a:extLst>
            </p:cNvPr>
            <p:cNvSpPr/>
            <p:nvPr/>
          </p:nvSpPr>
          <p:spPr>
            <a:xfrm>
              <a:off x="2322955" y="2046668"/>
              <a:ext cx="2915352" cy="24644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a:extLst>
                <a:ext uri="{FF2B5EF4-FFF2-40B4-BE49-F238E27FC236}">
                  <a16:creationId xmlns:a16="http://schemas.microsoft.com/office/drawing/2014/main" id="{8C529763-09C3-4ED4-BAB0-C6800B30B229}"/>
                </a:ext>
              </a:extLst>
            </p:cNvPr>
            <p:cNvSpPr txBox="1"/>
            <p:nvPr/>
          </p:nvSpPr>
          <p:spPr>
            <a:xfrm>
              <a:off x="1498675" y="2740245"/>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8" name="文本框 7">
              <a:extLst>
                <a:ext uri="{FF2B5EF4-FFF2-40B4-BE49-F238E27FC236}">
                  <a16:creationId xmlns:a16="http://schemas.microsoft.com/office/drawing/2014/main" id="{0E8442C7-07DF-4055-9B16-670C20232881}"/>
                </a:ext>
              </a:extLst>
            </p:cNvPr>
            <p:cNvSpPr txBox="1"/>
            <p:nvPr/>
          </p:nvSpPr>
          <p:spPr>
            <a:xfrm>
              <a:off x="1498675" y="3825990"/>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9" name="文本框 8">
              <a:extLst>
                <a:ext uri="{FF2B5EF4-FFF2-40B4-BE49-F238E27FC236}">
                  <a16:creationId xmlns:a16="http://schemas.microsoft.com/office/drawing/2014/main" id="{7934EE9C-B6D0-4F31-8DBA-945DFB0D7C79}"/>
                </a:ext>
              </a:extLst>
            </p:cNvPr>
            <p:cNvSpPr txBox="1"/>
            <p:nvPr/>
          </p:nvSpPr>
          <p:spPr>
            <a:xfrm>
              <a:off x="1474382" y="2389715"/>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0" name="文本框 9">
              <a:extLst>
                <a:ext uri="{FF2B5EF4-FFF2-40B4-BE49-F238E27FC236}">
                  <a16:creationId xmlns:a16="http://schemas.microsoft.com/office/drawing/2014/main" id="{DAE34500-F036-4EF2-9ECE-498779CCD307}"/>
                </a:ext>
              </a:extLst>
            </p:cNvPr>
            <p:cNvSpPr txBox="1"/>
            <p:nvPr/>
          </p:nvSpPr>
          <p:spPr>
            <a:xfrm>
              <a:off x="1474382" y="3450670"/>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1" name="文本框 10">
              <a:extLst>
                <a:ext uri="{FF2B5EF4-FFF2-40B4-BE49-F238E27FC236}">
                  <a16:creationId xmlns:a16="http://schemas.microsoft.com/office/drawing/2014/main" id="{37822E34-D13F-44DD-9B78-75BBB1D1B3BB}"/>
                </a:ext>
              </a:extLst>
            </p:cNvPr>
            <p:cNvSpPr txBox="1"/>
            <p:nvPr/>
          </p:nvSpPr>
          <p:spPr>
            <a:xfrm>
              <a:off x="2483459" y="2007283"/>
              <a:ext cx="2754848" cy="269240"/>
            </a:xfrm>
            <a:prstGeom prst="rect">
              <a:avLst/>
            </a:prstGeom>
            <a:noFill/>
          </p:spPr>
          <p:txBody>
            <a:bodyPr wrap="square">
              <a:spAutoFit/>
            </a:bodyPr>
            <a:lstStyle/>
            <a:p>
              <a:pPr algn="dist">
                <a:lnSpc>
                  <a:spcPts val="1400"/>
                </a:lnSpc>
              </a:pPr>
              <a:r>
                <a:rPr altLang="zh-CN" lang="en-US" spc="100" sz="1000">
                  <a:solidFill>
                    <a:schemeClr val="accent1"/>
                  </a:solidFill>
                  <a:latin charset="-122" panose="00000500000000000000" pitchFamily="2" typeface="字魂58号-创中黑"/>
                  <a:ea charset="-122" panose="00000500000000000000" pitchFamily="2" typeface="字魂58号-创中黑"/>
                </a:rPr>
                <a:t>BUSINESS REPOET SUMMARY</a:t>
              </a:r>
            </a:p>
          </p:txBody>
        </p:sp>
      </p:grpSp>
      <p:grpSp>
        <p:nvGrpSpPr>
          <p:cNvPr id="14" name="组合 13">
            <a:extLst>
              <a:ext uri="{FF2B5EF4-FFF2-40B4-BE49-F238E27FC236}">
                <a16:creationId xmlns:a16="http://schemas.microsoft.com/office/drawing/2014/main" id="{4B34F2BD-CAED-4E27-8EC2-6218919764B2}"/>
              </a:ext>
            </a:extLst>
          </p:cNvPr>
          <p:cNvGrpSpPr/>
          <p:nvPr/>
        </p:nvGrpSpPr>
        <p:grpSpPr>
          <a:xfrm>
            <a:off x="6542569" y="2478081"/>
            <a:ext cx="4572000" cy="2590802"/>
            <a:chOff x="1020726" y="2007283"/>
            <a:chExt cx="4572000" cy="2590802"/>
          </a:xfrm>
        </p:grpSpPr>
        <p:sp>
          <p:nvSpPr>
            <p:cNvPr id="15" name="矩形 14">
              <a:extLst>
                <a:ext uri="{FF2B5EF4-FFF2-40B4-BE49-F238E27FC236}">
                  <a16:creationId xmlns:a16="http://schemas.microsoft.com/office/drawing/2014/main" id="{0A3C4161-298E-4C39-93A7-F7E591114B89}"/>
                </a:ext>
              </a:extLst>
            </p:cNvPr>
            <p:cNvSpPr/>
            <p:nvPr/>
          </p:nvSpPr>
          <p:spPr>
            <a:xfrm>
              <a:off x="1020726" y="2133600"/>
              <a:ext cx="4572000" cy="2464485"/>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a:extLst>
                <a:ext uri="{FF2B5EF4-FFF2-40B4-BE49-F238E27FC236}">
                  <a16:creationId xmlns:a16="http://schemas.microsoft.com/office/drawing/2014/main" id="{55863A37-CCB0-4E96-BAAC-10BFE41B9DC8}"/>
                </a:ext>
              </a:extLst>
            </p:cNvPr>
            <p:cNvSpPr/>
            <p:nvPr/>
          </p:nvSpPr>
          <p:spPr>
            <a:xfrm>
              <a:off x="2322955" y="2046668"/>
              <a:ext cx="2915352" cy="24644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a:extLst>
                <a:ext uri="{FF2B5EF4-FFF2-40B4-BE49-F238E27FC236}">
                  <a16:creationId xmlns:a16="http://schemas.microsoft.com/office/drawing/2014/main" id="{98577314-27C3-4873-87E7-FEF6C86EC08C}"/>
                </a:ext>
              </a:extLst>
            </p:cNvPr>
            <p:cNvSpPr txBox="1"/>
            <p:nvPr/>
          </p:nvSpPr>
          <p:spPr>
            <a:xfrm>
              <a:off x="1498675" y="2740245"/>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8" name="文本框 17">
              <a:extLst>
                <a:ext uri="{FF2B5EF4-FFF2-40B4-BE49-F238E27FC236}">
                  <a16:creationId xmlns:a16="http://schemas.microsoft.com/office/drawing/2014/main" id="{9A228272-E890-4636-B4A0-1A13A41C7092}"/>
                </a:ext>
              </a:extLst>
            </p:cNvPr>
            <p:cNvSpPr txBox="1"/>
            <p:nvPr/>
          </p:nvSpPr>
          <p:spPr>
            <a:xfrm>
              <a:off x="1498675" y="3825990"/>
              <a:ext cx="3456097"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9" name="文本框 18">
              <a:extLst>
                <a:ext uri="{FF2B5EF4-FFF2-40B4-BE49-F238E27FC236}">
                  <a16:creationId xmlns:a16="http://schemas.microsoft.com/office/drawing/2014/main" id="{061E11F1-698B-4CAD-A674-3B6322C91346}"/>
                </a:ext>
              </a:extLst>
            </p:cNvPr>
            <p:cNvSpPr txBox="1"/>
            <p:nvPr/>
          </p:nvSpPr>
          <p:spPr>
            <a:xfrm>
              <a:off x="1474382" y="2389715"/>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0" name="文本框 19">
              <a:extLst>
                <a:ext uri="{FF2B5EF4-FFF2-40B4-BE49-F238E27FC236}">
                  <a16:creationId xmlns:a16="http://schemas.microsoft.com/office/drawing/2014/main" id="{2A508D7C-7E0D-4F10-9C00-D20EC96EA6FB}"/>
                </a:ext>
              </a:extLst>
            </p:cNvPr>
            <p:cNvSpPr txBox="1"/>
            <p:nvPr/>
          </p:nvSpPr>
          <p:spPr>
            <a:xfrm>
              <a:off x="1474382" y="3450670"/>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1" name="文本框 20">
              <a:extLst>
                <a:ext uri="{FF2B5EF4-FFF2-40B4-BE49-F238E27FC236}">
                  <a16:creationId xmlns:a16="http://schemas.microsoft.com/office/drawing/2014/main" id="{C26FA1F5-AE8C-486C-AB61-E516D787D950}"/>
                </a:ext>
              </a:extLst>
            </p:cNvPr>
            <p:cNvSpPr txBox="1"/>
            <p:nvPr/>
          </p:nvSpPr>
          <p:spPr>
            <a:xfrm>
              <a:off x="2483458" y="2007283"/>
              <a:ext cx="2754848" cy="269240"/>
            </a:xfrm>
            <a:prstGeom prst="rect">
              <a:avLst/>
            </a:prstGeom>
            <a:noFill/>
          </p:spPr>
          <p:txBody>
            <a:bodyPr wrap="square">
              <a:spAutoFit/>
            </a:bodyPr>
            <a:lstStyle/>
            <a:p>
              <a:pPr algn="dist">
                <a:lnSpc>
                  <a:spcPts val="1400"/>
                </a:lnSpc>
              </a:pPr>
              <a:r>
                <a:rPr altLang="zh-CN" lang="en-US" spc="100" sz="1000">
                  <a:solidFill>
                    <a:schemeClr val="accent1"/>
                  </a:solidFill>
                  <a:latin charset="-122" panose="00000500000000000000" pitchFamily="2" typeface="字魂58号-创中黑"/>
                  <a:ea charset="-122" panose="00000500000000000000" pitchFamily="2" typeface="字魂58号-创中黑"/>
                </a:rPr>
                <a:t>BUSINESS REPOET SUMMARY</a:t>
              </a:r>
            </a:p>
          </p:txBody>
        </p:sp>
      </p:grpSp>
    </p:spTree>
    <p:extLst>
      <p:ext uri="{BB962C8B-B14F-4D97-AF65-F5344CB8AC3E}">
        <p14:creationId val="1434256566"/>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0-#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14"/>
                                        </p:tgtEl>
                                        <p:attrNameLst>
                                          <p:attrName>style.visibility</p:attrName>
                                        </p:attrNameLst>
                                      </p:cBhvr>
                                      <p:to>
                                        <p:strVal val="visible"/>
                                      </p:to>
                                    </p:set>
                                    <p:anim calcmode="lin" valueType="num">
                                      <p:cBhvr additive="base">
                                        <p:cTn dur="1000" fill="hold" id="11"/>
                                        <p:tgtEl>
                                          <p:spTgt spid="14"/>
                                        </p:tgtEl>
                                        <p:attrNameLst>
                                          <p:attrName>ppt_x</p:attrName>
                                        </p:attrNameLst>
                                      </p:cBhvr>
                                      <p:tavLst>
                                        <p:tav tm="0">
                                          <p:val>
                                            <p:strVal val="0-#ppt_w/2"/>
                                          </p:val>
                                        </p:tav>
                                        <p:tav tm="100000">
                                          <p:val>
                                            <p:strVal val="#ppt_x"/>
                                          </p:val>
                                        </p:tav>
                                      </p:tavLst>
                                    </p:anim>
                                    <p:anim calcmode="lin" valueType="num">
                                      <p:cBhvr additive="base">
                                        <p:cTn dur="1000" fill="hold" id="12"/>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5" name="文本框 4">
            <a:extLst>
              <a:ext uri="{FF2B5EF4-FFF2-40B4-BE49-F238E27FC236}">
                <a16:creationId xmlns:a16="http://schemas.microsoft.com/office/drawing/2014/main" id="{D12E9CD3-75AC-444B-85EE-417385D54885}"/>
              </a:ext>
            </a:extLst>
          </p:cNvPr>
          <p:cNvSpPr txBox="1"/>
          <p:nvPr/>
        </p:nvSpPr>
        <p:spPr>
          <a:xfrm>
            <a:off x="1347624" y="2199705"/>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8" name="Freeform: Shape 52">
            <a:extLst>
              <a:ext uri="{FF2B5EF4-FFF2-40B4-BE49-F238E27FC236}">
                <a16:creationId xmlns:a16="http://schemas.microsoft.com/office/drawing/2014/main" id="{7D39F2A1-CEE0-4BD4-BCAF-878EFB9B0947}"/>
              </a:ext>
            </a:extLst>
          </p:cNvPr>
          <p:cNvSpPr/>
          <p:nvPr/>
        </p:nvSpPr>
        <p:spPr bwMode="auto">
          <a:xfrm>
            <a:off x="3337478" y="2294439"/>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9" name="文本框 8">
            <a:extLst>
              <a:ext uri="{FF2B5EF4-FFF2-40B4-BE49-F238E27FC236}">
                <a16:creationId xmlns:a16="http://schemas.microsoft.com/office/drawing/2014/main" id="{BBDDD2ED-866C-4355-9D9F-1344A3AD5361}"/>
              </a:ext>
            </a:extLst>
          </p:cNvPr>
          <p:cNvSpPr txBox="1"/>
          <p:nvPr/>
        </p:nvSpPr>
        <p:spPr>
          <a:xfrm>
            <a:off x="1402815" y="2677061"/>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2" name="文本框 41">
            <a:extLst>
              <a:ext uri="{FF2B5EF4-FFF2-40B4-BE49-F238E27FC236}">
                <a16:creationId xmlns:a16="http://schemas.microsoft.com/office/drawing/2014/main" id="{160134BC-C6C7-4C37-BA40-00321F790965}"/>
              </a:ext>
            </a:extLst>
          </p:cNvPr>
          <p:cNvSpPr txBox="1"/>
          <p:nvPr/>
        </p:nvSpPr>
        <p:spPr>
          <a:xfrm>
            <a:off x="4684237" y="2199705"/>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3" name="Freeform: Shape 52">
            <a:extLst>
              <a:ext uri="{FF2B5EF4-FFF2-40B4-BE49-F238E27FC236}">
                <a16:creationId xmlns:a16="http://schemas.microsoft.com/office/drawing/2014/main" id="{F8990012-9744-4855-9393-3B0CD7CC3EA0}"/>
              </a:ext>
            </a:extLst>
          </p:cNvPr>
          <p:cNvSpPr/>
          <p:nvPr/>
        </p:nvSpPr>
        <p:spPr bwMode="auto">
          <a:xfrm>
            <a:off x="6674091" y="2294439"/>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44" name="文本框 43">
            <a:extLst>
              <a:ext uri="{FF2B5EF4-FFF2-40B4-BE49-F238E27FC236}">
                <a16:creationId xmlns:a16="http://schemas.microsoft.com/office/drawing/2014/main" id="{42E00004-6A72-43CA-82C0-0DFD0C5E6377}"/>
              </a:ext>
            </a:extLst>
          </p:cNvPr>
          <p:cNvSpPr txBox="1"/>
          <p:nvPr/>
        </p:nvSpPr>
        <p:spPr>
          <a:xfrm>
            <a:off x="4739429" y="2677061"/>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5" name="文本框 44">
            <a:extLst>
              <a:ext uri="{FF2B5EF4-FFF2-40B4-BE49-F238E27FC236}">
                <a16:creationId xmlns:a16="http://schemas.microsoft.com/office/drawing/2014/main" id="{B57BCEF7-00A7-475D-B7E6-69DD37B67B89}"/>
              </a:ext>
            </a:extLst>
          </p:cNvPr>
          <p:cNvSpPr txBox="1"/>
          <p:nvPr/>
        </p:nvSpPr>
        <p:spPr>
          <a:xfrm>
            <a:off x="8020850" y="2199705"/>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6" name="Freeform: Shape 52">
            <a:extLst>
              <a:ext uri="{FF2B5EF4-FFF2-40B4-BE49-F238E27FC236}">
                <a16:creationId xmlns:a16="http://schemas.microsoft.com/office/drawing/2014/main" id="{BB962A88-F321-49ED-82A8-FE55553F366C}"/>
              </a:ext>
            </a:extLst>
          </p:cNvPr>
          <p:cNvSpPr/>
          <p:nvPr/>
        </p:nvSpPr>
        <p:spPr bwMode="auto">
          <a:xfrm>
            <a:off x="10010704" y="2294439"/>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47" name="文本框 46">
            <a:extLst>
              <a:ext uri="{FF2B5EF4-FFF2-40B4-BE49-F238E27FC236}">
                <a16:creationId xmlns:a16="http://schemas.microsoft.com/office/drawing/2014/main" id="{8F69D893-18BA-4D35-8520-12E03EF0CD6B}"/>
              </a:ext>
            </a:extLst>
          </p:cNvPr>
          <p:cNvSpPr txBox="1"/>
          <p:nvPr/>
        </p:nvSpPr>
        <p:spPr>
          <a:xfrm>
            <a:off x="8076040" y="2677061"/>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8" name="文本框 47">
            <a:extLst>
              <a:ext uri="{FF2B5EF4-FFF2-40B4-BE49-F238E27FC236}">
                <a16:creationId xmlns:a16="http://schemas.microsoft.com/office/drawing/2014/main" id="{D3204C94-BCD1-4220-B8A0-9FAE29EB461F}"/>
              </a:ext>
            </a:extLst>
          </p:cNvPr>
          <p:cNvSpPr txBox="1"/>
          <p:nvPr/>
        </p:nvSpPr>
        <p:spPr>
          <a:xfrm>
            <a:off x="1347624" y="3985647"/>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9" name="Freeform: Shape 52">
            <a:extLst>
              <a:ext uri="{FF2B5EF4-FFF2-40B4-BE49-F238E27FC236}">
                <a16:creationId xmlns:a16="http://schemas.microsoft.com/office/drawing/2014/main" id="{DE67E1CA-850E-429C-8B25-2EAB16C0B91F}"/>
              </a:ext>
            </a:extLst>
          </p:cNvPr>
          <p:cNvSpPr/>
          <p:nvPr/>
        </p:nvSpPr>
        <p:spPr bwMode="auto">
          <a:xfrm>
            <a:off x="3337478" y="4080381"/>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50" name="文本框 49">
            <a:extLst>
              <a:ext uri="{FF2B5EF4-FFF2-40B4-BE49-F238E27FC236}">
                <a16:creationId xmlns:a16="http://schemas.microsoft.com/office/drawing/2014/main" id="{AB87EAAD-2D9C-429C-AAB1-81D58C3062FF}"/>
              </a:ext>
            </a:extLst>
          </p:cNvPr>
          <p:cNvSpPr txBox="1"/>
          <p:nvPr/>
        </p:nvSpPr>
        <p:spPr>
          <a:xfrm>
            <a:off x="1402815" y="4463004"/>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51" name="文本框 50">
            <a:extLst>
              <a:ext uri="{FF2B5EF4-FFF2-40B4-BE49-F238E27FC236}">
                <a16:creationId xmlns:a16="http://schemas.microsoft.com/office/drawing/2014/main" id="{1A7D0E8F-D558-4478-8B14-1525C733F454}"/>
              </a:ext>
            </a:extLst>
          </p:cNvPr>
          <p:cNvSpPr txBox="1"/>
          <p:nvPr/>
        </p:nvSpPr>
        <p:spPr>
          <a:xfrm>
            <a:off x="4684237" y="3985647"/>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52" name="Freeform: Shape 52">
            <a:extLst>
              <a:ext uri="{FF2B5EF4-FFF2-40B4-BE49-F238E27FC236}">
                <a16:creationId xmlns:a16="http://schemas.microsoft.com/office/drawing/2014/main" id="{F0CD6FC6-6552-4BEA-AFC1-FEA25F3D74C0}"/>
              </a:ext>
            </a:extLst>
          </p:cNvPr>
          <p:cNvSpPr/>
          <p:nvPr/>
        </p:nvSpPr>
        <p:spPr bwMode="auto">
          <a:xfrm>
            <a:off x="6674091" y="4080381"/>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53" name="文本框 52">
            <a:extLst>
              <a:ext uri="{FF2B5EF4-FFF2-40B4-BE49-F238E27FC236}">
                <a16:creationId xmlns:a16="http://schemas.microsoft.com/office/drawing/2014/main" id="{6A9C4269-32B3-4E76-B6B9-2C42D479CFAE}"/>
              </a:ext>
            </a:extLst>
          </p:cNvPr>
          <p:cNvSpPr txBox="1"/>
          <p:nvPr/>
        </p:nvSpPr>
        <p:spPr>
          <a:xfrm>
            <a:off x="4739429" y="4463004"/>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54" name="文本框 53">
            <a:extLst>
              <a:ext uri="{FF2B5EF4-FFF2-40B4-BE49-F238E27FC236}">
                <a16:creationId xmlns:a16="http://schemas.microsoft.com/office/drawing/2014/main" id="{7672874B-7915-420C-847D-5E39104A6998}"/>
              </a:ext>
            </a:extLst>
          </p:cNvPr>
          <p:cNvSpPr txBox="1"/>
          <p:nvPr/>
        </p:nvSpPr>
        <p:spPr>
          <a:xfrm>
            <a:off x="8020850" y="3985647"/>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55" name="Freeform: Shape 52">
            <a:extLst>
              <a:ext uri="{FF2B5EF4-FFF2-40B4-BE49-F238E27FC236}">
                <a16:creationId xmlns:a16="http://schemas.microsoft.com/office/drawing/2014/main" id="{6BC4EA41-EFF5-444F-9AFA-F457ED6C663A}"/>
              </a:ext>
            </a:extLst>
          </p:cNvPr>
          <p:cNvSpPr/>
          <p:nvPr/>
        </p:nvSpPr>
        <p:spPr bwMode="auto">
          <a:xfrm>
            <a:off x="10010704" y="4080381"/>
            <a:ext cx="254193" cy="268510"/>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solidFill>
                <a:schemeClr val="tx1">
                  <a:lumMod val="75000"/>
                  <a:lumOff val="25000"/>
                </a:schemeClr>
              </a:solidFill>
              <a:latin charset="-122" panose="00000500000000000000" pitchFamily="2" typeface="字魂58号-创中黑"/>
            </a:endParaRPr>
          </a:p>
        </p:txBody>
      </p:sp>
      <p:sp>
        <p:nvSpPr>
          <p:cNvPr id="56" name="文本框 55">
            <a:extLst>
              <a:ext uri="{FF2B5EF4-FFF2-40B4-BE49-F238E27FC236}">
                <a16:creationId xmlns:a16="http://schemas.microsoft.com/office/drawing/2014/main" id="{49A00DE0-ED96-4DC4-94E4-0F2B0333B09F}"/>
              </a:ext>
            </a:extLst>
          </p:cNvPr>
          <p:cNvSpPr txBox="1"/>
          <p:nvPr/>
        </p:nvSpPr>
        <p:spPr>
          <a:xfrm>
            <a:off x="8076040" y="4463004"/>
            <a:ext cx="2419775" cy="9042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Tree>
    <p:extLst>
      <p:ext uri="{BB962C8B-B14F-4D97-AF65-F5344CB8AC3E}">
        <p14:creationId val="2866168099"/>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1000" fill="hold" id="7"/>
                                        <p:tgtEl>
                                          <p:spTgt spid="5"/>
                                        </p:tgtEl>
                                        <p:attrNameLst>
                                          <p:attrName>ppt_x</p:attrName>
                                        </p:attrNameLst>
                                      </p:cBhvr>
                                      <p:tavLst>
                                        <p:tav tm="0">
                                          <p:val>
                                            <p:strVal val="0-#ppt_w/2"/>
                                          </p:val>
                                        </p:tav>
                                        <p:tav tm="100000">
                                          <p:val>
                                            <p:strVal val="#ppt_x"/>
                                          </p:val>
                                        </p:tav>
                                      </p:tavLst>
                                    </p:anim>
                                    <p:anim calcmode="lin" valueType="num">
                                      <p:cBhvr additive="base">
                                        <p:cTn dur="1000" fill="hold" id="8"/>
                                        <p:tgtEl>
                                          <p:spTgt spid="5"/>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1000" fill="hold" id="11"/>
                                        <p:tgtEl>
                                          <p:spTgt spid="9"/>
                                        </p:tgtEl>
                                        <p:attrNameLst>
                                          <p:attrName>ppt_x</p:attrName>
                                        </p:attrNameLst>
                                      </p:cBhvr>
                                      <p:tavLst>
                                        <p:tav tm="0">
                                          <p:val>
                                            <p:strVal val="0-#ppt_w/2"/>
                                          </p:val>
                                        </p:tav>
                                        <p:tav tm="100000">
                                          <p:val>
                                            <p:strVal val="#ppt_x"/>
                                          </p:val>
                                        </p:tav>
                                      </p:tavLst>
                                    </p:anim>
                                    <p:anim calcmode="lin" valueType="num">
                                      <p:cBhvr additive="base">
                                        <p:cTn dur="1000" fill="hold" id="12"/>
                                        <p:tgtEl>
                                          <p:spTgt spid="9"/>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42"/>
                                        </p:tgtEl>
                                        <p:attrNameLst>
                                          <p:attrName>style.visibility</p:attrName>
                                        </p:attrNameLst>
                                      </p:cBhvr>
                                      <p:to>
                                        <p:strVal val="visible"/>
                                      </p:to>
                                    </p:set>
                                    <p:anim calcmode="lin" valueType="num">
                                      <p:cBhvr additive="base">
                                        <p:cTn dur="1000" fill="hold" id="15"/>
                                        <p:tgtEl>
                                          <p:spTgt spid="42"/>
                                        </p:tgtEl>
                                        <p:attrNameLst>
                                          <p:attrName>ppt_x</p:attrName>
                                        </p:attrNameLst>
                                      </p:cBhvr>
                                      <p:tavLst>
                                        <p:tav tm="0">
                                          <p:val>
                                            <p:strVal val="0-#ppt_w/2"/>
                                          </p:val>
                                        </p:tav>
                                        <p:tav tm="100000">
                                          <p:val>
                                            <p:strVal val="#ppt_x"/>
                                          </p:val>
                                        </p:tav>
                                      </p:tavLst>
                                    </p:anim>
                                    <p:anim calcmode="lin" valueType="num">
                                      <p:cBhvr additive="base">
                                        <p:cTn dur="1000" fill="hold" id="16"/>
                                        <p:tgtEl>
                                          <p:spTgt spid="42"/>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44"/>
                                        </p:tgtEl>
                                        <p:attrNameLst>
                                          <p:attrName>style.visibility</p:attrName>
                                        </p:attrNameLst>
                                      </p:cBhvr>
                                      <p:to>
                                        <p:strVal val="visible"/>
                                      </p:to>
                                    </p:set>
                                    <p:anim calcmode="lin" valueType="num">
                                      <p:cBhvr additive="base">
                                        <p:cTn dur="1000" fill="hold" id="19"/>
                                        <p:tgtEl>
                                          <p:spTgt spid="44"/>
                                        </p:tgtEl>
                                        <p:attrNameLst>
                                          <p:attrName>ppt_x</p:attrName>
                                        </p:attrNameLst>
                                      </p:cBhvr>
                                      <p:tavLst>
                                        <p:tav tm="0">
                                          <p:val>
                                            <p:strVal val="0-#ppt_w/2"/>
                                          </p:val>
                                        </p:tav>
                                        <p:tav tm="100000">
                                          <p:val>
                                            <p:strVal val="#ppt_x"/>
                                          </p:val>
                                        </p:tav>
                                      </p:tavLst>
                                    </p:anim>
                                    <p:anim calcmode="lin" valueType="num">
                                      <p:cBhvr additive="base">
                                        <p:cTn dur="1000" fill="hold" id="20"/>
                                        <p:tgtEl>
                                          <p:spTgt spid="44"/>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45"/>
                                        </p:tgtEl>
                                        <p:attrNameLst>
                                          <p:attrName>style.visibility</p:attrName>
                                        </p:attrNameLst>
                                      </p:cBhvr>
                                      <p:to>
                                        <p:strVal val="visible"/>
                                      </p:to>
                                    </p:set>
                                    <p:anim calcmode="lin" valueType="num">
                                      <p:cBhvr additive="base">
                                        <p:cTn dur="1000" fill="hold" id="23"/>
                                        <p:tgtEl>
                                          <p:spTgt spid="45"/>
                                        </p:tgtEl>
                                        <p:attrNameLst>
                                          <p:attrName>ppt_x</p:attrName>
                                        </p:attrNameLst>
                                      </p:cBhvr>
                                      <p:tavLst>
                                        <p:tav tm="0">
                                          <p:val>
                                            <p:strVal val="0-#ppt_w/2"/>
                                          </p:val>
                                        </p:tav>
                                        <p:tav tm="100000">
                                          <p:val>
                                            <p:strVal val="#ppt_x"/>
                                          </p:val>
                                        </p:tav>
                                      </p:tavLst>
                                    </p:anim>
                                    <p:anim calcmode="lin" valueType="num">
                                      <p:cBhvr additive="base">
                                        <p:cTn dur="1000" fill="hold" id="24"/>
                                        <p:tgtEl>
                                          <p:spTgt spid="45"/>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47"/>
                                        </p:tgtEl>
                                        <p:attrNameLst>
                                          <p:attrName>style.visibility</p:attrName>
                                        </p:attrNameLst>
                                      </p:cBhvr>
                                      <p:to>
                                        <p:strVal val="visible"/>
                                      </p:to>
                                    </p:set>
                                    <p:anim calcmode="lin" valueType="num">
                                      <p:cBhvr additive="base">
                                        <p:cTn dur="1000" fill="hold" id="27"/>
                                        <p:tgtEl>
                                          <p:spTgt spid="47"/>
                                        </p:tgtEl>
                                        <p:attrNameLst>
                                          <p:attrName>ppt_x</p:attrName>
                                        </p:attrNameLst>
                                      </p:cBhvr>
                                      <p:tavLst>
                                        <p:tav tm="0">
                                          <p:val>
                                            <p:strVal val="0-#ppt_w/2"/>
                                          </p:val>
                                        </p:tav>
                                        <p:tav tm="100000">
                                          <p:val>
                                            <p:strVal val="#ppt_x"/>
                                          </p:val>
                                        </p:tav>
                                      </p:tavLst>
                                    </p:anim>
                                    <p:anim calcmode="lin" valueType="num">
                                      <p:cBhvr additive="base">
                                        <p:cTn dur="1000" fill="hold" id="28"/>
                                        <p:tgtEl>
                                          <p:spTgt spid="47"/>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48"/>
                                        </p:tgtEl>
                                        <p:attrNameLst>
                                          <p:attrName>style.visibility</p:attrName>
                                        </p:attrNameLst>
                                      </p:cBhvr>
                                      <p:to>
                                        <p:strVal val="visible"/>
                                      </p:to>
                                    </p:set>
                                    <p:anim calcmode="lin" valueType="num">
                                      <p:cBhvr additive="base">
                                        <p:cTn dur="1000" fill="hold" id="31"/>
                                        <p:tgtEl>
                                          <p:spTgt spid="48"/>
                                        </p:tgtEl>
                                        <p:attrNameLst>
                                          <p:attrName>ppt_x</p:attrName>
                                        </p:attrNameLst>
                                      </p:cBhvr>
                                      <p:tavLst>
                                        <p:tav tm="0">
                                          <p:val>
                                            <p:strVal val="0-#ppt_w/2"/>
                                          </p:val>
                                        </p:tav>
                                        <p:tav tm="100000">
                                          <p:val>
                                            <p:strVal val="#ppt_x"/>
                                          </p:val>
                                        </p:tav>
                                      </p:tavLst>
                                    </p:anim>
                                    <p:anim calcmode="lin" valueType="num">
                                      <p:cBhvr additive="base">
                                        <p:cTn dur="1000" fill="hold" id="32"/>
                                        <p:tgtEl>
                                          <p:spTgt spid="48"/>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50"/>
                                        </p:tgtEl>
                                        <p:attrNameLst>
                                          <p:attrName>style.visibility</p:attrName>
                                        </p:attrNameLst>
                                      </p:cBhvr>
                                      <p:to>
                                        <p:strVal val="visible"/>
                                      </p:to>
                                    </p:set>
                                    <p:anim calcmode="lin" valueType="num">
                                      <p:cBhvr additive="base">
                                        <p:cTn dur="1000" fill="hold" id="35"/>
                                        <p:tgtEl>
                                          <p:spTgt spid="50"/>
                                        </p:tgtEl>
                                        <p:attrNameLst>
                                          <p:attrName>ppt_x</p:attrName>
                                        </p:attrNameLst>
                                      </p:cBhvr>
                                      <p:tavLst>
                                        <p:tav tm="0">
                                          <p:val>
                                            <p:strVal val="0-#ppt_w/2"/>
                                          </p:val>
                                        </p:tav>
                                        <p:tav tm="100000">
                                          <p:val>
                                            <p:strVal val="#ppt_x"/>
                                          </p:val>
                                        </p:tav>
                                      </p:tavLst>
                                    </p:anim>
                                    <p:anim calcmode="lin" valueType="num">
                                      <p:cBhvr additive="base">
                                        <p:cTn dur="1000" fill="hold" id="36"/>
                                        <p:tgtEl>
                                          <p:spTgt spid="50"/>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0"/>
                                  </p:stCondLst>
                                  <p:childTnLst>
                                    <p:set>
                                      <p:cBhvr>
                                        <p:cTn dur="1" fill="hold" id="38">
                                          <p:stCondLst>
                                            <p:cond delay="0"/>
                                          </p:stCondLst>
                                        </p:cTn>
                                        <p:tgtEl>
                                          <p:spTgt spid="51"/>
                                        </p:tgtEl>
                                        <p:attrNameLst>
                                          <p:attrName>style.visibility</p:attrName>
                                        </p:attrNameLst>
                                      </p:cBhvr>
                                      <p:to>
                                        <p:strVal val="visible"/>
                                      </p:to>
                                    </p:set>
                                    <p:anim calcmode="lin" valueType="num">
                                      <p:cBhvr additive="base">
                                        <p:cTn dur="1000" fill="hold" id="39"/>
                                        <p:tgtEl>
                                          <p:spTgt spid="51"/>
                                        </p:tgtEl>
                                        <p:attrNameLst>
                                          <p:attrName>ppt_x</p:attrName>
                                        </p:attrNameLst>
                                      </p:cBhvr>
                                      <p:tavLst>
                                        <p:tav tm="0">
                                          <p:val>
                                            <p:strVal val="0-#ppt_w/2"/>
                                          </p:val>
                                        </p:tav>
                                        <p:tav tm="100000">
                                          <p:val>
                                            <p:strVal val="#ppt_x"/>
                                          </p:val>
                                        </p:tav>
                                      </p:tavLst>
                                    </p:anim>
                                    <p:anim calcmode="lin" valueType="num">
                                      <p:cBhvr additive="base">
                                        <p:cTn dur="1000" fill="hold" id="40"/>
                                        <p:tgtEl>
                                          <p:spTgt spid="51"/>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0"/>
                                  </p:stCondLst>
                                  <p:childTnLst>
                                    <p:set>
                                      <p:cBhvr>
                                        <p:cTn dur="1" fill="hold" id="42">
                                          <p:stCondLst>
                                            <p:cond delay="0"/>
                                          </p:stCondLst>
                                        </p:cTn>
                                        <p:tgtEl>
                                          <p:spTgt spid="53"/>
                                        </p:tgtEl>
                                        <p:attrNameLst>
                                          <p:attrName>style.visibility</p:attrName>
                                        </p:attrNameLst>
                                      </p:cBhvr>
                                      <p:to>
                                        <p:strVal val="visible"/>
                                      </p:to>
                                    </p:set>
                                    <p:anim calcmode="lin" valueType="num">
                                      <p:cBhvr additive="base">
                                        <p:cTn dur="1000" fill="hold" id="43"/>
                                        <p:tgtEl>
                                          <p:spTgt spid="53"/>
                                        </p:tgtEl>
                                        <p:attrNameLst>
                                          <p:attrName>ppt_x</p:attrName>
                                        </p:attrNameLst>
                                      </p:cBhvr>
                                      <p:tavLst>
                                        <p:tav tm="0">
                                          <p:val>
                                            <p:strVal val="0-#ppt_w/2"/>
                                          </p:val>
                                        </p:tav>
                                        <p:tav tm="100000">
                                          <p:val>
                                            <p:strVal val="#ppt_x"/>
                                          </p:val>
                                        </p:tav>
                                      </p:tavLst>
                                    </p:anim>
                                    <p:anim calcmode="lin" valueType="num">
                                      <p:cBhvr additive="base">
                                        <p:cTn dur="1000" fill="hold" id="44"/>
                                        <p:tgtEl>
                                          <p:spTgt spid="53"/>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8">
                                  <p:stCondLst>
                                    <p:cond delay="0"/>
                                  </p:stCondLst>
                                  <p:childTnLst>
                                    <p:set>
                                      <p:cBhvr>
                                        <p:cTn dur="1" fill="hold" id="46">
                                          <p:stCondLst>
                                            <p:cond delay="0"/>
                                          </p:stCondLst>
                                        </p:cTn>
                                        <p:tgtEl>
                                          <p:spTgt spid="54"/>
                                        </p:tgtEl>
                                        <p:attrNameLst>
                                          <p:attrName>style.visibility</p:attrName>
                                        </p:attrNameLst>
                                      </p:cBhvr>
                                      <p:to>
                                        <p:strVal val="visible"/>
                                      </p:to>
                                    </p:set>
                                    <p:anim calcmode="lin" valueType="num">
                                      <p:cBhvr additive="base">
                                        <p:cTn dur="1000" fill="hold" id="47"/>
                                        <p:tgtEl>
                                          <p:spTgt spid="54"/>
                                        </p:tgtEl>
                                        <p:attrNameLst>
                                          <p:attrName>ppt_x</p:attrName>
                                        </p:attrNameLst>
                                      </p:cBhvr>
                                      <p:tavLst>
                                        <p:tav tm="0">
                                          <p:val>
                                            <p:strVal val="0-#ppt_w/2"/>
                                          </p:val>
                                        </p:tav>
                                        <p:tav tm="100000">
                                          <p:val>
                                            <p:strVal val="#ppt_x"/>
                                          </p:val>
                                        </p:tav>
                                      </p:tavLst>
                                    </p:anim>
                                    <p:anim calcmode="lin" valueType="num">
                                      <p:cBhvr additive="base">
                                        <p:cTn dur="1000" fill="hold" id="48"/>
                                        <p:tgtEl>
                                          <p:spTgt spid="54"/>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8">
                                  <p:stCondLst>
                                    <p:cond delay="0"/>
                                  </p:stCondLst>
                                  <p:childTnLst>
                                    <p:set>
                                      <p:cBhvr>
                                        <p:cTn dur="1" fill="hold" id="50">
                                          <p:stCondLst>
                                            <p:cond delay="0"/>
                                          </p:stCondLst>
                                        </p:cTn>
                                        <p:tgtEl>
                                          <p:spTgt spid="56"/>
                                        </p:tgtEl>
                                        <p:attrNameLst>
                                          <p:attrName>style.visibility</p:attrName>
                                        </p:attrNameLst>
                                      </p:cBhvr>
                                      <p:to>
                                        <p:strVal val="visible"/>
                                      </p:to>
                                    </p:set>
                                    <p:anim calcmode="lin" valueType="num">
                                      <p:cBhvr additive="base">
                                        <p:cTn dur="1000" fill="hold" id="51"/>
                                        <p:tgtEl>
                                          <p:spTgt spid="56"/>
                                        </p:tgtEl>
                                        <p:attrNameLst>
                                          <p:attrName>ppt_x</p:attrName>
                                        </p:attrNameLst>
                                      </p:cBhvr>
                                      <p:tavLst>
                                        <p:tav tm="0">
                                          <p:val>
                                            <p:strVal val="0-#ppt_w/2"/>
                                          </p:val>
                                        </p:tav>
                                        <p:tav tm="100000">
                                          <p:val>
                                            <p:strVal val="#ppt_x"/>
                                          </p:val>
                                        </p:tav>
                                      </p:tavLst>
                                    </p:anim>
                                    <p:anim calcmode="lin" valueType="num">
                                      <p:cBhvr additive="base">
                                        <p:cTn dur="1000" fill="hold" id="52"/>
                                        <p:tgtEl>
                                          <p:spTgt spid="56"/>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8">
                                  <p:stCondLst>
                                    <p:cond delay="0"/>
                                  </p:stCondLst>
                                  <p:childTnLst>
                                    <p:set>
                                      <p:cBhvr>
                                        <p:cTn dur="1" fill="hold" id="54">
                                          <p:stCondLst>
                                            <p:cond delay="0"/>
                                          </p:stCondLst>
                                        </p:cTn>
                                        <p:tgtEl>
                                          <p:spTgt spid="8"/>
                                        </p:tgtEl>
                                        <p:attrNameLst>
                                          <p:attrName>style.visibility</p:attrName>
                                        </p:attrNameLst>
                                      </p:cBhvr>
                                      <p:to>
                                        <p:strVal val="visible"/>
                                      </p:to>
                                    </p:set>
                                    <p:anim calcmode="lin" valueType="num">
                                      <p:cBhvr additive="base">
                                        <p:cTn dur="1000" fill="hold" id="55"/>
                                        <p:tgtEl>
                                          <p:spTgt spid="8"/>
                                        </p:tgtEl>
                                        <p:attrNameLst>
                                          <p:attrName>ppt_x</p:attrName>
                                        </p:attrNameLst>
                                      </p:cBhvr>
                                      <p:tavLst>
                                        <p:tav tm="0">
                                          <p:val>
                                            <p:strVal val="0-#ppt_w/2"/>
                                          </p:val>
                                        </p:tav>
                                        <p:tav tm="100000">
                                          <p:val>
                                            <p:strVal val="#ppt_x"/>
                                          </p:val>
                                        </p:tav>
                                      </p:tavLst>
                                    </p:anim>
                                    <p:anim calcmode="lin" valueType="num">
                                      <p:cBhvr additive="base">
                                        <p:cTn dur="1000" fill="hold" id="56"/>
                                        <p:tgtEl>
                                          <p:spTgt spid="8"/>
                                        </p:tgtEl>
                                        <p:attrNameLst>
                                          <p:attrName>ppt_y</p:attrName>
                                        </p:attrNameLst>
                                      </p:cBhvr>
                                      <p:tavLst>
                                        <p:tav tm="0">
                                          <p:val>
                                            <p:strVal val="#ppt_y"/>
                                          </p:val>
                                        </p:tav>
                                        <p:tav tm="100000">
                                          <p:val>
                                            <p:strVal val="#ppt_y"/>
                                          </p:val>
                                        </p:tav>
                                      </p:tavLst>
                                    </p:anim>
                                  </p:childTnLst>
                                </p:cTn>
                              </p:par>
                              <p:par>
                                <p:cTn fill="hold" grpId="0" id="57" nodeType="withEffect" presetClass="entr" presetID="2" presetSubtype="8">
                                  <p:stCondLst>
                                    <p:cond delay="0"/>
                                  </p:stCondLst>
                                  <p:childTnLst>
                                    <p:set>
                                      <p:cBhvr>
                                        <p:cTn dur="1" fill="hold" id="58">
                                          <p:stCondLst>
                                            <p:cond delay="0"/>
                                          </p:stCondLst>
                                        </p:cTn>
                                        <p:tgtEl>
                                          <p:spTgt spid="43"/>
                                        </p:tgtEl>
                                        <p:attrNameLst>
                                          <p:attrName>style.visibility</p:attrName>
                                        </p:attrNameLst>
                                      </p:cBhvr>
                                      <p:to>
                                        <p:strVal val="visible"/>
                                      </p:to>
                                    </p:set>
                                    <p:anim calcmode="lin" valueType="num">
                                      <p:cBhvr additive="base">
                                        <p:cTn dur="1000" fill="hold" id="59"/>
                                        <p:tgtEl>
                                          <p:spTgt spid="43"/>
                                        </p:tgtEl>
                                        <p:attrNameLst>
                                          <p:attrName>ppt_x</p:attrName>
                                        </p:attrNameLst>
                                      </p:cBhvr>
                                      <p:tavLst>
                                        <p:tav tm="0">
                                          <p:val>
                                            <p:strVal val="0-#ppt_w/2"/>
                                          </p:val>
                                        </p:tav>
                                        <p:tav tm="100000">
                                          <p:val>
                                            <p:strVal val="#ppt_x"/>
                                          </p:val>
                                        </p:tav>
                                      </p:tavLst>
                                    </p:anim>
                                    <p:anim calcmode="lin" valueType="num">
                                      <p:cBhvr additive="base">
                                        <p:cTn dur="1000" fill="hold" id="60"/>
                                        <p:tgtEl>
                                          <p:spTgt spid="43"/>
                                        </p:tgtEl>
                                        <p:attrNameLst>
                                          <p:attrName>ppt_y</p:attrName>
                                        </p:attrNameLst>
                                      </p:cBhvr>
                                      <p:tavLst>
                                        <p:tav tm="0">
                                          <p:val>
                                            <p:strVal val="#ppt_y"/>
                                          </p:val>
                                        </p:tav>
                                        <p:tav tm="100000">
                                          <p:val>
                                            <p:strVal val="#ppt_y"/>
                                          </p:val>
                                        </p:tav>
                                      </p:tavLst>
                                    </p:anim>
                                  </p:childTnLst>
                                </p:cTn>
                              </p:par>
                              <p:par>
                                <p:cTn fill="hold" grpId="0" id="61" nodeType="withEffect" presetClass="entr" presetID="2" presetSubtype="8">
                                  <p:stCondLst>
                                    <p:cond delay="0"/>
                                  </p:stCondLst>
                                  <p:childTnLst>
                                    <p:set>
                                      <p:cBhvr>
                                        <p:cTn dur="1" fill="hold" id="62">
                                          <p:stCondLst>
                                            <p:cond delay="0"/>
                                          </p:stCondLst>
                                        </p:cTn>
                                        <p:tgtEl>
                                          <p:spTgt spid="46"/>
                                        </p:tgtEl>
                                        <p:attrNameLst>
                                          <p:attrName>style.visibility</p:attrName>
                                        </p:attrNameLst>
                                      </p:cBhvr>
                                      <p:to>
                                        <p:strVal val="visible"/>
                                      </p:to>
                                    </p:set>
                                    <p:anim calcmode="lin" valueType="num">
                                      <p:cBhvr additive="base">
                                        <p:cTn dur="1000" fill="hold" id="63"/>
                                        <p:tgtEl>
                                          <p:spTgt spid="46"/>
                                        </p:tgtEl>
                                        <p:attrNameLst>
                                          <p:attrName>ppt_x</p:attrName>
                                        </p:attrNameLst>
                                      </p:cBhvr>
                                      <p:tavLst>
                                        <p:tav tm="0">
                                          <p:val>
                                            <p:strVal val="0-#ppt_w/2"/>
                                          </p:val>
                                        </p:tav>
                                        <p:tav tm="100000">
                                          <p:val>
                                            <p:strVal val="#ppt_x"/>
                                          </p:val>
                                        </p:tav>
                                      </p:tavLst>
                                    </p:anim>
                                    <p:anim calcmode="lin" valueType="num">
                                      <p:cBhvr additive="base">
                                        <p:cTn dur="1000" fill="hold" id="64"/>
                                        <p:tgtEl>
                                          <p:spTgt spid="46"/>
                                        </p:tgtEl>
                                        <p:attrNameLst>
                                          <p:attrName>ppt_y</p:attrName>
                                        </p:attrNameLst>
                                      </p:cBhvr>
                                      <p:tavLst>
                                        <p:tav tm="0">
                                          <p:val>
                                            <p:strVal val="#ppt_y"/>
                                          </p:val>
                                        </p:tav>
                                        <p:tav tm="100000">
                                          <p:val>
                                            <p:strVal val="#ppt_y"/>
                                          </p:val>
                                        </p:tav>
                                      </p:tavLst>
                                    </p:anim>
                                  </p:childTnLst>
                                </p:cTn>
                              </p:par>
                              <p:par>
                                <p:cTn fill="hold" grpId="0" id="65" nodeType="withEffect" presetClass="entr" presetID="2" presetSubtype="8">
                                  <p:stCondLst>
                                    <p:cond delay="0"/>
                                  </p:stCondLst>
                                  <p:childTnLst>
                                    <p:set>
                                      <p:cBhvr>
                                        <p:cTn dur="1" fill="hold" id="66">
                                          <p:stCondLst>
                                            <p:cond delay="0"/>
                                          </p:stCondLst>
                                        </p:cTn>
                                        <p:tgtEl>
                                          <p:spTgt spid="49"/>
                                        </p:tgtEl>
                                        <p:attrNameLst>
                                          <p:attrName>style.visibility</p:attrName>
                                        </p:attrNameLst>
                                      </p:cBhvr>
                                      <p:to>
                                        <p:strVal val="visible"/>
                                      </p:to>
                                    </p:set>
                                    <p:anim calcmode="lin" valueType="num">
                                      <p:cBhvr additive="base">
                                        <p:cTn dur="1000" fill="hold" id="67"/>
                                        <p:tgtEl>
                                          <p:spTgt spid="49"/>
                                        </p:tgtEl>
                                        <p:attrNameLst>
                                          <p:attrName>ppt_x</p:attrName>
                                        </p:attrNameLst>
                                      </p:cBhvr>
                                      <p:tavLst>
                                        <p:tav tm="0">
                                          <p:val>
                                            <p:strVal val="0-#ppt_w/2"/>
                                          </p:val>
                                        </p:tav>
                                        <p:tav tm="100000">
                                          <p:val>
                                            <p:strVal val="#ppt_x"/>
                                          </p:val>
                                        </p:tav>
                                      </p:tavLst>
                                    </p:anim>
                                    <p:anim calcmode="lin" valueType="num">
                                      <p:cBhvr additive="base">
                                        <p:cTn dur="1000" fill="hold" id="68"/>
                                        <p:tgtEl>
                                          <p:spTgt spid="49"/>
                                        </p:tgtEl>
                                        <p:attrNameLst>
                                          <p:attrName>ppt_y</p:attrName>
                                        </p:attrNameLst>
                                      </p:cBhvr>
                                      <p:tavLst>
                                        <p:tav tm="0">
                                          <p:val>
                                            <p:strVal val="#ppt_y"/>
                                          </p:val>
                                        </p:tav>
                                        <p:tav tm="100000">
                                          <p:val>
                                            <p:strVal val="#ppt_y"/>
                                          </p:val>
                                        </p:tav>
                                      </p:tavLst>
                                    </p:anim>
                                  </p:childTnLst>
                                </p:cTn>
                              </p:par>
                              <p:par>
                                <p:cTn fill="hold" grpId="0" id="69" nodeType="withEffect" presetClass="entr" presetID="2" presetSubtype="8">
                                  <p:stCondLst>
                                    <p:cond delay="0"/>
                                  </p:stCondLst>
                                  <p:childTnLst>
                                    <p:set>
                                      <p:cBhvr>
                                        <p:cTn dur="1" fill="hold" id="70">
                                          <p:stCondLst>
                                            <p:cond delay="0"/>
                                          </p:stCondLst>
                                        </p:cTn>
                                        <p:tgtEl>
                                          <p:spTgt spid="52"/>
                                        </p:tgtEl>
                                        <p:attrNameLst>
                                          <p:attrName>style.visibility</p:attrName>
                                        </p:attrNameLst>
                                      </p:cBhvr>
                                      <p:to>
                                        <p:strVal val="visible"/>
                                      </p:to>
                                    </p:set>
                                    <p:anim calcmode="lin" valueType="num">
                                      <p:cBhvr additive="base">
                                        <p:cTn dur="1000" fill="hold" id="71"/>
                                        <p:tgtEl>
                                          <p:spTgt spid="52"/>
                                        </p:tgtEl>
                                        <p:attrNameLst>
                                          <p:attrName>ppt_x</p:attrName>
                                        </p:attrNameLst>
                                      </p:cBhvr>
                                      <p:tavLst>
                                        <p:tav tm="0">
                                          <p:val>
                                            <p:strVal val="0-#ppt_w/2"/>
                                          </p:val>
                                        </p:tav>
                                        <p:tav tm="100000">
                                          <p:val>
                                            <p:strVal val="#ppt_x"/>
                                          </p:val>
                                        </p:tav>
                                      </p:tavLst>
                                    </p:anim>
                                    <p:anim calcmode="lin" valueType="num">
                                      <p:cBhvr additive="base">
                                        <p:cTn dur="1000" fill="hold" id="72"/>
                                        <p:tgtEl>
                                          <p:spTgt spid="52"/>
                                        </p:tgtEl>
                                        <p:attrNameLst>
                                          <p:attrName>ppt_y</p:attrName>
                                        </p:attrNameLst>
                                      </p:cBhvr>
                                      <p:tavLst>
                                        <p:tav tm="0">
                                          <p:val>
                                            <p:strVal val="#ppt_y"/>
                                          </p:val>
                                        </p:tav>
                                        <p:tav tm="100000">
                                          <p:val>
                                            <p:strVal val="#ppt_y"/>
                                          </p:val>
                                        </p:tav>
                                      </p:tavLst>
                                    </p:anim>
                                  </p:childTnLst>
                                </p:cTn>
                              </p:par>
                              <p:par>
                                <p:cTn fill="hold" grpId="0" id="73" nodeType="withEffect" presetClass="entr" presetID="2" presetSubtype="8">
                                  <p:stCondLst>
                                    <p:cond delay="0"/>
                                  </p:stCondLst>
                                  <p:childTnLst>
                                    <p:set>
                                      <p:cBhvr>
                                        <p:cTn dur="1" fill="hold" id="74">
                                          <p:stCondLst>
                                            <p:cond delay="0"/>
                                          </p:stCondLst>
                                        </p:cTn>
                                        <p:tgtEl>
                                          <p:spTgt spid="55"/>
                                        </p:tgtEl>
                                        <p:attrNameLst>
                                          <p:attrName>style.visibility</p:attrName>
                                        </p:attrNameLst>
                                      </p:cBhvr>
                                      <p:to>
                                        <p:strVal val="visible"/>
                                      </p:to>
                                    </p:set>
                                    <p:anim calcmode="lin" valueType="num">
                                      <p:cBhvr additive="base">
                                        <p:cTn dur="1000" fill="hold" id="75"/>
                                        <p:tgtEl>
                                          <p:spTgt spid="55"/>
                                        </p:tgtEl>
                                        <p:attrNameLst>
                                          <p:attrName>ppt_x</p:attrName>
                                        </p:attrNameLst>
                                      </p:cBhvr>
                                      <p:tavLst>
                                        <p:tav tm="0">
                                          <p:val>
                                            <p:strVal val="0-#ppt_w/2"/>
                                          </p:val>
                                        </p:tav>
                                        <p:tav tm="100000">
                                          <p:val>
                                            <p:strVal val="#ppt_x"/>
                                          </p:val>
                                        </p:tav>
                                      </p:tavLst>
                                    </p:anim>
                                    <p:anim calcmode="lin" valueType="num">
                                      <p:cBhvr additive="base">
                                        <p:cTn dur="1000" fill="hold" id="76"/>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8"/>
      <p:bldP grpId="0" spid="9"/>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34" name="文本框 33">
            <a:extLst>
              <a:ext uri="{FF2B5EF4-FFF2-40B4-BE49-F238E27FC236}">
                <a16:creationId xmlns:a16="http://schemas.microsoft.com/office/drawing/2014/main" id="{07E6DAA1-A398-4054-A570-042EDF66B421}"/>
              </a:ext>
            </a:extLst>
          </p:cNvPr>
          <p:cNvSpPr txBox="1"/>
          <p:nvPr/>
        </p:nvSpPr>
        <p:spPr>
          <a:xfrm>
            <a:off x="6988415"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pic>
        <p:nvPicPr>
          <p:cNvPr id="35" name="图片 34">
            <a:extLst>
              <a:ext uri="{FF2B5EF4-FFF2-40B4-BE49-F238E27FC236}">
                <a16:creationId xmlns:a16="http://schemas.microsoft.com/office/drawing/2014/main" id="{1F3B03DD-BBA8-4639-8B4F-B65A0DD126C0}"/>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97431" y="249444"/>
            <a:ext cx="506096" cy="310094"/>
          </a:xfrm>
          <a:prstGeom prst="rect">
            <a:avLst/>
          </a:prstGeom>
        </p:spPr>
      </p:pic>
      <p:sp>
        <p:nvSpPr>
          <p:cNvPr id="36" name="文本框 35">
            <a:extLst>
              <a:ext uri="{FF2B5EF4-FFF2-40B4-BE49-F238E27FC236}">
                <a16:creationId xmlns:a16="http://schemas.microsoft.com/office/drawing/2014/main" id="{84C6FF5B-226D-4135-920E-30720D5F6C1F}"/>
              </a:ext>
            </a:extLst>
          </p:cNvPr>
          <p:cNvSpPr txBox="1"/>
          <p:nvPr/>
        </p:nvSpPr>
        <p:spPr>
          <a:xfrm>
            <a:off x="757082" y="1771370"/>
            <a:ext cx="3040380" cy="701040"/>
          </a:xfrm>
          <a:prstGeom prst="rect">
            <a:avLst/>
          </a:prstGeom>
          <a:noFill/>
        </p:spPr>
        <p:txBody>
          <a:bodyPr rtlCol="0" wrap="none">
            <a:spAutoFit/>
          </a:bodyPr>
          <a:lstStyle/>
          <a:p>
            <a:pPr algn="just"/>
            <a:r>
              <a:rPr altLang="zh-CN" lang="en-US" spc="100" sz="4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PART FOUR</a:t>
            </a:r>
          </a:p>
        </p:txBody>
      </p:sp>
      <p:sp>
        <p:nvSpPr>
          <p:cNvPr id="37" name="文本框 36">
            <a:extLst>
              <a:ext uri="{FF2B5EF4-FFF2-40B4-BE49-F238E27FC236}">
                <a16:creationId xmlns:a16="http://schemas.microsoft.com/office/drawing/2014/main" id="{A78CDBC5-3E6E-4A67-8449-8C2E6EBEC748}"/>
              </a:ext>
            </a:extLst>
          </p:cNvPr>
          <p:cNvSpPr txBox="1"/>
          <p:nvPr/>
        </p:nvSpPr>
        <p:spPr>
          <a:xfrm>
            <a:off x="598711" y="2491189"/>
            <a:ext cx="5119757" cy="822960"/>
          </a:xfrm>
          <a:prstGeom prst="rect">
            <a:avLst/>
          </a:prstGeom>
          <a:noFill/>
        </p:spPr>
        <p:txBody>
          <a:bodyPr rtlCol="0" wrap="square">
            <a:spAutoFit/>
          </a:bodyPr>
          <a:lstStyle/>
          <a:p>
            <a:pPr algn="dist"/>
            <a:r>
              <a:rPr altLang="en-US" lang="zh-CN" sz="48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38" name="文本框 37">
            <a:extLst>
              <a:ext uri="{FF2B5EF4-FFF2-40B4-BE49-F238E27FC236}">
                <a16:creationId xmlns:a16="http://schemas.microsoft.com/office/drawing/2014/main" id="{ED3B151D-3157-4B50-B6AF-5AE833FD89E3}"/>
              </a:ext>
            </a:extLst>
          </p:cNvPr>
          <p:cNvSpPr txBox="1"/>
          <p:nvPr/>
        </p:nvSpPr>
        <p:spPr>
          <a:xfrm>
            <a:off x="598711" y="3535813"/>
            <a:ext cx="4098417" cy="1107440"/>
          </a:xfrm>
          <a:prstGeom prst="rect">
            <a:avLst/>
          </a:prstGeom>
          <a:noFill/>
        </p:spPr>
        <p:txBody>
          <a:bodyPr wrap="square">
            <a:spAutoFit/>
          </a:bodyPr>
          <a:lstStyle/>
          <a:p>
            <a:pPr algn="just">
              <a:lnSpc>
                <a:spcPts val="2000"/>
              </a:lnSpc>
            </a:pPr>
            <a:r>
              <a:rPr altLang="en-US" lang="zh-CN" spc="100" sz="1100">
                <a:solidFill>
                  <a:schemeClr val="tx1">
                    <a:lumMod val="75000"/>
                    <a:lumOff val="2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 that has been done in a certain period of time.</a:t>
            </a:r>
          </a:p>
        </p:txBody>
      </p:sp>
      <p:grpSp>
        <p:nvGrpSpPr>
          <p:cNvPr id="39" name="组合 38">
            <a:extLst>
              <a:ext uri="{FF2B5EF4-FFF2-40B4-BE49-F238E27FC236}">
                <a16:creationId xmlns:a16="http://schemas.microsoft.com/office/drawing/2014/main" id="{0912CDA0-3D1E-435D-8A07-9B21AB03A70F}"/>
              </a:ext>
            </a:extLst>
          </p:cNvPr>
          <p:cNvGrpSpPr/>
          <p:nvPr/>
        </p:nvGrpSpPr>
        <p:grpSpPr>
          <a:xfrm>
            <a:off x="656476" y="4824193"/>
            <a:ext cx="1513572" cy="338554"/>
            <a:chOff x="1001029" y="4598351"/>
            <a:chExt cx="1513572" cy="338554"/>
          </a:xfrm>
        </p:grpSpPr>
        <p:sp>
          <p:nvSpPr>
            <p:cNvPr id="40" name="矩形 39">
              <a:extLst>
                <a:ext uri="{FF2B5EF4-FFF2-40B4-BE49-F238E27FC236}">
                  <a16:creationId xmlns:a16="http://schemas.microsoft.com/office/drawing/2014/main" id="{10844578-4730-4659-9BAA-40BD300ED2C4}"/>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文本框 40">
              <a:extLst>
                <a:ext uri="{FF2B5EF4-FFF2-40B4-BE49-F238E27FC236}">
                  <a16:creationId xmlns:a16="http://schemas.microsoft.com/office/drawing/2014/main" id="{6235EC9A-8B43-44EB-85B2-BE87E01789F9}"/>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
        <p:nvSpPr>
          <p:cNvPr id="11" name="TextBox 10"/>
          <p:cNvSpPr txBox="1"/>
          <p:nvPr/>
        </p:nvSpPr>
        <p:spPr>
          <a:xfrm>
            <a:off x="7844048" y="6697212"/>
            <a:ext cx="1800200" cy="142240"/>
          </a:xfrm>
          <a:prstGeom prst="rect">
            <a:avLst/>
          </a:prstGeom>
          <a:noFill/>
        </p:spPr>
        <p:txBody>
          <a:bodyPr rtlCol="0" wrap="square">
            <a:spAutoFit/>
          </a:bodyPr>
          <a:lstStyle/>
          <a:p>
            <a:pPr>
              <a:lnSpc>
                <a:spcPct val="200000"/>
              </a:lnSpc>
            </a:pPr>
            <a:r>
              <a:rPr altLang="zh-CN" lang="en-US" smtClean="0" sz="100">
                <a:solidFill>
                  <a:schemeClr val="bg1"/>
                </a:solidFill>
                <a:latin charset="-122" panose="020b0503020204020204" pitchFamily="34" typeface="微软雅黑"/>
                <a:ea charset="-122" panose="020b0503020204020204" pitchFamily="34" typeface="微软雅黑"/>
              </a:rPr>
              <a:t>PPT模板 http://www.1ppt.com/moban/ </a:t>
            </a:r>
          </a:p>
        </p:txBody>
      </p:sp>
    </p:spTree>
    <p:extLst>
      <p:ext uri="{BB962C8B-B14F-4D97-AF65-F5344CB8AC3E}">
        <p14:creationId val="2431370498"/>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1000" fill="hold" id="7"/>
                                        <p:tgtEl>
                                          <p:spTgt spid="35"/>
                                        </p:tgtEl>
                                        <p:attrNameLst>
                                          <p:attrName>ppt_x</p:attrName>
                                        </p:attrNameLst>
                                      </p:cBhvr>
                                      <p:tavLst>
                                        <p:tav tm="0">
                                          <p:val>
                                            <p:strVal val="0-#ppt_w/2"/>
                                          </p:val>
                                        </p:tav>
                                        <p:tav tm="100000">
                                          <p:val>
                                            <p:strVal val="#ppt_x"/>
                                          </p:val>
                                        </p:tav>
                                      </p:tavLst>
                                    </p:anim>
                                    <p:anim calcmode="lin" valueType="num">
                                      <p:cBhvr additive="base">
                                        <p:cTn dur="1000" fill="hold" id="8"/>
                                        <p:tgtEl>
                                          <p:spTgt spid="35"/>
                                        </p:tgtEl>
                                        <p:attrNameLst>
                                          <p:attrName>ppt_y</p:attrName>
                                        </p:attrNameLst>
                                      </p:cBhvr>
                                      <p:tavLst>
                                        <p:tav tm="0">
                                          <p:val>
                                            <p:strVal val="#ppt_y"/>
                                          </p:val>
                                        </p:tav>
                                        <p:tav tm="100000">
                                          <p:val>
                                            <p:strVal val="#ppt_y"/>
                                          </p:val>
                                        </p:tav>
                                      </p:tavLst>
                                    </p:anim>
                                  </p:childTnLst>
                                </p:cTn>
                              </p:par>
                              <p:par>
                                <p:cTn decel="100000" fill="hold" grpId="0" id="9" nodeType="withEffect" presetClass="entr" presetID="2" presetSubtype="8">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1000" fill="hold" id="11"/>
                                        <p:tgtEl>
                                          <p:spTgt spid="36"/>
                                        </p:tgtEl>
                                        <p:attrNameLst>
                                          <p:attrName>ppt_x</p:attrName>
                                        </p:attrNameLst>
                                      </p:cBhvr>
                                      <p:tavLst>
                                        <p:tav tm="0">
                                          <p:val>
                                            <p:strVal val="0-#ppt_w/2"/>
                                          </p:val>
                                        </p:tav>
                                        <p:tav tm="100000">
                                          <p:val>
                                            <p:strVal val="#ppt_x"/>
                                          </p:val>
                                        </p:tav>
                                      </p:tavLst>
                                    </p:anim>
                                    <p:anim calcmode="lin" valueType="num">
                                      <p:cBhvr additive="base">
                                        <p:cTn dur="1000" fill="hold" id="12"/>
                                        <p:tgtEl>
                                          <p:spTgt spid="36"/>
                                        </p:tgtEl>
                                        <p:attrNameLst>
                                          <p:attrName>ppt_y</p:attrName>
                                        </p:attrNameLst>
                                      </p:cBhvr>
                                      <p:tavLst>
                                        <p:tav tm="0">
                                          <p:val>
                                            <p:strVal val="#ppt_y"/>
                                          </p:val>
                                        </p:tav>
                                        <p:tav tm="100000">
                                          <p:val>
                                            <p:strVal val="#ppt_y"/>
                                          </p:val>
                                        </p:tav>
                                      </p:tavLst>
                                    </p:anim>
                                  </p:childTnLst>
                                </p:cTn>
                              </p:par>
                              <p:par>
                                <p:cTn decel="100000" fill="hold" grpId="0" id="13" nodeType="withEffect" presetClass="entr" presetID="2" presetSubtype="8">
                                  <p:stCondLst>
                                    <p:cond delay="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1000" fill="hold" id="15"/>
                                        <p:tgtEl>
                                          <p:spTgt spid="37"/>
                                        </p:tgtEl>
                                        <p:attrNameLst>
                                          <p:attrName>ppt_x</p:attrName>
                                        </p:attrNameLst>
                                      </p:cBhvr>
                                      <p:tavLst>
                                        <p:tav tm="0">
                                          <p:val>
                                            <p:strVal val="0-#ppt_w/2"/>
                                          </p:val>
                                        </p:tav>
                                        <p:tav tm="100000">
                                          <p:val>
                                            <p:strVal val="#ppt_x"/>
                                          </p:val>
                                        </p:tav>
                                      </p:tavLst>
                                    </p:anim>
                                    <p:anim calcmode="lin" valueType="num">
                                      <p:cBhvr additive="base">
                                        <p:cTn dur="1000" fill="hold" id="16"/>
                                        <p:tgtEl>
                                          <p:spTgt spid="37"/>
                                        </p:tgtEl>
                                        <p:attrNameLst>
                                          <p:attrName>ppt_y</p:attrName>
                                        </p:attrNameLst>
                                      </p:cBhvr>
                                      <p:tavLst>
                                        <p:tav tm="0">
                                          <p:val>
                                            <p:strVal val="#ppt_y"/>
                                          </p:val>
                                        </p:tav>
                                        <p:tav tm="100000">
                                          <p:val>
                                            <p:strVal val="#ppt_y"/>
                                          </p:val>
                                        </p:tav>
                                      </p:tavLst>
                                    </p:anim>
                                  </p:childTnLst>
                                </p:cTn>
                              </p:par>
                              <p:par>
                                <p:cTn decel="100000" fill="hold" grpId="0" id="17" nodeType="withEffect" presetClass="entr" presetID="2" presetSubtype="8">
                                  <p:stCondLst>
                                    <p:cond delay="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1000" fill="hold" id="19"/>
                                        <p:tgtEl>
                                          <p:spTgt spid="38"/>
                                        </p:tgtEl>
                                        <p:attrNameLst>
                                          <p:attrName>ppt_x</p:attrName>
                                        </p:attrNameLst>
                                      </p:cBhvr>
                                      <p:tavLst>
                                        <p:tav tm="0">
                                          <p:val>
                                            <p:strVal val="0-#ppt_w/2"/>
                                          </p:val>
                                        </p:tav>
                                        <p:tav tm="100000">
                                          <p:val>
                                            <p:strVal val="#ppt_x"/>
                                          </p:val>
                                        </p:tav>
                                      </p:tavLst>
                                    </p:anim>
                                    <p:anim calcmode="lin" valueType="num">
                                      <p:cBhvr additive="base">
                                        <p:cTn dur="1000" fill="hold" id="20"/>
                                        <p:tgtEl>
                                          <p:spTgt spid="38"/>
                                        </p:tgtEl>
                                        <p:attrNameLst>
                                          <p:attrName>ppt_y</p:attrName>
                                        </p:attrNameLst>
                                      </p:cBhvr>
                                      <p:tavLst>
                                        <p:tav tm="0">
                                          <p:val>
                                            <p:strVal val="#ppt_y"/>
                                          </p:val>
                                        </p:tav>
                                        <p:tav tm="100000">
                                          <p:val>
                                            <p:strVal val="#ppt_y"/>
                                          </p:val>
                                        </p:tav>
                                      </p:tavLst>
                                    </p:anim>
                                  </p:childTnLst>
                                </p:cTn>
                              </p:par>
                              <p:par>
                                <p:cTn decel="100000" fill="hold" grpId="0" id="21" nodeType="withEffect" presetClass="entr" presetID="2" presetSubtype="2">
                                  <p:stCondLst>
                                    <p:cond delay="0"/>
                                  </p:stCondLst>
                                  <p:childTnLst>
                                    <p:set>
                                      <p:cBhvr>
                                        <p:cTn dur="1" fill="hold" id="22">
                                          <p:stCondLst>
                                            <p:cond delay="0"/>
                                          </p:stCondLst>
                                        </p:cTn>
                                        <p:tgtEl>
                                          <p:spTgt spid="34"/>
                                        </p:tgtEl>
                                        <p:attrNameLst>
                                          <p:attrName>style.visibility</p:attrName>
                                        </p:attrNameLst>
                                      </p:cBhvr>
                                      <p:to>
                                        <p:strVal val="visible"/>
                                      </p:to>
                                    </p:set>
                                    <p:anim calcmode="lin" valueType="num">
                                      <p:cBhvr additive="base">
                                        <p:cTn dur="1000" fill="hold" id="23"/>
                                        <p:tgtEl>
                                          <p:spTgt spid="34"/>
                                        </p:tgtEl>
                                        <p:attrNameLst>
                                          <p:attrName>ppt_x</p:attrName>
                                        </p:attrNameLst>
                                      </p:cBhvr>
                                      <p:tavLst>
                                        <p:tav tm="0">
                                          <p:val>
                                            <p:strVal val="1+#ppt_w/2"/>
                                          </p:val>
                                        </p:tav>
                                        <p:tav tm="100000">
                                          <p:val>
                                            <p:strVal val="#ppt_x"/>
                                          </p:val>
                                        </p:tav>
                                      </p:tavLst>
                                    </p:anim>
                                    <p:anim calcmode="lin" valueType="num">
                                      <p:cBhvr additive="base">
                                        <p:cTn dur="1000" fill="hold" id="24"/>
                                        <p:tgtEl>
                                          <p:spTgt spid="34"/>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39"/>
                                        </p:tgtEl>
                                        <p:attrNameLst>
                                          <p:attrName>style.visibility</p:attrName>
                                        </p:attrNameLst>
                                      </p:cBhvr>
                                      <p:to>
                                        <p:strVal val="visible"/>
                                      </p:to>
                                    </p:set>
                                    <p:anim calcmode="lin" valueType="num">
                                      <p:cBhvr additive="base">
                                        <p:cTn dur="1000" fill="hold" id="27"/>
                                        <p:tgtEl>
                                          <p:spTgt spid="39"/>
                                        </p:tgtEl>
                                        <p:attrNameLst>
                                          <p:attrName>ppt_x</p:attrName>
                                        </p:attrNameLst>
                                      </p:cBhvr>
                                      <p:tavLst>
                                        <p:tav tm="0">
                                          <p:val>
                                            <p:strVal val="0-#ppt_w/2"/>
                                          </p:val>
                                        </p:tav>
                                        <p:tav tm="100000">
                                          <p:val>
                                            <p:strVal val="#ppt_x"/>
                                          </p:val>
                                        </p:tav>
                                      </p:tavLst>
                                    </p:anim>
                                    <p:anim calcmode="lin" valueType="num">
                                      <p:cBhvr additive="base">
                                        <p:cTn dur="1000" fill="hold" id="28"/>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6"/>
      <p:bldP grpId="0" spid="37"/>
      <p:bldP grpId="0" spid="3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14" name="文本框 13">
            <a:extLst>
              <a:ext uri="{FF2B5EF4-FFF2-40B4-BE49-F238E27FC236}">
                <a16:creationId xmlns:a16="http://schemas.microsoft.com/office/drawing/2014/main" id="{F6A7C155-773F-480C-AC0E-568D9602D273}"/>
              </a:ext>
            </a:extLst>
          </p:cNvPr>
          <p:cNvSpPr txBox="1"/>
          <p:nvPr/>
        </p:nvSpPr>
        <p:spPr>
          <a:xfrm>
            <a:off x="6712609" y="4662530"/>
            <a:ext cx="2143399" cy="762000"/>
          </a:xfrm>
          <a:prstGeom prst="rect">
            <a:avLst/>
          </a:prstGeom>
          <a:noFill/>
        </p:spPr>
        <p:txBody>
          <a:bodyPr rtlCol="0" wrap="square">
            <a:spAutoFit/>
          </a:bodyPr>
          <a:lstStyle/>
          <a:p>
            <a:pPr algn="dist"/>
            <a:r>
              <a:rPr altLang="en-US" lang="zh-CN" sz="4400">
                <a:solidFill>
                  <a:schemeClr val="tx2">
                    <a:lumMod val="50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目录  </a:t>
            </a:r>
          </a:p>
        </p:txBody>
      </p:sp>
      <p:sp>
        <p:nvSpPr>
          <p:cNvPr id="15" name="文本框 14">
            <a:extLst>
              <a:ext uri="{FF2B5EF4-FFF2-40B4-BE49-F238E27FC236}">
                <a16:creationId xmlns:a16="http://schemas.microsoft.com/office/drawing/2014/main" id="{5728E11C-5656-4DAB-A966-3F9641815B4B}"/>
              </a:ext>
            </a:extLst>
          </p:cNvPr>
          <p:cNvSpPr txBox="1"/>
          <p:nvPr/>
        </p:nvSpPr>
        <p:spPr>
          <a:xfrm>
            <a:off x="6789611" y="5431972"/>
            <a:ext cx="2056820" cy="457200"/>
          </a:xfrm>
          <a:prstGeom prst="rect">
            <a:avLst/>
          </a:prstGeom>
          <a:noFill/>
        </p:spPr>
        <p:txBody>
          <a:bodyPr rtlCol="0" wrap="square">
            <a:spAutoFit/>
          </a:bodyPr>
          <a:lstStyle/>
          <a:p>
            <a:pPr algn="dist"/>
            <a:r>
              <a:rPr altLang="zh-CN" lang="en-US" sz="2400">
                <a:latin charset="-122" panose="00000500000000000000" pitchFamily="2" typeface="字魂58号-创中黑"/>
                <a:ea charset="-122" panose="00000500000000000000" pitchFamily="2" typeface="字魂58号-创中黑"/>
                <a:cs charset="-122" panose="00000500000000000000" pitchFamily="2" typeface="字魂105号-简雅黑"/>
              </a:rPr>
              <a:t>CONTENTS</a:t>
            </a:r>
          </a:p>
        </p:txBody>
      </p:sp>
      <p:grpSp>
        <p:nvGrpSpPr>
          <p:cNvPr id="16" name="组合 15">
            <a:extLst>
              <a:ext uri="{FF2B5EF4-FFF2-40B4-BE49-F238E27FC236}">
                <a16:creationId xmlns:a16="http://schemas.microsoft.com/office/drawing/2014/main" id="{50C0D75D-AE9C-4E38-BC0B-C26F7E6C1C0B}"/>
              </a:ext>
            </a:extLst>
          </p:cNvPr>
          <p:cNvGrpSpPr/>
          <p:nvPr/>
        </p:nvGrpSpPr>
        <p:grpSpPr>
          <a:xfrm>
            <a:off x="761449" y="2039428"/>
            <a:ext cx="4176313" cy="646331"/>
            <a:chOff x="4340249" y="2755062"/>
            <a:chExt cx="3745833" cy="646331"/>
          </a:xfrm>
        </p:grpSpPr>
        <p:sp>
          <p:nvSpPr>
            <p:cNvPr id="17" name="文本框 16">
              <a:extLst>
                <a:ext uri="{FF2B5EF4-FFF2-40B4-BE49-F238E27FC236}">
                  <a16:creationId xmlns:a16="http://schemas.microsoft.com/office/drawing/2014/main" id="{BBDE13D0-0A83-44E3-8604-5BEAECC7F04A}"/>
                </a:ext>
              </a:extLst>
            </p:cNvPr>
            <p:cNvSpPr txBox="1"/>
            <p:nvPr/>
          </p:nvSpPr>
          <p:spPr>
            <a:xfrm>
              <a:off x="4340249" y="2755062"/>
              <a:ext cx="656687" cy="640080"/>
            </a:xfrm>
            <a:prstGeom prst="rect">
              <a:avLst/>
            </a:prstGeom>
            <a:noFill/>
          </p:spPr>
          <p:txBody>
            <a:bodyPr rtlCol="0" wrap="none">
              <a:spAutoFit/>
            </a:bodyPr>
            <a:lstStyle/>
            <a:p>
              <a:r>
                <a:rPr altLang="zh-CN" lang="en-US" sz="36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01</a:t>
              </a:r>
            </a:p>
          </p:txBody>
        </p:sp>
        <p:sp>
          <p:nvSpPr>
            <p:cNvPr id="18" name="文本框 17">
              <a:extLst>
                <a:ext uri="{FF2B5EF4-FFF2-40B4-BE49-F238E27FC236}">
                  <a16:creationId xmlns:a16="http://schemas.microsoft.com/office/drawing/2014/main" id="{4E012061-1877-4121-94DC-1A5396508C7B}"/>
                </a:ext>
              </a:extLst>
            </p:cNvPr>
            <p:cNvSpPr txBox="1"/>
            <p:nvPr/>
          </p:nvSpPr>
          <p:spPr>
            <a:xfrm>
              <a:off x="5045608" y="2760514"/>
              <a:ext cx="3040474" cy="457200"/>
            </a:xfrm>
            <a:prstGeom prst="rect">
              <a:avLst/>
            </a:prstGeom>
            <a:noFill/>
          </p:spPr>
          <p:txBody>
            <a:bodyPr rtlCol="0" wrap="square">
              <a:spAutoFit/>
            </a:bodyPr>
            <a:lstStyle/>
            <a:p>
              <a:pPr algn="dist"/>
              <a:r>
                <a:rPr altLang="en-US" lang="zh-CN"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9" name="文本框 18">
              <a:extLst>
                <a:ext uri="{FF2B5EF4-FFF2-40B4-BE49-F238E27FC236}">
                  <a16:creationId xmlns:a16="http://schemas.microsoft.com/office/drawing/2014/main" id="{5FC3136C-F121-4D92-975D-6F91962F72C2}"/>
                </a:ext>
              </a:extLst>
            </p:cNvPr>
            <p:cNvSpPr txBox="1"/>
            <p:nvPr/>
          </p:nvSpPr>
          <p:spPr>
            <a:xfrm>
              <a:off x="5045608" y="3130865"/>
              <a:ext cx="3040474" cy="243840"/>
            </a:xfrm>
            <a:prstGeom prst="rect">
              <a:avLst/>
            </a:prstGeom>
            <a:noFill/>
          </p:spPr>
          <p:txBody>
            <a:bodyPr wrap="square">
              <a:spAutoFit/>
            </a:bodyPr>
            <a:lstStyle/>
            <a:p>
              <a:pPr algn="dist"/>
              <a:r>
                <a:rPr altLang="zh-CN" lang="en-US" sz="1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a:t>
              </a:r>
            </a:p>
          </p:txBody>
        </p:sp>
      </p:grpSp>
      <p:grpSp>
        <p:nvGrpSpPr>
          <p:cNvPr id="20" name="组合 19">
            <a:extLst>
              <a:ext uri="{FF2B5EF4-FFF2-40B4-BE49-F238E27FC236}">
                <a16:creationId xmlns:a16="http://schemas.microsoft.com/office/drawing/2014/main" id="{DBF5DBCE-574C-4947-9125-20DC96CBC914}"/>
              </a:ext>
            </a:extLst>
          </p:cNvPr>
          <p:cNvGrpSpPr/>
          <p:nvPr/>
        </p:nvGrpSpPr>
        <p:grpSpPr>
          <a:xfrm>
            <a:off x="761449" y="3054177"/>
            <a:ext cx="4176311" cy="646331"/>
            <a:chOff x="4340249" y="2755062"/>
            <a:chExt cx="3745831" cy="646331"/>
          </a:xfrm>
        </p:grpSpPr>
        <p:sp>
          <p:nvSpPr>
            <p:cNvPr id="21" name="文本框 20">
              <a:extLst>
                <a:ext uri="{FF2B5EF4-FFF2-40B4-BE49-F238E27FC236}">
                  <a16:creationId xmlns:a16="http://schemas.microsoft.com/office/drawing/2014/main" id="{1B0B1521-F8F5-4C0F-82CF-D3CE4F41FA85}"/>
                </a:ext>
              </a:extLst>
            </p:cNvPr>
            <p:cNvSpPr txBox="1"/>
            <p:nvPr/>
          </p:nvSpPr>
          <p:spPr>
            <a:xfrm>
              <a:off x="4340249" y="2755063"/>
              <a:ext cx="656687" cy="640080"/>
            </a:xfrm>
            <a:prstGeom prst="rect">
              <a:avLst/>
            </a:prstGeom>
            <a:noFill/>
          </p:spPr>
          <p:txBody>
            <a:bodyPr rtlCol="0" wrap="none">
              <a:spAutoFit/>
            </a:bodyPr>
            <a:lstStyle/>
            <a:p>
              <a:r>
                <a:rPr altLang="zh-CN" lang="en-US" sz="36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02</a:t>
              </a:r>
            </a:p>
          </p:txBody>
        </p:sp>
        <p:sp>
          <p:nvSpPr>
            <p:cNvPr id="22" name="文本框 21">
              <a:extLst>
                <a:ext uri="{FF2B5EF4-FFF2-40B4-BE49-F238E27FC236}">
                  <a16:creationId xmlns:a16="http://schemas.microsoft.com/office/drawing/2014/main" id="{89BB5E5A-9DA2-448E-98B5-110A6432F0E9}"/>
                </a:ext>
              </a:extLst>
            </p:cNvPr>
            <p:cNvSpPr txBox="1"/>
            <p:nvPr/>
          </p:nvSpPr>
          <p:spPr>
            <a:xfrm>
              <a:off x="5045607" y="2760514"/>
              <a:ext cx="3040473" cy="457200"/>
            </a:xfrm>
            <a:prstGeom prst="rect">
              <a:avLst/>
            </a:prstGeom>
            <a:noFill/>
          </p:spPr>
          <p:txBody>
            <a:bodyPr rtlCol="0" wrap="square">
              <a:spAutoFit/>
            </a:bodyPr>
            <a:lstStyle/>
            <a:p>
              <a:pPr algn="dist"/>
              <a:r>
                <a:rPr altLang="en-US" lang="zh-CN"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23" name="文本框 22">
              <a:extLst>
                <a:ext uri="{FF2B5EF4-FFF2-40B4-BE49-F238E27FC236}">
                  <a16:creationId xmlns:a16="http://schemas.microsoft.com/office/drawing/2014/main" id="{8507748C-AD09-4659-ACA9-A6378EBAC147}"/>
                </a:ext>
              </a:extLst>
            </p:cNvPr>
            <p:cNvSpPr txBox="1"/>
            <p:nvPr/>
          </p:nvSpPr>
          <p:spPr>
            <a:xfrm>
              <a:off x="5045607" y="3130866"/>
              <a:ext cx="3040473" cy="243840"/>
            </a:xfrm>
            <a:prstGeom prst="rect">
              <a:avLst/>
            </a:prstGeom>
            <a:noFill/>
          </p:spPr>
          <p:txBody>
            <a:bodyPr wrap="square">
              <a:spAutoFit/>
            </a:bodyPr>
            <a:lstStyle/>
            <a:p>
              <a:pPr algn="dist"/>
              <a:r>
                <a:rPr altLang="zh-CN" lang="en-US" sz="1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a:t>
              </a:r>
            </a:p>
          </p:txBody>
        </p:sp>
      </p:grpSp>
      <p:grpSp>
        <p:nvGrpSpPr>
          <p:cNvPr id="24" name="组合 23">
            <a:extLst>
              <a:ext uri="{FF2B5EF4-FFF2-40B4-BE49-F238E27FC236}">
                <a16:creationId xmlns:a16="http://schemas.microsoft.com/office/drawing/2014/main" id="{719143E5-485B-46F4-A7BD-EF8D76BFF2C6}"/>
              </a:ext>
            </a:extLst>
          </p:cNvPr>
          <p:cNvGrpSpPr/>
          <p:nvPr/>
        </p:nvGrpSpPr>
        <p:grpSpPr>
          <a:xfrm>
            <a:off x="761449" y="4068926"/>
            <a:ext cx="4176313" cy="646331"/>
            <a:chOff x="4340249" y="2755062"/>
            <a:chExt cx="3745833" cy="646331"/>
          </a:xfrm>
        </p:grpSpPr>
        <p:sp>
          <p:nvSpPr>
            <p:cNvPr id="25" name="文本框 24">
              <a:extLst>
                <a:ext uri="{FF2B5EF4-FFF2-40B4-BE49-F238E27FC236}">
                  <a16:creationId xmlns:a16="http://schemas.microsoft.com/office/drawing/2014/main" id="{8E9D78DA-C209-46E1-A173-1FD15DA5DDCE}"/>
                </a:ext>
              </a:extLst>
            </p:cNvPr>
            <p:cNvSpPr txBox="1"/>
            <p:nvPr/>
          </p:nvSpPr>
          <p:spPr>
            <a:xfrm>
              <a:off x="4340249" y="2755062"/>
              <a:ext cx="656687" cy="640080"/>
            </a:xfrm>
            <a:prstGeom prst="rect">
              <a:avLst/>
            </a:prstGeom>
            <a:noFill/>
          </p:spPr>
          <p:txBody>
            <a:bodyPr rtlCol="0" wrap="none">
              <a:spAutoFit/>
            </a:bodyPr>
            <a:lstStyle/>
            <a:p>
              <a:r>
                <a:rPr altLang="zh-CN" lang="en-US" sz="36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03</a:t>
              </a:r>
            </a:p>
          </p:txBody>
        </p:sp>
        <p:sp>
          <p:nvSpPr>
            <p:cNvPr id="26" name="文本框 25">
              <a:extLst>
                <a:ext uri="{FF2B5EF4-FFF2-40B4-BE49-F238E27FC236}">
                  <a16:creationId xmlns:a16="http://schemas.microsoft.com/office/drawing/2014/main" id="{B5BD7D75-C93D-4527-A8EB-E67D5AFBF0B4}"/>
                </a:ext>
              </a:extLst>
            </p:cNvPr>
            <p:cNvSpPr txBox="1"/>
            <p:nvPr/>
          </p:nvSpPr>
          <p:spPr>
            <a:xfrm>
              <a:off x="5045608" y="2760515"/>
              <a:ext cx="3040474" cy="457200"/>
            </a:xfrm>
            <a:prstGeom prst="rect">
              <a:avLst/>
            </a:prstGeom>
            <a:noFill/>
          </p:spPr>
          <p:txBody>
            <a:bodyPr rtlCol="0" wrap="square">
              <a:spAutoFit/>
            </a:bodyPr>
            <a:lstStyle/>
            <a:p>
              <a:pPr algn="dist"/>
              <a:r>
                <a:rPr altLang="en-US" lang="zh-CN"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27" name="文本框 26">
              <a:extLst>
                <a:ext uri="{FF2B5EF4-FFF2-40B4-BE49-F238E27FC236}">
                  <a16:creationId xmlns:a16="http://schemas.microsoft.com/office/drawing/2014/main" id="{ADBA2201-E9FB-4209-9A3B-784C5704FEB7}"/>
                </a:ext>
              </a:extLst>
            </p:cNvPr>
            <p:cNvSpPr txBox="1"/>
            <p:nvPr/>
          </p:nvSpPr>
          <p:spPr>
            <a:xfrm>
              <a:off x="5045608" y="3130866"/>
              <a:ext cx="3040474" cy="243840"/>
            </a:xfrm>
            <a:prstGeom prst="rect">
              <a:avLst/>
            </a:prstGeom>
            <a:noFill/>
          </p:spPr>
          <p:txBody>
            <a:bodyPr wrap="square">
              <a:spAutoFit/>
            </a:bodyPr>
            <a:lstStyle/>
            <a:p>
              <a:pPr algn="dist"/>
              <a:r>
                <a:rPr altLang="zh-CN" lang="en-US" sz="1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a:t>
              </a:r>
            </a:p>
          </p:txBody>
        </p:sp>
      </p:grpSp>
      <p:grpSp>
        <p:nvGrpSpPr>
          <p:cNvPr id="28" name="组合 27">
            <a:extLst>
              <a:ext uri="{FF2B5EF4-FFF2-40B4-BE49-F238E27FC236}">
                <a16:creationId xmlns:a16="http://schemas.microsoft.com/office/drawing/2014/main" id="{CC56A1BE-44A9-4F37-8187-44A52B3344BD}"/>
              </a:ext>
            </a:extLst>
          </p:cNvPr>
          <p:cNvGrpSpPr/>
          <p:nvPr/>
        </p:nvGrpSpPr>
        <p:grpSpPr>
          <a:xfrm>
            <a:off x="761449" y="5083675"/>
            <a:ext cx="4176313" cy="646331"/>
            <a:chOff x="4340249" y="2755062"/>
            <a:chExt cx="3745833" cy="646331"/>
          </a:xfrm>
        </p:grpSpPr>
        <p:sp>
          <p:nvSpPr>
            <p:cNvPr id="29" name="文本框 28">
              <a:extLst>
                <a:ext uri="{FF2B5EF4-FFF2-40B4-BE49-F238E27FC236}">
                  <a16:creationId xmlns:a16="http://schemas.microsoft.com/office/drawing/2014/main" id="{511781FF-AF5F-4FA9-A1A1-147C5CC6C52C}"/>
                </a:ext>
              </a:extLst>
            </p:cNvPr>
            <p:cNvSpPr txBox="1"/>
            <p:nvPr/>
          </p:nvSpPr>
          <p:spPr>
            <a:xfrm>
              <a:off x="4340249" y="2755062"/>
              <a:ext cx="656687" cy="640080"/>
            </a:xfrm>
            <a:prstGeom prst="rect">
              <a:avLst/>
            </a:prstGeom>
            <a:noFill/>
          </p:spPr>
          <p:txBody>
            <a:bodyPr rtlCol="0" wrap="none">
              <a:spAutoFit/>
            </a:bodyPr>
            <a:lstStyle/>
            <a:p>
              <a:r>
                <a:rPr altLang="zh-CN" lang="en-US" sz="36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04</a:t>
              </a:r>
            </a:p>
          </p:txBody>
        </p:sp>
        <p:sp>
          <p:nvSpPr>
            <p:cNvPr id="30" name="文本框 29">
              <a:extLst>
                <a:ext uri="{FF2B5EF4-FFF2-40B4-BE49-F238E27FC236}">
                  <a16:creationId xmlns:a16="http://schemas.microsoft.com/office/drawing/2014/main" id="{98DCDABC-6A8F-4621-97A0-3AC39615A148}"/>
                </a:ext>
              </a:extLst>
            </p:cNvPr>
            <p:cNvSpPr txBox="1"/>
            <p:nvPr/>
          </p:nvSpPr>
          <p:spPr>
            <a:xfrm>
              <a:off x="5045608" y="2760515"/>
              <a:ext cx="3040474" cy="457200"/>
            </a:xfrm>
            <a:prstGeom prst="rect">
              <a:avLst/>
            </a:prstGeom>
            <a:noFill/>
          </p:spPr>
          <p:txBody>
            <a:bodyPr rtlCol="0" wrap="square">
              <a:spAutoFit/>
            </a:bodyPr>
            <a:lstStyle/>
            <a:p>
              <a:pPr algn="dist"/>
              <a:r>
                <a:rPr altLang="en-US" lang="zh-CN"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31" name="文本框 30">
              <a:extLst>
                <a:ext uri="{FF2B5EF4-FFF2-40B4-BE49-F238E27FC236}">
                  <a16:creationId xmlns:a16="http://schemas.microsoft.com/office/drawing/2014/main" id="{C7FF1F5F-0F5F-41EE-A011-BF9A2A977EE1}"/>
                </a:ext>
              </a:extLst>
            </p:cNvPr>
            <p:cNvSpPr txBox="1"/>
            <p:nvPr/>
          </p:nvSpPr>
          <p:spPr>
            <a:xfrm>
              <a:off x="5045608" y="3130866"/>
              <a:ext cx="3040474" cy="243840"/>
            </a:xfrm>
            <a:prstGeom prst="rect">
              <a:avLst/>
            </a:prstGeom>
            <a:noFill/>
          </p:spPr>
          <p:txBody>
            <a:bodyPr wrap="square">
              <a:spAutoFit/>
            </a:bodyPr>
            <a:lstStyle/>
            <a:p>
              <a:pPr algn="dist"/>
              <a:r>
                <a:rPr altLang="zh-CN" lang="en-US" sz="1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a:t>
              </a:r>
            </a:p>
          </p:txBody>
        </p:sp>
      </p:grpSp>
      <p:sp>
        <p:nvSpPr>
          <p:cNvPr id="32" name="文本框 31">
            <a:extLst>
              <a:ext uri="{FF2B5EF4-FFF2-40B4-BE49-F238E27FC236}">
                <a16:creationId xmlns:a16="http://schemas.microsoft.com/office/drawing/2014/main" id="{E15B7873-F73B-4DB6-BE94-F3C713EAB4C3}"/>
              </a:ext>
            </a:extLst>
          </p:cNvPr>
          <p:cNvSpPr txBox="1"/>
          <p:nvPr/>
        </p:nvSpPr>
        <p:spPr>
          <a:xfrm>
            <a:off x="8191626"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pic>
        <p:nvPicPr>
          <p:cNvPr id="33" name="图片 32">
            <a:extLst>
              <a:ext uri="{FF2B5EF4-FFF2-40B4-BE49-F238E27FC236}">
                <a16:creationId xmlns:a16="http://schemas.microsoft.com/office/drawing/2014/main" id="{0F25D777-52A1-4FF6-BABC-185C1A08974B}"/>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67664" y="304464"/>
            <a:ext cx="506096" cy="310094"/>
          </a:xfrm>
          <a:prstGeom prst="rect">
            <a:avLst/>
          </a:prstGeom>
        </p:spPr>
      </p:pic>
    </p:spTree>
    <p:extLst>
      <p:ext uri="{BB962C8B-B14F-4D97-AF65-F5344CB8AC3E}">
        <p14:creationId val="3009988714"/>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25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750" fill="hold" id="7"/>
                                        <p:tgtEl>
                                          <p:spTgt spid="16"/>
                                        </p:tgtEl>
                                        <p:attrNameLst>
                                          <p:attrName>ppt_x</p:attrName>
                                        </p:attrNameLst>
                                      </p:cBhvr>
                                      <p:tavLst>
                                        <p:tav tm="0">
                                          <p:val>
                                            <p:strVal val="0-#ppt_w/2"/>
                                          </p:val>
                                        </p:tav>
                                        <p:tav tm="100000">
                                          <p:val>
                                            <p:strVal val="#ppt_x"/>
                                          </p:val>
                                        </p:tav>
                                      </p:tavLst>
                                    </p:anim>
                                    <p:anim calcmode="lin" valueType="num">
                                      <p:cBhvr additive="base">
                                        <p:cTn dur="750" fill="hold" id="8"/>
                                        <p:tgtEl>
                                          <p:spTgt spid="16"/>
                                        </p:tgtEl>
                                        <p:attrNameLst>
                                          <p:attrName>ppt_y</p:attrName>
                                        </p:attrNameLst>
                                      </p:cBhvr>
                                      <p:tavLst>
                                        <p:tav tm="0">
                                          <p:val>
                                            <p:strVal val="#ppt_y"/>
                                          </p:val>
                                        </p:tav>
                                        <p:tav tm="100000">
                                          <p:val>
                                            <p:strVal val="#ppt_y"/>
                                          </p:val>
                                        </p:tav>
                                      </p:tavLst>
                                    </p:anim>
                                  </p:childTnLst>
                                </p:cTn>
                              </p:par>
                              <p:par>
                                <p:cTn fill="hold" id="9" nodeType="withEffect" presetClass="entr" presetID="2" presetSubtype="8">
                                  <p:stCondLst>
                                    <p:cond delay="250"/>
                                  </p:stCondLst>
                                  <p:childTnLst>
                                    <p:set>
                                      <p:cBhvr>
                                        <p:cTn dur="1" fill="hold" id="10">
                                          <p:stCondLst>
                                            <p:cond delay="0"/>
                                          </p:stCondLst>
                                        </p:cTn>
                                        <p:tgtEl>
                                          <p:spTgt spid="20"/>
                                        </p:tgtEl>
                                        <p:attrNameLst>
                                          <p:attrName>style.visibility</p:attrName>
                                        </p:attrNameLst>
                                      </p:cBhvr>
                                      <p:to>
                                        <p:strVal val="visible"/>
                                      </p:to>
                                    </p:set>
                                    <p:anim calcmode="lin" valueType="num">
                                      <p:cBhvr additive="base">
                                        <p:cTn dur="750" fill="hold" id="11"/>
                                        <p:tgtEl>
                                          <p:spTgt spid="20"/>
                                        </p:tgtEl>
                                        <p:attrNameLst>
                                          <p:attrName>ppt_x</p:attrName>
                                        </p:attrNameLst>
                                      </p:cBhvr>
                                      <p:tavLst>
                                        <p:tav tm="0">
                                          <p:val>
                                            <p:strVal val="0-#ppt_w/2"/>
                                          </p:val>
                                        </p:tav>
                                        <p:tav tm="100000">
                                          <p:val>
                                            <p:strVal val="#ppt_x"/>
                                          </p:val>
                                        </p:tav>
                                      </p:tavLst>
                                    </p:anim>
                                    <p:anim calcmode="lin" valueType="num">
                                      <p:cBhvr additive="base">
                                        <p:cTn dur="750" fill="hold" id="12"/>
                                        <p:tgtEl>
                                          <p:spTgt spid="20"/>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250"/>
                                  </p:stCondLst>
                                  <p:childTnLst>
                                    <p:set>
                                      <p:cBhvr>
                                        <p:cTn dur="1" fill="hold" id="14">
                                          <p:stCondLst>
                                            <p:cond delay="0"/>
                                          </p:stCondLst>
                                        </p:cTn>
                                        <p:tgtEl>
                                          <p:spTgt spid="24"/>
                                        </p:tgtEl>
                                        <p:attrNameLst>
                                          <p:attrName>style.visibility</p:attrName>
                                        </p:attrNameLst>
                                      </p:cBhvr>
                                      <p:to>
                                        <p:strVal val="visible"/>
                                      </p:to>
                                    </p:set>
                                    <p:anim calcmode="lin" valueType="num">
                                      <p:cBhvr additive="base">
                                        <p:cTn dur="750" fill="hold" id="15"/>
                                        <p:tgtEl>
                                          <p:spTgt spid="24"/>
                                        </p:tgtEl>
                                        <p:attrNameLst>
                                          <p:attrName>ppt_x</p:attrName>
                                        </p:attrNameLst>
                                      </p:cBhvr>
                                      <p:tavLst>
                                        <p:tav tm="0">
                                          <p:val>
                                            <p:strVal val="0-#ppt_w/2"/>
                                          </p:val>
                                        </p:tav>
                                        <p:tav tm="100000">
                                          <p:val>
                                            <p:strVal val="#ppt_x"/>
                                          </p:val>
                                        </p:tav>
                                      </p:tavLst>
                                    </p:anim>
                                    <p:anim calcmode="lin" valueType="num">
                                      <p:cBhvr additive="base">
                                        <p:cTn dur="750" fill="hold" id="16"/>
                                        <p:tgtEl>
                                          <p:spTgt spid="24"/>
                                        </p:tgtEl>
                                        <p:attrNameLst>
                                          <p:attrName>ppt_y</p:attrName>
                                        </p:attrNameLst>
                                      </p:cBhvr>
                                      <p:tavLst>
                                        <p:tav tm="0">
                                          <p:val>
                                            <p:strVal val="#ppt_y"/>
                                          </p:val>
                                        </p:tav>
                                        <p:tav tm="100000">
                                          <p:val>
                                            <p:strVal val="#ppt_y"/>
                                          </p:val>
                                        </p:tav>
                                      </p:tavLst>
                                    </p:anim>
                                  </p:childTnLst>
                                </p:cTn>
                              </p:par>
                              <p:par>
                                <p:cTn fill="hold" id="17" nodeType="withEffect" presetClass="entr" presetID="2" presetSubtype="8">
                                  <p:stCondLst>
                                    <p:cond delay="250"/>
                                  </p:stCondLst>
                                  <p:childTnLst>
                                    <p:set>
                                      <p:cBhvr>
                                        <p:cTn dur="1" fill="hold" id="18">
                                          <p:stCondLst>
                                            <p:cond delay="0"/>
                                          </p:stCondLst>
                                        </p:cTn>
                                        <p:tgtEl>
                                          <p:spTgt spid="28"/>
                                        </p:tgtEl>
                                        <p:attrNameLst>
                                          <p:attrName>style.visibility</p:attrName>
                                        </p:attrNameLst>
                                      </p:cBhvr>
                                      <p:to>
                                        <p:strVal val="visible"/>
                                      </p:to>
                                    </p:set>
                                    <p:anim calcmode="lin" valueType="num">
                                      <p:cBhvr additive="base">
                                        <p:cTn dur="750" fill="hold" id="19"/>
                                        <p:tgtEl>
                                          <p:spTgt spid="28"/>
                                        </p:tgtEl>
                                        <p:attrNameLst>
                                          <p:attrName>ppt_x</p:attrName>
                                        </p:attrNameLst>
                                      </p:cBhvr>
                                      <p:tavLst>
                                        <p:tav tm="0">
                                          <p:val>
                                            <p:strVal val="0-#ppt_w/2"/>
                                          </p:val>
                                        </p:tav>
                                        <p:tav tm="100000">
                                          <p:val>
                                            <p:strVal val="#ppt_x"/>
                                          </p:val>
                                        </p:tav>
                                      </p:tavLst>
                                    </p:anim>
                                    <p:anim calcmode="lin" valueType="num">
                                      <p:cBhvr additive="base">
                                        <p:cTn dur="750" fill="hold" id="20"/>
                                        <p:tgtEl>
                                          <p:spTgt spid="28"/>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additive="base">
                                        <p:cTn dur="1000" fill="hold" id="23"/>
                                        <p:tgtEl>
                                          <p:spTgt spid="14"/>
                                        </p:tgtEl>
                                        <p:attrNameLst>
                                          <p:attrName>ppt_x</p:attrName>
                                        </p:attrNameLst>
                                      </p:cBhvr>
                                      <p:tavLst>
                                        <p:tav tm="0">
                                          <p:val>
                                            <p:strVal val="#ppt_x"/>
                                          </p:val>
                                        </p:tav>
                                        <p:tav tm="100000">
                                          <p:val>
                                            <p:strVal val="#ppt_x"/>
                                          </p:val>
                                        </p:tav>
                                      </p:tavLst>
                                    </p:anim>
                                    <p:anim calcmode="lin" valueType="num">
                                      <p:cBhvr additive="base">
                                        <p:cTn dur="1000" fill="hold" id="24"/>
                                        <p:tgtEl>
                                          <p:spTgt spid="14"/>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additive="base">
                                        <p:cTn dur="1000" fill="hold" id="27"/>
                                        <p:tgtEl>
                                          <p:spTgt spid="15"/>
                                        </p:tgtEl>
                                        <p:attrNameLst>
                                          <p:attrName>ppt_x</p:attrName>
                                        </p:attrNameLst>
                                      </p:cBhvr>
                                      <p:tavLst>
                                        <p:tav tm="0">
                                          <p:val>
                                            <p:strVal val="#ppt_x"/>
                                          </p:val>
                                        </p:tav>
                                        <p:tav tm="100000">
                                          <p:val>
                                            <p:strVal val="#ppt_x"/>
                                          </p:val>
                                        </p:tav>
                                      </p:tavLst>
                                    </p:anim>
                                    <p:anim calcmode="lin" valueType="num">
                                      <p:cBhvr additive="base">
                                        <p:cTn dur="1000" fill="hold" id="28"/>
                                        <p:tgtEl>
                                          <p:spTgt spid="15"/>
                                        </p:tgtEl>
                                        <p:attrNameLst>
                                          <p:attrName>ppt_y</p:attrName>
                                        </p:attrNameLst>
                                      </p:cBhvr>
                                      <p:tavLst>
                                        <p:tav tm="0">
                                          <p:val>
                                            <p:strVal val="1+#ppt_h/2"/>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33"/>
                                        </p:tgtEl>
                                        <p:attrNameLst>
                                          <p:attrName>style.visibility</p:attrName>
                                        </p:attrNameLst>
                                      </p:cBhvr>
                                      <p:to>
                                        <p:strVal val="visible"/>
                                      </p:to>
                                    </p:set>
                                    <p:anim calcmode="lin" valueType="num">
                                      <p:cBhvr additive="base">
                                        <p:cTn dur="1000" fill="hold" id="31"/>
                                        <p:tgtEl>
                                          <p:spTgt spid="33"/>
                                        </p:tgtEl>
                                        <p:attrNameLst>
                                          <p:attrName>ppt_x</p:attrName>
                                        </p:attrNameLst>
                                      </p:cBhvr>
                                      <p:tavLst>
                                        <p:tav tm="0">
                                          <p:val>
                                            <p:strVal val="0-#ppt_w/2"/>
                                          </p:val>
                                        </p:tav>
                                        <p:tav tm="100000">
                                          <p:val>
                                            <p:strVal val="#ppt_x"/>
                                          </p:val>
                                        </p:tav>
                                      </p:tavLst>
                                    </p:anim>
                                    <p:anim calcmode="lin" valueType="num">
                                      <p:cBhvr additive="base">
                                        <p:cTn dur="1000" fill="hold" id="32"/>
                                        <p:tgtEl>
                                          <p:spTgt spid="33"/>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2">
                                  <p:stCondLst>
                                    <p:cond delay="0"/>
                                  </p:stCondLst>
                                  <p:childTnLst>
                                    <p:set>
                                      <p:cBhvr>
                                        <p:cTn dur="1" fill="hold" id="34">
                                          <p:stCondLst>
                                            <p:cond delay="0"/>
                                          </p:stCondLst>
                                        </p:cTn>
                                        <p:tgtEl>
                                          <p:spTgt spid="32"/>
                                        </p:tgtEl>
                                        <p:attrNameLst>
                                          <p:attrName>style.visibility</p:attrName>
                                        </p:attrNameLst>
                                      </p:cBhvr>
                                      <p:to>
                                        <p:strVal val="visible"/>
                                      </p:to>
                                    </p:set>
                                    <p:anim calcmode="lin" valueType="num">
                                      <p:cBhvr additive="base">
                                        <p:cTn dur="1000" fill="hold" id="35"/>
                                        <p:tgtEl>
                                          <p:spTgt spid="32"/>
                                        </p:tgtEl>
                                        <p:attrNameLst>
                                          <p:attrName>ppt_x</p:attrName>
                                        </p:attrNameLst>
                                      </p:cBhvr>
                                      <p:tavLst>
                                        <p:tav tm="0">
                                          <p:val>
                                            <p:strVal val="1+#ppt_w/2"/>
                                          </p:val>
                                        </p:tav>
                                        <p:tav tm="100000">
                                          <p:val>
                                            <p:strVal val="#ppt_x"/>
                                          </p:val>
                                        </p:tav>
                                      </p:tavLst>
                                    </p:anim>
                                    <p:anim calcmode="lin" valueType="num">
                                      <p:cBhvr additive="base">
                                        <p:cTn dur="1000" fill="hold" id="36"/>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3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矩形 3">
            <a:extLst>
              <a:ext uri="{FF2B5EF4-FFF2-40B4-BE49-F238E27FC236}">
                <a16:creationId xmlns:a16="http://schemas.microsoft.com/office/drawing/2014/main" id="{CDF32EB1-6C44-4CFA-9C04-65D8E8EAF8A4}"/>
              </a:ext>
            </a:extLst>
          </p:cNvPr>
          <p:cNvSpPr/>
          <p:nvPr/>
        </p:nvSpPr>
        <p:spPr>
          <a:xfrm>
            <a:off x="1432964" y="2295802"/>
            <a:ext cx="4149743" cy="106980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 name="组合 4">
            <a:extLst>
              <a:ext uri="{FF2B5EF4-FFF2-40B4-BE49-F238E27FC236}">
                <a16:creationId xmlns:a16="http://schemas.microsoft.com/office/drawing/2014/main" id="{FDBB2ADC-4675-441A-8C43-C81FEE887D23}"/>
              </a:ext>
            </a:extLst>
          </p:cNvPr>
          <p:cNvGrpSpPr/>
          <p:nvPr/>
        </p:nvGrpSpPr>
        <p:grpSpPr>
          <a:xfrm>
            <a:off x="1234823" y="2632711"/>
            <a:ext cx="396281" cy="396281"/>
            <a:chOff x="6338697" y="2549187"/>
            <a:chExt cx="396281" cy="396281"/>
          </a:xfrm>
        </p:grpSpPr>
        <p:sp>
          <p:nvSpPr>
            <p:cNvPr id="6" name="椭圆 5">
              <a:extLst>
                <a:ext uri="{FF2B5EF4-FFF2-40B4-BE49-F238E27FC236}">
                  <a16:creationId xmlns:a16="http://schemas.microsoft.com/office/drawing/2014/main" id="{2DE61473-FDD7-4AEF-851E-AED5EAB10FF6}"/>
                </a:ext>
              </a:extLst>
            </p:cNvPr>
            <p:cNvSpPr/>
            <p:nvPr/>
          </p:nvSpPr>
          <p:spPr>
            <a:xfrm>
              <a:off x="6338697" y="2549187"/>
              <a:ext cx="396281" cy="396281"/>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Freeform: Shape 52">
              <a:extLst>
                <a:ext uri="{FF2B5EF4-FFF2-40B4-BE49-F238E27FC236}">
                  <a16:creationId xmlns:a16="http://schemas.microsoft.com/office/drawing/2014/main" id="{D7268B64-F4E5-4F25-BA9D-EE7618B673EC}"/>
                </a:ext>
              </a:extLst>
            </p:cNvPr>
            <p:cNvSpPr/>
            <p:nvPr/>
          </p:nvSpPr>
          <p:spPr bwMode="auto">
            <a:xfrm>
              <a:off x="6431772" y="2638065"/>
              <a:ext cx="210130" cy="218524"/>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sp>
        <p:nvSpPr>
          <p:cNvPr id="8" name="文本框 7">
            <a:extLst>
              <a:ext uri="{FF2B5EF4-FFF2-40B4-BE49-F238E27FC236}">
                <a16:creationId xmlns:a16="http://schemas.microsoft.com/office/drawing/2014/main" id="{32316452-7CCC-416D-9AFF-0B16D45C0D27}"/>
              </a:ext>
            </a:extLst>
          </p:cNvPr>
          <p:cNvSpPr txBox="1"/>
          <p:nvPr/>
        </p:nvSpPr>
        <p:spPr>
          <a:xfrm>
            <a:off x="1736170" y="2308050"/>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9" name="文本框 8">
            <a:extLst>
              <a:ext uri="{FF2B5EF4-FFF2-40B4-BE49-F238E27FC236}">
                <a16:creationId xmlns:a16="http://schemas.microsoft.com/office/drawing/2014/main" id="{056B15D0-59A6-4B4D-9848-AED97EAA7830}"/>
              </a:ext>
            </a:extLst>
          </p:cNvPr>
          <p:cNvSpPr txBox="1"/>
          <p:nvPr/>
        </p:nvSpPr>
        <p:spPr>
          <a:xfrm>
            <a:off x="1736171" y="2718078"/>
            <a:ext cx="3678538"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0" name="矩形 9">
            <a:extLst>
              <a:ext uri="{FF2B5EF4-FFF2-40B4-BE49-F238E27FC236}">
                <a16:creationId xmlns:a16="http://schemas.microsoft.com/office/drawing/2014/main" id="{AD9D775E-8E98-49E7-A581-B01F1DF4078B}"/>
              </a:ext>
            </a:extLst>
          </p:cNvPr>
          <p:cNvSpPr/>
          <p:nvPr/>
        </p:nvSpPr>
        <p:spPr>
          <a:xfrm>
            <a:off x="1432964" y="3874353"/>
            <a:ext cx="4149743" cy="106980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10">
            <a:extLst>
              <a:ext uri="{FF2B5EF4-FFF2-40B4-BE49-F238E27FC236}">
                <a16:creationId xmlns:a16="http://schemas.microsoft.com/office/drawing/2014/main" id="{B024ABF7-64F5-48BA-B5B9-0F067B0F062C}"/>
              </a:ext>
            </a:extLst>
          </p:cNvPr>
          <p:cNvGrpSpPr/>
          <p:nvPr/>
        </p:nvGrpSpPr>
        <p:grpSpPr>
          <a:xfrm>
            <a:off x="1234823" y="4211262"/>
            <a:ext cx="396281" cy="396281"/>
            <a:chOff x="6338697" y="2549187"/>
            <a:chExt cx="396281" cy="396281"/>
          </a:xfrm>
        </p:grpSpPr>
        <p:sp>
          <p:nvSpPr>
            <p:cNvPr id="14" name="椭圆 13">
              <a:extLst>
                <a:ext uri="{FF2B5EF4-FFF2-40B4-BE49-F238E27FC236}">
                  <a16:creationId xmlns:a16="http://schemas.microsoft.com/office/drawing/2014/main" id="{44414F8A-377B-4AE9-AC19-FA3BCBD2AF45}"/>
                </a:ext>
              </a:extLst>
            </p:cNvPr>
            <p:cNvSpPr/>
            <p:nvPr/>
          </p:nvSpPr>
          <p:spPr>
            <a:xfrm>
              <a:off x="6338697" y="2549187"/>
              <a:ext cx="396281" cy="396281"/>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Freeform: Shape 52">
              <a:extLst>
                <a:ext uri="{FF2B5EF4-FFF2-40B4-BE49-F238E27FC236}">
                  <a16:creationId xmlns:a16="http://schemas.microsoft.com/office/drawing/2014/main" id="{EB2288EE-C75D-4FBB-9A4E-6AA11C2FA3C9}"/>
                </a:ext>
              </a:extLst>
            </p:cNvPr>
            <p:cNvSpPr/>
            <p:nvPr/>
          </p:nvSpPr>
          <p:spPr bwMode="auto">
            <a:xfrm>
              <a:off x="6431772" y="2638065"/>
              <a:ext cx="210130" cy="218524"/>
            </a:xfrm>
            <a:custGeom>
              <a:gdLst>
                <a:gd fmla="*/ 0 w 124" name="T0"/>
                <a:gd fmla="*/ 62 h 124" name="T1"/>
                <a:gd fmla="*/ 124 w 124" name="T2"/>
                <a:gd fmla="*/ 62 h 124" name="T3"/>
                <a:gd fmla="*/ 116 w 124" name="T4"/>
                <a:gd fmla="*/ 60 h 124" name="T5"/>
                <a:gd fmla="*/ 87 w 124" name="T6"/>
                <a:gd fmla="*/ 35 h 124" name="T7"/>
                <a:gd fmla="*/ 116 w 124" name="T8"/>
                <a:gd fmla="*/ 60 h 124" name="T9"/>
                <a:gd fmla="*/ 43 w 124" name="T10"/>
                <a:gd fmla="*/ 95 h 124" name="T11"/>
                <a:gd fmla="*/ 60 w 124" name="T12"/>
                <a:gd fmla="*/ 116 h 124" name="T13"/>
                <a:gd fmla="*/ 64 w 124" name="T14"/>
                <a:gd fmla="*/ 8 h 124" name="T15"/>
                <a:gd fmla="*/ 64 w 124" name="T16"/>
                <a:gd fmla="*/ 36 h 124" name="T17"/>
                <a:gd fmla="*/ 64 w 124" name="T18"/>
                <a:gd fmla="*/ 8 h 124" name="T19"/>
                <a:gd fmla="*/ 100 w 124" name="T20"/>
                <a:gd fmla="*/ 23 h 124" name="T21"/>
                <a:gd fmla="*/ 71 w 124" name="T22"/>
                <a:gd fmla="*/ 9 h 124" name="T23"/>
                <a:gd fmla="*/ 60 w 124" name="T24"/>
                <a:gd fmla="*/ 36 h 124" name="T25"/>
                <a:gd fmla="*/ 60 w 124" name="T26"/>
                <a:gd fmla="*/ 8 h 124" name="T27"/>
                <a:gd fmla="*/ 38 w 124" name="T28"/>
                <a:gd fmla="*/ 31 h 124" name="T29"/>
                <a:gd fmla="*/ 53 w 124" name="T30"/>
                <a:gd fmla="*/ 9 h 124" name="T31"/>
                <a:gd fmla="*/ 40 w 124" name="T32"/>
                <a:gd fmla="*/ 36 h 124" name="T33"/>
                <a:gd fmla="*/ 60 w 124" name="T34"/>
                <a:gd fmla="*/ 60 h 124" name="T35"/>
                <a:gd fmla="*/ 40 w 124" name="T36"/>
                <a:gd fmla="*/ 36 h 124" name="T37"/>
                <a:gd fmla="*/ 60 w 124" name="T38"/>
                <a:gd fmla="*/ 88 h 124" name="T39"/>
                <a:gd fmla="*/ 36 w 124" name="T40"/>
                <a:gd fmla="*/ 64 h 124" name="T41"/>
                <a:gd fmla="*/ 53 w 124" name="T42"/>
                <a:gd fmla="*/ 115 h 124" name="T43"/>
                <a:gd fmla="*/ 40 w 124" name="T44"/>
                <a:gd fmla="*/ 96 h 124" name="T45"/>
                <a:gd fmla="*/ 64 w 124" name="T46"/>
                <a:gd fmla="*/ 116 h 124" name="T47"/>
                <a:gd fmla="*/ 81 w 124" name="T48"/>
                <a:gd fmla="*/ 95 h 124" name="T49"/>
                <a:gd fmla="*/ 64 w 124" name="T50"/>
                <a:gd fmla="*/ 116 h 124" name="T51"/>
                <a:gd fmla="*/ 97 w 124" name="T52"/>
                <a:gd fmla="*/ 103 h 124" name="T53"/>
                <a:gd fmla="*/ 84 w 124" name="T54"/>
                <a:gd fmla="*/ 96 h 124" name="T55"/>
                <a:gd fmla="*/ 64 w 124" name="T56"/>
                <a:gd fmla="*/ 88 h 124" name="T57"/>
                <a:gd fmla="*/ 88 w 124" name="T58"/>
                <a:gd fmla="*/ 64 h 124" name="T59"/>
                <a:gd fmla="*/ 64 w 124" name="T60"/>
                <a:gd fmla="*/ 60 h 124" name="T61"/>
                <a:gd fmla="*/ 84 w 124" name="T62"/>
                <a:gd fmla="*/ 36 h 124" name="T63"/>
                <a:gd fmla="*/ 64 w 124" name="T64"/>
                <a:gd fmla="*/ 60 h 124" name="T65"/>
                <a:gd fmla="*/ 37 w 124" name="T66"/>
                <a:gd fmla="*/ 35 h 124" name="T67"/>
                <a:gd fmla="*/ 8 w 124" name="T68"/>
                <a:gd fmla="*/ 60 h 124" name="T69"/>
                <a:gd fmla="*/ 8 w 124" name="T70"/>
                <a:gd fmla="*/ 64 h 124" name="T71"/>
                <a:gd fmla="*/ 38 w 124" name="T72"/>
                <a:gd fmla="*/ 93 h 124" name="T73"/>
                <a:gd fmla="*/ 8 w 124" name="T74"/>
                <a:gd fmla="*/ 64 h 124" name="T75"/>
                <a:gd fmla="*/ 86 w 124" name="T76"/>
                <a:gd fmla="*/ 93 h 124" name="T77"/>
                <a:gd fmla="*/ 116 w 124" name="T78"/>
                <a:gd fmla="*/ 64 h 12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24" w="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latin charset="-122" panose="00000500000000000000" pitchFamily="2" typeface="字魂58号-创中黑"/>
              </a:endParaRPr>
            </a:p>
          </p:txBody>
        </p:sp>
      </p:grpSp>
      <p:sp>
        <p:nvSpPr>
          <p:cNvPr id="16" name="文本框 15">
            <a:extLst>
              <a:ext uri="{FF2B5EF4-FFF2-40B4-BE49-F238E27FC236}">
                <a16:creationId xmlns:a16="http://schemas.microsoft.com/office/drawing/2014/main" id="{DFB1A564-AFCC-4DF2-A7FB-17251F67A099}"/>
              </a:ext>
            </a:extLst>
          </p:cNvPr>
          <p:cNvSpPr txBox="1"/>
          <p:nvPr/>
        </p:nvSpPr>
        <p:spPr>
          <a:xfrm>
            <a:off x="1736170" y="3886602"/>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7" name="文本框 16">
            <a:extLst>
              <a:ext uri="{FF2B5EF4-FFF2-40B4-BE49-F238E27FC236}">
                <a16:creationId xmlns:a16="http://schemas.microsoft.com/office/drawing/2014/main" id="{81306DE7-AB44-48FC-AFD5-F5C9F7805ECC}"/>
              </a:ext>
            </a:extLst>
          </p:cNvPr>
          <p:cNvSpPr txBox="1"/>
          <p:nvPr/>
        </p:nvSpPr>
        <p:spPr>
          <a:xfrm>
            <a:off x="1736171" y="4296629"/>
            <a:ext cx="3678538"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8" name="文本框 17">
            <a:extLst>
              <a:ext uri="{FF2B5EF4-FFF2-40B4-BE49-F238E27FC236}">
                <a16:creationId xmlns:a16="http://schemas.microsoft.com/office/drawing/2014/main" id="{7853814B-AB24-4CE4-B108-8E0C95AEB43B}"/>
              </a:ext>
            </a:extLst>
          </p:cNvPr>
          <p:cNvSpPr txBox="1"/>
          <p:nvPr/>
        </p:nvSpPr>
        <p:spPr>
          <a:xfrm>
            <a:off x="6869870" y="2318557"/>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9" name="文本框 18">
            <a:extLst>
              <a:ext uri="{FF2B5EF4-FFF2-40B4-BE49-F238E27FC236}">
                <a16:creationId xmlns:a16="http://schemas.microsoft.com/office/drawing/2014/main" id="{5CC2C9D4-A715-4978-B739-50BECA3D9693}"/>
              </a:ext>
            </a:extLst>
          </p:cNvPr>
          <p:cNvSpPr txBox="1"/>
          <p:nvPr/>
        </p:nvSpPr>
        <p:spPr>
          <a:xfrm>
            <a:off x="6869870" y="2882119"/>
            <a:ext cx="3994232"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1" name="文本框 20">
            <a:extLst>
              <a:ext uri="{FF2B5EF4-FFF2-40B4-BE49-F238E27FC236}">
                <a16:creationId xmlns:a16="http://schemas.microsoft.com/office/drawing/2014/main" id="{13EAF8BB-19F7-401A-B567-5504DDD0C869}"/>
              </a:ext>
            </a:extLst>
          </p:cNvPr>
          <p:cNvSpPr txBox="1"/>
          <p:nvPr/>
        </p:nvSpPr>
        <p:spPr>
          <a:xfrm>
            <a:off x="6869870" y="3379238"/>
            <a:ext cx="3994232"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2" name="文本框 21">
            <a:extLst>
              <a:ext uri="{FF2B5EF4-FFF2-40B4-BE49-F238E27FC236}">
                <a16:creationId xmlns:a16="http://schemas.microsoft.com/office/drawing/2014/main" id="{5A9FE39E-AA28-4A20-A874-F8B49B4DF3AE}"/>
              </a:ext>
            </a:extLst>
          </p:cNvPr>
          <p:cNvSpPr txBox="1"/>
          <p:nvPr/>
        </p:nvSpPr>
        <p:spPr>
          <a:xfrm>
            <a:off x="6869870" y="3881012"/>
            <a:ext cx="3994232"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3" name="文本框 22">
            <a:extLst>
              <a:ext uri="{FF2B5EF4-FFF2-40B4-BE49-F238E27FC236}">
                <a16:creationId xmlns:a16="http://schemas.microsoft.com/office/drawing/2014/main" id="{28C5D19E-AEA1-4DF0-9A21-DEEBC3FFF9D8}"/>
              </a:ext>
            </a:extLst>
          </p:cNvPr>
          <p:cNvSpPr txBox="1"/>
          <p:nvPr/>
        </p:nvSpPr>
        <p:spPr>
          <a:xfrm>
            <a:off x="6869870" y="4378131"/>
            <a:ext cx="3994232" cy="701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Tree>
    <p:extLst>
      <p:ext uri="{BB962C8B-B14F-4D97-AF65-F5344CB8AC3E}">
        <p14:creationId val="486350911"/>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8"/>
                                        </p:tgtEl>
                                        <p:attrNameLst>
                                          <p:attrName>style.visibility</p:attrName>
                                        </p:attrNameLst>
                                      </p:cBhvr>
                                      <p:to>
                                        <p:strVal val="visible"/>
                                      </p:to>
                                    </p:set>
                                    <p:anim calcmode="lin" valueType="num">
                                      <p:cBhvr additive="base">
                                        <p:cTn dur="1000" fill="hold" id="7"/>
                                        <p:tgtEl>
                                          <p:spTgt spid="8"/>
                                        </p:tgtEl>
                                        <p:attrNameLst>
                                          <p:attrName>ppt_x</p:attrName>
                                        </p:attrNameLst>
                                      </p:cBhvr>
                                      <p:tavLst>
                                        <p:tav tm="0">
                                          <p:val>
                                            <p:strVal val="0-#ppt_w/2"/>
                                          </p:val>
                                        </p:tav>
                                        <p:tav tm="100000">
                                          <p:val>
                                            <p:strVal val="#ppt_x"/>
                                          </p:val>
                                        </p:tav>
                                      </p:tavLst>
                                    </p:anim>
                                    <p:anim calcmode="lin" valueType="num">
                                      <p:cBhvr additive="base">
                                        <p:cTn dur="1000" fill="hold" id="8"/>
                                        <p:tgtEl>
                                          <p:spTgt spid="8"/>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9"/>
                                        </p:tgtEl>
                                        <p:attrNameLst>
                                          <p:attrName>style.visibility</p:attrName>
                                        </p:attrNameLst>
                                      </p:cBhvr>
                                      <p:to>
                                        <p:strVal val="visible"/>
                                      </p:to>
                                    </p:set>
                                    <p:anim calcmode="lin" valueType="num">
                                      <p:cBhvr additive="base">
                                        <p:cTn dur="1000" fill="hold" id="11"/>
                                        <p:tgtEl>
                                          <p:spTgt spid="9"/>
                                        </p:tgtEl>
                                        <p:attrNameLst>
                                          <p:attrName>ppt_x</p:attrName>
                                        </p:attrNameLst>
                                      </p:cBhvr>
                                      <p:tavLst>
                                        <p:tav tm="0">
                                          <p:val>
                                            <p:strVal val="0-#ppt_w/2"/>
                                          </p:val>
                                        </p:tav>
                                        <p:tav tm="100000">
                                          <p:val>
                                            <p:strVal val="#ppt_x"/>
                                          </p:val>
                                        </p:tav>
                                      </p:tavLst>
                                    </p:anim>
                                    <p:anim calcmode="lin" valueType="num">
                                      <p:cBhvr additive="base">
                                        <p:cTn dur="1000" fill="hold" id="12"/>
                                        <p:tgtEl>
                                          <p:spTgt spid="9"/>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0-#ppt_w/2"/>
                                          </p:val>
                                        </p:tav>
                                        <p:tav tm="100000">
                                          <p:val>
                                            <p:strVal val="#ppt_x"/>
                                          </p:val>
                                        </p:tav>
                                      </p:tavLst>
                                    </p:anim>
                                    <p:anim calcmode="lin" valueType="num">
                                      <p:cBhvr additive="base">
                                        <p:cTn dur="1000" fill="hold" id="16"/>
                                        <p:tgtEl>
                                          <p:spTgt spid="16"/>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0-#ppt_w/2"/>
                                          </p:val>
                                        </p:tav>
                                        <p:tav tm="100000">
                                          <p:val>
                                            <p:strVal val="#ppt_x"/>
                                          </p:val>
                                        </p:tav>
                                      </p:tavLst>
                                    </p:anim>
                                    <p:anim calcmode="lin" valueType="num">
                                      <p:cBhvr additive="base">
                                        <p:cTn dur="1000" fill="hold" id="20"/>
                                        <p:tgtEl>
                                          <p:spTgt spid="17"/>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4"/>
                                        </p:tgtEl>
                                        <p:attrNameLst>
                                          <p:attrName>style.visibility</p:attrName>
                                        </p:attrNameLst>
                                      </p:cBhvr>
                                      <p:to>
                                        <p:strVal val="visible"/>
                                      </p:to>
                                    </p:set>
                                    <p:anim calcmode="lin" valueType="num">
                                      <p:cBhvr additive="base">
                                        <p:cTn dur="1000" fill="hold" id="23"/>
                                        <p:tgtEl>
                                          <p:spTgt spid="4"/>
                                        </p:tgtEl>
                                        <p:attrNameLst>
                                          <p:attrName>ppt_x</p:attrName>
                                        </p:attrNameLst>
                                      </p:cBhvr>
                                      <p:tavLst>
                                        <p:tav tm="0">
                                          <p:val>
                                            <p:strVal val="0-#ppt_w/2"/>
                                          </p:val>
                                        </p:tav>
                                        <p:tav tm="100000">
                                          <p:val>
                                            <p:strVal val="#ppt_x"/>
                                          </p:val>
                                        </p:tav>
                                      </p:tavLst>
                                    </p:anim>
                                    <p:anim calcmode="lin" valueType="num">
                                      <p:cBhvr additive="base">
                                        <p:cTn dur="1000" fill="hold" id="24"/>
                                        <p:tgtEl>
                                          <p:spTgt spid="4"/>
                                        </p:tgtEl>
                                        <p:attrNameLst>
                                          <p:attrName>ppt_y</p:attrName>
                                        </p:attrNameLst>
                                      </p:cBhvr>
                                      <p:tavLst>
                                        <p:tav tm="0">
                                          <p:val>
                                            <p:strVal val="#ppt_y"/>
                                          </p:val>
                                        </p:tav>
                                        <p:tav tm="100000">
                                          <p:val>
                                            <p:strVal val="#ppt_y"/>
                                          </p:val>
                                        </p:tav>
                                      </p:tavLst>
                                    </p:anim>
                                  </p:childTnLst>
                                </p:cTn>
                              </p:par>
                              <p:par>
                                <p:cTn fill="hold" id="25" nodeType="withEffect" presetClass="entr" presetID="2" presetSubtype="8">
                                  <p:stCondLst>
                                    <p:cond delay="0"/>
                                  </p:stCondLst>
                                  <p:childTnLst>
                                    <p:set>
                                      <p:cBhvr>
                                        <p:cTn dur="1" fill="hold" id="26">
                                          <p:stCondLst>
                                            <p:cond delay="0"/>
                                          </p:stCondLst>
                                        </p:cTn>
                                        <p:tgtEl>
                                          <p:spTgt spid="5"/>
                                        </p:tgtEl>
                                        <p:attrNameLst>
                                          <p:attrName>style.visibility</p:attrName>
                                        </p:attrNameLst>
                                      </p:cBhvr>
                                      <p:to>
                                        <p:strVal val="visible"/>
                                      </p:to>
                                    </p:set>
                                    <p:anim calcmode="lin" valueType="num">
                                      <p:cBhvr additive="base">
                                        <p:cTn dur="1000" fill="hold" id="27"/>
                                        <p:tgtEl>
                                          <p:spTgt spid="5"/>
                                        </p:tgtEl>
                                        <p:attrNameLst>
                                          <p:attrName>ppt_x</p:attrName>
                                        </p:attrNameLst>
                                      </p:cBhvr>
                                      <p:tavLst>
                                        <p:tav tm="0">
                                          <p:val>
                                            <p:strVal val="0-#ppt_w/2"/>
                                          </p:val>
                                        </p:tav>
                                        <p:tav tm="100000">
                                          <p:val>
                                            <p:strVal val="#ppt_x"/>
                                          </p:val>
                                        </p:tav>
                                      </p:tavLst>
                                    </p:anim>
                                    <p:anim calcmode="lin" valueType="num">
                                      <p:cBhvr additive="base">
                                        <p:cTn dur="1000" fill="hold" id="28"/>
                                        <p:tgtEl>
                                          <p:spTgt spid="5"/>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additive="base">
                                        <p:cTn dur="1000" fill="hold" id="31"/>
                                        <p:tgtEl>
                                          <p:spTgt spid="10"/>
                                        </p:tgtEl>
                                        <p:attrNameLst>
                                          <p:attrName>ppt_x</p:attrName>
                                        </p:attrNameLst>
                                      </p:cBhvr>
                                      <p:tavLst>
                                        <p:tav tm="0">
                                          <p:val>
                                            <p:strVal val="0-#ppt_w/2"/>
                                          </p:val>
                                        </p:tav>
                                        <p:tav tm="100000">
                                          <p:val>
                                            <p:strVal val="#ppt_x"/>
                                          </p:val>
                                        </p:tav>
                                      </p:tavLst>
                                    </p:anim>
                                    <p:anim calcmode="lin" valueType="num">
                                      <p:cBhvr additive="base">
                                        <p:cTn dur="1000" fill="hold" id="32"/>
                                        <p:tgtEl>
                                          <p:spTgt spid="10"/>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11"/>
                                        </p:tgtEl>
                                        <p:attrNameLst>
                                          <p:attrName>style.visibility</p:attrName>
                                        </p:attrNameLst>
                                      </p:cBhvr>
                                      <p:to>
                                        <p:strVal val="visible"/>
                                      </p:to>
                                    </p:set>
                                    <p:anim calcmode="lin" valueType="num">
                                      <p:cBhvr additive="base">
                                        <p:cTn dur="1000" fill="hold" id="35"/>
                                        <p:tgtEl>
                                          <p:spTgt spid="11"/>
                                        </p:tgtEl>
                                        <p:attrNameLst>
                                          <p:attrName>ppt_x</p:attrName>
                                        </p:attrNameLst>
                                      </p:cBhvr>
                                      <p:tavLst>
                                        <p:tav tm="0">
                                          <p:val>
                                            <p:strVal val="0-#ppt_w/2"/>
                                          </p:val>
                                        </p:tav>
                                        <p:tav tm="100000">
                                          <p:val>
                                            <p:strVal val="#ppt_x"/>
                                          </p:val>
                                        </p:tav>
                                      </p:tavLst>
                                    </p:anim>
                                    <p:anim calcmode="lin" valueType="num">
                                      <p:cBhvr additive="base">
                                        <p:cTn dur="1000" fill="hold" id="36"/>
                                        <p:tgtEl>
                                          <p:spTgt spid="11"/>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2">
                                  <p:stCondLst>
                                    <p:cond delay="0"/>
                                  </p:stCondLst>
                                  <p:childTnLst>
                                    <p:set>
                                      <p:cBhvr>
                                        <p:cTn dur="1" fill="hold" id="38">
                                          <p:stCondLst>
                                            <p:cond delay="0"/>
                                          </p:stCondLst>
                                        </p:cTn>
                                        <p:tgtEl>
                                          <p:spTgt spid="18"/>
                                        </p:tgtEl>
                                        <p:attrNameLst>
                                          <p:attrName>style.visibility</p:attrName>
                                        </p:attrNameLst>
                                      </p:cBhvr>
                                      <p:to>
                                        <p:strVal val="visible"/>
                                      </p:to>
                                    </p:set>
                                    <p:anim calcmode="lin" valueType="num">
                                      <p:cBhvr additive="base">
                                        <p:cTn dur="1000" fill="hold" id="39"/>
                                        <p:tgtEl>
                                          <p:spTgt spid="18"/>
                                        </p:tgtEl>
                                        <p:attrNameLst>
                                          <p:attrName>ppt_x</p:attrName>
                                        </p:attrNameLst>
                                      </p:cBhvr>
                                      <p:tavLst>
                                        <p:tav tm="0">
                                          <p:val>
                                            <p:strVal val="1+#ppt_w/2"/>
                                          </p:val>
                                        </p:tav>
                                        <p:tav tm="100000">
                                          <p:val>
                                            <p:strVal val="#ppt_x"/>
                                          </p:val>
                                        </p:tav>
                                      </p:tavLst>
                                    </p:anim>
                                    <p:anim calcmode="lin" valueType="num">
                                      <p:cBhvr additive="base">
                                        <p:cTn dur="1000" fill="hold" id="40"/>
                                        <p:tgtEl>
                                          <p:spTgt spid="18"/>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2">
                                  <p:stCondLst>
                                    <p:cond delay="0"/>
                                  </p:stCondLst>
                                  <p:childTnLst>
                                    <p:set>
                                      <p:cBhvr>
                                        <p:cTn dur="1" fill="hold" id="42">
                                          <p:stCondLst>
                                            <p:cond delay="0"/>
                                          </p:stCondLst>
                                        </p:cTn>
                                        <p:tgtEl>
                                          <p:spTgt spid="19"/>
                                        </p:tgtEl>
                                        <p:attrNameLst>
                                          <p:attrName>style.visibility</p:attrName>
                                        </p:attrNameLst>
                                      </p:cBhvr>
                                      <p:to>
                                        <p:strVal val="visible"/>
                                      </p:to>
                                    </p:set>
                                    <p:anim calcmode="lin" valueType="num">
                                      <p:cBhvr additive="base">
                                        <p:cTn dur="1000" fill="hold" id="43"/>
                                        <p:tgtEl>
                                          <p:spTgt spid="19"/>
                                        </p:tgtEl>
                                        <p:attrNameLst>
                                          <p:attrName>ppt_x</p:attrName>
                                        </p:attrNameLst>
                                      </p:cBhvr>
                                      <p:tavLst>
                                        <p:tav tm="0">
                                          <p:val>
                                            <p:strVal val="1+#ppt_w/2"/>
                                          </p:val>
                                        </p:tav>
                                        <p:tav tm="100000">
                                          <p:val>
                                            <p:strVal val="#ppt_x"/>
                                          </p:val>
                                        </p:tav>
                                      </p:tavLst>
                                    </p:anim>
                                    <p:anim calcmode="lin" valueType="num">
                                      <p:cBhvr additive="base">
                                        <p:cTn dur="1000" fill="hold" id="44"/>
                                        <p:tgtEl>
                                          <p:spTgt spid="19"/>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2">
                                  <p:stCondLst>
                                    <p:cond delay="0"/>
                                  </p:stCondLst>
                                  <p:childTnLst>
                                    <p:set>
                                      <p:cBhvr>
                                        <p:cTn dur="1" fill="hold" id="46">
                                          <p:stCondLst>
                                            <p:cond delay="0"/>
                                          </p:stCondLst>
                                        </p:cTn>
                                        <p:tgtEl>
                                          <p:spTgt spid="21"/>
                                        </p:tgtEl>
                                        <p:attrNameLst>
                                          <p:attrName>style.visibility</p:attrName>
                                        </p:attrNameLst>
                                      </p:cBhvr>
                                      <p:to>
                                        <p:strVal val="visible"/>
                                      </p:to>
                                    </p:set>
                                    <p:anim calcmode="lin" valueType="num">
                                      <p:cBhvr additive="base">
                                        <p:cTn dur="1000" fill="hold" id="47"/>
                                        <p:tgtEl>
                                          <p:spTgt spid="21"/>
                                        </p:tgtEl>
                                        <p:attrNameLst>
                                          <p:attrName>ppt_x</p:attrName>
                                        </p:attrNameLst>
                                      </p:cBhvr>
                                      <p:tavLst>
                                        <p:tav tm="0">
                                          <p:val>
                                            <p:strVal val="1+#ppt_w/2"/>
                                          </p:val>
                                        </p:tav>
                                        <p:tav tm="100000">
                                          <p:val>
                                            <p:strVal val="#ppt_x"/>
                                          </p:val>
                                        </p:tav>
                                      </p:tavLst>
                                    </p:anim>
                                    <p:anim calcmode="lin" valueType="num">
                                      <p:cBhvr additive="base">
                                        <p:cTn dur="1000" fill="hold" id="48"/>
                                        <p:tgtEl>
                                          <p:spTgt spid="21"/>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2">
                                  <p:stCondLst>
                                    <p:cond delay="0"/>
                                  </p:stCondLst>
                                  <p:childTnLst>
                                    <p:set>
                                      <p:cBhvr>
                                        <p:cTn dur="1" fill="hold" id="50">
                                          <p:stCondLst>
                                            <p:cond delay="0"/>
                                          </p:stCondLst>
                                        </p:cTn>
                                        <p:tgtEl>
                                          <p:spTgt spid="22"/>
                                        </p:tgtEl>
                                        <p:attrNameLst>
                                          <p:attrName>style.visibility</p:attrName>
                                        </p:attrNameLst>
                                      </p:cBhvr>
                                      <p:to>
                                        <p:strVal val="visible"/>
                                      </p:to>
                                    </p:set>
                                    <p:anim calcmode="lin" valueType="num">
                                      <p:cBhvr additive="base">
                                        <p:cTn dur="1000" fill="hold" id="51"/>
                                        <p:tgtEl>
                                          <p:spTgt spid="22"/>
                                        </p:tgtEl>
                                        <p:attrNameLst>
                                          <p:attrName>ppt_x</p:attrName>
                                        </p:attrNameLst>
                                      </p:cBhvr>
                                      <p:tavLst>
                                        <p:tav tm="0">
                                          <p:val>
                                            <p:strVal val="1+#ppt_w/2"/>
                                          </p:val>
                                        </p:tav>
                                        <p:tav tm="100000">
                                          <p:val>
                                            <p:strVal val="#ppt_x"/>
                                          </p:val>
                                        </p:tav>
                                      </p:tavLst>
                                    </p:anim>
                                    <p:anim calcmode="lin" valueType="num">
                                      <p:cBhvr additive="base">
                                        <p:cTn dur="1000" fill="hold" id="52"/>
                                        <p:tgtEl>
                                          <p:spTgt spid="22"/>
                                        </p:tgtEl>
                                        <p:attrNameLst>
                                          <p:attrName>ppt_y</p:attrName>
                                        </p:attrNameLst>
                                      </p:cBhvr>
                                      <p:tavLst>
                                        <p:tav tm="0">
                                          <p:val>
                                            <p:strVal val="#ppt_y"/>
                                          </p:val>
                                        </p:tav>
                                        <p:tav tm="100000">
                                          <p:val>
                                            <p:strVal val="#ppt_y"/>
                                          </p:val>
                                        </p:tav>
                                      </p:tavLst>
                                    </p:anim>
                                  </p:childTnLst>
                                </p:cTn>
                              </p:par>
                              <p:par>
                                <p:cTn fill="hold" grpId="0" id="53" nodeType="withEffect" presetClass="entr" presetID="2" presetSubtype="2">
                                  <p:stCondLst>
                                    <p:cond delay="0"/>
                                  </p:stCondLst>
                                  <p:childTnLst>
                                    <p:set>
                                      <p:cBhvr>
                                        <p:cTn dur="1" fill="hold" id="54">
                                          <p:stCondLst>
                                            <p:cond delay="0"/>
                                          </p:stCondLst>
                                        </p:cTn>
                                        <p:tgtEl>
                                          <p:spTgt spid="23"/>
                                        </p:tgtEl>
                                        <p:attrNameLst>
                                          <p:attrName>style.visibility</p:attrName>
                                        </p:attrNameLst>
                                      </p:cBhvr>
                                      <p:to>
                                        <p:strVal val="visible"/>
                                      </p:to>
                                    </p:set>
                                    <p:anim calcmode="lin" valueType="num">
                                      <p:cBhvr additive="base">
                                        <p:cTn dur="1000" fill="hold" id="55"/>
                                        <p:tgtEl>
                                          <p:spTgt spid="23"/>
                                        </p:tgtEl>
                                        <p:attrNameLst>
                                          <p:attrName>ppt_x</p:attrName>
                                        </p:attrNameLst>
                                      </p:cBhvr>
                                      <p:tavLst>
                                        <p:tav tm="0">
                                          <p:val>
                                            <p:strVal val="1+#ppt_w/2"/>
                                          </p:val>
                                        </p:tav>
                                        <p:tav tm="100000">
                                          <p:val>
                                            <p:strVal val="#ppt_x"/>
                                          </p:val>
                                        </p:tav>
                                      </p:tavLst>
                                    </p:anim>
                                    <p:anim calcmode="lin" valueType="num">
                                      <p:cBhvr additive="base">
                                        <p:cTn dur="1000" fill="hold" id="56"/>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6"/>
      <p:bldP grpId="0" spid="17"/>
      <p:bldP grpId="0" spid="18"/>
      <p:bldP grpId="0" spid="19"/>
      <p:bldP grpId="0" spid="21"/>
      <p:bldP grpId="0" spid="22"/>
      <p:bldP grpId="0" spid="2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3" name="组合 2">
            <a:extLst>
              <a:ext uri="{FF2B5EF4-FFF2-40B4-BE49-F238E27FC236}">
                <a16:creationId xmlns:a16="http://schemas.microsoft.com/office/drawing/2014/main" id="{D5AC4E1F-E025-433B-AF59-6196671D2035}"/>
              </a:ext>
            </a:extLst>
          </p:cNvPr>
          <p:cNvGrpSpPr/>
          <p:nvPr/>
        </p:nvGrpSpPr>
        <p:grpSpPr>
          <a:xfrm>
            <a:off x="2125619" y="3677096"/>
            <a:ext cx="7691626" cy="473054"/>
            <a:chOff x="2125619" y="3677096"/>
            <a:chExt cx="7691626" cy="473054"/>
          </a:xfrm>
        </p:grpSpPr>
        <p:sp>
          <p:nvSpPr>
            <p:cNvPr id="4" name="圆角矩形 7">
              <a:extLst>
                <a:ext uri="{FF2B5EF4-FFF2-40B4-BE49-F238E27FC236}">
                  <a16:creationId xmlns:a16="http://schemas.microsoft.com/office/drawing/2014/main" id="{FD3B762C-ED1F-432E-8FBA-FF4AA029D1CD}"/>
                </a:ext>
              </a:extLst>
            </p:cNvPr>
            <p:cNvSpPr/>
            <p:nvPr/>
          </p:nvSpPr>
          <p:spPr>
            <a:xfrm>
              <a:off x="2125619" y="3857084"/>
              <a:ext cx="1441166" cy="113080"/>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5" name="圆角矩形 8">
              <a:extLst>
                <a:ext uri="{FF2B5EF4-FFF2-40B4-BE49-F238E27FC236}">
                  <a16:creationId xmlns:a16="http://schemas.microsoft.com/office/drawing/2014/main" id="{7E7C05BF-24D9-45F0-92E4-0A81BFF9FAF1}"/>
                </a:ext>
              </a:extLst>
            </p:cNvPr>
            <p:cNvSpPr/>
            <p:nvPr/>
          </p:nvSpPr>
          <p:spPr>
            <a:xfrm>
              <a:off x="3688233" y="3857084"/>
              <a:ext cx="1441166" cy="113080"/>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6" name="圆角矩形 9">
              <a:extLst>
                <a:ext uri="{FF2B5EF4-FFF2-40B4-BE49-F238E27FC236}">
                  <a16:creationId xmlns:a16="http://schemas.microsoft.com/office/drawing/2014/main" id="{B44D9AF0-D3DD-45CB-8D3C-9DD8E157DB49}"/>
                </a:ext>
              </a:extLst>
            </p:cNvPr>
            <p:cNvSpPr/>
            <p:nvPr/>
          </p:nvSpPr>
          <p:spPr>
            <a:xfrm>
              <a:off x="5250849" y="3857084"/>
              <a:ext cx="1441166" cy="113080"/>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7" name="圆角矩形 10">
              <a:extLst>
                <a:ext uri="{FF2B5EF4-FFF2-40B4-BE49-F238E27FC236}">
                  <a16:creationId xmlns:a16="http://schemas.microsoft.com/office/drawing/2014/main" id="{D3F5C0BE-969C-4A90-93BD-CF73C6BE423F}"/>
                </a:ext>
              </a:extLst>
            </p:cNvPr>
            <p:cNvSpPr/>
            <p:nvPr/>
          </p:nvSpPr>
          <p:spPr>
            <a:xfrm>
              <a:off x="6813464" y="3857084"/>
              <a:ext cx="1441166" cy="113080"/>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8" name="圆角矩形 11">
              <a:extLst>
                <a:ext uri="{FF2B5EF4-FFF2-40B4-BE49-F238E27FC236}">
                  <a16:creationId xmlns:a16="http://schemas.microsoft.com/office/drawing/2014/main" id="{EF7BB8CF-D8C2-4D8F-8FFA-1C5EDB380AB3}"/>
                </a:ext>
              </a:extLst>
            </p:cNvPr>
            <p:cNvSpPr/>
            <p:nvPr/>
          </p:nvSpPr>
          <p:spPr>
            <a:xfrm>
              <a:off x="8376079" y="3857084"/>
              <a:ext cx="1441166" cy="113080"/>
            </a:xfrm>
            <a:prstGeom prst="roundRect">
              <a:avLst>
                <a:gd fmla="val 50000"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9" name="等腰三角形 8">
              <a:extLst>
                <a:ext uri="{FF2B5EF4-FFF2-40B4-BE49-F238E27FC236}">
                  <a16:creationId xmlns:a16="http://schemas.microsoft.com/office/drawing/2014/main" id="{E821FB7B-1BCC-4582-B858-661788AD36F6}"/>
                </a:ext>
              </a:extLst>
            </p:cNvPr>
            <p:cNvSpPr/>
            <p:nvPr/>
          </p:nvSpPr>
          <p:spPr>
            <a:xfrm>
              <a:off x="8953792" y="3677096"/>
              <a:ext cx="285740" cy="102574"/>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10" name="任意多边形 15">
              <a:extLst>
                <a:ext uri="{FF2B5EF4-FFF2-40B4-BE49-F238E27FC236}">
                  <a16:creationId xmlns:a16="http://schemas.microsoft.com/office/drawing/2014/main" id="{97EE7CA4-7CC2-42E8-A621-171A44991B1B}"/>
                </a:ext>
              </a:extLst>
            </p:cNvPr>
            <p:cNvSpPr/>
            <p:nvPr/>
          </p:nvSpPr>
          <p:spPr>
            <a:xfrm>
              <a:off x="4265947" y="4047576"/>
              <a:ext cx="285740" cy="102574"/>
            </a:xfrm>
            <a:custGeom>
              <a:gdLst>
                <a:gd fmla="*/ 0 w 371475" name="connsiteX0"/>
                <a:gd fmla="*/ 0 h 133350" name="connsiteY0"/>
                <a:gd fmla="*/ 371475 w 371475" name="connsiteX1"/>
                <a:gd fmla="*/ 0 h 133350" name="connsiteY1"/>
                <a:gd fmla="*/ 185737 w 371475" name="connsiteX2"/>
                <a:gd fmla="*/ 133350 h 133350" name="connsiteY2"/>
              </a:gdLst>
              <a:cxnLst>
                <a:cxn ang="0">
                  <a:pos x="connsiteX0" y="connsiteY0"/>
                </a:cxn>
                <a:cxn ang="0">
                  <a:pos x="connsiteX1" y="connsiteY1"/>
                </a:cxn>
                <a:cxn ang="0">
                  <a:pos x="connsiteX2" y="connsiteY2"/>
                </a:cxn>
              </a:cxnLst>
              <a:rect b="b" l="l" r="r" t="t"/>
              <a:pathLst>
                <a:path h="133350" w="371475">
                  <a:moveTo>
                    <a:pt x="0" y="0"/>
                  </a:moveTo>
                  <a:lnTo>
                    <a:pt x="371475" y="0"/>
                  </a:lnTo>
                  <a:lnTo>
                    <a:pt x="185737" y="13335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11" name="任意多边形 16">
              <a:extLst>
                <a:ext uri="{FF2B5EF4-FFF2-40B4-BE49-F238E27FC236}">
                  <a16:creationId xmlns:a16="http://schemas.microsoft.com/office/drawing/2014/main" id="{AC54AB71-E0BB-4A56-BB87-F78DCFE0820E}"/>
                </a:ext>
              </a:extLst>
            </p:cNvPr>
            <p:cNvSpPr/>
            <p:nvPr/>
          </p:nvSpPr>
          <p:spPr>
            <a:xfrm>
              <a:off x="7391175" y="4047576"/>
              <a:ext cx="285740" cy="102574"/>
            </a:xfrm>
            <a:custGeom>
              <a:gdLst>
                <a:gd fmla="*/ 0 w 371475" name="connsiteX0"/>
                <a:gd fmla="*/ 0 h 133350" name="connsiteY0"/>
                <a:gd fmla="*/ 371475 w 371475" name="connsiteX1"/>
                <a:gd fmla="*/ 0 h 133350" name="connsiteY1"/>
                <a:gd fmla="*/ 185737 w 371475" name="connsiteX2"/>
                <a:gd fmla="*/ 133350 h 133350" name="connsiteY2"/>
              </a:gdLst>
              <a:cxnLst>
                <a:cxn ang="0">
                  <a:pos x="connsiteX0" y="connsiteY0"/>
                </a:cxn>
                <a:cxn ang="0">
                  <a:pos x="connsiteX1" y="connsiteY1"/>
                </a:cxn>
                <a:cxn ang="0">
                  <a:pos x="connsiteX2" y="connsiteY2"/>
                </a:cxn>
              </a:cxnLst>
              <a:rect b="b" l="l" r="r" t="t"/>
              <a:pathLst>
                <a:path h="133350" w="371475">
                  <a:moveTo>
                    <a:pt x="0" y="0"/>
                  </a:moveTo>
                  <a:lnTo>
                    <a:pt x="371475" y="0"/>
                  </a:lnTo>
                  <a:lnTo>
                    <a:pt x="185737" y="13335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14" name="等腰三角形 13">
              <a:extLst>
                <a:ext uri="{FF2B5EF4-FFF2-40B4-BE49-F238E27FC236}">
                  <a16:creationId xmlns:a16="http://schemas.microsoft.com/office/drawing/2014/main" id="{28BB6F84-CCF8-4D1A-87D7-B13FA0AA21D9}"/>
                </a:ext>
              </a:extLst>
            </p:cNvPr>
            <p:cNvSpPr/>
            <p:nvPr/>
          </p:nvSpPr>
          <p:spPr>
            <a:xfrm>
              <a:off x="5828562" y="3677096"/>
              <a:ext cx="285740" cy="102574"/>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sp>
          <p:nvSpPr>
            <p:cNvPr id="15" name="等腰三角形 14">
              <a:extLst>
                <a:ext uri="{FF2B5EF4-FFF2-40B4-BE49-F238E27FC236}">
                  <a16:creationId xmlns:a16="http://schemas.microsoft.com/office/drawing/2014/main" id="{66FEF95B-EEE8-4683-B96D-9B5B0C05BAA3}"/>
                </a:ext>
              </a:extLst>
            </p:cNvPr>
            <p:cNvSpPr/>
            <p:nvPr/>
          </p:nvSpPr>
          <p:spPr>
            <a:xfrm>
              <a:off x="2703331" y="3677096"/>
              <a:ext cx="285740" cy="102574"/>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0000500000000000000" pitchFamily="2" typeface="字魂58号-创中黑"/>
                <a:ea charset="-122" panose="00000500000000000000" pitchFamily="2" typeface="字魂58号-创中黑"/>
              </a:endParaRPr>
            </a:p>
          </p:txBody>
        </p:sp>
      </p:grpSp>
      <p:sp>
        <p:nvSpPr>
          <p:cNvPr id="16" name="文本框 15">
            <a:extLst>
              <a:ext uri="{FF2B5EF4-FFF2-40B4-BE49-F238E27FC236}">
                <a16:creationId xmlns:a16="http://schemas.microsoft.com/office/drawing/2014/main" id="{45F4250E-79F7-4D2C-B5C4-842C1B8860C8}"/>
              </a:ext>
            </a:extLst>
          </p:cNvPr>
          <p:cNvSpPr txBox="1"/>
          <p:nvPr/>
        </p:nvSpPr>
        <p:spPr>
          <a:xfrm>
            <a:off x="1217795" y="2698088"/>
            <a:ext cx="2768849"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7" name="文本框 16">
            <a:extLst>
              <a:ext uri="{FF2B5EF4-FFF2-40B4-BE49-F238E27FC236}">
                <a16:creationId xmlns:a16="http://schemas.microsoft.com/office/drawing/2014/main" id="{8EA13ED7-1A4B-4E97-91CB-B05E1F79C271}"/>
              </a:ext>
            </a:extLst>
          </p:cNvPr>
          <p:cNvSpPr txBox="1"/>
          <p:nvPr/>
        </p:nvSpPr>
        <p:spPr>
          <a:xfrm>
            <a:off x="1193502" y="2354646"/>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8" name="文本框 17">
            <a:extLst>
              <a:ext uri="{FF2B5EF4-FFF2-40B4-BE49-F238E27FC236}">
                <a16:creationId xmlns:a16="http://schemas.microsoft.com/office/drawing/2014/main" id="{A16290A1-BA44-4691-BCC7-6E3E54F3C55F}"/>
              </a:ext>
            </a:extLst>
          </p:cNvPr>
          <p:cNvSpPr txBox="1"/>
          <p:nvPr/>
        </p:nvSpPr>
        <p:spPr>
          <a:xfrm>
            <a:off x="2968494" y="4801775"/>
            <a:ext cx="2768849"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9" name="文本框 18">
            <a:extLst>
              <a:ext uri="{FF2B5EF4-FFF2-40B4-BE49-F238E27FC236}">
                <a16:creationId xmlns:a16="http://schemas.microsoft.com/office/drawing/2014/main" id="{D91648D4-671E-41E0-BD25-3ACBC2786475}"/>
              </a:ext>
            </a:extLst>
          </p:cNvPr>
          <p:cNvSpPr txBox="1"/>
          <p:nvPr/>
        </p:nvSpPr>
        <p:spPr>
          <a:xfrm>
            <a:off x="2944200" y="4458333"/>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0" name="文本框 19">
            <a:extLst>
              <a:ext uri="{FF2B5EF4-FFF2-40B4-BE49-F238E27FC236}">
                <a16:creationId xmlns:a16="http://schemas.microsoft.com/office/drawing/2014/main" id="{A25A16DC-8B57-40E6-9A2E-091E3CF22689}"/>
              </a:ext>
            </a:extLst>
          </p:cNvPr>
          <p:cNvSpPr txBox="1"/>
          <p:nvPr/>
        </p:nvSpPr>
        <p:spPr>
          <a:xfrm>
            <a:off x="4861701" y="2698088"/>
            <a:ext cx="2768849"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1" name="文本框 20">
            <a:extLst>
              <a:ext uri="{FF2B5EF4-FFF2-40B4-BE49-F238E27FC236}">
                <a16:creationId xmlns:a16="http://schemas.microsoft.com/office/drawing/2014/main" id="{0DC68DCF-F8FC-4C06-B3B2-6F375D5EE265}"/>
              </a:ext>
            </a:extLst>
          </p:cNvPr>
          <p:cNvSpPr txBox="1"/>
          <p:nvPr/>
        </p:nvSpPr>
        <p:spPr>
          <a:xfrm>
            <a:off x="4837407" y="2354646"/>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2" name="文本框 21">
            <a:extLst>
              <a:ext uri="{FF2B5EF4-FFF2-40B4-BE49-F238E27FC236}">
                <a16:creationId xmlns:a16="http://schemas.microsoft.com/office/drawing/2014/main" id="{8869E75F-610D-4188-9F84-E50C892D1349}"/>
              </a:ext>
            </a:extLst>
          </p:cNvPr>
          <p:cNvSpPr txBox="1"/>
          <p:nvPr/>
        </p:nvSpPr>
        <p:spPr>
          <a:xfrm>
            <a:off x="7162643" y="4801775"/>
            <a:ext cx="2768849"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3" name="文本框 22">
            <a:extLst>
              <a:ext uri="{FF2B5EF4-FFF2-40B4-BE49-F238E27FC236}">
                <a16:creationId xmlns:a16="http://schemas.microsoft.com/office/drawing/2014/main" id="{06D833A7-8518-40F1-893B-6CA15DBAF352}"/>
              </a:ext>
            </a:extLst>
          </p:cNvPr>
          <p:cNvSpPr txBox="1"/>
          <p:nvPr/>
        </p:nvSpPr>
        <p:spPr>
          <a:xfrm>
            <a:off x="7138350" y="4458333"/>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4" name="文本框 23">
            <a:extLst>
              <a:ext uri="{FF2B5EF4-FFF2-40B4-BE49-F238E27FC236}">
                <a16:creationId xmlns:a16="http://schemas.microsoft.com/office/drawing/2014/main" id="{BC159A0E-7C5B-44AF-B762-DA51AF5EDC0F}"/>
              </a:ext>
            </a:extLst>
          </p:cNvPr>
          <p:cNvSpPr txBox="1"/>
          <p:nvPr/>
        </p:nvSpPr>
        <p:spPr>
          <a:xfrm>
            <a:off x="8627883" y="2598028"/>
            <a:ext cx="2768849" cy="9042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25" name="文本框 24">
            <a:extLst>
              <a:ext uri="{FF2B5EF4-FFF2-40B4-BE49-F238E27FC236}">
                <a16:creationId xmlns:a16="http://schemas.microsoft.com/office/drawing/2014/main" id="{B3218D0B-B326-4C7A-8E59-CC06077D887C}"/>
              </a:ext>
            </a:extLst>
          </p:cNvPr>
          <p:cNvSpPr txBox="1"/>
          <p:nvPr/>
        </p:nvSpPr>
        <p:spPr>
          <a:xfrm>
            <a:off x="8603590" y="2254586"/>
            <a:ext cx="2018155" cy="396240"/>
          </a:xfrm>
          <a:prstGeom prst="rect">
            <a:avLst/>
          </a:prstGeom>
          <a:noFill/>
        </p:spPr>
        <p:txBody>
          <a:bodyPr rtlCol="0" wrap="square">
            <a:spAutoFit/>
          </a:bodyPr>
          <a:lstStyle/>
          <a:p>
            <a:pPr algn="just"/>
            <a:r>
              <a:rPr altLang="zh-CN" lang="en-US" sz="20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Tree>
    <p:extLst>
      <p:ext uri="{BB962C8B-B14F-4D97-AF65-F5344CB8AC3E}">
        <p14:creationId val="9572020"/>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7" presetSubtype="0">
                                  <p:stCondLst>
                                    <p:cond delay="0"/>
                                  </p:stCondLst>
                                  <p:childTnLst>
                                    <p:set>
                                      <p:cBhvr>
                                        <p:cTn dur="1" fill="hold" id="6">
                                          <p:stCondLst>
                                            <p:cond delay="0"/>
                                          </p:stCondLst>
                                        </p:cTn>
                                        <p:tgtEl>
                                          <p:spTgt spid="16"/>
                                        </p:tgtEl>
                                        <p:attrNameLst>
                                          <p:attrName>style.visibility</p:attrName>
                                        </p:attrNameLst>
                                      </p:cBhvr>
                                      <p:to>
                                        <p:strVal val="visible"/>
                                      </p:to>
                                    </p:set>
                                    <p:animEffect filter="fade" transition="in">
                                      <p:cBhvr>
                                        <p:cTn dur="1000" id="7"/>
                                        <p:tgtEl>
                                          <p:spTgt spid="16"/>
                                        </p:tgtEl>
                                      </p:cBhvr>
                                    </p:animEffect>
                                    <p:anim calcmode="lin" valueType="num">
                                      <p:cBhvr>
                                        <p:cTn dur="1000" fill="hold" id="8"/>
                                        <p:tgtEl>
                                          <p:spTgt spid="16"/>
                                        </p:tgtEl>
                                        <p:attrNameLst>
                                          <p:attrName>ppt_x</p:attrName>
                                        </p:attrNameLst>
                                      </p:cBhvr>
                                      <p:tavLst>
                                        <p:tav tm="0">
                                          <p:val>
                                            <p:strVal val="#ppt_x"/>
                                          </p:val>
                                        </p:tav>
                                        <p:tav tm="100000">
                                          <p:val>
                                            <p:strVal val="#ppt_x"/>
                                          </p:val>
                                        </p:tav>
                                      </p:tavLst>
                                    </p:anim>
                                    <p:anim calcmode="lin" valueType="num">
                                      <p:cBhvr>
                                        <p:cTn dur="1000" fill="hold" id="9"/>
                                        <p:tgtEl>
                                          <p:spTgt spid="16"/>
                                        </p:tgtEl>
                                        <p:attrNameLst>
                                          <p:attrName>ppt_y</p:attrName>
                                        </p:attrNameLst>
                                      </p:cBhvr>
                                      <p:tavLst>
                                        <p:tav tm="0">
                                          <p:val>
                                            <p:strVal val="#ppt_y-.1"/>
                                          </p:val>
                                        </p:tav>
                                        <p:tav tm="100000">
                                          <p:val>
                                            <p:strVal val="#ppt_y"/>
                                          </p:val>
                                        </p:tav>
                                      </p:tavLst>
                                    </p:anim>
                                  </p:childTnLst>
                                </p:cTn>
                              </p:par>
                              <p:par>
                                <p:cTn fill="hold" grpId="0" id="10" nodeType="withEffect" presetClass="entr" presetID="47" presetSubtype="0">
                                  <p:stCondLst>
                                    <p:cond delay="0"/>
                                  </p:stCondLst>
                                  <p:childTnLst>
                                    <p:set>
                                      <p:cBhvr>
                                        <p:cTn dur="1" fill="hold" id="11">
                                          <p:stCondLst>
                                            <p:cond delay="0"/>
                                          </p:stCondLst>
                                        </p:cTn>
                                        <p:tgtEl>
                                          <p:spTgt spid="17"/>
                                        </p:tgtEl>
                                        <p:attrNameLst>
                                          <p:attrName>style.visibility</p:attrName>
                                        </p:attrNameLst>
                                      </p:cBhvr>
                                      <p:to>
                                        <p:strVal val="visible"/>
                                      </p:to>
                                    </p:set>
                                    <p:animEffect filter="fade" transition="in">
                                      <p:cBhvr>
                                        <p:cTn dur="1000" id="12"/>
                                        <p:tgtEl>
                                          <p:spTgt spid="17"/>
                                        </p:tgtEl>
                                      </p:cBhvr>
                                    </p:animEffect>
                                    <p:anim calcmode="lin" valueType="num">
                                      <p:cBhvr>
                                        <p:cTn dur="1000" fill="hold" id="13"/>
                                        <p:tgtEl>
                                          <p:spTgt spid="17"/>
                                        </p:tgtEl>
                                        <p:attrNameLst>
                                          <p:attrName>ppt_x</p:attrName>
                                        </p:attrNameLst>
                                      </p:cBhvr>
                                      <p:tavLst>
                                        <p:tav tm="0">
                                          <p:val>
                                            <p:strVal val="#ppt_x"/>
                                          </p:val>
                                        </p:tav>
                                        <p:tav tm="100000">
                                          <p:val>
                                            <p:strVal val="#ppt_x"/>
                                          </p:val>
                                        </p:tav>
                                      </p:tavLst>
                                    </p:anim>
                                    <p:anim calcmode="lin" valueType="num">
                                      <p:cBhvr>
                                        <p:cTn dur="1000" fill="hold" id="14"/>
                                        <p:tgtEl>
                                          <p:spTgt spid="17"/>
                                        </p:tgtEl>
                                        <p:attrNameLst>
                                          <p:attrName>ppt_y</p:attrName>
                                        </p:attrNameLst>
                                      </p:cBhvr>
                                      <p:tavLst>
                                        <p:tav tm="0">
                                          <p:val>
                                            <p:strVal val="#ppt_y-.1"/>
                                          </p:val>
                                        </p:tav>
                                        <p:tav tm="100000">
                                          <p:val>
                                            <p:strVal val="#ppt_y"/>
                                          </p:val>
                                        </p:tav>
                                      </p:tavLst>
                                    </p:anim>
                                  </p:childTnLst>
                                </p:cTn>
                              </p:par>
                              <p:par>
                                <p:cTn fill="hold" grpId="0" id="15" nodeType="withEffect" presetClass="entr" presetID="47" presetSubtype="0">
                                  <p:stCondLst>
                                    <p:cond delay="0"/>
                                  </p:stCondLst>
                                  <p:childTnLst>
                                    <p:set>
                                      <p:cBhvr>
                                        <p:cTn dur="1" fill="hold" id="16">
                                          <p:stCondLst>
                                            <p:cond delay="0"/>
                                          </p:stCondLst>
                                        </p:cTn>
                                        <p:tgtEl>
                                          <p:spTgt spid="20"/>
                                        </p:tgtEl>
                                        <p:attrNameLst>
                                          <p:attrName>style.visibility</p:attrName>
                                        </p:attrNameLst>
                                      </p:cBhvr>
                                      <p:to>
                                        <p:strVal val="visible"/>
                                      </p:to>
                                    </p:set>
                                    <p:animEffect filter="fade" transition="in">
                                      <p:cBhvr>
                                        <p:cTn dur="1000" id="17"/>
                                        <p:tgtEl>
                                          <p:spTgt spid="20"/>
                                        </p:tgtEl>
                                      </p:cBhvr>
                                    </p:animEffect>
                                    <p:anim calcmode="lin" valueType="num">
                                      <p:cBhvr>
                                        <p:cTn dur="1000" fill="hold" id="18"/>
                                        <p:tgtEl>
                                          <p:spTgt spid="20"/>
                                        </p:tgtEl>
                                        <p:attrNameLst>
                                          <p:attrName>ppt_x</p:attrName>
                                        </p:attrNameLst>
                                      </p:cBhvr>
                                      <p:tavLst>
                                        <p:tav tm="0">
                                          <p:val>
                                            <p:strVal val="#ppt_x"/>
                                          </p:val>
                                        </p:tav>
                                        <p:tav tm="100000">
                                          <p:val>
                                            <p:strVal val="#ppt_x"/>
                                          </p:val>
                                        </p:tav>
                                      </p:tavLst>
                                    </p:anim>
                                    <p:anim calcmode="lin" valueType="num">
                                      <p:cBhvr>
                                        <p:cTn dur="1000" fill="hold" id="19"/>
                                        <p:tgtEl>
                                          <p:spTgt spid="20"/>
                                        </p:tgtEl>
                                        <p:attrNameLst>
                                          <p:attrName>ppt_y</p:attrName>
                                        </p:attrNameLst>
                                      </p:cBhvr>
                                      <p:tavLst>
                                        <p:tav tm="0">
                                          <p:val>
                                            <p:strVal val="#ppt_y-.1"/>
                                          </p:val>
                                        </p:tav>
                                        <p:tav tm="100000">
                                          <p:val>
                                            <p:strVal val="#ppt_y"/>
                                          </p:val>
                                        </p:tav>
                                      </p:tavLst>
                                    </p:anim>
                                  </p:childTnLst>
                                </p:cTn>
                              </p:par>
                              <p:par>
                                <p:cTn fill="hold" grpId="0" id="20" nodeType="withEffect" presetClass="entr" presetID="47" presetSubtype="0">
                                  <p:stCondLst>
                                    <p:cond delay="0"/>
                                  </p:stCondLst>
                                  <p:childTnLst>
                                    <p:set>
                                      <p:cBhvr>
                                        <p:cTn dur="1" fill="hold" id="21">
                                          <p:stCondLst>
                                            <p:cond delay="0"/>
                                          </p:stCondLst>
                                        </p:cTn>
                                        <p:tgtEl>
                                          <p:spTgt spid="21"/>
                                        </p:tgtEl>
                                        <p:attrNameLst>
                                          <p:attrName>style.visibility</p:attrName>
                                        </p:attrNameLst>
                                      </p:cBhvr>
                                      <p:to>
                                        <p:strVal val="visible"/>
                                      </p:to>
                                    </p:set>
                                    <p:animEffect filter="fade" transition="in">
                                      <p:cBhvr>
                                        <p:cTn dur="1000" id="22"/>
                                        <p:tgtEl>
                                          <p:spTgt spid="21"/>
                                        </p:tgtEl>
                                      </p:cBhvr>
                                    </p:animEffect>
                                    <p:anim calcmode="lin" valueType="num">
                                      <p:cBhvr>
                                        <p:cTn dur="1000" fill="hold" id="23"/>
                                        <p:tgtEl>
                                          <p:spTgt spid="21"/>
                                        </p:tgtEl>
                                        <p:attrNameLst>
                                          <p:attrName>ppt_x</p:attrName>
                                        </p:attrNameLst>
                                      </p:cBhvr>
                                      <p:tavLst>
                                        <p:tav tm="0">
                                          <p:val>
                                            <p:strVal val="#ppt_x"/>
                                          </p:val>
                                        </p:tav>
                                        <p:tav tm="100000">
                                          <p:val>
                                            <p:strVal val="#ppt_x"/>
                                          </p:val>
                                        </p:tav>
                                      </p:tavLst>
                                    </p:anim>
                                    <p:anim calcmode="lin" valueType="num">
                                      <p:cBhvr>
                                        <p:cTn dur="1000" fill="hold" id="24"/>
                                        <p:tgtEl>
                                          <p:spTgt spid="21"/>
                                        </p:tgtEl>
                                        <p:attrNameLst>
                                          <p:attrName>ppt_y</p:attrName>
                                        </p:attrNameLst>
                                      </p:cBhvr>
                                      <p:tavLst>
                                        <p:tav tm="0">
                                          <p:val>
                                            <p:strVal val="#ppt_y-.1"/>
                                          </p:val>
                                        </p:tav>
                                        <p:tav tm="100000">
                                          <p:val>
                                            <p:strVal val="#ppt_y"/>
                                          </p:val>
                                        </p:tav>
                                      </p:tavLst>
                                    </p:anim>
                                  </p:childTnLst>
                                </p:cTn>
                              </p:par>
                              <p:par>
                                <p:cTn fill="hold" grpId="0" id="25" nodeType="withEffect" presetClass="entr" presetID="47" presetSubtype="0">
                                  <p:stCondLst>
                                    <p:cond delay="0"/>
                                  </p:stCondLst>
                                  <p:childTnLst>
                                    <p:set>
                                      <p:cBhvr>
                                        <p:cTn dur="1" fill="hold" id="26">
                                          <p:stCondLst>
                                            <p:cond delay="0"/>
                                          </p:stCondLst>
                                        </p:cTn>
                                        <p:tgtEl>
                                          <p:spTgt spid="24"/>
                                        </p:tgtEl>
                                        <p:attrNameLst>
                                          <p:attrName>style.visibility</p:attrName>
                                        </p:attrNameLst>
                                      </p:cBhvr>
                                      <p:to>
                                        <p:strVal val="visible"/>
                                      </p:to>
                                    </p:set>
                                    <p:animEffect filter="fade" transition="in">
                                      <p:cBhvr>
                                        <p:cTn dur="1000" id="27"/>
                                        <p:tgtEl>
                                          <p:spTgt spid="24"/>
                                        </p:tgtEl>
                                      </p:cBhvr>
                                    </p:animEffect>
                                    <p:anim calcmode="lin" valueType="num">
                                      <p:cBhvr>
                                        <p:cTn dur="1000" fill="hold" id="28"/>
                                        <p:tgtEl>
                                          <p:spTgt spid="24"/>
                                        </p:tgtEl>
                                        <p:attrNameLst>
                                          <p:attrName>ppt_x</p:attrName>
                                        </p:attrNameLst>
                                      </p:cBhvr>
                                      <p:tavLst>
                                        <p:tav tm="0">
                                          <p:val>
                                            <p:strVal val="#ppt_x"/>
                                          </p:val>
                                        </p:tav>
                                        <p:tav tm="100000">
                                          <p:val>
                                            <p:strVal val="#ppt_x"/>
                                          </p:val>
                                        </p:tav>
                                      </p:tavLst>
                                    </p:anim>
                                    <p:anim calcmode="lin" valueType="num">
                                      <p:cBhvr>
                                        <p:cTn dur="1000" fill="hold" id="29"/>
                                        <p:tgtEl>
                                          <p:spTgt spid="24"/>
                                        </p:tgtEl>
                                        <p:attrNameLst>
                                          <p:attrName>ppt_y</p:attrName>
                                        </p:attrNameLst>
                                      </p:cBhvr>
                                      <p:tavLst>
                                        <p:tav tm="0">
                                          <p:val>
                                            <p:strVal val="#ppt_y-.1"/>
                                          </p:val>
                                        </p:tav>
                                        <p:tav tm="100000">
                                          <p:val>
                                            <p:strVal val="#ppt_y"/>
                                          </p:val>
                                        </p:tav>
                                      </p:tavLst>
                                    </p:anim>
                                  </p:childTnLst>
                                </p:cTn>
                              </p:par>
                              <p:par>
                                <p:cTn fill="hold" grpId="0" id="30" nodeType="withEffect" presetClass="entr" presetID="47" presetSubtype="0">
                                  <p:stCondLst>
                                    <p:cond delay="0"/>
                                  </p:stCondLst>
                                  <p:childTnLst>
                                    <p:set>
                                      <p:cBhvr>
                                        <p:cTn dur="1" fill="hold" id="31">
                                          <p:stCondLst>
                                            <p:cond delay="0"/>
                                          </p:stCondLst>
                                        </p:cTn>
                                        <p:tgtEl>
                                          <p:spTgt spid="25"/>
                                        </p:tgtEl>
                                        <p:attrNameLst>
                                          <p:attrName>style.visibility</p:attrName>
                                        </p:attrNameLst>
                                      </p:cBhvr>
                                      <p:to>
                                        <p:strVal val="visible"/>
                                      </p:to>
                                    </p:set>
                                    <p:animEffect filter="fade" transition="in">
                                      <p:cBhvr>
                                        <p:cTn dur="1000" id="32"/>
                                        <p:tgtEl>
                                          <p:spTgt spid="25"/>
                                        </p:tgtEl>
                                      </p:cBhvr>
                                    </p:animEffect>
                                    <p:anim calcmode="lin" valueType="num">
                                      <p:cBhvr>
                                        <p:cTn dur="1000" fill="hold" id="33"/>
                                        <p:tgtEl>
                                          <p:spTgt spid="25"/>
                                        </p:tgtEl>
                                        <p:attrNameLst>
                                          <p:attrName>ppt_x</p:attrName>
                                        </p:attrNameLst>
                                      </p:cBhvr>
                                      <p:tavLst>
                                        <p:tav tm="0">
                                          <p:val>
                                            <p:strVal val="#ppt_x"/>
                                          </p:val>
                                        </p:tav>
                                        <p:tav tm="100000">
                                          <p:val>
                                            <p:strVal val="#ppt_x"/>
                                          </p:val>
                                        </p:tav>
                                      </p:tavLst>
                                    </p:anim>
                                    <p:anim calcmode="lin" valueType="num">
                                      <p:cBhvr>
                                        <p:cTn dur="1000" fill="hold" id="34"/>
                                        <p:tgtEl>
                                          <p:spTgt spid="25"/>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18"/>
                                        </p:tgtEl>
                                        <p:attrNameLst>
                                          <p:attrName>style.visibility</p:attrName>
                                        </p:attrNameLst>
                                      </p:cBhvr>
                                      <p:to>
                                        <p:strVal val="visible"/>
                                      </p:to>
                                    </p:set>
                                    <p:animEffect filter="fade" transition="in">
                                      <p:cBhvr>
                                        <p:cTn dur="1000" id="37"/>
                                        <p:tgtEl>
                                          <p:spTgt spid="18"/>
                                        </p:tgtEl>
                                      </p:cBhvr>
                                    </p:animEffect>
                                    <p:anim calcmode="lin" valueType="num">
                                      <p:cBhvr>
                                        <p:cTn dur="1000" fill="hold" id="38"/>
                                        <p:tgtEl>
                                          <p:spTgt spid="18"/>
                                        </p:tgtEl>
                                        <p:attrNameLst>
                                          <p:attrName>ppt_x</p:attrName>
                                        </p:attrNameLst>
                                      </p:cBhvr>
                                      <p:tavLst>
                                        <p:tav tm="0">
                                          <p:val>
                                            <p:strVal val="#ppt_x"/>
                                          </p:val>
                                        </p:tav>
                                        <p:tav tm="100000">
                                          <p:val>
                                            <p:strVal val="#ppt_x"/>
                                          </p:val>
                                        </p:tav>
                                      </p:tavLst>
                                    </p:anim>
                                    <p:anim calcmode="lin" valueType="num">
                                      <p:cBhvr>
                                        <p:cTn dur="1000" fill="hold" id="39"/>
                                        <p:tgtEl>
                                          <p:spTgt spid="18"/>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9"/>
                                        </p:tgtEl>
                                        <p:attrNameLst>
                                          <p:attrName>style.visibility</p:attrName>
                                        </p:attrNameLst>
                                      </p:cBhvr>
                                      <p:to>
                                        <p:strVal val="visible"/>
                                      </p:to>
                                    </p:set>
                                    <p:animEffect filter="fade" transition="in">
                                      <p:cBhvr>
                                        <p:cTn dur="1000" id="42"/>
                                        <p:tgtEl>
                                          <p:spTgt spid="19"/>
                                        </p:tgtEl>
                                      </p:cBhvr>
                                    </p:animEffect>
                                    <p:anim calcmode="lin" valueType="num">
                                      <p:cBhvr>
                                        <p:cTn dur="1000" fill="hold" id="43"/>
                                        <p:tgtEl>
                                          <p:spTgt spid="19"/>
                                        </p:tgtEl>
                                        <p:attrNameLst>
                                          <p:attrName>ppt_x</p:attrName>
                                        </p:attrNameLst>
                                      </p:cBhvr>
                                      <p:tavLst>
                                        <p:tav tm="0">
                                          <p:val>
                                            <p:strVal val="#ppt_x"/>
                                          </p:val>
                                        </p:tav>
                                        <p:tav tm="100000">
                                          <p:val>
                                            <p:strVal val="#ppt_x"/>
                                          </p:val>
                                        </p:tav>
                                      </p:tavLst>
                                    </p:anim>
                                    <p:anim calcmode="lin" valueType="num">
                                      <p:cBhvr>
                                        <p:cTn dur="1000" fill="hold" id="44"/>
                                        <p:tgtEl>
                                          <p:spTgt spid="19"/>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22"/>
                                        </p:tgtEl>
                                        <p:attrNameLst>
                                          <p:attrName>style.visibility</p:attrName>
                                        </p:attrNameLst>
                                      </p:cBhvr>
                                      <p:to>
                                        <p:strVal val="visible"/>
                                      </p:to>
                                    </p:set>
                                    <p:animEffect filter="fade" transition="in">
                                      <p:cBhvr>
                                        <p:cTn dur="1000" id="47"/>
                                        <p:tgtEl>
                                          <p:spTgt spid="22"/>
                                        </p:tgtEl>
                                      </p:cBhvr>
                                    </p:animEffect>
                                    <p:anim calcmode="lin" valueType="num">
                                      <p:cBhvr>
                                        <p:cTn dur="1000" fill="hold" id="48"/>
                                        <p:tgtEl>
                                          <p:spTgt spid="22"/>
                                        </p:tgtEl>
                                        <p:attrNameLst>
                                          <p:attrName>ppt_x</p:attrName>
                                        </p:attrNameLst>
                                      </p:cBhvr>
                                      <p:tavLst>
                                        <p:tav tm="0">
                                          <p:val>
                                            <p:strVal val="#ppt_x"/>
                                          </p:val>
                                        </p:tav>
                                        <p:tav tm="100000">
                                          <p:val>
                                            <p:strVal val="#ppt_x"/>
                                          </p:val>
                                        </p:tav>
                                      </p:tavLst>
                                    </p:anim>
                                    <p:anim calcmode="lin" valueType="num">
                                      <p:cBhvr>
                                        <p:cTn dur="1000" fill="hold" id="49"/>
                                        <p:tgtEl>
                                          <p:spTgt spid="22"/>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23"/>
                                        </p:tgtEl>
                                        <p:attrNameLst>
                                          <p:attrName>style.visibility</p:attrName>
                                        </p:attrNameLst>
                                      </p:cBhvr>
                                      <p:to>
                                        <p:strVal val="visible"/>
                                      </p:to>
                                    </p:set>
                                    <p:animEffect filter="fade" transition="in">
                                      <p:cBhvr>
                                        <p:cTn dur="1000" id="52"/>
                                        <p:tgtEl>
                                          <p:spTgt spid="23"/>
                                        </p:tgtEl>
                                      </p:cBhvr>
                                    </p:animEffect>
                                    <p:anim calcmode="lin" valueType="num">
                                      <p:cBhvr>
                                        <p:cTn dur="1000" fill="hold" id="53"/>
                                        <p:tgtEl>
                                          <p:spTgt spid="23"/>
                                        </p:tgtEl>
                                        <p:attrNameLst>
                                          <p:attrName>ppt_x</p:attrName>
                                        </p:attrNameLst>
                                      </p:cBhvr>
                                      <p:tavLst>
                                        <p:tav tm="0">
                                          <p:val>
                                            <p:strVal val="#ppt_x"/>
                                          </p:val>
                                        </p:tav>
                                        <p:tav tm="100000">
                                          <p:val>
                                            <p:strVal val="#ppt_x"/>
                                          </p:val>
                                        </p:tav>
                                      </p:tavLst>
                                    </p:anim>
                                    <p:anim calcmode="lin" valueType="num">
                                      <p:cBhvr>
                                        <p:cTn dur="1000" fill="hold" id="54"/>
                                        <p:tgtEl>
                                          <p:spTgt spid="23"/>
                                        </p:tgtEl>
                                        <p:attrNameLst>
                                          <p:attrName>ppt_y</p:attrName>
                                        </p:attrNameLst>
                                      </p:cBhvr>
                                      <p:tavLst>
                                        <p:tav tm="0">
                                          <p:val>
                                            <p:strVal val="#ppt_y+.1"/>
                                          </p:val>
                                        </p:tav>
                                        <p:tav tm="100000">
                                          <p:val>
                                            <p:strVal val="#ppt_y"/>
                                          </p:val>
                                        </p:tav>
                                      </p:tavLst>
                                    </p:anim>
                                  </p:childTnLst>
                                </p:cTn>
                              </p:par>
                              <p:par>
                                <p:cTn fill="hold" id="55" nodeType="withEffect" presetClass="entr" presetID="16" presetSubtype="42">
                                  <p:stCondLst>
                                    <p:cond delay="0"/>
                                  </p:stCondLst>
                                  <p:childTnLst>
                                    <p:set>
                                      <p:cBhvr>
                                        <p:cTn dur="1" fill="hold" id="56">
                                          <p:stCondLst>
                                            <p:cond delay="0"/>
                                          </p:stCondLst>
                                        </p:cTn>
                                        <p:tgtEl>
                                          <p:spTgt spid="3"/>
                                        </p:tgtEl>
                                        <p:attrNameLst>
                                          <p:attrName>style.visibility</p:attrName>
                                        </p:attrNameLst>
                                      </p:cBhvr>
                                      <p:to>
                                        <p:strVal val="visible"/>
                                      </p:to>
                                    </p:set>
                                    <p:animEffect filter="barn(outHorizontal)" transition="in">
                                      <p:cBhvr>
                                        <p:cTn dur="1000" id="57"/>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0"/>
      <p:bldP grpId="0" spid="21"/>
      <p:bldP grpId="0" spid="22"/>
      <p:bldP grpId="0" spid="23"/>
      <p:bldP grpId="0" spid="24"/>
      <p:bldP grpId="0" spid="2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平行四边形 3">
            <a:extLst>
              <a:ext uri="{FF2B5EF4-FFF2-40B4-BE49-F238E27FC236}">
                <a16:creationId xmlns:a16="http://schemas.microsoft.com/office/drawing/2014/main" id="{0B29CCFD-E91C-4BB6-B44B-8B38C3E329D8}"/>
              </a:ext>
            </a:extLst>
          </p:cNvPr>
          <p:cNvSpPr/>
          <p:nvPr/>
        </p:nvSpPr>
        <p:spPr>
          <a:xfrm>
            <a:off x="808522" y="2154866"/>
            <a:ext cx="10804713" cy="2548267"/>
          </a:xfrm>
          <a:prstGeom prst="parallelogram">
            <a:avLst>
              <a:gd fmla="val 0" name="adj"/>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文本框 4">
            <a:extLst>
              <a:ext uri="{FF2B5EF4-FFF2-40B4-BE49-F238E27FC236}">
                <a16:creationId xmlns:a16="http://schemas.microsoft.com/office/drawing/2014/main" id="{FF2A6712-90DF-4CB1-9AC8-5FB307A71459}"/>
              </a:ext>
            </a:extLst>
          </p:cNvPr>
          <p:cNvSpPr txBox="1"/>
          <p:nvPr/>
        </p:nvSpPr>
        <p:spPr>
          <a:xfrm>
            <a:off x="2512019" y="5322624"/>
            <a:ext cx="7167961" cy="853440"/>
          </a:xfrm>
          <a:prstGeom prst="rect">
            <a:avLst/>
          </a:prstGeom>
          <a:noFill/>
        </p:spPr>
        <p:txBody>
          <a:bodyPr rtlCol="0" wrap="square">
            <a:spAutoFit/>
          </a:bodyPr>
          <a:lstStyle/>
          <a:p>
            <a:pPr algn="ctr">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a:t>
            </a:r>
          </a:p>
        </p:txBody>
      </p:sp>
      <p:cxnSp>
        <p:nvCxnSpPr>
          <p:cNvPr id="6" name="Straight Connector 20">
            <a:extLst>
              <a:ext uri="{FF2B5EF4-FFF2-40B4-BE49-F238E27FC236}">
                <a16:creationId xmlns:a16="http://schemas.microsoft.com/office/drawing/2014/main" id="{AE97D0C8-AC0C-4645-BA04-BC668C9141F5}"/>
              </a:ext>
            </a:extLst>
          </p:cNvPr>
          <p:cNvCxnSpPr/>
          <p:nvPr/>
        </p:nvCxnSpPr>
        <p:spPr>
          <a:xfrm flipH="1">
            <a:off x="4415560" y="2589163"/>
            <a:ext cx="0" cy="1798755"/>
          </a:xfrm>
          <a:prstGeom prst="line">
            <a:avLst/>
          </a:prstGeom>
          <a:ln w="19050">
            <a:solidFill>
              <a:schemeClr val="tx1">
                <a:lumMod val="75000"/>
                <a:lumOff val="25000"/>
                <a:alpha val="51000"/>
              </a:schemeClr>
            </a:solidFill>
            <a:prstDash val="sysDot"/>
          </a:ln>
        </p:spPr>
        <p:style>
          <a:lnRef idx="1">
            <a:schemeClr val="accent1"/>
          </a:lnRef>
          <a:fillRef idx="0">
            <a:schemeClr val="accent1"/>
          </a:fillRef>
          <a:effectRef idx="0">
            <a:schemeClr val="accent1"/>
          </a:effectRef>
          <a:fontRef idx="minor">
            <a:schemeClr val="tx1"/>
          </a:fontRef>
        </p:style>
      </p:cxnSp>
      <p:sp>
        <p:nvSpPr>
          <p:cNvPr id="7" name="文本框 6">
            <a:extLst>
              <a:ext uri="{FF2B5EF4-FFF2-40B4-BE49-F238E27FC236}">
                <a16:creationId xmlns:a16="http://schemas.microsoft.com/office/drawing/2014/main" id="{62B85874-C08F-415A-9E8E-8040C937B65D}"/>
              </a:ext>
            </a:extLst>
          </p:cNvPr>
          <p:cNvSpPr txBox="1"/>
          <p:nvPr/>
        </p:nvSpPr>
        <p:spPr>
          <a:xfrm>
            <a:off x="1653716" y="3492684"/>
            <a:ext cx="2316609" cy="1361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a:t>
            </a:r>
          </a:p>
        </p:txBody>
      </p:sp>
      <p:sp>
        <p:nvSpPr>
          <p:cNvPr id="8" name="文本框 7">
            <a:extLst>
              <a:ext uri="{FF2B5EF4-FFF2-40B4-BE49-F238E27FC236}">
                <a16:creationId xmlns:a16="http://schemas.microsoft.com/office/drawing/2014/main" id="{73C3DFAF-0E28-4571-A76F-9DD0B650EEB2}"/>
              </a:ext>
            </a:extLst>
          </p:cNvPr>
          <p:cNvSpPr txBox="1"/>
          <p:nvPr/>
        </p:nvSpPr>
        <p:spPr>
          <a:xfrm>
            <a:off x="1637102" y="3111983"/>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9" name="文本框 8">
            <a:extLst>
              <a:ext uri="{FF2B5EF4-FFF2-40B4-BE49-F238E27FC236}">
                <a16:creationId xmlns:a16="http://schemas.microsoft.com/office/drawing/2014/main" id="{1215052C-2627-429C-8EA5-E4D9B52F50C4}"/>
              </a:ext>
            </a:extLst>
          </p:cNvPr>
          <p:cNvSpPr txBox="1"/>
          <p:nvPr/>
        </p:nvSpPr>
        <p:spPr>
          <a:xfrm>
            <a:off x="5153213" y="3490351"/>
            <a:ext cx="2316609" cy="1361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a:t>
            </a:r>
          </a:p>
        </p:txBody>
      </p:sp>
      <p:sp>
        <p:nvSpPr>
          <p:cNvPr id="10" name="文本框 9">
            <a:extLst>
              <a:ext uri="{FF2B5EF4-FFF2-40B4-BE49-F238E27FC236}">
                <a16:creationId xmlns:a16="http://schemas.microsoft.com/office/drawing/2014/main" id="{07327744-79EE-449C-9674-583BD88CD479}"/>
              </a:ext>
            </a:extLst>
          </p:cNvPr>
          <p:cNvSpPr txBox="1"/>
          <p:nvPr/>
        </p:nvSpPr>
        <p:spPr>
          <a:xfrm>
            <a:off x="5136598" y="3109650"/>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grpSp>
        <p:nvGrpSpPr>
          <p:cNvPr id="11" name="组合 10">
            <a:extLst>
              <a:ext uri="{FF2B5EF4-FFF2-40B4-BE49-F238E27FC236}">
                <a16:creationId xmlns:a16="http://schemas.microsoft.com/office/drawing/2014/main" id="{308D1A88-4078-4C7B-ADC7-7CA5675F3D8C}"/>
              </a:ext>
            </a:extLst>
          </p:cNvPr>
          <p:cNvGrpSpPr/>
          <p:nvPr/>
        </p:nvGrpSpPr>
        <p:grpSpPr>
          <a:xfrm>
            <a:off x="1753803" y="2559946"/>
            <a:ext cx="483665" cy="483665"/>
            <a:chOff x="1715858" y="1560522"/>
            <a:chExt cx="657427" cy="657427"/>
          </a:xfrm>
        </p:grpSpPr>
        <p:sp>
          <p:nvSpPr>
            <p:cNvPr id="14" name="椭圆 13">
              <a:extLst>
                <a:ext uri="{FF2B5EF4-FFF2-40B4-BE49-F238E27FC236}">
                  <a16:creationId xmlns:a16="http://schemas.microsoft.com/office/drawing/2014/main" id="{F8522266-9D3A-4A7A-9EE5-B9951C4FC633}"/>
                </a:ext>
              </a:extLst>
            </p:cNvPr>
            <p:cNvSpPr/>
            <p:nvPr/>
          </p:nvSpPr>
          <p:spPr>
            <a:xfrm>
              <a:off x="1715858" y="1560522"/>
              <a:ext cx="657427" cy="65742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15" name="Google Shape;1002;p32">
              <a:extLst>
                <a:ext uri="{FF2B5EF4-FFF2-40B4-BE49-F238E27FC236}">
                  <a16:creationId xmlns:a16="http://schemas.microsoft.com/office/drawing/2014/main" id="{4FAA3641-0B1D-4DAB-AE4A-FABA52A0FFF7}"/>
                </a:ext>
              </a:extLst>
            </p:cNvPr>
            <p:cNvGrpSpPr/>
            <p:nvPr/>
          </p:nvGrpSpPr>
          <p:grpSpPr>
            <a:xfrm>
              <a:off x="1909253" y="1727602"/>
              <a:ext cx="293777" cy="343455"/>
              <a:chOff x="-48237000" y="2342650"/>
              <a:chExt cx="256800" cy="300225"/>
            </a:xfrm>
            <a:solidFill>
              <a:schemeClr val="bg1"/>
            </a:solidFill>
          </p:grpSpPr>
          <p:sp>
            <p:nvSpPr>
              <p:cNvPr id="16" name="Google Shape;1003;p32">
                <a:extLst>
                  <a:ext uri="{FF2B5EF4-FFF2-40B4-BE49-F238E27FC236}">
                    <a16:creationId xmlns:a16="http://schemas.microsoft.com/office/drawing/2014/main" id="{9EAA189D-18D5-45CB-AD14-66368D7A6716}"/>
                  </a:ext>
                </a:extLst>
              </p:cNvPr>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7" name="Google Shape;1004;p32">
                <a:extLst>
                  <a:ext uri="{FF2B5EF4-FFF2-40B4-BE49-F238E27FC236}">
                    <a16:creationId xmlns:a16="http://schemas.microsoft.com/office/drawing/2014/main" id="{A45DEE0E-CB08-456D-AA27-EC33BA9CF776}"/>
                  </a:ext>
                </a:extLst>
              </p:cNvPr>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8" name="Google Shape;1005;p32">
                <a:extLst>
                  <a:ext uri="{FF2B5EF4-FFF2-40B4-BE49-F238E27FC236}">
                    <a16:creationId xmlns:a16="http://schemas.microsoft.com/office/drawing/2014/main" id="{21158AD7-1668-427F-98F4-63454F076966}"/>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grpSp>
        <p:nvGrpSpPr>
          <p:cNvPr id="19" name="组合 18">
            <a:extLst>
              <a:ext uri="{FF2B5EF4-FFF2-40B4-BE49-F238E27FC236}">
                <a16:creationId xmlns:a16="http://schemas.microsoft.com/office/drawing/2014/main" id="{5DF95A13-959C-4CED-A7BC-FBBFF20159E7}"/>
              </a:ext>
            </a:extLst>
          </p:cNvPr>
          <p:cNvGrpSpPr/>
          <p:nvPr/>
        </p:nvGrpSpPr>
        <p:grpSpPr>
          <a:xfrm>
            <a:off x="5191300" y="2559946"/>
            <a:ext cx="483665" cy="483665"/>
            <a:chOff x="915687" y="1560522"/>
            <a:chExt cx="657427" cy="657427"/>
          </a:xfrm>
        </p:grpSpPr>
        <p:sp>
          <p:nvSpPr>
            <p:cNvPr id="20" name="椭圆 19">
              <a:extLst>
                <a:ext uri="{FF2B5EF4-FFF2-40B4-BE49-F238E27FC236}">
                  <a16:creationId xmlns:a16="http://schemas.microsoft.com/office/drawing/2014/main" id="{326F8B7F-33E9-46DA-A36F-A92F76341EC3}"/>
                </a:ext>
              </a:extLst>
            </p:cNvPr>
            <p:cNvSpPr/>
            <p:nvPr/>
          </p:nvSpPr>
          <p:spPr>
            <a:xfrm>
              <a:off x="915687" y="1560522"/>
              <a:ext cx="657427" cy="65742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21" name="Google Shape;982;p32">
              <a:extLst>
                <a:ext uri="{FF2B5EF4-FFF2-40B4-BE49-F238E27FC236}">
                  <a16:creationId xmlns:a16="http://schemas.microsoft.com/office/drawing/2014/main" id="{D55C00C6-91F7-44A5-A137-B05C2E7BF2E4}"/>
                </a:ext>
              </a:extLst>
            </p:cNvPr>
            <p:cNvGrpSpPr/>
            <p:nvPr/>
          </p:nvGrpSpPr>
          <p:grpSpPr>
            <a:xfrm>
              <a:off x="1092354" y="1729907"/>
              <a:ext cx="341623" cy="338862"/>
              <a:chOff x="-31166826" y="1939525"/>
              <a:chExt cx="293800" cy="291425"/>
            </a:xfrm>
            <a:solidFill>
              <a:schemeClr val="bg1"/>
            </a:solidFill>
          </p:grpSpPr>
          <p:sp>
            <p:nvSpPr>
              <p:cNvPr id="22" name="Google Shape;983;p32">
                <a:extLst>
                  <a:ext uri="{FF2B5EF4-FFF2-40B4-BE49-F238E27FC236}">
                    <a16:creationId xmlns:a16="http://schemas.microsoft.com/office/drawing/2014/main" id="{0606DBAF-4F7C-44EB-96A1-824FFA662A96}"/>
                  </a:ext>
                </a:extLst>
              </p:cNvPr>
              <p:cNvSpPr/>
              <p:nvPr/>
            </p:nvSpPr>
            <p:spPr>
              <a:xfrm>
                <a:off x="-31166826" y="1939525"/>
                <a:ext cx="224500" cy="291425"/>
              </a:xfrm>
              <a:custGeom>
                <a:rect b="b" l="l" r="r" t="t"/>
                <a:pathLst>
                  <a:path extrusionOk="0" h="11657" w="898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3" name="Google Shape;984;p32">
                <a:extLst>
                  <a:ext uri="{FF2B5EF4-FFF2-40B4-BE49-F238E27FC236}">
                    <a16:creationId xmlns:a16="http://schemas.microsoft.com/office/drawing/2014/main" id="{A7E85255-242A-4006-BF8B-D812720545D7}"/>
                  </a:ext>
                </a:extLst>
              </p:cNvPr>
              <p:cNvSpPr/>
              <p:nvPr/>
            </p:nvSpPr>
            <p:spPr>
              <a:xfrm>
                <a:off x="-31131374" y="2145075"/>
                <a:ext cx="52800" cy="52800"/>
              </a:xfrm>
              <a:custGeom>
                <a:rect b="b" l="l" r="r" t="t"/>
                <a:pathLst>
                  <a:path extrusionOk="0" h="2112" w="2112">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4" name="Google Shape;985;p32">
                <a:extLst>
                  <a:ext uri="{FF2B5EF4-FFF2-40B4-BE49-F238E27FC236}">
                    <a16:creationId xmlns:a16="http://schemas.microsoft.com/office/drawing/2014/main" id="{CAF8B9BB-BD96-4177-92A7-3419869FF8C0}"/>
                  </a:ext>
                </a:extLst>
              </p:cNvPr>
              <p:cNvSpPr/>
              <p:nvPr/>
            </p:nvSpPr>
            <p:spPr>
              <a:xfrm>
                <a:off x="-31131374" y="2076550"/>
                <a:ext cx="52800" cy="52025"/>
              </a:xfrm>
              <a:custGeom>
                <a:rect b="b" l="l" r="r" t="t"/>
                <a:pathLst>
                  <a:path extrusionOk="0" h="2081" w="2112">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5" name="Google Shape;986;p32">
                <a:extLst>
                  <a:ext uri="{FF2B5EF4-FFF2-40B4-BE49-F238E27FC236}">
                    <a16:creationId xmlns:a16="http://schemas.microsoft.com/office/drawing/2014/main" id="{FB72210B-DCB9-433B-95F9-6600DC5C94C5}"/>
                  </a:ext>
                </a:extLst>
              </p:cNvPr>
              <p:cNvSpPr/>
              <p:nvPr/>
            </p:nvSpPr>
            <p:spPr>
              <a:xfrm>
                <a:off x="-31131374" y="2007250"/>
                <a:ext cx="52800" cy="52800"/>
              </a:xfrm>
              <a:custGeom>
                <a:rect b="b" l="l" r="r" t="t"/>
                <a:pathLst>
                  <a:path extrusionOk="0" h="2112" w="2112">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6" name="Google Shape;987;p32">
                <a:extLst>
                  <a:ext uri="{FF2B5EF4-FFF2-40B4-BE49-F238E27FC236}">
                    <a16:creationId xmlns:a16="http://schemas.microsoft.com/office/drawing/2014/main" id="{F8C287EB-7CC3-479F-A5A4-1DD5ED973A79}"/>
                  </a:ext>
                </a:extLst>
              </p:cNvPr>
              <p:cNvSpPr/>
              <p:nvPr/>
            </p:nvSpPr>
            <p:spPr>
              <a:xfrm>
                <a:off x="-31062076" y="2007250"/>
                <a:ext cx="85875" cy="18150"/>
              </a:xfrm>
              <a:custGeom>
                <a:rect b="b" l="l" r="r" t="t"/>
                <a:pathLst>
                  <a:path extrusionOk="0" h="726" w="3435">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7" name="Google Shape;988;p32">
                <a:extLst>
                  <a:ext uri="{FF2B5EF4-FFF2-40B4-BE49-F238E27FC236}">
                    <a16:creationId xmlns:a16="http://schemas.microsoft.com/office/drawing/2014/main" id="{ED211495-F001-4798-B737-810CEC63D21E}"/>
                  </a:ext>
                </a:extLst>
              </p:cNvPr>
              <p:cNvSpPr/>
              <p:nvPr/>
            </p:nvSpPr>
            <p:spPr>
              <a:xfrm>
                <a:off x="-31062076" y="2041900"/>
                <a:ext cx="52025" cy="18150"/>
              </a:xfrm>
              <a:custGeom>
                <a:rect b="b" l="l" r="r" t="t"/>
                <a:pathLst>
                  <a:path extrusionOk="0" h="726" w="2081">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8" name="Google Shape;989;p32">
                <a:extLst>
                  <a:ext uri="{FF2B5EF4-FFF2-40B4-BE49-F238E27FC236}">
                    <a16:creationId xmlns:a16="http://schemas.microsoft.com/office/drawing/2014/main" id="{A68FCC6F-3B39-48EB-A15F-E2337BC67E3C}"/>
                  </a:ext>
                </a:extLst>
              </p:cNvPr>
              <p:cNvSpPr/>
              <p:nvPr/>
            </p:nvSpPr>
            <p:spPr>
              <a:xfrm>
                <a:off x="-31062076" y="2076550"/>
                <a:ext cx="85875" cy="17375"/>
              </a:xfrm>
              <a:custGeom>
                <a:rect b="b" l="l" r="r" t="t"/>
                <a:pathLst>
                  <a:path extrusionOk="0" h="695" w="3435">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9" name="Google Shape;990;p32">
                <a:extLst>
                  <a:ext uri="{FF2B5EF4-FFF2-40B4-BE49-F238E27FC236}">
                    <a16:creationId xmlns:a16="http://schemas.microsoft.com/office/drawing/2014/main" id="{4150FC67-3612-48C4-B25E-49CF471F07B7}"/>
                  </a:ext>
                </a:extLst>
              </p:cNvPr>
              <p:cNvSpPr/>
              <p:nvPr/>
            </p:nvSpPr>
            <p:spPr>
              <a:xfrm>
                <a:off x="-31062076" y="2110425"/>
                <a:ext cx="52025" cy="18150"/>
              </a:xfrm>
              <a:custGeom>
                <a:rect b="b" l="l" r="r" t="t"/>
                <a:pathLst>
                  <a:path extrusionOk="0" h="726" w="2081">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0" name="Google Shape;991;p32">
                <a:extLst>
                  <a:ext uri="{FF2B5EF4-FFF2-40B4-BE49-F238E27FC236}">
                    <a16:creationId xmlns:a16="http://schemas.microsoft.com/office/drawing/2014/main" id="{1840012D-AB64-41A2-B6CA-AD8E1903BC71}"/>
                  </a:ext>
                </a:extLst>
              </p:cNvPr>
              <p:cNvSpPr/>
              <p:nvPr/>
            </p:nvSpPr>
            <p:spPr>
              <a:xfrm>
                <a:off x="-31062076" y="2145075"/>
                <a:ext cx="85875" cy="18150"/>
              </a:xfrm>
              <a:custGeom>
                <a:rect b="b" l="l" r="r" t="t"/>
                <a:pathLst>
                  <a:path extrusionOk="0" h="726" w="3435">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1" name="Google Shape;992;p32">
                <a:extLst>
                  <a:ext uri="{FF2B5EF4-FFF2-40B4-BE49-F238E27FC236}">
                    <a16:creationId xmlns:a16="http://schemas.microsoft.com/office/drawing/2014/main" id="{583D624F-7F9E-4BEF-831C-E1B722C62FCB}"/>
                  </a:ext>
                </a:extLst>
              </p:cNvPr>
              <p:cNvSpPr/>
              <p:nvPr/>
            </p:nvSpPr>
            <p:spPr>
              <a:xfrm>
                <a:off x="-31062076" y="2179750"/>
                <a:ext cx="52025" cy="18125"/>
              </a:xfrm>
              <a:custGeom>
                <a:rect b="b" l="l" r="r" t="t"/>
                <a:pathLst>
                  <a:path extrusionOk="0" h="725" w="2081">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2" name="Google Shape;993;p32">
                <a:extLst>
                  <a:ext uri="{FF2B5EF4-FFF2-40B4-BE49-F238E27FC236}">
                    <a16:creationId xmlns:a16="http://schemas.microsoft.com/office/drawing/2014/main" id="{644A1B93-82E9-49BE-ACB6-3300D75DB8D1}"/>
                  </a:ext>
                </a:extLst>
              </p:cNvPr>
              <p:cNvSpPr/>
              <p:nvPr/>
            </p:nvSpPr>
            <p:spPr>
              <a:xfrm>
                <a:off x="-30924224" y="1974175"/>
                <a:ext cx="51200" cy="240250"/>
              </a:xfrm>
              <a:custGeom>
                <a:rect b="b" l="l" r="r" t="t"/>
                <a:pathLst>
                  <a:path extrusionOk="0" h="9610" w="2048">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cxnSp>
        <p:nvCxnSpPr>
          <p:cNvPr id="33" name="Straight Connector 20">
            <a:extLst>
              <a:ext uri="{FF2B5EF4-FFF2-40B4-BE49-F238E27FC236}">
                <a16:creationId xmlns:a16="http://schemas.microsoft.com/office/drawing/2014/main" id="{59DB756E-1D7A-425D-AD46-3E06BAFBAD3C}"/>
              </a:ext>
            </a:extLst>
          </p:cNvPr>
          <p:cNvCxnSpPr/>
          <p:nvPr/>
        </p:nvCxnSpPr>
        <p:spPr>
          <a:xfrm flipH="1">
            <a:off x="8063460" y="2589163"/>
            <a:ext cx="0" cy="1798755"/>
          </a:xfrm>
          <a:prstGeom prst="line">
            <a:avLst/>
          </a:prstGeom>
          <a:ln w="19050">
            <a:solidFill>
              <a:schemeClr val="tx1">
                <a:lumMod val="75000"/>
                <a:lumOff val="25000"/>
                <a:alpha val="51000"/>
              </a:schemeClr>
            </a:solidFill>
            <a:prstDash val="sysDot"/>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07972C56-5C95-4D3E-B6BF-1EEE0BEA2E11}"/>
              </a:ext>
            </a:extLst>
          </p:cNvPr>
          <p:cNvSpPr txBox="1"/>
          <p:nvPr/>
        </p:nvSpPr>
        <p:spPr>
          <a:xfrm>
            <a:off x="8801114" y="3490351"/>
            <a:ext cx="2316609" cy="1361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a:t>
            </a:r>
          </a:p>
        </p:txBody>
      </p:sp>
      <p:sp>
        <p:nvSpPr>
          <p:cNvPr id="35" name="文本框 34">
            <a:extLst>
              <a:ext uri="{FF2B5EF4-FFF2-40B4-BE49-F238E27FC236}">
                <a16:creationId xmlns:a16="http://schemas.microsoft.com/office/drawing/2014/main" id="{868F464C-66BF-4BA6-BDE5-02C8730F7975}"/>
              </a:ext>
            </a:extLst>
          </p:cNvPr>
          <p:cNvSpPr txBox="1"/>
          <p:nvPr/>
        </p:nvSpPr>
        <p:spPr>
          <a:xfrm>
            <a:off x="8784499" y="3109650"/>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grpSp>
        <p:nvGrpSpPr>
          <p:cNvPr id="36" name="组合 35">
            <a:extLst>
              <a:ext uri="{FF2B5EF4-FFF2-40B4-BE49-F238E27FC236}">
                <a16:creationId xmlns:a16="http://schemas.microsoft.com/office/drawing/2014/main" id="{4E3DD524-A488-4052-93AD-35132D0BC532}"/>
              </a:ext>
            </a:extLst>
          </p:cNvPr>
          <p:cNvGrpSpPr/>
          <p:nvPr/>
        </p:nvGrpSpPr>
        <p:grpSpPr>
          <a:xfrm>
            <a:off x="8839200" y="2559946"/>
            <a:ext cx="483665" cy="483665"/>
            <a:chOff x="915687" y="1560522"/>
            <a:chExt cx="657427" cy="657427"/>
          </a:xfrm>
        </p:grpSpPr>
        <p:sp>
          <p:nvSpPr>
            <p:cNvPr id="37" name="椭圆 36">
              <a:extLst>
                <a:ext uri="{FF2B5EF4-FFF2-40B4-BE49-F238E27FC236}">
                  <a16:creationId xmlns:a16="http://schemas.microsoft.com/office/drawing/2014/main" id="{22D3AEB1-826C-48B7-817F-CCA4E5713663}"/>
                </a:ext>
              </a:extLst>
            </p:cNvPr>
            <p:cNvSpPr/>
            <p:nvPr/>
          </p:nvSpPr>
          <p:spPr>
            <a:xfrm>
              <a:off x="915687" y="1560522"/>
              <a:ext cx="657427" cy="657427"/>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38" name="Google Shape;982;p32">
              <a:extLst>
                <a:ext uri="{FF2B5EF4-FFF2-40B4-BE49-F238E27FC236}">
                  <a16:creationId xmlns:a16="http://schemas.microsoft.com/office/drawing/2014/main" id="{48524D76-7D59-4307-8A53-BB6495D57274}"/>
                </a:ext>
              </a:extLst>
            </p:cNvPr>
            <p:cNvGrpSpPr/>
            <p:nvPr/>
          </p:nvGrpSpPr>
          <p:grpSpPr>
            <a:xfrm>
              <a:off x="1092354" y="1729907"/>
              <a:ext cx="341623" cy="338862"/>
              <a:chOff x="-31166826" y="1939525"/>
              <a:chExt cx="293800" cy="291425"/>
            </a:xfrm>
            <a:solidFill>
              <a:schemeClr val="bg1"/>
            </a:solidFill>
          </p:grpSpPr>
          <p:sp>
            <p:nvSpPr>
              <p:cNvPr id="39" name="Google Shape;983;p32">
                <a:extLst>
                  <a:ext uri="{FF2B5EF4-FFF2-40B4-BE49-F238E27FC236}">
                    <a16:creationId xmlns:a16="http://schemas.microsoft.com/office/drawing/2014/main" id="{770D218B-FC74-48DE-B434-7E0614BD5922}"/>
                  </a:ext>
                </a:extLst>
              </p:cNvPr>
              <p:cNvSpPr/>
              <p:nvPr/>
            </p:nvSpPr>
            <p:spPr>
              <a:xfrm>
                <a:off x="-31166826" y="1939525"/>
                <a:ext cx="224500" cy="291425"/>
              </a:xfrm>
              <a:custGeom>
                <a:rect b="b" l="l" r="r" t="t"/>
                <a:pathLst>
                  <a:path extrusionOk="0" h="11657" w="898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0" name="Google Shape;984;p32">
                <a:extLst>
                  <a:ext uri="{FF2B5EF4-FFF2-40B4-BE49-F238E27FC236}">
                    <a16:creationId xmlns:a16="http://schemas.microsoft.com/office/drawing/2014/main" id="{1C8635AE-E57A-4193-92A3-5D22580FE208}"/>
                  </a:ext>
                </a:extLst>
              </p:cNvPr>
              <p:cNvSpPr/>
              <p:nvPr/>
            </p:nvSpPr>
            <p:spPr>
              <a:xfrm>
                <a:off x="-31131374" y="2145075"/>
                <a:ext cx="52800" cy="52800"/>
              </a:xfrm>
              <a:custGeom>
                <a:rect b="b" l="l" r="r" t="t"/>
                <a:pathLst>
                  <a:path extrusionOk="0" h="2112" w="2112">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1" name="Google Shape;985;p32">
                <a:extLst>
                  <a:ext uri="{FF2B5EF4-FFF2-40B4-BE49-F238E27FC236}">
                    <a16:creationId xmlns:a16="http://schemas.microsoft.com/office/drawing/2014/main" id="{7762BA12-6B6B-46EA-9BA6-FE7B5D81A56A}"/>
                  </a:ext>
                </a:extLst>
              </p:cNvPr>
              <p:cNvSpPr/>
              <p:nvPr/>
            </p:nvSpPr>
            <p:spPr>
              <a:xfrm>
                <a:off x="-31131374" y="2076550"/>
                <a:ext cx="52800" cy="52025"/>
              </a:xfrm>
              <a:custGeom>
                <a:rect b="b" l="l" r="r" t="t"/>
                <a:pathLst>
                  <a:path extrusionOk="0" h="2081" w="2112">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2" name="Google Shape;986;p32">
                <a:extLst>
                  <a:ext uri="{FF2B5EF4-FFF2-40B4-BE49-F238E27FC236}">
                    <a16:creationId xmlns:a16="http://schemas.microsoft.com/office/drawing/2014/main" id="{D05C74DC-8619-4C8F-9776-93D6B700994A}"/>
                  </a:ext>
                </a:extLst>
              </p:cNvPr>
              <p:cNvSpPr/>
              <p:nvPr/>
            </p:nvSpPr>
            <p:spPr>
              <a:xfrm>
                <a:off x="-31131374" y="2007250"/>
                <a:ext cx="52800" cy="52800"/>
              </a:xfrm>
              <a:custGeom>
                <a:rect b="b" l="l" r="r" t="t"/>
                <a:pathLst>
                  <a:path extrusionOk="0" h="2112" w="2112">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3" name="Google Shape;987;p32">
                <a:extLst>
                  <a:ext uri="{FF2B5EF4-FFF2-40B4-BE49-F238E27FC236}">
                    <a16:creationId xmlns:a16="http://schemas.microsoft.com/office/drawing/2014/main" id="{C044A07B-2020-4281-9B6B-788BA9AC3C7B}"/>
                  </a:ext>
                </a:extLst>
              </p:cNvPr>
              <p:cNvSpPr/>
              <p:nvPr/>
            </p:nvSpPr>
            <p:spPr>
              <a:xfrm>
                <a:off x="-31062076" y="2007250"/>
                <a:ext cx="85875" cy="18150"/>
              </a:xfrm>
              <a:custGeom>
                <a:rect b="b" l="l" r="r" t="t"/>
                <a:pathLst>
                  <a:path extrusionOk="0" h="726" w="3435">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4" name="Google Shape;988;p32">
                <a:extLst>
                  <a:ext uri="{FF2B5EF4-FFF2-40B4-BE49-F238E27FC236}">
                    <a16:creationId xmlns:a16="http://schemas.microsoft.com/office/drawing/2014/main" id="{BA1FCFC6-7BEB-4D0D-BEC4-9FB062880313}"/>
                  </a:ext>
                </a:extLst>
              </p:cNvPr>
              <p:cNvSpPr/>
              <p:nvPr/>
            </p:nvSpPr>
            <p:spPr>
              <a:xfrm>
                <a:off x="-31062076" y="2041900"/>
                <a:ext cx="52025" cy="18150"/>
              </a:xfrm>
              <a:custGeom>
                <a:rect b="b" l="l" r="r" t="t"/>
                <a:pathLst>
                  <a:path extrusionOk="0" h="726" w="2081">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5" name="Google Shape;989;p32">
                <a:extLst>
                  <a:ext uri="{FF2B5EF4-FFF2-40B4-BE49-F238E27FC236}">
                    <a16:creationId xmlns:a16="http://schemas.microsoft.com/office/drawing/2014/main" id="{0A5993D1-C2C9-47C5-81B9-5CCE31DE44C6}"/>
                  </a:ext>
                </a:extLst>
              </p:cNvPr>
              <p:cNvSpPr/>
              <p:nvPr/>
            </p:nvSpPr>
            <p:spPr>
              <a:xfrm>
                <a:off x="-31062076" y="2076550"/>
                <a:ext cx="85875" cy="17375"/>
              </a:xfrm>
              <a:custGeom>
                <a:rect b="b" l="l" r="r" t="t"/>
                <a:pathLst>
                  <a:path extrusionOk="0" h="695" w="3435">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6" name="Google Shape;990;p32">
                <a:extLst>
                  <a:ext uri="{FF2B5EF4-FFF2-40B4-BE49-F238E27FC236}">
                    <a16:creationId xmlns:a16="http://schemas.microsoft.com/office/drawing/2014/main" id="{357C912E-D938-4BEB-8B3D-4319FEC06389}"/>
                  </a:ext>
                </a:extLst>
              </p:cNvPr>
              <p:cNvSpPr/>
              <p:nvPr/>
            </p:nvSpPr>
            <p:spPr>
              <a:xfrm>
                <a:off x="-31062076" y="2110425"/>
                <a:ext cx="52025" cy="18150"/>
              </a:xfrm>
              <a:custGeom>
                <a:rect b="b" l="l" r="r" t="t"/>
                <a:pathLst>
                  <a:path extrusionOk="0" h="726" w="2081">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7" name="Google Shape;991;p32">
                <a:extLst>
                  <a:ext uri="{FF2B5EF4-FFF2-40B4-BE49-F238E27FC236}">
                    <a16:creationId xmlns:a16="http://schemas.microsoft.com/office/drawing/2014/main" id="{B200C500-67D5-4468-BB67-E34B030C5C2E}"/>
                  </a:ext>
                </a:extLst>
              </p:cNvPr>
              <p:cNvSpPr/>
              <p:nvPr/>
            </p:nvSpPr>
            <p:spPr>
              <a:xfrm>
                <a:off x="-31062076" y="2145075"/>
                <a:ext cx="85875" cy="18150"/>
              </a:xfrm>
              <a:custGeom>
                <a:rect b="b" l="l" r="r" t="t"/>
                <a:pathLst>
                  <a:path extrusionOk="0" h="726" w="3435">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8" name="Google Shape;992;p32">
                <a:extLst>
                  <a:ext uri="{FF2B5EF4-FFF2-40B4-BE49-F238E27FC236}">
                    <a16:creationId xmlns:a16="http://schemas.microsoft.com/office/drawing/2014/main" id="{3D23719D-1041-4639-B1EC-01D54E766291}"/>
                  </a:ext>
                </a:extLst>
              </p:cNvPr>
              <p:cNvSpPr/>
              <p:nvPr/>
            </p:nvSpPr>
            <p:spPr>
              <a:xfrm>
                <a:off x="-31062076" y="2179750"/>
                <a:ext cx="52025" cy="18125"/>
              </a:xfrm>
              <a:custGeom>
                <a:rect b="b" l="l" r="r" t="t"/>
                <a:pathLst>
                  <a:path extrusionOk="0" h="725" w="2081">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49" name="Google Shape;993;p32">
                <a:extLst>
                  <a:ext uri="{FF2B5EF4-FFF2-40B4-BE49-F238E27FC236}">
                    <a16:creationId xmlns:a16="http://schemas.microsoft.com/office/drawing/2014/main" id="{56DD0209-C055-473B-A666-49B6F0785DE2}"/>
                  </a:ext>
                </a:extLst>
              </p:cNvPr>
              <p:cNvSpPr/>
              <p:nvPr/>
            </p:nvSpPr>
            <p:spPr>
              <a:xfrm>
                <a:off x="-30924224" y="1974175"/>
                <a:ext cx="51200" cy="240250"/>
              </a:xfrm>
              <a:custGeom>
                <a:rect b="b" l="l" r="r" t="t"/>
                <a:pathLst>
                  <a:path extrusionOk="0" h="9610" w="2048">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spTree>
    <p:extLst>
      <p:ext uri="{BB962C8B-B14F-4D97-AF65-F5344CB8AC3E}">
        <p14:creationId val="392079929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par>
                                <p:cTn fill="hold" id="9" nodeType="withEffect" presetClass="entr" presetID="42"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1000" id="11"/>
                                        <p:tgtEl>
                                          <p:spTgt spid="6"/>
                                        </p:tgtEl>
                                      </p:cBhvr>
                                    </p:animEffect>
                                    <p:anim calcmode="lin" valueType="num">
                                      <p:cBhvr>
                                        <p:cTn dur="1000" fill="hold" id="12"/>
                                        <p:tgtEl>
                                          <p:spTgt spid="6"/>
                                        </p:tgtEl>
                                        <p:attrNameLst>
                                          <p:attrName>ppt_x</p:attrName>
                                        </p:attrNameLst>
                                      </p:cBhvr>
                                      <p:tavLst>
                                        <p:tav tm="0">
                                          <p:val>
                                            <p:strVal val="#ppt_x"/>
                                          </p:val>
                                        </p:tav>
                                        <p:tav tm="100000">
                                          <p:val>
                                            <p:strVal val="#ppt_x"/>
                                          </p:val>
                                        </p:tav>
                                      </p:tavLst>
                                    </p:anim>
                                    <p:anim calcmode="lin" valueType="num">
                                      <p:cBhvr>
                                        <p:cTn dur="1000" fill="hold" id="13"/>
                                        <p:tgtEl>
                                          <p:spTgt spid="6"/>
                                        </p:tgtEl>
                                        <p:attrNameLst>
                                          <p:attrName>ppt_y</p:attrName>
                                        </p:attrNameLst>
                                      </p:cBhvr>
                                      <p:tavLst>
                                        <p:tav tm="0">
                                          <p:val>
                                            <p:strVal val="#ppt_y+.1"/>
                                          </p:val>
                                        </p:tav>
                                        <p:tav tm="100000">
                                          <p:val>
                                            <p:strVal val="#ppt_y"/>
                                          </p:val>
                                        </p:tav>
                                      </p:tavLst>
                                    </p:anim>
                                  </p:childTnLst>
                                </p:cTn>
                              </p:par>
                              <p:par>
                                <p:cTn fill="hold" grpId="0" id="14" nodeType="withEffect" presetClass="entr" presetID="22" presetSubtype="8">
                                  <p:stCondLst>
                                    <p:cond delay="0"/>
                                  </p:stCondLst>
                                  <p:childTnLst>
                                    <p:set>
                                      <p:cBhvr>
                                        <p:cTn dur="1" fill="hold" id="15">
                                          <p:stCondLst>
                                            <p:cond delay="0"/>
                                          </p:stCondLst>
                                        </p:cTn>
                                        <p:tgtEl>
                                          <p:spTgt spid="4"/>
                                        </p:tgtEl>
                                        <p:attrNameLst>
                                          <p:attrName>style.visibility</p:attrName>
                                        </p:attrNameLst>
                                      </p:cBhvr>
                                      <p:to>
                                        <p:strVal val="visible"/>
                                      </p:to>
                                    </p:set>
                                    <p:animEffect filter="wipe(left)" transition="in">
                                      <p:cBhvr>
                                        <p:cTn dur="500" id="16"/>
                                        <p:tgtEl>
                                          <p:spTgt spid="4"/>
                                        </p:tgtEl>
                                      </p:cBhvr>
                                    </p:animEffect>
                                  </p:childTnLst>
                                </p:cTn>
                              </p:par>
                              <p:par>
                                <p:cTn fill="hold" grpId="0" id="17" nodeType="with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1000" id="19"/>
                                        <p:tgtEl>
                                          <p:spTgt spid="7"/>
                                        </p:tgtEl>
                                      </p:cBhvr>
                                    </p:animEffect>
                                    <p:anim calcmode="lin" valueType="num">
                                      <p:cBhvr>
                                        <p:cTn dur="1000" fill="hold" id="20"/>
                                        <p:tgtEl>
                                          <p:spTgt spid="7"/>
                                        </p:tgtEl>
                                        <p:attrNameLst>
                                          <p:attrName>ppt_x</p:attrName>
                                        </p:attrNameLst>
                                      </p:cBhvr>
                                      <p:tavLst>
                                        <p:tav tm="0">
                                          <p:val>
                                            <p:strVal val="#ppt_x"/>
                                          </p:val>
                                        </p:tav>
                                        <p:tav tm="100000">
                                          <p:val>
                                            <p:strVal val="#ppt_x"/>
                                          </p:val>
                                        </p:tav>
                                      </p:tavLst>
                                    </p:anim>
                                    <p:anim calcmode="lin" valueType="num">
                                      <p:cBhvr>
                                        <p:cTn dur="1000" fill="hold" id="21"/>
                                        <p:tgtEl>
                                          <p:spTgt spid="7"/>
                                        </p:tgtEl>
                                        <p:attrNameLst>
                                          <p:attrName>ppt_y</p:attrName>
                                        </p:attrNameLst>
                                      </p:cBhvr>
                                      <p:tavLst>
                                        <p:tav tm="0">
                                          <p:val>
                                            <p:strVal val="#ppt_y+.1"/>
                                          </p:val>
                                        </p:tav>
                                        <p:tav tm="100000">
                                          <p:val>
                                            <p:strVal val="#ppt_y"/>
                                          </p:val>
                                        </p:tav>
                                      </p:tavLst>
                                    </p:anim>
                                  </p:childTnLst>
                                </p:cTn>
                              </p:par>
                              <p:par>
                                <p:cTn fill="hold" grpId="0" id="22" nodeType="withEffect" presetClass="entr" presetID="42" presetSubtype="0">
                                  <p:stCondLst>
                                    <p:cond delay="0"/>
                                  </p:stCondLst>
                                  <p:childTnLst>
                                    <p:set>
                                      <p:cBhvr>
                                        <p:cTn dur="1" fill="hold" id="23">
                                          <p:stCondLst>
                                            <p:cond delay="0"/>
                                          </p:stCondLst>
                                        </p:cTn>
                                        <p:tgtEl>
                                          <p:spTgt spid="8"/>
                                        </p:tgtEl>
                                        <p:attrNameLst>
                                          <p:attrName>style.visibility</p:attrName>
                                        </p:attrNameLst>
                                      </p:cBhvr>
                                      <p:to>
                                        <p:strVal val="visible"/>
                                      </p:to>
                                    </p:set>
                                    <p:animEffect filter="fade" transition="in">
                                      <p:cBhvr>
                                        <p:cTn dur="1000" id="24"/>
                                        <p:tgtEl>
                                          <p:spTgt spid="8"/>
                                        </p:tgtEl>
                                      </p:cBhvr>
                                    </p:animEffect>
                                    <p:anim calcmode="lin" valueType="num">
                                      <p:cBhvr>
                                        <p:cTn dur="1000" fill="hold" id="25"/>
                                        <p:tgtEl>
                                          <p:spTgt spid="8"/>
                                        </p:tgtEl>
                                        <p:attrNameLst>
                                          <p:attrName>ppt_x</p:attrName>
                                        </p:attrNameLst>
                                      </p:cBhvr>
                                      <p:tavLst>
                                        <p:tav tm="0">
                                          <p:val>
                                            <p:strVal val="#ppt_x"/>
                                          </p:val>
                                        </p:tav>
                                        <p:tav tm="100000">
                                          <p:val>
                                            <p:strVal val="#ppt_x"/>
                                          </p:val>
                                        </p:tav>
                                      </p:tavLst>
                                    </p:anim>
                                    <p:anim calcmode="lin" valueType="num">
                                      <p:cBhvr>
                                        <p:cTn dur="1000" fill="hold" id="26"/>
                                        <p:tgtEl>
                                          <p:spTgt spid="8"/>
                                        </p:tgtEl>
                                        <p:attrNameLst>
                                          <p:attrName>ppt_y</p:attrName>
                                        </p:attrNameLst>
                                      </p:cBhvr>
                                      <p:tavLst>
                                        <p:tav tm="0">
                                          <p:val>
                                            <p:strVal val="#ppt_y+.1"/>
                                          </p:val>
                                        </p:tav>
                                        <p:tav tm="100000">
                                          <p:val>
                                            <p:strVal val="#ppt_y"/>
                                          </p:val>
                                        </p:tav>
                                      </p:tavLst>
                                    </p:anim>
                                  </p:childTnLst>
                                </p:cTn>
                              </p:par>
                              <p:par>
                                <p:cTn fill="hold" grpId="0" id="27" nodeType="withEffect" presetClass="entr" presetID="42" presetSubtype="0">
                                  <p:stCondLst>
                                    <p:cond delay="0"/>
                                  </p:stCondLst>
                                  <p:childTnLst>
                                    <p:set>
                                      <p:cBhvr>
                                        <p:cTn dur="1" fill="hold" id="28">
                                          <p:stCondLst>
                                            <p:cond delay="0"/>
                                          </p:stCondLst>
                                        </p:cTn>
                                        <p:tgtEl>
                                          <p:spTgt spid="9"/>
                                        </p:tgtEl>
                                        <p:attrNameLst>
                                          <p:attrName>style.visibility</p:attrName>
                                        </p:attrNameLst>
                                      </p:cBhvr>
                                      <p:to>
                                        <p:strVal val="visible"/>
                                      </p:to>
                                    </p:set>
                                    <p:animEffect filter="fade" transition="in">
                                      <p:cBhvr>
                                        <p:cTn dur="1000" id="29"/>
                                        <p:tgtEl>
                                          <p:spTgt spid="9"/>
                                        </p:tgtEl>
                                      </p:cBhvr>
                                    </p:animEffect>
                                    <p:anim calcmode="lin" valueType="num">
                                      <p:cBhvr>
                                        <p:cTn dur="1000" fill="hold" id="30"/>
                                        <p:tgtEl>
                                          <p:spTgt spid="9"/>
                                        </p:tgtEl>
                                        <p:attrNameLst>
                                          <p:attrName>ppt_x</p:attrName>
                                        </p:attrNameLst>
                                      </p:cBhvr>
                                      <p:tavLst>
                                        <p:tav tm="0">
                                          <p:val>
                                            <p:strVal val="#ppt_x"/>
                                          </p:val>
                                        </p:tav>
                                        <p:tav tm="100000">
                                          <p:val>
                                            <p:strVal val="#ppt_x"/>
                                          </p:val>
                                        </p:tav>
                                      </p:tavLst>
                                    </p:anim>
                                    <p:anim calcmode="lin" valueType="num">
                                      <p:cBhvr>
                                        <p:cTn dur="1000" fill="hold" id="31"/>
                                        <p:tgtEl>
                                          <p:spTgt spid="9"/>
                                        </p:tgtEl>
                                        <p:attrNameLst>
                                          <p:attrName>ppt_y</p:attrName>
                                        </p:attrNameLst>
                                      </p:cBhvr>
                                      <p:tavLst>
                                        <p:tav tm="0">
                                          <p:val>
                                            <p:strVal val="#ppt_y+.1"/>
                                          </p:val>
                                        </p:tav>
                                        <p:tav tm="100000">
                                          <p:val>
                                            <p:strVal val="#ppt_y"/>
                                          </p:val>
                                        </p:tav>
                                      </p:tavLst>
                                    </p:anim>
                                  </p:childTnLst>
                                </p:cTn>
                              </p:par>
                              <p:par>
                                <p:cTn fill="hold" grpId="0" id="32" nodeType="withEffect" presetClass="entr" presetID="42" presetSubtype="0">
                                  <p:stCondLst>
                                    <p:cond delay="0"/>
                                  </p:stCondLst>
                                  <p:childTnLst>
                                    <p:set>
                                      <p:cBhvr>
                                        <p:cTn dur="1" fill="hold" id="33">
                                          <p:stCondLst>
                                            <p:cond delay="0"/>
                                          </p:stCondLst>
                                        </p:cTn>
                                        <p:tgtEl>
                                          <p:spTgt spid="10"/>
                                        </p:tgtEl>
                                        <p:attrNameLst>
                                          <p:attrName>style.visibility</p:attrName>
                                        </p:attrNameLst>
                                      </p:cBhvr>
                                      <p:to>
                                        <p:strVal val="visible"/>
                                      </p:to>
                                    </p:set>
                                    <p:animEffect filter="fade" transition="in">
                                      <p:cBhvr>
                                        <p:cTn dur="1000" id="34"/>
                                        <p:tgtEl>
                                          <p:spTgt spid="10"/>
                                        </p:tgtEl>
                                      </p:cBhvr>
                                    </p:animEffect>
                                    <p:anim calcmode="lin" valueType="num">
                                      <p:cBhvr>
                                        <p:cTn dur="1000" fill="hold" id="35"/>
                                        <p:tgtEl>
                                          <p:spTgt spid="10"/>
                                        </p:tgtEl>
                                        <p:attrNameLst>
                                          <p:attrName>ppt_x</p:attrName>
                                        </p:attrNameLst>
                                      </p:cBhvr>
                                      <p:tavLst>
                                        <p:tav tm="0">
                                          <p:val>
                                            <p:strVal val="#ppt_x"/>
                                          </p:val>
                                        </p:tav>
                                        <p:tav tm="100000">
                                          <p:val>
                                            <p:strVal val="#ppt_x"/>
                                          </p:val>
                                        </p:tav>
                                      </p:tavLst>
                                    </p:anim>
                                    <p:anim calcmode="lin" valueType="num">
                                      <p:cBhvr>
                                        <p:cTn dur="1000" fill="hold" id="36"/>
                                        <p:tgtEl>
                                          <p:spTgt spid="10"/>
                                        </p:tgtEl>
                                        <p:attrNameLst>
                                          <p:attrName>ppt_y</p:attrName>
                                        </p:attrNameLst>
                                      </p:cBhvr>
                                      <p:tavLst>
                                        <p:tav tm="0">
                                          <p:val>
                                            <p:strVal val="#ppt_y+.1"/>
                                          </p:val>
                                        </p:tav>
                                        <p:tav tm="100000">
                                          <p:val>
                                            <p:strVal val="#ppt_y"/>
                                          </p:val>
                                        </p:tav>
                                      </p:tavLst>
                                    </p:anim>
                                  </p:childTnLst>
                                </p:cTn>
                              </p:par>
                              <p:par>
                                <p:cTn fill="hold" id="37" nodeType="withEffect" presetClass="entr" presetID="42" presetSubtype="0">
                                  <p:stCondLst>
                                    <p:cond delay="0"/>
                                  </p:stCondLst>
                                  <p:childTnLst>
                                    <p:set>
                                      <p:cBhvr>
                                        <p:cTn dur="1" fill="hold" id="38">
                                          <p:stCondLst>
                                            <p:cond delay="0"/>
                                          </p:stCondLst>
                                        </p:cTn>
                                        <p:tgtEl>
                                          <p:spTgt spid="11"/>
                                        </p:tgtEl>
                                        <p:attrNameLst>
                                          <p:attrName>style.visibility</p:attrName>
                                        </p:attrNameLst>
                                      </p:cBhvr>
                                      <p:to>
                                        <p:strVal val="visible"/>
                                      </p:to>
                                    </p:set>
                                    <p:animEffect filter="fade" transition="in">
                                      <p:cBhvr>
                                        <p:cTn dur="1000" id="39"/>
                                        <p:tgtEl>
                                          <p:spTgt spid="11"/>
                                        </p:tgtEl>
                                      </p:cBhvr>
                                    </p:animEffect>
                                    <p:anim calcmode="lin" valueType="num">
                                      <p:cBhvr>
                                        <p:cTn dur="1000" fill="hold" id="40"/>
                                        <p:tgtEl>
                                          <p:spTgt spid="11"/>
                                        </p:tgtEl>
                                        <p:attrNameLst>
                                          <p:attrName>ppt_x</p:attrName>
                                        </p:attrNameLst>
                                      </p:cBhvr>
                                      <p:tavLst>
                                        <p:tav tm="0">
                                          <p:val>
                                            <p:strVal val="#ppt_x"/>
                                          </p:val>
                                        </p:tav>
                                        <p:tav tm="100000">
                                          <p:val>
                                            <p:strVal val="#ppt_x"/>
                                          </p:val>
                                        </p:tav>
                                      </p:tavLst>
                                    </p:anim>
                                    <p:anim calcmode="lin" valueType="num">
                                      <p:cBhvr>
                                        <p:cTn dur="1000" fill="hold" id="41"/>
                                        <p:tgtEl>
                                          <p:spTgt spid="11"/>
                                        </p:tgtEl>
                                        <p:attrNameLst>
                                          <p:attrName>ppt_y</p:attrName>
                                        </p:attrNameLst>
                                      </p:cBhvr>
                                      <p:tavLst>
                                        <p:tav tm="0">
                                          <p:val>
                                            <p:strVal val="#ppt_y+.1"/>
                                          </p:val>
                                        </p:tav>
                                        <p:tav tm="100000">
                                          <p:val>
                                            <p:strVal val="#ppt_y"/>
                                          </p:val>
                                        </p:tav>
                                      </p:tavLst>
                                    </p:anim>
                                  </p:childTnLst>
                                </p:cTn>
                              </p:par>
                              <p:par>
                                <p:cTn fill="hold" id="42" nodeType="withEffect" presetClass="entr" presetID="42" presetSubtype="0">
                                  <p:stCondLst>
                                    <p:cond delay="0"/>
                                  </p:stCondLst>
                                  <p:childTnLst>
                                    <p:set>
                                      <p:cBhvr>
                                        <p:cTn dur="1" fill="hold" id="43">
                                          <p:stCondLst>
                                            <p:cond delay="0"/>
                                          </p:stCondLst>
                                        </p:cTn>
                                        <p:tgtEl>
                                          <p:spTgt spid="19"/>
                                        </p:tgtEl>
                                        <p:attrNameLst>
                                          <p:attrName>style.visibility</p:attrName>
                                        </p:attrNameLst>
                                      </p:cBhvr>
                                      <p:to>
                                        <p:strVal val="visible"/>
                                      </p:to>
                                    </p:set>
                                    <p:animEffect filter="fade" transition="in">
                                      <p:cBhvr>
                                        <p:cTn dur="1000" id="44"/>
                                        <p:tgtEl>
                                          <p:spTgt spid="19"/>
                                        </p:tgtEl>
                                      </p:cBhvr>
                                    </p:animEffect>
                                    <p:anim calcmode="lin" valueType="num">
                                      <p:cBhvr>
                                        <p:cTn dur="1000" fill="hold" id="45"/>
                                        <p:tgtEl>
                                          <p:spTgt spid="19"/>
                                        </p:tgtEl>
                                        <p:attrNameLst>
                                          <p:attrName>ppt_x</p:attrName>
                                        </p:attrNameLst>
                                      </p:cBhvr>
                                      <p:tavLst>
                                        <p:tav tm="0">
                                          <p:val>
                                            <p:strVal val="#ppt_x"/>
                                          </p:val>
                                        </p:tav>
                                        <p:tav tm="100000">
                                          <p:val>
                                            <p:strVal val="#ppt_x"/>
                                          </p:val>
                                        </p:tav>
                                      </p:tavLst>
                                    </p:anim>
                                    <p:anim calcmode="lin" valueType="num">
                                      <p:cBhvr>
                                        <p:cTn dur="1000" fill="hold" id="46"/>
                                        <p:tgtEl>
                                          <p:spTgt spid="19"/>
                                        </p:tgtEl>
                                        <p:attrNameLst>
                                          <p:attrName>ppt_y</p:attrName>
                                        </p:attrNameLst>
                                      </p:cBhvr>
                                      <p:tavLst>
                                        <p:tav tm="0">
                                          <p:val>
                                            <p:strVal val="#ppt_y+.1"/>
                                          </p:val>
                                        </p:tav>
                                        <p:tav tm="100000">
                                          <p:val>
                                            <p:strVal val="#ppt_y"/>
                                          </p:val>
                                        </p:tav>
                                      </p:tavLst>
                                    </p:anim>
                                  </p:childTnLst>
                                </p:cTn>
                              </p:par>
                              <p:par>
                                <p:cTn fill="hold" id="47" nodeType="withEffect" presetClass="entr" presetID="42" presetSubtype="0">
                                  <p:stCondLst>
                                    <p:cond delay="0"/>
                                  </p:stCondLst>
                                  <p:childTnLst>
                                    <p:set>
                                      <p:cBhvr>
                                        <p:cTn dur="1" fill="hold" id="48">
                                          <p:stCondLst>
                                            <p:cond delay="0"/>
                                          </p:stCondLst>
                                        </p:cTn>
                                        <p:tgtEl>
                                          <p:spTgt spid="33"/>
                                        </p:tgtEl>
                                        <p:attrNameLst>
                                          <p:attrName>style.visibility</p:attrName>
                                        </p:attrNameLst>
                                      </p:cBhvr>
                                      <p:to>
                                        <p:strVal val="visible"/>
                                      </p:to>
                                    </p:set>
                                    <p:animEffect filter="fade" transition="in">
                                      <p:cBhvr>
                                        <p:cTn dur="1000" id="49"/>
                                        <p:tgtEl>
                                          <p:spTgt spid="33"/>
                                        </p:tgtEl>
                                      </p:cBhvr>
                                    </p:animEffect>
                                    <p:anim calcmode="lin" valueType="num">
                                      <p:cBhvr>
                                        <p:cTn dur="1000" fill="hold" id="50"/>
                                        <p:tgtEl>
                                          <p:spTgt spid="33"/>
                                        </p:tgtEl>
                                        <p:attrNameLst>
                                          <p:attrName>ppt_x</p:attrName>
                                        </p:attrNameLst>
                                      </p:cBhvr>
                                      <p:tavLst>
                                        <p:tav tm="0">
                                          <p:val>
                                            <p:strVal val="#ppt_x"/>
                                          </p:val>
                                        </p:tav>
                                        <p:tav tm="100000">
                                          <p:val>
                                            <p:strVal val="#ppt_x"/>
                                          </p:val>
                                        </p:tav>
                                      </p:tavLst>
                                    </p:anim>
                                    <p:anim calcmode="lin" valueType="num">
                                      <p:cBhvr>
                                        <p:cTn dur="1000" fill="hold" id="51"/>
                                        <p:tgtEl>
                                          <p:spTgt spid="33"/>
                                        </p:tgtEl>
                                        <p:attrNameLst>
                                          <p:attrName>ppt_y</p:attrName>
                                        </p:attrNameLst>
                                      </p:cBhvr>
                                      <p:tavLst>
                                        <p:tav tm="0">
                                          <p:val>
                                            <p:strVal val="#ppt_y+.1"/>
                                          </p:val>
                                        </p:tav>
                                        <p:tav tm="100000">
                                          <p:val>
                                            <p:strVal val="#ppt_y"/>
                                          </p:val>
                                        </p:tav>
                                      </p:tavLst>
                                    </p:anim>
                                  </p:childTnLst>
                                </p:cTn>
                              </p:par>
                              <p:par>
                                <p:cTn fill="hold" grpId="0" id="52" nodeType="withEffect" presetClass="entr" presetID="42" presetSubtype="0">
                                  <p:stCondLst>
                                    <p:cond delay="0"/>
                                  </p:stCondLst>
                                  <p:childTnLst>
                                    <p:set>
                                      <p:cBhvr>
                                        <p:cTn dur="1" fill="hold" id="53">
                                          <p:stCondLst>
                                            <p:cond delay="0"/>
                                          </p:stCondLst>
                                        </p:cTn>
                                        <p:tgtEl>
                                          <p:spTgt spid="34"/>
                                        </p:tgtEl>
                                        <p:attrNameLst>
                                          <p:attrName>style.visibility</p:attrName>
                                        </p:attrNameLst>
                                      </p:cBhvr>
                                      <p:to>
                                        <p:strVal val="visible"/>
                                      </p:to>
                                    </p:set>
                                    <p:animEffect filter="fade" transition="in">
                                      <p:cBhvr>
                                        <p:cTn dur="1000" id="54"/>
                                        <p:tgtEl>
                                          <p:spTgt spid="34"/>
                                        </p:tgtEl>
                                      </p:cBhvr>
                                    </p:animEffect>
                                    <p:anim calcmode="lin" valueType="num">
                                      <p:cBhvr>
                                        <p:cTn dur="1000" fill="hold" id="55"/>
                                        <p:tgtEl>
                                          <p:spTgt spid="34"/>
                                        </p:tgtEl>
                                        <p:attrNameLst>
                                          <p:attrName>ppt_x</p:attrName>
                                        </p:attrNameLst>
                                      </p:cBhvr>
                                      <p:tavLst>
                                        <p:tav tm="0">
                                          <p:val>
                                            <p:strVal val="#ppt_x"/>
                                          </p:val>
                                        </p:tav>
                                        <p:tav tm="100000">
                                          <p:val>
                                            <p:strVal val="#ppt_x"/>
                                          </p:val>
                                        </p:tav>
                                      </p:tavLst>
                                    </p:anim>
                                    <p:anim calcmode="lin" valueType="num">
                                      <p:cBhvr>
                                        <p:cTn dur="1000" fill="hold" id="56"/>
                                        <p:tgtEl>
                                          <p:spTgt spid="34"/>
                                        </p:tgtEl>
                                        <p:attrNameLst>
                                          <p:attrName>ppt_y</p:attrName>
                                        </p:attrNameLst>
                                      </p:cBhvr>
                                      <p:tavLst>
                                        <p:tav tm="0">
                                          <p:val>
                                            <p:strVal val="#ppt_y+.1"/>
                                          </p:val>
                                        </p:tav>
                                        <p:tav tm="100000">
                                          <p:val>
                                            <p:strVal val="#ppt_y"/>
                                          </p:val>
                                        </p:tav>
                                      </p:tavLst>
                                    </p:anim>
                                  </p:childTnLst>
                                </p:cTn>
                              </p:par>
                              <p:par>
                                <p:cTn fill="hold" grpId="0" id="57" nodeType="withEffect" presetClass="entr" presetID="42" presetSubtype="0">
                                  <p:stCondLst>
                                    <p:cond delay="0"/>
                                  </p:stCondLst>
                                  <p:childTnLst>
                                    <p:set>
                                      <p:cBhvr>
                                        <p:cTn dur="1" fill="hold" id="58">
                                          <p:stCondLst>
                                            <p:cond delay="0"/>
                                          </p:stCondLst>
                                        </p:cTn>
                                        <p:tgtEl>
                                          <p:spTgt spid="35"/>
                                        </p:tgtEl>
                                        <p:attrNameLst>
                                          <p:attrName>style.visibility</p:attrName>
                                        </p:attrNameLst>
                                      </p:cBhvr>
                                      <p:to>
                                        <p:strVal val="visible"/>
                                      </p:to>
                                    </p:set>
                                    <p:animEffect filter="fade" transition="in">
                                      <p:cBhvr>
                                        <p:cTn dur="1000" id="59"/>
                                        <p:tgtEl>
                                          <p:spTgt spid="35"/>
                                        </p:tgtEl>
                                      </p:cBhvr>
                                    </p:animEffect>
                                    <p:anim calcmode="lin" valueType="num">
                                      <p:cBhvr>
                                        <p:cTn dur="1000" fill="hold" id="60"/>
                                        <p:tgtEl>
                                          <p:spTgt spid="35"/>
                                        </p:tgtEl>
                                        <p:attrNameLst>
                                          <p:attrName>ppt_x</p:attrName>
                                        </p:attrNameLst>
                                      </p:cBhvr>
                                      <p:tavLst>
                                        <p:tav tm="0">
                                          <p:val>
                                            <p:strVal val="#ppt_x"/>
                                          </p:val>
                                        </p:tav>
                                        <p:tav tm="100000">
                                          <p:val>
                                            <p:strVal val="#ppt_x"/>
                                          </p:val>
                                        </p:tav>
                                      </p:tavLst>
                                    </p:anim>
                                    <p:anim calcmode="lin" valueType="num">
                                      <p:cBhvr>
                                        <p:cTn dur="1000" fill="hold" id="61"/>
                                        <p:tgtEl>
                                          <p:spTgt spid="35"/>
                                        </p:tgtEl>
                                        <p:attrNameLst>
                                          <p:attrName>ppt_y</p:attrName>
                                        </p:attrNameLst>
                                      </p:cBhvr>
                                      <p:tavLst>
                                        <p:tav tm="0">
                                          <p:val>
                                            <p:strVal val="#ppt_y+.1"/>
                                          </p:val>
                                        </p:tav>
                                        <p:tav tm="100000">
                                          <p:val>
                                            <p:strVal val="#ppt_y"/>
                                          </p:val>
                                        </p:tav>
                                      </p:tavLst>
                                    </p:anim>
                                  </p:childTnLst>
                                </p:cTn>
                              </p:par>
                              <p:par>
                                <p:cTn fill="hold" id="62" nodeType="withEffect" presetClass="entr" presetID="42" presetSubtype="0">
                                  <p:stCondLst>
                                    <p:cond delay="0"/>
                                  </p:stCondLst>
                                  <p:childTnLst>
                                    <p:set>
                                      <p:cBhvr>
                                        <p:cTn dur="1" fill="hold" id="63">
                                          <p:stCondLst>
                                            <p:cond delay="0"/>
                                          </p:stCondLst>
                                        </p:cTn>
                                        <p:tgtEl>
                                          <p:spTgt spid="36"/>
                                        </p:tgtEl>
                                        <p:attrNameLst>
                                          <p:attrName>style.visibility</p:attrName>
                                        </p:attrNameLst>
                                      </p:cBhvr>
                                      <p:to>
                                        <p:strVal val="visible"/>
                                      </p:to>
                                    </p:set>
                                    <p:animEffect filter="fade" transition="in">
                                      <p:cBhvr>
                                        <p:cTn dur="1000" id="64"/>
                                        <p:tgtEl>
                                          <p:spTgt spid="36"/>
                                        </p:tgtEl>
                                      </p:cBhvr>
                                    </p:animEffect>
                                    <p:anim calcmode="lin" valueType="num">
                                      <p:cBhvr>
                                        <p:cTn dur="1000" fill="hold" id="65"/>
                                        <p:tgtEl>
                                          <p:spTgt spid="36"/>
                                        </p:tgtEl>
                                        <p:attrNameLst>
                                          <p:attrName>ppt_x</p:attrName>
                                        </p:attrNameLst>
                                      </p:cBhvr>
                                      <p:tavLst>
                                        <p:tav tm="0">
                                          <p:val>
                                            <p:strVal val="#ppt_x"/>
                                          </p:val>
                                        </p:tav>
                                        <p:tav tm="100000">
                                          <p:val>
                                            <p:strVal val="#ppt_x"/>
                                          </p:val>
                                        </p:tav>
                                      </p:tavLst>
                                    </p:anim>
                                    <p:anim calcmode="lin" valueType="num">
                                      <p:cBhvr>
                                        <p:cTn dur="1000" fill="hold" id="66"/>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7"/>
      <p:bldP grpId="0" spid="8"/>
      <p:bldP grpId="0" spid="9"/>
      <p:bldP grpId="0" spid="10"/>
      <p:bldP grpId="0" spid="34"/>
      <p:bldP grpId="0" spid="35"/>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B456BE2F-D37A-4159-ABE0-002B21C1960D}"/>
              </a:ext>
            </a:extLst>
          </p:cNvPr>
          <p:cNvSpPr txBox="1"/>
          <p:nvPr/>
        </p:nvSpPr>
        <p:spPr>
          <a:xfrm>
            <a:off x="6581557" y="2813054"/>
            <a:ext cx="4664662" cy="853440"/>
          </a:xfrm>
          <a:prstGeom prst="rect">
            <a:avLst/>
          </a:prstGeom>
          <a:noFill/>
        </p:spPr>
        <p:txBody>
          <a:bodyPr rtlCol="0" wrap="square">
            <a:spAutoFit/>
          </a:bodyPr>
          <a:lstStyle/>
          <a:p>
            <a:pPr algn="just">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5" name="文本框 4">
            <a:extLst>
              <a:ext uri="{FF2B5EF4-FFF2-40B4-BE49-F238E27FC236}">
                <a16:creationId xmlns:a16="http://schemas.microsoft.com/office/drawing/2014/main" id="{13A1F343-2E03-471A-9278-7EA13E9255B7}"/>
              </a:ext>
            </a:extLst>
          </p:cNvPr>
          <p:cNvSpPr txBox="1"/>
          <p:nvPr/>
        </p:nvSpPr>
        <p:spPr>
          <a:xfrm>
            <a:off x="6581555" y="2328825"/>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6" name="文本框 5">
            <a:extLst>
              <a:ext uri="{FF2B5EF4-FFF2-40B4-BE49-F238E27FC236}">
                <a16:creationId xmlns:a16="http://schemas.microsoft.com/office/drawing/2014/main" id="{F224AEF2-E025-409F-8BC4-5E86A5CBB892}"/>
              </a:ext>
            </a:extLst>
          </p:cNvPr>
          <p:cNvSpPr txBox="1"/>
          <p:nvPr/>
        </p:nvSpPr>
        <p:spPr>
          <a:xfrm>
            <a:off x="6497944" y="4139667"/>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7" name="文本框 6">
            <a:extLst>
              <a:ext uri="{FF2B5EF4-FFF2-40B4-BE49-F238E27FC236}">
                <a16:creationId xmlns:a16="http://schemas.microsoft.com/office/drawing/2014/main" id="{C62AC2AA-2C7D-4E0D-87D8-0B7BFE4D1C33}"/>
              </a:ext>
            </a:extLst>
          </p:cNvPr>
          <p:cNvSpPr txBox="1"/>
          <p:nvPr/>
        </p:nvSpPr>
        <p:spPr>
          <a:xfrm>
            <a:off x="8394310" y="4139667"/>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8" name="直接连接符 7">
            <a:extLst>
              <a:ext uri="{FF2B5EF4-FFF2-40B4-BE49-F238E27FC236}">
                <a16:creationId xmlns:a16="http://schemas.microsoft.com/office/drawing/2014/main" id="{B2843124-F516-45D0-BCC4-0FF2DCFA53A6}"/>
              </a:ext>
            </a:extLst>
          </p:cNvPr>
          <p:cNvCxnSpPr/>
          <p:nvPr/>
        </p:nvCxnSpPr>
        <p:spPr>
          <a:xfrm>
            <a:off x="7111604" y="4031716"/>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54E62099-C5F8-48C0-AD10-5565A6B9B7AB}"/>
              </a:ext>
            </a:extLst>
          </p:cNvPr>
          <p:cNvCxnSpPr/>
          <p:nvPr/>
        </p:nvCxnSpPr>
        <p:spPr>
          <a:xfrm>
            <a:off x="8978781" y="4031716"/>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7FC8A466-B463-4CC6-A86A-266557780E4C}"/>
              </a:ext>
            </a:extLst>
          </p:cNvPr>
          <p:cNvSpPr txBox="1"/>
          <p:nvPr/>
        </p:nvSpPr>
        <p:spPr>
          <a:xfrm>
            <a:off x="945785" y="2813349"/>
            <a:ext cx="4664662" cy="853440"/>
          </a:xfrm>
          <a:prstGeom prst="rect">
            <a:avLst/>
          </a:prstGeom>
          <a:noFill/>
        </p:spPr>
        <p:txBody>
          <a:bodyPr rtlCol="0" wrap="square">
            <a:spAutoFit/>
          </a:bodyPr>
          <a:lstStyle/>
          <a:p>
            <a:pPr algn="r">
              <a:lnSpc>
                <a:spcPts val="2000"/>
              </a:lnSpc>
            </a:pPr>
            <a:r>
              <a:rPr altLang="zh-CN" lang="en-US" spc="100" sz="12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1" name="文本框 10">
            <a:extLst>
              <a:ext uri="{FF2B5EF4-FFF2-40B4-BE49-F238E27FC236}">
                <a16:creationId xmlns:a16="http://schemas.microsoft.com/office/drawing/2014/main" id="{78CAE36F-D32F-43A9-A291-D95160B61924}"/>
              </a:ext>
            </a:extLst>
          </p:cNvPr>
          <p:cNvSpPr txBox="1"/>
          <p:nvPr/>
        </p:nvSpPr>
        <p:spPr>
          <a:xfrm>
            <a:off x="3592292" y="2329120"/>
            <a:ext cx="2018155" cy="457200"/>
          </a:xfrm>
          <a:prstGeom prst="rect">
            <a:avLst/>
          </a:prstGeom>
          <a:noFill/>
        </p:spPr>
        <p:txBody>
          <a:bodyPr rtlCol="0" wrap="square">
            <a:spAutoFit/>
          </a:bodyPr>
          <a:lstStyle/>
          <a:p>
            <a:pPr algn="r"/>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4" name="文本框 13">
            <a:extLst>
              <a:ext uri="{FF2B5EF4-FFF2-40B4-BE49-F238E27FC236}">
                <a16:creationId xmlns:a16="http://schemas.microsoft.com/office/drawing/2014/main" id="{B6FAE0A0-920F-404E-8F41-EC8926EC143E}"/>
              </a:ext>
            </a:extLst>
          </p:cNvPr>
          <p:cNvSpPr txBox="1"/>
          <p:nvPr/>
        </p:nvSpPr>
        <p:spPr>
          <a:xfrm>
            <a:off x="2475293" y="4139667"/>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15" name="文本框 14">
            <a:extLst>
              <a:ext uri="{FF2B5EF4-FFF2-40B4-BE49-F238E27FC236}">
                <a16:creationId xmlns:a16="http://schemas.microsoft.com/office/drawing/2014/main" id="{7BBD5B91-C4A6-4F77-977C-229E27FE1E61}"/>
              </a:ext>
            </a:extLst>
          </p:cNvPr>
          <p:cNvSpPr txBox="1"/>
          <p:nvPr/>
        </p:nvSpPr>
        <p:spPr>
          <a:xfrm>
            <a:off x="4371659" y="4139667"/>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6" name="直接连接符 15">
            <a:extLst>
              <a:ext uri="{FF2B5EF4-FFF2-40B4-BE49-F238E27FC236}">
                <a16:creationId xmlns:a16="http://schemas.microsoft.com/office/drawing/2014/main" id="{4A45566D-CC23-4117-B13F-744E32A5B962}"/>
              </a:ext>
            </a:extLst>
          </p:cNvPr>
          <p:cNvCxnSpPr/>
          <p:nvPr/>
        </p:nvCxnSpPr>
        <p:spPr>
          <a:xfrm>
            <a:off x="3088953" y="4031716"/>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FEE9410D-E4B8-4EDE-B88A-0D4867704517}"/>
              </a:ext>
            </a:extLst>
          </p:cNvPr>
          <p:cNvCxnSpPr/>
          <p:nvPr/>
        </p:nvCxnSpPr>
        <p:spPr>
          <a:xfrm>
            <a:off x="4956130" y="4031716"/>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41067920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1000" fill="hold" id="15"/>
                                        <p:tgtEl>
                                          <p:spTgt spid="6"/>
                                        </p:tgtEl>
                                        <p:attrNameLst>
                                          <p:attrName>ppt_x</p:attrName>
                                        </p:attrNameLst>
                                      </p:cBhvr>
                                      <p:tavLst>
                                        <p:tav tm="0">
                                          <p:val>
                                            <p:strVal val="0-#ppt_w/2"/>
                                          </p:val>
                                        </p:tav>
                                        <p:tav tm="100000">
                                          <p:val>
                                            <p:strVal val="#ppt_x"/>
                                          </p:val>
                                        </p:tav>
                                      </p:tavLst>
                                    </p:anim>
                                    <p:anim calcmode="lin" valueType="num">
                                      <p:cBhvr additive="base">
                                        <p:cTn dur="1000" fill="hold" id="16"/>
                                        <p:tgtEl>
                                          <p:spTgt spid="6"/>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1000" fill="hold" id="19"/>
                                        <p:tgtEl>
                                          <p:spTgt spid="7"/>
                                        </p:tgtEl>
                                        <p:attrNameLst>
                                          <p:attrName>ppt_x</p:attrName>
                                        </p:attrNameLst>
                                      </p:cBhvr>
                                      <p:tavLst>
                                        <p:tav tm="0">
                                          <p:val>
                                            <p:strVal val="0-#ppt_w/2"/>
                                          </p:val>
                                        </p:tav>
                                        <p:tav tm="100000">
                                          <p:val>
                                            <p:strVal val="#ppt_x"/>
                                          </p:val>
                                        </p:tav>
                                      </p:tavLst>
                                    </p:anim>
                                    <p:anim calcmode="lin" valueType="num">
                                      <p:cBhvr additive="base">
                                        <p:cTn dur="1000" fill="hold" id="20"/>
                                        <p:tgtEl>
                                          <p:spTgt spid="7"/>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500" fill="hold" id="23"/>
                                        <p:tgtEl>
                                          <p:spTgt spid="10"/>
                                        </p:tgtEl>
                                        <p:attrNameLst>
                                          <p:attrName>ppt_x</p:attrName>
                                        </p:attrNameLst>
                                      </p:cBhvr>
                                      <p:tavLst>
                                        <p:tav tm="0">
                                          <p:val>
                                            <p:strVal val="#ppt_x"/>
                                          </p:val>
                                        </p:tav>
                                        <p:tav tm="100000">
                                          <p:val>
                                            <p:strVal val="#ppt_x"/>
                                          </p:val>
                                        </p:tav>
                                      </p:tavLst>
                                    </p:anim>
                                    <p:anim calcmode="lin" valueType="num">
                                      <p:cBhvr additive="base">
                                        <p:cTn dur="500" fill="hold" id="24"/>
                                        <p:tgtEl>
                                          <p:spTgt spid="10"/>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additive="base">
                                        <p:cTn dur="500" fill="hold" id="27"/>
                                        <p:tgtEl>
                                          <p:spTgt spid="11"/>
                                        </p:tgtEl>
                                        <p:attrNameLst>
                                          <p:attrName>ppt_x</p:attrName>
                                        </p:attrNameLst>
                                      </p:cBhvr>
                                      <p:tavLst>
                                        <p:tav tm="0">
                                          <p:val>
                                            <p:strVal val="#ppt_x"/>
                                          </p:val>
                                        </p:tav>
                                        <p:tav tm="100000">
                                          <p:val>
                                            <p:strVal val="#ppt_x"/>
                                          </p:val>
                                        </p:tav>
                                      </p:tavLst>
                                    </p:anim>
                                    <p:anim calcmode="lin" valueType="num">
                                      <p:cBhvr additive="base">
                                        <p:cTn dur="500" fill="hold" id="28"/>
                                        <p:tgtEl>
                                          <p:spTgt spid="11"/>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additive="base">
                                        <p:cTn dur="1000" fill="hold" id="31"/>
                                        <p:tgtEl>
                                          <p:spTgt spid="14"/>
                                        </p:tgtEl>
                                        <p:attrNameLst>
                                          <p:attrName>ppt_x</p:attrName>
                                        </p:attrNameLst>
                                      </p:cBhvr>
                                      <p:tavLst>
                                        <p:tav tm="0">
                                          <p:val>
                                            <p:strVal val="0-#ppt_w/2"/>
                                          </p:val>
                                        </p:tav>
                                        <p:tav tm="100000">
                                          <p:val>
                                            <p:strVal val="#ppt_x"/>
                                          </p:val>
                                        </p:tav>
                                      </p:tavLst>
                                    </p:anim>
                                    <p:anim calcmode="lin" valueType="num">
                                      <p:cBhvr additive="base">
                                        <p:cTn dur="1000" fill="hold" id="32"/>
                                        <p:tgtEl>
                                          <p:spTgt spid="14"/>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15"/>
                                        </p:tgtEl>
                                        <p:attrNameLst>
                                          <p:attrName>style.visibility</p:attrName>
                                        </p:attrNameLst>
                                      </p:cBhvr>
                                      <p:to>
                                        <p:strVal val="visible"/>
                                      </p:to>
                                    </p:set>
                                    <p:anim calcmode="lin" valueType="num">
                                      <p:cBhvr additive="base">
                                        <p:cTn dur="1000" fill="hold" id="35"/>
                                        <p:tgtEl>
                                          <p:spTgt spid="15"/>
                                        </p:tgtEl>
                                        <p:attrNameLst>
                                          <p:attrName>ppt_x</p:attrName>
                                        </p:attrNameLst>
                                      </p:cBhvr>
                                      <p:tavLst>
                                        <p:tav tm="0">
                                          <p:val>
                                            <p:strVal val="0-#ppt_w/2"/>
                                          </p:val>
                                        </p:tav>
                                        <p:tav tm="100000">
                                          <p:val>
                                            <p:strVal val="#ppt_x"/>
                                          </p:val>
                                        </p:tav>
                                      </p:tavLst>
                                    </p:anim>
                                    <p:anim calcmode="lin" valueType="num">
                                      <p:cBhvr additive="base">
                                        <p:cTn dur="1000" fill="hold" id="36"/>
                                        <p:tgtEl>
                                          <p:spTgt spid="15"/>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8"/>
                                        </p:tgtEl>
                                        <p:attrNameLst>
                                          <p:attrName>style.visibility</p:attrName>
                                        </p:attrNameLst>
                                      </p:cBhvr>
                                      <p:to>
                                        <p:strVal val="visible"/>
                                      </p:to>
                                    </p:set>
                                    <p:anim calcmode="lin" valueType="num">
                                      <p:cBhvr additive="base">
                                        <p:cTn dur="1000" fill="hold" id="39"/>
                                        <p:tgtEl>
                                          <p:spTgt spid="8"/>
                                        </p:tgtEl>
                                        <p:attrNameLst>
                                          <p:attrName>ppt_x</p:attrName>
                                        </p:attrNameLst>
                                      </p:cBhvr>
                                      <p:tavLst>
                                        <p:tav tm="0">
                                          <p:val>
                                            <p:strVal val="0-#ppt_w/2"/>
                                          </p:val>
                                        </p:tav>
                                        <p:tav tm="100000">
                                          <p:val>
                                            <p:strVal val="#ppt_x"/>
                                          </p:val>
                                        </p:tav>
                                      </p:tavLst>
                                    </p:anim>
                                    <p:anim calcmode="lin" valueType="num">
                                      <p:cBhvr additive="base">
                                        <p:cTn dur="1000" fill="hold" id="40"/>
                                        <p:tgtEl>
                                          <p:spTgt spid="8"/>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9"/>
                                        </p:tgtEl>
                                        <p:attrNameLst>
                                          <p:attrName>style.visibility</p:attrName>
                                        </p:attrNameLst>
                                      </p:cBhvr>
                                      <p:to>
                                        <p:strVal val="visible"/>
                                      </p:to>
                                    </p:set>
                                    <p:anim calcmode="lin" valueType="num">
                                      <p:cBhvr additive="base">
                                        <p:cTn dur="1000" fill="hold" id="43"/>
                                        <p:tgtEl>
                                          <p:spTgt spid="9"/>
                                        </p:tgtEl>
                                        <p:attrNameLst>
                                          <p:attrName>ppt_x</p:attrName>
                                        </p:attrNameLst>
                                      </p:cBhvr>
                                      <p:tavLst>
                                        <p:tav tm="0">
                                          <p:val>
                                            <p:strVal val="0-#ppt_w/2"/>
                                          </p:val>
                                        </p:tav>
                                        <p:tav tm="100000">
                                          <p:val>
                                            <p:strVal val="#ppt_x"/>
                                          </p:val>
                                        </p:tav>
                                      </p:tavLst>
                                    </p:anim>
                                    <p:anim calcmode="lin" valueType="num">
                                      <p:cBhvr additive="base">
                                        <p:cTn dur="1000" fill="hold" id="44"/>
                                        <p:tgtEl>
                                          <p:spTgt spid="9"/>
                                        </p:tgtEl>
                                        <p:attrNameLst>
                                          <p:attrName>ppt_y</p:attrName>
                                        </p:attrNameLst>
                                      </p:cBhvr>
                                      <p:tavLst>
                                        <p:tav tm="0">
                                          <p:val>
                                            <p:strVal val="#ppt_y"/>
                                          </p:val>
                                        </p:tav>
                                        <p:tav tm="100000">
                                          <p:val>
                                            <p:strVal val="#ppt_y"/>
                                          </p:val>
                                        </p:tav>
                                      </p:tavLst>
                                    </p:anim>
                                  </p:childTnLst>
                                </p:cTn>
                              </p:par>
                              <p:par>
                                <p:cTn fill="hold" id="45" nodeType="withEffect" presetClass="entr" presetID="2" presetSubtype="8">
                                  <p:stCondLst>
                                    <p:cond delay="0"/>
                                  </p:stCondLst>
                                  <p:childTnLst>
                                    <p:set>
                                      <p:cBhvr>
                                        <p:cTn dur="1" fill="hold" id="46">
                                          <p:stCondLst>
                                            <p:cond delay="0"/>
                                          </p:stCondLst>
                                        </p:cTn>
                                        <p:tgtEl>
                                          <p:spTgt spid="16"/>
                                        </p:tgtEl>
                                        <p:attrNameLst>
                                          <p:attrName>style.visibility</p:attrName>
                                        </p:attrNameLst>
                                      </p:cBhvr>
                                      <p:to>
                                        <p:strVal val="visible"/>
                                      </p:to>
                                    </p:set>
                                    <p:anim calcmode="lin" valueType="num">
                                      <p:cBhvr additive="base">
                                        <p:cTn dur="1000" fill="hold" id="47"/>
                                        <p:tgtEl>
                                          <p:spTgt spid="16"/>
                                        </p:tgtEl>
                                        <p:attrNameLst>
                                          <p:attrName>ppt_x</p:attrName>
                                        </p:attrNameLst>
                                      </p:cBhvr>
                                      <p:tavLst>
                                        <p:tav tm="0">
                                          <p:val>
                                            <p:strVal val="0-#ppt_w/2"/>
                                          </p:val>
                                        </p:tav>
                                        <p:tav tm="100000">
                                          <p:val>
                                            <p:strVal val="#ppt_x"/>
                                          </p:val>
                                        </p:tav>
                                      </p:tavLst>
                                    </p:anim>
                                    <p:anim calcmode="lin" valueType="num">
                                      <p:cBhvr additive="base">
                                        <p:cTn dur="1000" fill="hold" id="48"/>
                                        <p:tgtEl>
                                          <p:spTgt spid="16"/>
                                        </p:tgtEl>
                                        <p:attrNameLst>
                                          <p:attrName>ppt_y</p:attrName>
                                        </p:attrNameLst>
                                      </p:cBhvr>
                                      <p:tavLst>
                                        <p:tav tm="0">
                                          <p:val>
                                            <p:strVal val="#ppt_y"/>
                                          </p:val>
                                        </p:tav>
                                        <p:tav tm="100000">
                                          <p:val>
                                            <p:strVal val="#ppt_y"/>
                                          </p:val>
                                        </p:tav>
                                      </p:tavLst>
                                    </p:anim>
                                  </p:childTnLst>
                                </p:cTn>
                              </p:par>
                              <p:par>
                                <p:cTn fill="hold" id="49" nodeType="withEffect" presetClass="entr" presetID="2" presetSubtype="8">
                                  <p:stCondLst>
                                    <p:cond delay="0"/>
                                  </p:stCondLst>
                                  <p:childTnLst>
                                    <p:set>
                                      <p:cBhvr>
                                        <p:cTn dur="1" fill="hold" id="50">
                                          <p:stCondLst>
                                            <p:cond delay="0"/>
                                          </p:stCondLst>
                                        </p:cTn>
                                        <p:tgtEl>
                                          <p:spTgt spid="17"/>
                                        </p:tgtEl>
                                        <p:attrNameLst>
                                          <p:attrName>style.visibility</p:attrName>
                                        </p:attrNameLst>
                                      </p:cBhvr>
                                      <p:to>
                                        <p:strVal val="visible"/>
                                      </p:to>
                                    </p:set>
                                    <p:anim calcmode="lin" valueType="num">
                                      <p:cBhvr additive="base">
                                        <p:cTn dur="1000" fill="hold" id="51"/>
                                        <p:tgtEl>
                                          <p:spTgt spid="17"/>
                                        </p:tgtEl>
                                        <p:attrNameLst>
                                          <p:attrName>ppt_x</p:attrName>
                                        </p:attrNameLst>
                                      </p:cBhvr>
                                      <p:tavLst>
                                        <p:tav tm="0">
                                          <p:val>
                                            <p:strVal val="0-#ppt_w/2"/>
                                          </p:val>
                                        </p:tav>
                                        <p:tav tm="100000">
                                          <p:val>
                                            <p:strVal val="#ppt_x"/>
                                          </p:val>
                                        </p:tav>
                                      </p:tavLst>
                                    </p:anim>
                                    <p:anim calcmode="lin" valueType="num">
                                      <p:cBhvr additive="base">
                                        <p:cTn dur="1000" fill="hold" id="52"/>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10"/>
      <p:bldP grpId="0" spid="11"/>
      <p:bldP grpId="0" spid="14"/>
      <p:bldP grpId="0" spid="15"/>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2" name="组合 1">
            <a:extLst>
              <a:ext uri="{FF2B5EF4-FFF2-40B4-BE49-F238E27FC236}">
                <a16:creationId xmlns:a16="http://schemas.microsoft.com/office/drawing/2014/main" id="{F7D8AFF1-5B91-489F-A4D1-A639D3D7F6B0}"/>
              </a:ext>
            </a:extLst>
          </p:cNvPr>
          <p:cNvGrpSpPr/>
          <p:nvPr/>
        </p:nvGrpSpPr>
        <p:grpSpPr>
          <a:xfrm>
            <a:off x="5121976" y="2539687"/>
            <a:ext cx="1948047" cy="2165476"/>
            <a:chOff x="4616382" y="2375188"/>
            <a:chExt cx="2889087" cy="3211549"/>
          </a:xfrm>
        </p:grpSpPr>
        <p:grpSp>
          <p:nvGrpSpPr>
            <p:cNvPr id="4" name="组合 3">
              <a:extLst>
                <a:ext uri="{FF2B5EF4-FFF2-40B4-BE49-F238E27FC236}">
                  <a16:creationId xmlns:a16="http://schemas.microsoft.com/office/drawing/2014/main" id="{A564CB3F-E37A-4366-9861-309FF1B60990}"/>
                </a:ext>
              </a:extLst>
            </p:cNvPr>
            <p:cNvGrpSpPr/>
            <p:nvPr/>
          </p:nvGrpSpPr>
          <p:grpSpPr>
            <a:xfrm>
              <a:off x="5633663" y="3429000"/>
              <a:ext cx="1871806" cy="1358900"/>
              <a:chOff x="5730757" y="3767239"/>
              <a:chExt cx="1871806" cy="1358900"/>
            </a:xfrm>
          </p:grpSpPr>
          <p:sp>
            <p:nvSpPr>
              <p:cNvPr id="5" name="Freeform 25">
                <a:extLst>
                  <a:ext uri="{FF2B5EF4-FFF2-40B4-BE49-F238E27FC236}">
                    <a16:creationId xmlns:a16="http://schemas.microsoft.com/office/drawing/2014/main" id="{2CB05323-5061-453F-9A9E-B25F02D6E216}"/>
                  </a:ext>
                </a:extLst>
              </p:cNvPr>
              <p:cNvSpPr/>
              <p:nvPr/>
            </p:nvSpPr>
            <p:spPr bwMode="auto">
              <a:xfrm>
                <a:off x="5730757" y="3767239"/>
                <a:ext cx="1871806" cy="1358900"/>
              </a:xfrm>
              <a:custGeom>
                <a:gdLst>
                  <a:gd fmla="*/ 0 w 145" name="T0"/>
                  <a:gd fmla="*/ 59 h 105" name="T1"/>
                  <a:gd fmla="*/ 15 w 145" name="T2"/>
                  <a:gd fmla="*/ 75 h 105" name="T3"/>
                  <a:gd fmla="*/ 47 w 145" name="T4"/>
                  <a:gd fmla="*/ 96 h 105" name="T5"/>
                  <a:gd fmla="*/ 90 w 145" name="T6"/>
                  <a:gd fmla="*/ 103 h 105" name="T7"/>
                  <a:gd fmla="*/ 128 w 145" name="T8"/>
                  <a:gd fmla="*/ 84 h 105" name="T9"/>
                  <a:gd fmla="*/ 129 w 145" name="T10"/>
                  <a:gd fmla="*/ 83 h 105" name="T11"/>
                  <a:gd fmla="*/ 142 w 145" name="T12"/>
                  <a:gd fmla="*/ 59 h 105" name="T13"/>
                  <a:gd fmla="*/ 145 w 145" name="T14"/>
                  <a:gd fmla="*/ 33 h 105" name="T15"/>
                  <a:gd fmla="*/ 139 w 145" name="T16"/>
                  <a:gd fmla="*/ 13 h 105" name="T17"/>
                  <a:gd fmla="*/ 128 w 145" name="T18"/>
                  <a:gd fmla="*/ 2 h 105" name="T19"/>
                  <a:gd fmla="*/ 115 w 145" name="T20"/>
                  <a:gd fmla="*/ 1 h 105" name="T21"/>
                  <a:gd fmla="*/ 103 w 145" name="T22"/>
                  <a:gd fmla="*/ 6 h 105" name="T23"/>
                  <a:gd fmla="*/ 92 w 145" name="T24"/>
                  <a:gd fmla="*/ 14 h 105" name="T25"/>
                  <a:gd fmla="*/ 82 w 145" name="T26"/>
                  <a:gd fmla="*/ 23 h 105" name="T27"/>
                  <a:gd fmla="*/ 81 w 145" name="T28"/>
                  <a:gd fmla="*/ 24 h 105" name="T29"/>
                  <a:gd fmla="*/ 65 w 145" name="T30"/>
                  <a:gd fmla="*/ 41 h 105" name="T31"/>
                  <a:gd fmla="*/ 43 w 145" name="T32"/>
                  <a:gd fmla="*/ 56 h 105" name="T33"/>
                  <a:gd fmla="*/ 17 w 145" name="T34"/>
                  <a:gd fmla="*/ 61 h 105" name="T35"/>
                  <a:gd fmla="*/ 0 w 145" name="T36"/>
                  <a:gd fmla="*/ 59 h 105"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05" w="145">
                    <a:moveTo>
                      <a:pt x="0" y="59"/>
                    </a:moveTo>
                    <a:cubicBezTo>
                      <a:pt x="2" y="62"/>
                      <a:pt x="7" y="68"/>
                      <a:pt x="15" y="75"/>
                    </a:cubicBezTo>
                    <a:cubicBezTo>
                      <a:pt x="23" y="83"/>
                      <a:pt x="34" y="91"/>
                      <a:pt x="47" y="96"/>
                    </a:cubicBezTo>
                    <a:cubicBezTo>
                      <a:pt x="60" y="102"/>
                      <a:pt x="75" y="105"/>
                      <a:pt x="90" y="103"/>
                    </a:cubicBezTo>
                    <a:cubicBezTo>
                      <a:pt x="104" y="101"/>
                      <a:pt x="118" y="94"/>
                      <a:pt x="128" y="84"/>
                    </a:cubicBezTo>
                    <a:cubicBezTo>
                      <a:pt x="128" y="84"/>
                      <a:pt x="128" y="83"/>
                      <a:pt x="129" y="83"/>
                    </a:cubicBezTo>
                    <a:cubicBezTo>
                      <a:pt x="135" y="76"/>
                      <a:pt x="140" y="67"/>
                      <a:pt x="142" y="59"/>
                    </a:cubicBezTo>
                    <a:cubicBezTo>
                      <a:pt x="145" y="50"/>
                      <a:pt x="145" y="41"/>
                      <a:pt x="145" y="33"/>
                    </a:cubicBezTo>
                    <a:cubicBezTo>
                      <a:pt x="144" y="25"/>
                      <a:pt x="142" y="18"/>
                      <a:pt x="139" y="13"/>
                    </a:cubicBezTo>
                    <a:cubicBezTo>
                      <a:pt x="136" y="8"/>
                      <a:pt x="132" y="4"/>
                      <a:pt x="128" y="2"/>
                    </a:cubicBezTo>
                    <a:cubicBezTo>
                      <a:pt x="124" y="0"/>
                      <a:pt x="119" y="0"/>
                      <a:pt x="115" y="1"/>
                    </a:cubicBezTo>
                    <a:cubicBezTo>
                      <a:pt x="111" y="2"/>
                      <a:pt x="107" y="4"/>
                      <a:pt x="103" y="6"/>
                    </a:cubicBezTo>
                    <a:cubicBezTo>
                      <a:pt x="99" y="8"/>
                      <a:pt x="95" y="11"/>
                      <a:pt x="92" y="14"/>
                    </a:cubicBezTo>
                    <a:cubicBezTo>
                      <a:pt x="88" y="16"/>
                      <a:pt x="85" y="20"/>
                      <a:pt x="82" y="23"/>
                    </a:cubicBezTo>
                    <a:cubicBezTo>
                      <a:pt x="81" y="24"/>
                      <a:pt x="81" y="24"/>
                      <a:pt x="81" y="24"/>
                    </a:cubicBezTo>
                    <a:cubicBezTo>
                      <a:pt x="76" y="29"/>
                      <a:pt x="71" y="35"/>
                      <a:pt x="65" y="41"/>
                    </a:cubicBezTo>
                    <a:cubicBezTo>
                      <a:pt x="59" y="47"/>
                      <a:pt x="51" y="52"/>
                      <a:pt x="43" y="56"/>
                    </a:cubicBezTo>
                    <a:cubicBezTo>
                      <a:pt x="34" y="59"/>
                      <a:pt x="25" y="61"/>
                      <a:pt x="17" y="61"/>
                    </a:cubicBezTo>
                    <a:cubicBezTo>
                      <a:pt x="9" y="61"/>
                      <a:pt x="3" y="59"/>
                      <a:pt x="0" y="59"/>
                    </a:cubicBezTo>
                    <a:close/>
                  </a:path>
                </a:pathLst>
              </a:custGeom>
              <a:solidFill>
                <a:schemeClr val="accent1"/>
              </a:solidFill>
              <a:ln>
                <a:noFill/>
              </a:ln>
            </p:spPr>
            <p:txBody>
              <a:bodyPr anchor="t" anchorCtr="0" bIns="45706" compatLnSpc="1" lIns="91412" numCol="1" rIns="91412" tIns="45706" vert="horz" wrap="square"/>
              <a:lstStyle/>
              <a:p>
                <a:endParaRPr lang="en-US" sz="2400">
                  <a:solidFill>
                    <a:srgbClr val="3A3A3A"/>
                  </a:solidFill>
                  <a:latin charset="-122" panose="00000500000000000000" pitchFamily="2" typeface="字魂58号-创中黑"/>
                </a:endParaRPr>
              </a:p>
            </p:txBody>
          </p:sp>
          <p:grpSp>
            <p:nvGrpSpPr>
              <p:cNvPr id="6" name="Google Shape;1002;p32">
                <a:extLst>
                  <a:ext uri="{FF2B5EF4-FFF2-40B4-BE49-F238E27FC236}">
                    <a16:creationId xmlns:a16="http://schemas.microsoft.com/office/drawing/2014/main" id="{088E5117-888E-4214-885A-BEE350F8819D}"/>
                  </a:ext>
                </a:extLst>
              </p:cNvPr>
              <p:cNvGrpSpPr/>
              <p:nvPr/>
            </p:nvGrpSpPr>
            <p:grpSpPr>
              <a:xfrm>
                <a:off x="6772342" y="4368394"/>
                <a:ext cx="293777" cy="343455"/>
                <a:chOff x="-48237108" y="2342637"/>
                <a:chExt cx="256801" cy="300223"/>
              </a:xfrm>
              <a:solidFill>
                <a:schemeClr val="bg1"/>
              </a:solidFill>
            </p:grpSpPr>
            <p:sp>
              <p:nvSpPr>
                <p:cNvPr id="7" name="Google Shape;1003;p32">
                  <a:extLst>
                    <a:ext uri="{FF2B5EF4-FFF2-40B4-BE49-F238E27FC236}">
                      <a16:creationId xmlns:a16="http://schemas.microsoft.com/office/drawing/2014/main" id="{9D972506-E702-404F-9750-305A67A4AA71}"/>
                    </a:ext>
                  </a:extLst>
                </p:cNvPr>
                <p:cNvSpPr/>
                <p:nvPr/>
              </p:nvSpPr>
              <p:spPr>
                <a:xfrm>
                  <a:off x="-48237108" y="2342637"/>
                  <a:ext cx="256801" cy="300223"/>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8" name="Google Shape;1004;p32">
                  <a:extLst>
                    <a:ext uri="{FF2B5EF4-FFF2-40B4-BE49-F238E27FC236}">
                      <a16:creationId xmlns:a16="http://schemas.microsoft.com/office/drawing/2014/main" id="{80699C31-3751-4D76-9BD7-ADD6B43167A9}"/>
                    </a:ext>
                  </a:extLst>
                </p:cNvPr>
                <p:cNvSpPr/>
                <p:nvPr/>
              </p:nvSpPr>
              <p:spPr>
                <a:xfrm>
                  <a:off x="-48195368" y="2377416"/>
                  <a:ext cx="144150" cy="140224"/>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9" name="Google Shape;1005;p32">
                  <a:extLst>
                    <a:ext uri="{FF2B5EF4-FFF2-40B4-BE49-F238E27FC236}">
                      <a16:creationId xmlns:a16="http://schemas.microsoft.com/office/drawing/2014/main" id="{99FD76C9-F1ED-4B04-AF62-FC04530F2740}"/>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grpSp>
          <p:nvGrpSpPr>
            <p:cNvPr id="10" name="组合 9">
              <a:extLst>
                <a:ext uri="{FF2B5EF4-FFF2-40B4-BE49-F238E27FC236}">
                  <a16:creationId xmlns:a16="http://schemas.microsoft.com/office/drawing/2014/main" id="{0C299AAE-D248-49D2-8034-7E6594787E56}"/>
                </a:ext>
              </a:extLst>
            </p:cNvPr>
            <p:cNvGrpSpPr/>
            <p:nvPr/>
          </p:nvGrpSpPr>
          <p:grpSpPr>
            <a:xfrm>
              <a:off x="5718339" y="2375188"/>
              <a:ext cx="1473862" cy="1049391"/>
              <a:chOff x="5815433" y="2713427"/>
              <a:chExt cx="1473862" cy="1049391"/>
            </a:xfrm>
          </p:grpSpPr>
          <p:sp>
            <p:nvSpPr>
              <p:cNvPr id="11" name="Freeform 31">
                <a:extLst>
                  <a:ext uri="{FF2B5EF4-FFF2-40B4-BE49-F238E27FC236}">
                    <a16:creationId xmlns:a16="http://schemas.microsoft.com/office/drawing/2014/main" id="{BBCB515F-A9D9-4540-A545-F4A57C3A039E}"/>
                  </a:ext>
                </a:extLst>
              </p:cNvPr>
              <p:cNvSpPr/>
              <p:nvPr/>
            </p:nvSpPr>
            <p:spPr bwMode="auto">
              <a:xfrm>
                <a:off x="5815433" y="2713427"/>
                <a:ext cx="1473862" cy="1049391"/>
              </a:xfrm>
              <a:custGeom>
                <a:gdLst>
                  <a:gd fmla="*/ 0 w 114" name="T0"/>
                  <a:gd fmla="*/ 46 h 81" name="T1"/>
                  <a:gd fmla="*/ 12 w 114" name="T2"/>
                  <a:gd fmla="*/ 58 h 81" name="T3"/>
                  <a:gd fmla="*/ 37 w 114" name="T4"/>
                  <a:gd fmla="*/ 75 h 81" name="T5"/>
                  <a:gd fmla="*/ 70 w 114" name="T6"/>
                  <a:gd fmla="*/ 80 h 81" name="T7"/>
                  <a:gd fmla="*/ 100 w 114" name="T8"/>
                  <a:gd fmla="*/ 65 h 81" name="T9"/>
                  <a:gd fmla="*/ 101 w 114" name="T10"/>
                  <a:gd fmla="*/ 64 h 81" name="T11"/>
                  <a:gd fmla="*/ 111 w 114" name="T12"/>
                  <a:gd fmla="*/ 45 h 81" name="T13"/>
                  <a:gd fmla="*/ 113 w 114" name="T14"/>
                  <a:gd fmla="*/ 25 h 81" name="T15"/>
                  <a:gd fmla="*/ 109 w 114" name="T16"/>
                  <a:gd fmla="*/ 10 h 81" name="T17"/>
                  <a:gd fmla="*/ 100 w 114" name="T18"/>
                  <a:gd fmla="*/ 1 h 81" name="T19"/>
                  <a:gd fmla="*/ 90 w 114" name="T20"/>
                  <a:gd fmla="*/ 0 h 81" name="T21"/>
                  <a:gd fmla="*/ 81 w 114" name="T22"/>
                  <a:gd fmla="*/ 4 h 81" name="T23"/>
                  <a:gd fmla="*/ 72 w 114" name="T24"/>
                  <a:gd fmla="*/ 10 h 81" name="T25"/>
                  <a:gd fmla="*/ 64 w 114" name="T26"/>
                  <a:gd fmla="*/ 17 h 81" name="T27"/>
                  <a:gd fmla="*/ 64 w 114" name="T28"/>
                  <a:gd fmla="*/ 18 h 81" name="T29"/>
                  <a:gd fmla="*/ 51 w 114" name="T30"/>
                  <a:gd fmla="*/ 32 h 81" name="T31"/>
                  <a:gd fmla="*/ 34 w 114" name="T32"/>
                  <a:gd fmla="*/ 43 h 81" name="T33"/>
                  <a:gd fmla="*/ 14 w 114" name="T34"/>
                  <a:gd fmla="*/ 47 h 81" name="T35"/>
                  <a:gd fmla="*/ 0 w 114" name="T36"/>
                  <a:gd fmla="*/ 46 h 8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1" w="114">
                    <a:moveTo>
                      <a:pt x="0" y="46"/>
                    </a:moveTo>
                    <a:cubicBezTo>
                      <a:pt x="2" y="48"/>
                      <a:pt x="6" y="53"/>
                      <a:pt x="12" y="58"/>
                    </a:cubicBezTo>
                    <a:cubicBezTo>
                      <a:pt x="18" y="64"/>
                      <a:pt x="27" y="70"/>
                      <a:pt x="37" y="75"/>
                    </a:cubicBezTo>
                    <a:cubicBezTo>
                      <a:pt x="47" y="79"/>
                      <a:pt x="59" y="81"/>
                      <a:pt x="70" y="80"/>
                    </a:cubicBezTo>
                    <a:cubicBezTo>
                      <a:pt x="82" y="78"/>
                      <a:pt x="92" y="73"/>
                      <a:pt x="100" y="65"/>
                    </a:cubicBezTo>
                    <a:cubicBezTo>
                      <a:pt x="100" y="65"/>
                      <a:pt x="101" y="64"/>
                      <a:pt x="101" y="64"/>
                    </a:cubicBezTo>
                    <a:cubicBezTo>
                      <a:pt x="106" y="59"/>
                      <a:pt x="109" y="52"/>
                      <a:pt x="111" y="45"/>
                    </a:cubicBezTo>
                    <a:cubicBezTo>
                      <a:pt x="113" y="39"/>
                      <a:pt x="114" y="32"/>
                      <a:pt x="113" y="25"/>
                    </a:cubicBezTo>
                    <a:cubicBezTo>
                      <a:pt x="113" y="19"/>
                      <a:pt x="111" y="14"/>
                      <a:pt x="109" y="10"/>
                    </a:cubicBezTo>
                    <a:cubicBezTo>
                      <a:pt x="106" y="5"/>
                      <a:pt x="103" y="3"/>
                      <a:pt x="100" y="1"/>
                    </a:cubicBezTo>
                    <a:cubicBezTo>
                      <a:pt x="97" y="0"/>
                      <a:pt x="93" y="0"/>
                      <a:pt x="90" y="0"/>
                    </a:cubicBezTo>
                    <a:cubicBezTo>
                      <a:pt x="87" y="1"/>
                      <a:pt x="84" y="3"/>
                      <a:pt x="81" y="4"/>
                    </a:cubicBezTo>
                    <a:cubicBezTo>
                      <a:pt x="78" y="6"/>
                      <a:pt x="75" y="8"/>
                      <a:pt x="72" y="10"/>
                    </a:cubicBezTo>
                    <a:cubicBezTo>
                      <a:pt x="69" y="12"/>
                      <a:pt x="67" y="15"/>
                      <a:pt x="64" y="17"/>
                    </a:cubicBezTo>
                    <a:cubicBezTo>
                      <a:pt x="64" y="18"/>
                      <a:pt x="64" y="18"/>
                      <a:pt x="64" y="18"/>
                    </a:cubicBezTo>
                    <a:cubicBezTo>
                      <a:pt x="60" y="22"/>
                      <a:pt x="56" y="27"/>
                      <a:pt x="51" y="32"/>
                    </a:cubicBezTo>
                    <a:cubicBezTo>
                      <a:pt x="46" y="36"/>
                      <a:pt x="40" y="40"/>
                      <a:pt x="34" y="43"/>
                    </a:cubicBezTo>
                    <a:cubicBezTo>
                      <a:pt x="27" y="46"/>
                      <a:pt x="20" y="47"/>
                      <a:pt x="14" y="47"/>
                    </a:cubicBezTo>
                    <a:cubicBezTo>
                      <a:pt x="8" y="47"/>
                      <a:pt x="2" y="46"/>
                      <a:pt x="0" y="46"/>
                    </a:cubicBezTo>
                    <a:close/>
                  </a:path>
                </a:pathLst>
              </a:custGeom>
              <a:solidFill>
                <a:schemeClr val="accent1"/>
              </a:solidFill>
              <a:ln>
                <a:noFill/>
              </a:ln>
            </p:spPr>
            <p:txBody>
              <a:bodyPr anchor="t" anchorCtr="0" bIns="45706" compatLnSpc="1" lIns="91412" numCol="1" rIns="91412" tIns="45706" vert="horz" wrap="square"/>
              <a:lstStyle/>
              <a:p>
                <a:endParaRPr lang="en-US" sz="2400">
                  <a:solidFill>
                    <a:srgbClr val="3A3A3A"/>
                  </a:solidFill>
                  <a:latin charset="-122" panose="00000500000000000000" pitchFamily="2" typeface="字魂58号-创中黑"/>
                </a:endParaRPr>
              </a:p>
            </p:txBody>
          </p:sp>
          <p:sp>
            <p:nvSpPr>
              <p:cNvPr id="14" name="Google Shape;973;p32">
                <a:extLst>
                  <a:ext uri="{FF2B5EF4-FFF2-40B4-BE49-F238E27FC236}">
                    <a16:creationId xmlns:a16="http://schemas.microsoft.com/office/drawing/2014/main" id="{06BD01DE-D9C2-49B2-A29E-4077A015F762}"/>
                  </a:ext>
                </a:extLst>
              </p:cNvPr>
              <p:cNvSpPr/>
              <p:nvPr/>
            </p:nvSpPr>
            <p:spPr>
              <a:xfrm>
                <a:off x="6653335" y="3157909"/>
                <a:ext cx="317686" cy="316032"/>
              </a:xfrm>
              <a:custGeom>
                <a:rect b="b" l="l" r="r" t="t"/>
                <a:pathLst>
                  <a:path extrusionOk="0" h="11847" w="11909">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solidFill>
                <a:schemeClr val="bg1"/>
              </a:solid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nvGrpSpPr>
            <p:cNvPr id="15" name="组合 14">
              <a:extLst>
                <a:ext uri="{FF2B5EF4-FFF2-40B4-BE49-F238E27FC236}">
                  <a16:creationId xmlns:a16="http://schemas.microsoft.com/office/drawing/2014/main" id="{9D7BE647-2850-4F78-80DA-B2E0AEA6D6F7}"/>
                </a:ext>
              </a:extLst>
            </p:cNvPr>
            <p:cNvGrpSpPr/>
            <p:nvPr/>
          </p:nvGrpSpPr>
          <p:grpSpPr>
            <a:xfrm>
              <a:off x="4616382" y="4024442"/>
              <a:ext cx="2172474" cy="1562295"/>
              <a:chOff x="4713476" y="4362681"/>
              <a:chExt cx="2172474" cy="1562295"/>
            </a:xfrm>
          </p:grpSpPr>
          <p:sp>
            <p:nvSpPr>
              <p:cNvPr id="16" name="Freeform 22">
                <a:extLst>
                  <a:ext uri="{FF2B5EF4-FFF2-40B4-BE49-F238E27FC236}">
                    <a16:creationId xmlns:a16="http://schemas.microsoft.com/office/drawing/2014/main" id="{D3F2BD9A-06B1-44E1-A641-F688E754DA05}"/>
                  </a:ext>
                </a:extLst>
              </p:cNvPr>
              <p:cNvSpPr/>
              <p:nvPr/>
            </p:nvSpPr>
            <p:spPr bwMode="auto">
              <a:xfrm>
                <a:off x="4713476" y="4362681"/>
                <a:ext cx="2172474" cy="1562295"/>
              </a:xfrm>
              <a:custGeom>
                <a:gdLst>
                  <a:gd fmla="*/ 168 w 168" name="T0"/>
                  <a:gd fmla="*/ 68 h 121" name="T1"/>
                  <a:gd fmla="*/ 151 w 168" name="T2"/>
                  <a:gd fmla="*/ 87 h 121" name="T3"/>
                  <a:gd fmla="*/ 114 w 168" name="T4"/>
                  <a:gd fmla="*/ 111 h 121" name="T5"/>
                  <a:gd fmla="*/ 65 w 168" name="T6"/>
                  <a:gd fmla="*/ 118 h 121" name="T7"/>
                  <a:gd fmla="*/ 21 w 168" name="T8"/>
                  <a:gd fmla="*/ 97 h 121" name="T9"/>
                  <a:gd fmla="*/ 19 w 168" name="T10"/>
                  <a:gd fmla="*/ 95 h 121" name="T11"/>
                  <a:gd fmla="*/ 4 w 168" name="T12"/>
                  <a:gd fmla="*/ 68 h 121" name="T13"/>
                  <a:gd fmla="*/ 1 w 168" name="T14"/>
                  <a:gd fmla="*/ 38 h 121" name="T15"/>
                  <a:gd fmla="*/ 8 w 168" name="T16"/>
                  <a:gd fmla="*/ 15 h 121" name="T17"/>
                  <a:gd fmla="*/ 21 w 168" name="T18"/>
                  <a:gd fmla="*/ 3 h 121" name="T19"/>
                  <a:gd fmla="*/ 35 w 168" name="T20"/>
                  <a:gd fmla="*/ 2 h 121" name="T21"/>
                  <a:gd fmla="*/ 49 w 168" name="T22"/>
                  <a:gd fmla="*/ 7 h 121" name="T23"/>
                  <a:gd fmla="*/ 62 w 168" name="T24"/>
                  <a:gd fmla="*/ 16 h 121" name="T25"/>
                  <a:gd fmla="*/ 74 w 168" name="T26"/>
                  <a:gd fmla="*/ 27 h 121" name="T27"/>
                  <a:gd fmla="*/ 74 w 168" name="T28"/>
                  <a:gd fmla="*/ 28 h 121" name="T29"/>
                  <a:gd fmla="*/ 93 w 168" name="T30"/>
                  <a:gd fmla="*/ 48 h 121" name="T31"/>
                  <a:gd fmla="*/ 119 w 168" name="T32"/>
                  <a:gd fmla="*/ 64 h 121" name="T33"/>
                  <a:gd fmla="*/ 148 w 168" name="T34"/>
                  <a:gd fmla="*/ 70 h 121" name="T35"/>
                  <a:gd fmla="*/ 168 w 168" name="T36"/>
                  <a:gd fmla="*/ 68 h 12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20" w="168">
                    <a:moveTo>
                      <a:pt x="168" y="68"/>
                    </a:moveTo>
                    <a:cubicBezTo>
                      <a:pt x="166" y="71"/>
                      <a:pt x="160" y="78"/>
                      <a:pt x="151" y="87"/>
                    </a:cubicBezTo>
                    <a:cubicBezTo>
                      <a:pt x="142" y="95"/>
                      <a:pt x="129" y="105"/>
                      <a:pt x="114" y="111"/>
                    </a:cubicBezTo>
                    <a:cubicBezTo>
                      <a:pt x="99" y="117"/>
                      <a:pt x="81" y="121"/>
                      <a:pt x="65" y="118"/>
                    </a:cubicBezTo>
                    <a:cubicBezTo>
                      <a:pt x="48" y="116"/>
                      <a:pt x="32" y="109"/>
                      <a:pt x="21" y="97"/>
                    </a:cubicBezTo>
                    <a:cubicBezTo>
                      <a:pt x="20" y="97"/>
                      <a:pt x="20" y="96"/>
                      <a:pt x="19" y="95"/>
                    </a:cubicBezTo>
                    <a:cubicBezTo>
                      <a:pt x="12" y="88"/>
                      <a:pt x="7" y="78"/>
                      <a:pt x="4" y="68"/>
                    </a:cubicBezTo>
                    <a:cubicBezTo>
                      <a:pt x="1" y="58"/>
                      <a:pt x="0" y="47"/>
                      <a:pt x="1" y="38"/>
                    </a:cubicBezTo>
                    <a:cubicBezTo>
                      <a:pt x="2" y="29"/>
                      <a:pt x="4" y="21"/>
                      <a:pt x="8" y="15"/>
                    </a:cubicBezTo>
                    <a:cubicBezTo>
                      <a:pt x="11" y="9"/>
                      <a:pt x="16" y="5"/>
                      <a:pt x="21" y="3"/>
                    </a:cubicBezTo>
                    <a:cubicBezTo>
                      <a:pt x="26" y="0"/>
                      <a:pt x="30" y="0"/>
                      <a:pt x="35" y="2"/>
                    </a:cubicBezTo>
                    <a:cubicBezTo>
                      <a:pt x="40" y="3"/>
                      <a:pt x="45" y="5"/>
                      <a:pt x="49" y="7"/>
                    </a:cubicBezTo>
                    <a:cubicBezTo>
                      <a:pt x="54" y="10"/>
                      <a:pt x="58" y="13"/>
                      <a:pt x="62" y="16"/>
                    </a:cubicBezTo>
                    <a:cubicBezTo>
                      <a:pt x="66" y="19"/>
                      <a:pt x="70" y="23"/>
                      <a:pt x="74" y="27"/>
                    </a:cubicBezTo>
                    <a:cubicBezTo>
                      <a:pt x="74" y="28"/>
                      <a:pt x="74" y="28"/>
                      <a:pt x="74" y="28"/>
                    </a:cubicBezTo>
                    <a:cubicBezTo>
                      <a:pt x="80" y="33"/>
                      <a:pt x="86" y="41"/>
                      <a:pt x="93" y="48"/>
                    </a:cubicBezTo>
                    <a:cubicBezTo>
                      <a:pt x="100" y="54"/>
                      <a:pt x="109" y="60"/>
                      <a:pt x="119" y="64"/>
                    </a:cubicBezTo>
                    <a:cubicBezTo>
                      <a:pt x="128" y="68"/>
                      <a:pt x="139" y="70"/>
                      <a:pt x="148" y="70"/>
                    </a:cubicBezTo>
                    <a:cubicBezTo>
                      <a:pt x="157" y="70"/>
                      <a:pt x="165" y="68"/>
                      <a:pt x="168" y="68"/>
                    </a:cubicBezTo>
                    <a:close/>
                  </a:path>
                </a:pathLst>
              </a:custGeom>
              <a:solidFill>
                <a:schemeClr val="accent1"/>
              </a:solidFill>
              <a:ln>
                <a:noFill/>
              </a:ln>
            </p:spPr>
            <p:txBody>
              <a:bodyPr anchor="t" anchorCtr="0" bIns="45706" compatLnSpc="1" lIns="91412" numCol="1" rIns="91412" tIns="45706" vert="horz" wrap="square"/>
              <a:lstStyle/>
              <a:p>
                <a:endParaRPr lang="en-US" sz="2400">
                  <a:solidFill>
                    <a:srgbClr val="3A3A3A"/>
                  </a:solidFill>
                  <a:latin charset="-122" panose="00000500000000000000" pitchFamily="2" typeface="字魂58号-创中黑"/>
                </a:endParaRPr>
              </a:p>
            </p:txBody>
          </p:sp>
          <p:grpSp>
            <p:nvGrpSpPr>
              <p:cNvPr id="17" name="Google Shape;982;p32">
                <a:extLst>
                  <a:ext uri="{FF2B5EF4-FFF2-40B4-BE49-F238E27FC236}">
                    <a16:creationId xmlns:a16="http://schemas.microsoft.com/office/drawing/2014/main" id="{E98904CB-F8FB-45A3-AE57-41D4740B1D3E}"/>
                  </a:ext>
                </a:extLst>
              </p:cNvPr>
              <p:cNvGrpSpPr/>
              <p:nvPr/>
            </p:nvGrpSpPr>
            <p:grpSpPr>
              <a:xfrm>
                <a:off x="5282674" y="5028867"/>
                <a:ext cx="341591" cy="338862"/>
                <a:chOff x="-31166798" y="1939524"/>
                <a:chExt cx="293772" cy="291425"/>
              </a:xfrm>
              <a:solidFill>
                <a:schemeClr val="bg1"/>
              </a:solidFill>
            </p:grpSpPr>
            <p:sp>
              <p:nvSpPr>
                <p:cNvPr id="18" name="Google Shape;983;p32">
                  <a:extLst>
                    <a:ext uri="{FF2B5EF4-FFF2-40B4-BE49-F238E27FC236}">
                      <a16:creationId xmlns:a16="http://schemas.microsoft.com/office/drawing/2014/main" id="{8CAC3C12-8D06-4AD1-84A3-C94872394BDB}"/>
                    </a:ext>
                  </a:extLst>
                </p:cNvPr>
                <p:cNvSpPr/>
                <p:nvPr/>
              </p:nvSpPr>
              <p:spPr>
                <a:xfrm>
                  <a:off x="-31166798" y="1939524"/>
                  <a:ext cx="224500" cy="291425"/>
                </a:xfrm>
                <a:custGeom>
                  <a:rect b="b" l="l" r="r" t="t"/>
                  <a:pathLst>
                    <a:path extrusionOk="0" h="11657" w="8980">
                      <a:moveTo>
                        <a:pt x="5892" y="662"/>
                      </a:moveTo>
                      <a:cubicBezTo>
                        <a:pt x="6081" y="662"/>
                        <a:pt x="6239" y="819"/>
                        <a:pt x="6239" y="1040"/>
                      </a:cubicBezTo>
                      <a:lnTo>
                        <a:pt x="6239" y="1386"/>
                      </a:lnTo>
                      <a:lnTo>
                        <a:pt x="2805" y="1386"/>
                      </a:lnTo>
                      <a:lnTo>
                        <a:pt x="2805" y="1040"/>
                      </a:lnTo>
                      <a:cubicBezTo>
                        <a:pt x="2805" y="819"/>
                        <a:pt x="2962" y="662"/>
                        <a:pt x="3120" y="662"/>
                      </a:cubicBezTo>
                      <a:close/>
                      <a:moveTo>
                        <a:pt x="8035" y="1323"/>
                      </a:moveTo>
                      <a:cubicBezTo>
                        <a:pt x="8255" y="1323"/>
                        <a:pt x="8413" y="1512"/>
                        <a:pt x="8413" y="1701"/>
                      </a:cubicBezTo>
                      <a:lnTo>
                        <a:pt x="8413" y="10617"/>
                      </a:lnTo>
                      <a:cubicBezTo>
                        <a:pt x="8413" y="10838"/>
                        <a:pt x="8255" y="10995"/>
                        <a:pt x="8035" y="10995"/>
                      </a:cubicBezTo>
                      <a:lnTo>
                        <a:pt x="1166" y="10995"/>
                      </a:lnTo>
                      <a:cubicBezTo>
                        <a:pt x="946" y="10995"/>
                        <a:pt x="788" y="10838"/>
                        <a:pt x="788" y="10617"/>
                      </a:cubicBezTo>
                      <a:lnTo>
                        <a:pt x="788" y="1701"/>
                      </a:lnTo>
                      <a:lnTo>
                        <a:pt x="757" y="1701"/>
                      </a:lnTo>
                      <a:cubicBezTo>
                        <a:pt x="757" y="1512"/>
                        <a:pt x="914" y="1323"/>
                        <a:pt x="1103" y="1323"/>
                      </a:cubicBezTo>
                      <a:lnTo>
                        <a:pt x="2143" y="1323"/>
                      </a:lnTo>
                      <a:lnTo>
                        <a:pt x="2143" y="1701"/>
                      </a:lnTo>
                      <a:cubicBezTo>
                        <a:pt x="2143" y="1890"/>
                        <a:pt x="2301" y="2048"/>
                        <a:pt x="2490" y="2048"/>
                      </a:cubicBezTo>
                      <a:lnTo>
                        <a:pt x="6617" y="2048"/>
                      </a:lnTo>
                      <a:cubicBezTo>
                        <a:pt x="6837" y="2048"/>
                        <a:pt x="6995" y="1890"/>
                        <a:pt x="6995" y="1701"/>
                      </a:cubicBezTo>
                      <a:lnTo>
                        <a:pt x="6995" y="1323"/>
                      </a:lnTo>
                      <a:close/>
                      <a:moveTo>
                        <a:pt x="3120" y="0"/>
                      </a:moveTo>
                      <a:cubicBezTo>
                        <a:pt x="2679" y="0"/>
                        <a:pt x="2301" y="284"/>
                        <a:pt x="2143" y="662"/>
                      </a:cubicBezTo>
                      <a:lnTo>
                        <a:pt x="1040" y="662"/>
                      </a:lnTo>
                      <a:cubicBezTo>
                        <a:pt x="473" y="662"/>
                        <a:pt x="1" y="1134"/>
                        <a:pt x="1" y="1701"/>
                      </a:cubicBezTo>
                      <a:lnTo>
                        <a:pt x="1" y="10649"/>
                      </a:lnTo>
                      <a:cubicBezTo>
                        <a:pt x="64" y="11216"/>
                        <a:pt x="536" y="11657"/>
                        <a:pt x="1072" y="11657"/>
                      </a:cubicBezTo>
                      <a:lnTo>
                        <a:pt x="7971" y="11657"/>
                      </a:lnTo>
                      <a:cubicBezTo>
                        <a:pt x="8507" y="11657"/>
                        <a:pt x="8980" y="11184"/>
                        <a:pt x="8980" y="10649"/>
                      </a:cubicBezTo>
                      <a:lnTo>
                        <a:pt x="8980" y="1701"/>
                      </a:lnTo>
                      <a:cubicBezTo>
                        <a:pt x="8980" y="1134"/>
                        <a:pt x="8507" y="662"/>
                        <a:pt x="7971" y="662"/>
                      </a:cubicBezTo>
                      <a:lnTo>
                        <a:pt x="6869" y="662"/>
                      </a:lnTo>
                      <a:cubicBezTo>
                        <a:pt x="6711" y="284"/>
                        <a:pt x="6365" y="0"/>
                        <a:pt x="5892"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9" name="Google Shape;984;p32">
                  <a:extLst>
                    <a:ext uri="{FF2B5EF4-FFF2-40B4-BE49-F238E27FC236}">
                      <a16:creationId xmlns:a16="http://schemas.microsoft.com/office/drawing/2014/main" id="{5A05BFF8-96B1-48E0-AFF0-F6DE5AC9A6E5}"/>
                    </a:ext>
                  </a:extLst>
                </p:cNvPr>
                <p:cNvSpPr/>
                <p:nvPr/>
              </p:nvSpPr>
              <p:spPr>
                <a:xfrm>
                  <a:off x="-31131349" y="2145075"/>
                  <a:ext cx="52800" cy="52800"/>
                </a:xfrm>
                <a:custGeom>
                  <a:rect b="b" l="l" r="r" t="t"/>
                  <a:pathLst>
                    <a:path extrusionOk="0" h="2112" w="2112">
                      <a:moveTo>
                        <a:pt x="1355" y="726"/>
                      </a:moveTo>
                      <a:lnTo>
                        <a:pt x="1355" y="1387"/>
                      </a:lnTo>
                      <a:lnTo>
                        <a:pt x="694" y="1387"/>
                      </a:lnTo>
                      <a:lnTo>
                        <a:pt x="694" y="726"/>
                      </a:lnTo>
                      <a:close/>
                      <a:moveTo>
                        <a:pt x="379" y="1"/>
                      </a:moveTo>
                      <a:cubicBezTo>
                        <a:pt x="158" y="1"/>
                        <a:pt x="0" y="158"/>
                        <a:pt x="0" y="379"/>
                      </a:cubicBezTo>
                      <a:lnTo>
                        <a:pt x="0" y="1734"/>
                      </a:lnTo>
                      <a:cubicBezTo>
                        <a:pt x="0" y="1954"/>
                        <a:pt x="158" y="2112"/>
                        <a:pt x="379" y="2112"/>
                      </a:cubicBezTo>
                      <a:lnTo>
                        <a:pt x="1733" y="2112"/>
                      </a:lnTo>
                      <a:cubicBezTo>
                        <a:pt x="1954" y="2112"/>
                        <a:pt x="2111" y="1954"/>
                        <a:pt x="2111" y="1734"/>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0" name="Google Shape;985;p32">
                  <a:extLst>
                    <a:ext uri="{FF2B5EF4-FFF2-40B4-BE49-F238E27FC236}">
                      <a16:creationId xmlns:a16="http://schemas.microsoft.com/office/drawing/2014/main" id="{6B91A82A-72C9-4FF6-986C-00B9BBDBD9B2}"/>
                    </a:ext>
                  </a:extLst>
                </p:cNvPr>
                <p:cNvSpPr/>
                <p:nvPr/>
              </p:nvSpPr>
              <p:spPr>
                <a:xfrm>
                  <a:off x="-31131356" y="2076549"/>
                  <a:ext cx="52800" cy="52025"/>
                </a:xfrm>
                <a:custGeom>
                  <a:rect b="b" l="l" r="r" t="t"/>
                  <a:pathLst>
                    <a:path extrusionOk="0" h="2081" w="2112">
                      <a:moveTo>
                        <a:pt x="1355" y="694"/>
                      </a:moveTo>
                      <a:lnTo>
                        <a:pt x="1355" y="1356"/>
                      </a:lnTo>
                      <a:lnTo>
                        <a:pt x="694" y="1356"/>
                      </a:lnTo>
                      <a:lnTo>
                        <a:pt x="694" y="694"/>
                      </a:lnTo>
                      <a:close/>
                      <a:moveTo>
                        <a:pt x="379" y="1"/>
                      </a:moveTo>
                      <a:cubicBezTo>
                        <a:pt x="158" y="1"/>
                        <a:pt x="0" y="159"/>
                        <a:pt x="0" y="348"/>
                      </a:cubicBezTo>
                      <a:lnTo>
                        <a:pt x="0" y="1734"/>
                      </a:lnTo>
                      <a:cubicBezTo>
                        <a:pt x="0" y="1923"/>
                        <a:pt x="158" y="2080"/>
                        <a:pt x="379" y="2080"/>
                      </a:cubicBezTo>
                      <a:lnTo>
                        <a:pt x="1733" y="2080"/>
                      </a:lnTo>
                      <a:cubicBezTo>
                        <a:pt x="1954" y="2080"/>
                        <a:pt x="2111" y="1923"/>
                        <a:pt x="2111" y="1734"/>
                      </a:cubicBezTo>
                      <a:lnTo>
                        <a:pt x="2111" y="348"/>
                      </a:lnTo>
                      <a:cubicBezTo>
                        <a:pt x="2111" y="159"/>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1" name="Google Shape;986;p32">
                  <a:extLst>
                    <a:ext uri="{FF2B5EF4-FFF2-40B4-BE49-F238E27FC236}">
                      <a16:creationId xmlns:a16="http://schemas.microsoft.com/office/drawing/2014/main" id="{6A90F726-28EE-488C-9FC5-2A8136C8BC45}"/>
                    </a:ext>
                  </a:extLst>
                </p:cNvPr>
                <p:cNvSpPr/>
                <p:nvPr/>
              </p:nvSpPr>
              <p:spPr>
                <a:xfrm>
                  <a:off x="-31131334" y="2007249"/>
                  <a:ext cx="52800" cy="52800"/>
                </a:xfrm>
                <a:custGeom>
                  <a:rect b="b" l="l" r="r" t="t"/>
                  <a:pathLst>
                    <a:path extrusionOk="0" h="2112" w="2112">
                      <a:moveTo>
                        <a:pt x="1355" y="725"/>
                      </a:moveTo>
                      <a:lnTo>
                        <a:pt x="1355" y="1387"/>
                      </a:lnTo>
                      <a:lnTo>
                        <a:pt x="694" y="1387"/>
                      </a:lnTo>
                      <a:lnTo>
                        <a:pt x="694" y="725"/>
                      </a:lnTo>
                      <a:close/>
                      <a:moveTo>
                        <a:pt x="379" y="1"/>
                      </a:moveTo>
                      <a:cubicBezTo>
                        <a:pt x="158" y="1"/>
                        <a:pt x="0" y="158"/>
                        <a:pt x="0" y="379"/>
                      </a:cubicBezTo>
                      <a:lnTo>
                        <a:pt x="0" y="1733"/>
                      </a:lnTo>
                      <a:cubicBezTo>
                        <a:pt x="0" y="1954"/>
                        <a:pt x="158" y="2111"/>
                        <a:pt x="379" y="2111"/>
                      </a:cubicBezTo>
                      <a:lnTo>
                        <a:pt x="1733" y="2111"/>
                      </a:lnTo>
                      <a:cubicBezTo>
                        <a:pt x="1954" y="2111"/>
                        <a:pt x="2111" y="1954"/>
                        <a:pt x="2111" y="1733"/>
                      </a:cubicBezTo>
                      <a:lnTo>
                        <a:pt x="2111" y="379"/>
                      </a:lnTo>
                      <a:cubicBezTo>
                        <a:pt x="2111" y="158"/>
                        <a:pt x="1954" y="1"/>
                        <a:pt x="1733"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2" name="Google Shape;987;p32">
                  <a:extLst>
                    <a:ext uri="{FF2B5EF4-FFF2-40B4-BE49-F238E27FC236}">
                      <a16:creationId xmlns:a16="http://schemas.microsoft.com/office/drawing/2014/main" id="{83BF8CA3-F487-4579-91A1-96A515546CD9}"/>
                    </a:ext>
                  </a:extLst>
                </p:cNvPr>
                <p:cNvSpPr/>
                <p:nvPr/>
              </p:nvSpPr>
              <p:spPr>
                <a:xfrm>
                  <a:off x="-31062033" y="2007249"/>
                  <a:ext cx="85875" cy="18150"/>
                </a:xfrm>
                <a:custGeom>
                  <a:rect b="b" l="l" r="r" t="t"/>
                  <a:pathLst>
                    <a:path extrusionOk="0" h="726" w="3435">
                      <a:moveTo>
                        <a:pt x="347" y="1"/>
                      </a:moveTo>
                      <a:cubicBezTo>
                        <a:pt x="158" y="1"/>
                        <a:pt x="1" y="158"/>
                        <a:pt x="1" y="379"/>
                      </a:cubicBezTo>
                      <a:cubicBezTo>
                        <a:pt x="1" y="568"/>
                        <a:pt x="158" y="725"/>
                        <a:pt x="347" y="725"/>
                      </a:cubicBezTo>
                      <a:lnTo>
                        <a:pt x="3057" y="725"/>
                      </a:lnTo>
                      <a:cubicBezTo>
                        <a:pt x="3277" y="725"/>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3" name="Google Shape;988;p32">
                  <a:extLst>
                    <a:ext uri="{FF2B5EF4-FFF2-40B4-BE49-F238E27FC236}">
                      <a16:creationId xmlns:a16="http://schemas.microsoft.com/office/drawing/2014/main" id="{B7995B5D-9334-4A46-B4A6-24E5071B94DB}"/>
                    </a:ext>
                  </a:extLst>
                </p:cNvPr>
                <p:cNvSpPr/>
                <p:nvPr/>
              </p:nvSpPr>
              <p:spPr>
                <a:xfrm>
                  <a:off x="-31062033" y="2041899"/>
                  <a:ext cx="52025" cy="18150"/>
                </a:xfrm>
                <a:custGeom>
                  <a:rect b="b" l="l" r="r" t="t"/>
                  <a:pathLst>
                    <a:path extrusionOk="0" h="726" w="2081">
                      <a:moveTo>
                        <a:pt x="347" y="1"/>
                      </a:moveTo>
                      <a:cubicBezTo>
                        <a:pt x="158" y="1"/>
                        <a:pt x="1" y="158"/>
                        <a:pt x="1" y="347"/>
                      </a:cubicBezTo>
                      <a:cubicBezTo>
                        <a:pt x="1" y="568"/>
                        <a:pt x="158" y="725"/>
                        <a:pt x="347" y="725"/>
                      </a:cubicBezTo>
                      <a:lnTo>
                        <a:pt x="1734" y="725"/>
                      </a:lnTo>
                      <a:cubicBezTo>
                        <a:pt x="1923" y="725"/>
                        <a:pt x="2080" y="568"/>
                        <a:pt x="2080" y="347"/>
                      </a:cubicBezTo>
                      <a:cubicBezTo>
                        <a:pt x="2080" y="158"/>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4" name="Google Shape;989;p32">
                  <a:extLst>
                    <a:ext uri="{FF2B5EF4-FFF2-40B4-BE49-F238E27FC236}">
                      <a16:creationId xmlns:a16="http://schemas.microsoft.com/office/drawing/2014/main" id="{97BB6C00-46DF-4BC6-AE1D-075B11CE610F}"/>
                    </a:ext>
                  </a:extLst>
                </p:cNvPr>
                <p:cNvSpPr/>
                <p:nvPr/>
              </p:nvSpPr>
              <p:spPr>
                <a:xfrm>
                  <a:off x="-31062033" y="2076549"/>
                  <a:ext cx="85875" cy="17375"/>
                </a:xfrm>
                <a:custGeom>
                  <a:rect b="b" l="l" r="r" t="t"/>
                  <a:pathLst>
                    <a:path extrusionOk="0" h="695" w="3435">
                      <a:moveTo>
                        <a:pt x="347" y="1"/>
                      </a:moveTo>
                      <a:cubicBezTo>
                        <a:pt x="158" y="1"/>
                        <a:pt x="1" y="159"/>
                        <a:pt x="1" y="348"/>
                      </a:cubicBezTo>
                      <a:cubicBezTo>
                        <a:pt x="1" y="537"/>
                        <a:pt x="158" y="694"/>
                        <a:pt x="347" y="694"/>
                      </a:cubicBezTo>
                      <a:lnTo>
                        <a:pt x="3057" y="694"/>
                      </a:lnTo>
                      <a:cubicBezTo>
                        <a:pt x="3277" y="694"/>
                        <a:pt x="3435" y="537"/>
                        <a:pt x="3435" y="348"/>
                      </a:cubicBezTo>
                      <a:cubicBezTo>
                        <a:pt x="3435" y="159"/>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5" name="Google Shape;990;p32">
                  <a:extLst>
                    <a:ext uri="{FF2B5EF4-FFF2-40B4-BE49-F238E27FC236}">
                      <a16:creationId xmlns:a16="http://schemas.microsoft.com/office/drawing/2014/main" id="{F39118B2-E1A9-4F4D-9D18-E22D7767DAB5}"/>
                    </a:ext>
                  </a:extLst>
                </p:cNvPr>
                <p:cNvSpPr/>
                <p:nvPr/>
              </p:nvSpPr>
              <p:spPr>
                <a:xfrm>
                  <a:off x="-31062033" y="2110424"/>
                  <a:ext cx="52025" cy="18150"/>
                </a:xfrm>
                <a:custGeom>
                  <a:rect b="b" l="l" r="r" t="t"/>
                  <a:pathLst>
                    <a:path extrusionOk="0" h="726" w="2081">
                      <a:moveTo>
                        <a:pt x="347" y="1"/>
                      </a:moveTo>
                      <a:cubicBezTo>
                        <a:pt x="158" y="1"/>
                        <a:pt x="1" y="190"/>
                        <a:pt x="1" y="379"/>
                      </a:cubicBezTo>
                      <a:cubicBezTo>
                        <a:pt x="1" y="568"/>
                        <a:pt x="158" y="725"/>
                        <a:pt x="347" y="725"/>
                      </a:cubicBezTo>
                      <a:lnTo>
                        <a:pt x="1734" y="725"/>
                      </a:lnTo>
                      <a:cubicBezTo>
                        <a:pt x="1923" y="725"/>
                        <a:pt x="2080" y="568"/>
                        <a:pt x="2080" y="379"/>
                      </a:cubicBezTo>
                      <a:cubicBezTo>
                        <a:pt x="2080" y="190"/>
                        <a:pt x="1923" y="1"/>
                        <a:pt x="1734"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6" name="Google Shape;991;p32">
                  <a:extLst>
                    <a:ext uri="{FF2B5EF4-FFF2-40B4-BE49-F238E27FC236}">
                      <a16:creationId xmlns:a16="http://schemas.microsoft.com/office/drawing/2014/main" id="{0340558A-B18E-48D4-BD81-9A9198CA8479}"/>
                    </a:ext>
                  </a:extLst>
                </p:cNvPr>
                <p:cNvSpPr/>
                <p:nvPr/>
              </p:nvSpPr>
              <p:spPr>
                <a:xfrm>
                  <a:off x="-31062033" y="2145075"/>
                  <a:ext cx="85875" cy="18150"/>
                </a:xfrm>
                <a:custGeom>
                  <a:rect b="b" l="l" r="r" t="t"/>
                  <a:pathLst>
                    <a:path extrusionOk="0" h="726" w="3435">
                      <a:moveTo>
                        <a:pt x="347" y="1"/>
                      </a:moveTo>
                      <a:cubicBezTo>
                        <a:pt x="158" y="1"/>
                        <a:pt x="1" y="158"/>
                        <a:pt x="1" y="379"/>
                      </a:cubicBezTo>
                      <a:cubicBezTo>
                        <a:pt x="1" y="568"/>
                        <a:pt x="158" y="726"/>
                        <a:pt x="347" y="726"/>
                      </a:cubicBezTo>
                      <a:lnTo>
                        <a:pt x="3057" y="726"/>
                      </a:lnTo>
                      <a:cubicBezTo>
                        <a:pt x="3277" y="726"/>
                        <a:pt x="3435" y="568"/>
                        <a:pt x="3435" y="379"/>
                      </a:cubicBezTo>
                      <a:cubicBezTo>
                        <a:pt x="3435" y="158"/>
                        <a:pt x="3277" y="1"/>
                        <a:pt x="305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7" name="Google Shape;992;p32">
                  <a:extLst>
                    <a:ext uri="{FF2B5EF4-FFF2-40B4-BE49-F238E27FC236}">
                      <a16:creationId xmlns:a16="http://schemas.microsoft.com/office/drawing/2014/main" id="{1D7608A3-A350-40E1-87CC-87CD70A7E8AB}"/>
                    </a:ext>
                  </a:extLst>
                </p:cNvPr>
                <p:cNvSpPr/>
                <p:nvPr/>
              </p:nvSpPr>
              <p:spPr>
                <a:xfrm>
                  <a:off x="-31062089" y="2179749"/>
                  <a:ext cx="52025" cy="18125"/>
                </a:xfrm>
                <a:custGeom>
                  <a:rect b="b" l="l" r="r" t="t"/>
                  <a:pathLst>
                    <a:path extrusionOk="0" h="725" w="2081">
                      <a:moveTo>
                        <a:pt x="347" y="0"/>
                      </a:moveTo>
                      <a:cubicBezTo>
                        <a:pt x="158" y="0"/>
                        <a:pt x="1" y="158"/>
                        <a:pt x="1" y="347"/>
                      </a:cubicBezTo>
                      <a:cubicBezTo>
                        <a:pt x="1" y="567"/>
                        <a:pt x="158" y="725"/>
                        <a:pt x="347" y="725"/>
                      </a:cubicBezTo>
                      <a:lnTo>
                        <a:pt x="1734" y="725"/>
                      </a:lnTo>
                      <a:cubicBezTo>
                        <a:pt x="1923" y="725"/>
                        <a:pt x="2080" y="567"/>
                        <a:pt x="2080" y="347"/>
                      </a:cubicBezTo>
                      <a:cubicBezTo>
                        <a:pt x="2080" y="158"/>
                        <a:pt x="1923" y="0"/>
                        <a:pt x="1734"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8" name="Google Shape;993;p32">
                  <a:extLst>
                    <a:ext uri="{FF2B5EF4-FFF2-40B4-BE49-F238E27FC236}">
                      <a16:creationId xmlns:a16="http://schemas.microsoft.com/office/drawing/2014/main" id="{3097EAB4-5C41-4045-A602-33B02058F7FD}"/>
                    </a:ext>
                  </a:extLst>
                </p:cNvPr>
                <p:cNvSpPr/>
                <p:nvPr/>
              </p:nvSpPr>
              <p:spPr>
                <a:xfrm>
                  <a:off x="-30924224" y="1974175"/>
                  <a:ext cx="51200" cy="240250"/>
                </a:xfrm>
                <a:custGeom>
                  <a:rect b="b" l="l" r="r" t="t"/>
                  <a:pathLst>
                    <a:path extrusionOk="0" h="9610" w="2048">
                      <a:moveTo>
                        <a:pt x="1008" y="662"/>
                      </a:moveTo>
                      <a:cubicBezTo>
                        <a:pt x="1229" y="662"/>
                        <a:pt x="1386" y="819"/>
                        <a:pt x="1386" y="1009"/>
                      </a:cubicBezTo>
                      <a:lnTo>
                        <a:pt x="1386" y="2080"/>
                      </a:lnTo>
                      <a:lnTo>
                        <a:pt x="725" y="2080"/>
                      </a:lnTo>
                      <a:lnTo>
                        <a:pt x="725" y="1009"/>
                      </a:lnTo>
                      <a:lnTo>
                        <a:pt x="662" y="1009"/>
                      </a:lnTo>
                      <a:cubicBezTo>
                        <a:pt x="662" y="819"/>
                        <a:pt x="819" y="662"/>
                        <a:pt x="1008" y="662"/>
                      </a:cubicBezTo>
                      <a:close/>
                      <a:moveTo>
                        <a:pt x="1323" y="2741"/>
                      </a:moveTo>
                      <a:lnTo>
                        <a:pt x="1323" y="6900"/>
                      </a:lnTo>
                      <a:lnTo>
                        <a:pt x="662" y="6900"/>
                      </a:lnTo>
                      <a:lnTo>
                        <a:pt x="662" y="2741"/>
                      </a:lnTo>
                      <a:close/>
                      <a:moveTo>
                        <a:pt x="1260" y="7562"/>
                      </a:moveTo>
                      <a:lnTo>
                        <a:pt x="1008" y="8192"/>
                      </a:lnTo>
                      <a:lnTo>
                        <a:pt x="819" y="7562"/>
                      </a:lnTo>
                      <a:close/>
                      <a:moveTo>
                        <a:pt x="1008" y="0"/>
                      </a:moveTo>
                      <a:cubicBezTo>
                        <a:pt x="473" y="0"/>
                        <a:pt x="0" y="473"/>
                        <a:pt x="0" y="1009"/>
                      </a:cubicBezTo>
                      <a:lnTo>
                        <a:pt x="0" y="7215"/>
                      </a:lnTo>
                      <a:lnTo>
                        <a:pt x="0" y="7309"/>
                      </a:lnTo>
                      <a:lnTo>
                        <a:pt x="662" y="9357"/>
                      </a:lnTo>
                      <a:cubicBezTo>
                        <a:pt x="693" y="9515"/>
                        <a:pt x="819" y="9609"/>
                        <a:pt x="977" y="9609"/>
                      </a:cubicBezTo>
                      <a:cubicBezTo>
                        <a:pt x="1134" y="9609"/>
                        <a:pt x="1260" y="9515"/>
                        <a:pt x="1292" y="9357"/>
                      </a:cubicBezTo>
                      <a:lnTo>
                        <a:pt x="1954" y="7309"/>
                      </a:lnTo>
                      <a:lnTo>
                        <a:pt x="1954" y="7215"/>
                      </a:lnTo>
                      <a:lnTo>
                        <a:pt x="1954" y="1009"/>
                      </a:lnTo>
                      <a:cubicBezTo>
                        <a:pt x="2048" y="441"/>
                        <a:pt x="1576" y="0"/>
                        <a:pt x="1008"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grpSp>
          <p:nvGrpSpPr>
            <p:cNvPr id="29" name="组合 28">
              <a:extLst>
                <a:ext uri="{FF2B5EF4-FFF2-40B4-BE49-F238E27FC236}">
                  <a16:creationId xmlns:a16="http://schemas.microsoft.com/office/drawing/2014/main" id="{DA14F1AF-00D9-452A-8D9A-16D43C9E42FB}"/>
                </a:ext>
              </a:extLst>
            </p:cNvPr>
            <p:cNvGrpSpPr/>
            <p:nvPr/>
          </p:nvGrpSpPr>
          <p:grpSpPr>
            <a:xfrm>
              <a:off x="4866731" y="2842403"/>
              <a:ext cx="1756846" cy="1252784"/>
              <a:chOff x="4963825" y="3180642"/>
              <a:chExt cx="1756846" cy="1252784"/>
            </a:xfrm>
          </p:grpSpPr>
          <p:sp>
            <p:nvSpPr>
              <p:cNvPr id="30" name="Freeform 28">
                <a:extLst>
                  <a:ext uri="{FF2B5EF4-FFF2-40B4-BE49-F238E27FC236}">
                    <a16:creationId xmlns:a16="http://schemas.microsoft.com/office/drawing/2014/main" id="{1F1DAB6E-856C-4383-99A5-84152DE8B4F4}"/>
                  </a:ext>
                </a:extLst>
              </p:cNvPr>
              <p:cNvSpPr/>
              <p:nvPr/>
            </p:nvSpPr>
            <p:spPr bwMode="auto">
              <a:xfrm>
                <a:off x="4963825" y="3180642"/>
                <a:ext cx="1756846" cy="1252784"/>
              </a:xfrm>
              <a:custGeom>
                <a:gdLst>
                  <a:gd fmla="*/ 136 w 136" name="T0"/>
                  <a:gd fmla="*/ 55 h 97" name="T1"/>
                  <a:gd fmla="*/ 122 w 136" name="T2"/>
                  <a:gd fmla="*/ 70 h 97" name="T3"/>
                  <a:gd fmla="*/ 92 w 136" name="T4"/>
                  <a:gd fmla="*/ 90 h 97" name="T5"/>
                  <a:gd fmla="*/ 52 w 136" name="T6"/>
                  <a:gd fmla="*/ 96 h 97" name="T7"/>
                  <a:gd fmla="*/ 16 w 136" name="T8"/>
                  <a:gd fmla="*/ 78 h 97" name="T9"/>
                  <a:gd fmla="*/ 15 w 136" name="T10"/>
                  <a:gd fmla="*/ 77 h 97" name="T11"/>
                  <a:gd fmla="*/ 3 w 136" name="T12"/>
                  <a:gd fmla="*/ 55 h 97" name="T13"/>
                  <a:gd fmla="*/ 0 w 136" name="T14"/>
                  <a:gd fmla="*/ 31 h 97" name="T15"/>
                  <a:gd fmla="*/ 6 w 136" name="T16"/>
                  <a:gd fmla="*/ 12 h 97" name="T17"/>
                  <a:gd fmla="*/ 16 w 136" name="T18"/>
                  <a:gd fmla="*/ 2 h 97" name="T19"/>
                  <a:gd fmla="*/ 28 w 136" name="T20"/>
                  <a:gd fmla="*/ 1 h 97" name="T21"/>
                  <a:gd fmla="*/ 39 w 136" name="T22"/>
                  <a:gd fmla="*/ 6 h 97" name="T23"/>
                  <a:gd fmla="*/ 50 w 136" name="T24"/>
                  <a:gd fmla="*/ 13 h 97" name="T25"/>
                  <a:gd fmla="*/ 59 w 136" name="T26"/>
                  <a:gd fmla="*/ 21 h 97" name="T27"/>
                  <a:gd fmla="*/ 60 w 136" name="T28"/>
                  <a:gd fmla="*/ 22 h 97" name="T29"/>
                  <a:gd fmla="*/ 75 w 136" name="T30"/>
                  <a:gd fmla="*/ 38 h 97" name="T31"/>
                  <a:gd fmla="*/ 96 w 136" name="T32"/>
                  <a:gd fmla="*/ 52 h 97" name="T33"/>
                  <a:gd fmla="*/ 120 w 136" name="T34"/>
                  <a:gd fmla="*/ 56 h 97" name="T35"/>
                  <a:gd fmla="*/ 136 w 136" name="T36"/>
                  <a:gd fmla="*/ 55 h 9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7" w="136">
                    <a:moveTo>
                      <a:pt x="136" y="55"/>
                    </a:moveTo>
                    <a:cubicBezTo>
                      <a:pt x="134" y="57"/>
                      <a:pt x="129" y="63"/>
                      <a:pt x="122" y="70"/>
                    </a:cubicBezTo>
                    <a:cubicBezTo>
                      <a:pt x="114" y="77"/>
                      <a:pt x="104" y="85"/>
                      <a:pt x="92" y="90"/>
                    </a:cubicBezTo>
                    <a:cubicBezTo>
                      <a:pt x="80" y="95"/>
                      <a:pt x="65" y="97"/>
                      <a:pt x="52" y="96"/>
                    </a:cubicBezTo>
                    <a:cubicBezTo>
                      <a:pt x="38" y="94"/>
                      <a:pt x="25" y="88"/>
                      <a:pt x="16" y="78"/>
                    </a:cubicBezTo>
                    <a:cubicBezTo>
                      <a:pt x="16" y="78"/>
                      <a:pt x="15" y="77"/>
                      <a:pt x="15" y="77"/>
                    </a:cubicBezTo>
                    <a:cubicBezTo>
                      <a:pt x="9" y="71"/>
                      <a:pt x="5" y="63"/>
                      <a:pt x="3" y="55"/>
                    </a:cubicBezTo>
                    <a:cubicBezTo>
                      <a:pt x="0" y="47"/>
                      <a:pt x="0" y="38"/>
                      <a:pt x="0" y="31"/>
                    </a:cubicBezTo>
                    <a:cubicBezTo>
                      <a:pt x="1" y="23"/>
                      <a:pt x="3" y="17"/>
                      <a:pt x="6" y="12"/>
                    </a:cubicBezTo>
                    <a:cubicBezTo>
                      <a:pt x="9" y="7"/>
                      <a:pt x="12" y="4"/>
                      <a:pt x="16" y="2"/>
                    </a:cubicBezTo>
                    <a:cubicBezTo>
                      <a:pt x="20" y="0"/>
                      <a:pt x="24" y="0"/>
                      <a:pt x="28" y="1"/>
                    </a:cubicBezTo>
                    <a:cubicBezTo>
                      <a:pt x="32" y="2"/>
                      <a:pt x="36" y="3"/>
                      <a:pt x="39" y="6"/>
                    </a:cubicBezTo>
                    <a:cubicBezTo>
                      <a:pt x="43" y="8"/>
                      <a:pt x="46" y="10"/>
                      <a:pt x="50" y="13"/>
                    </a:cubicBezTo>
                    <a:cubicBezTo>
                      <a:pt x="53" y="15"/>
                      <a:pt x="56" y="18"/>
                      <a:pt x="59" y="21"/>
                    </a:cubicBezTo>
                    <a:cubicBezTo>
                      <a:pt x="60" y="22"/>
                      <a:pt x="60" y="22"/>
                      <a:pt x="60" y="22"/>
                    </a:cubicBezTo>
                    <a:cubicBezTo>
                      <a:pt x="64" y="27"/>
                      <a:pt x="69" y="33"/>
                      <a:pt x="75" y="38"/>
                    </a:cubicBezTo>
                    <a:cubicBezTo>
                      <a:pt x="81" y="44"/>
                      <a:pt x="88" y="49"/>
                      <a:pt x="96" y="52"/>
                    </a:cubicBezTo>
                    <a:cubicBezTo>
                      <a:pt x="104" y="55"/>
                      <a:pt x="112" y="56"/>
                      <a:pt x="120" y="56"/>
                    </a:cubicBezTo>
                    <a:cubicBezTo>
                      <a:pt x="127" y="57"/>
                      <a:pt x="133" y="55"/>
                      <a:pt x="136" y="55"/>
                    </a:cubicBezTo>
                    <a:close/>
                  </a:path>
                </a:pathLst>
              </a:custGeom>
              <a:solidFill>
                <a:schemeClr val="accent1"/>
              </a:solidFill>
              <a:ln>
                <a:noFill/>
              </a:ln>
            </p:spPr>
            <p:txBody>
              <a:bodyPr anchor="t" anchorCtr="0" bIns="45706" compatLnSpc="1" lIns="91412" numCol="1" rIns="91412" tIns="45706" vert="horz" wrap="square"/>
              <a:lstStyle/>
              <a:p>
                <a:endParaRPr lang="en-US" sz="2400">
                  <a:solidFill>
                    <a:srgbClr val="3A3A3A"/>
                  </a:solidFill>
                  <a:latin charset="-122" panose="00000500000000000000" pitchFamily="2" typeface="字魂58号-创中黑"/>
                </a:endParaRPr>
              </a:p>
            </p:txBody>
          </p:sp>
          <p:grpSp>
            <p:nvGrpSpPr>
              <p:cNvPr id="31" name="Google Shape;1014;p32">
                <a:extLst>
                  <a:ext uri="{FF2B5EF4-FFF2-40B4-BE49-F238E27FC236}">
                    <a16:creationId xmlns:a16="http://schemas.microsoft.com/office/drawing/2014/main" id="{1F5B5909-465C-4DFC-9A55-9CF7DF2C1A0D}"/>
                  </a:ext>
                </a:extLst>
              </p:cNvPr>
              <p:cNvGrpSpPr/>
              <p:nvPr/>
            </p:nvGrpSpPr>
            <p:grpSpPr>
              <a:xfrm>
                <a:off x="5397151" y="3706302"/>
                <a:ext cx="329288" cy="330162"/>
                <a:chOff x="-1700221" y="2768858"/>
                <a:chExt cx="291449" cy="292223"/>
              </a:xfrm>
              <a:solidFill>
                <a:schemeClr val="bg1"/>
              </a:solidFill>
            </p:grpSpPr>
            <p:sp>
              <p:nvSpPr>
                <p:cNvPr id="32" name="Google Shape;1015;p32">
                  <a:extLst>
                    <a:ext uri="{FF2B5EF4-FFF2-40B4-BE49-F238E27FC236}">
                      <a16:creationId xmlns:a16="http://schemas.microsoft.com/office/drawing/2014/main" id="{E831F459-6620-4A0D-93DB-D2C53FBFA696}"/>
                    </a:ext>
                  </a:extLst>
                </p:cNvPr>
                <p:cNvSpPr/>
                <p:nvPr/>
              </p:nvSpPr>
              <p:spPr>
                <a:xfrm>
                  <a:off x="-1700221" y="2768858"/>
                  <a:ext cx="291449" cy="292223"/>
                </a:xfrm>
                <a:custGeom>
                  <a:rect b="b" l="l" r="r" t="t"/>
                  <a:pathLst>
                    <a:path extrusionOk="0" h="11689" w="11658">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3" name="Google Shape;1016;p32">
                  <a:extLst>
                    <a:ext uri="{FF2B5EF4-FFF2-40B4-BE49-F238E27FC236}">
                      <a16:creationId xmlns:a16="http://schemas.microsoft.com/office/drawing/2014/main" id="{FD6E745C-0E96-4E85-A25C-27F62C9C666C}"/>
                    </a:ext>
                  </a:extLst>
                </p:cNvPr>
                <p:cNvSpPr/>
                <p:nvPr/>
              </p:nvSpPr>
              <p:spPr>
                <a:xfrm>
                  <a:off x="-1667146" y="2801933"/>
                  <a:ext cx="18150" cy="18150"/>
                </a:xfrm>
                <a:custGeom>
                  <a:rect b="b" l="l" r="r" t="t"/>
                  <a:pathLst>
                    <a:path extrusionOk="0" h="726" w="726">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4" name="Google Shape;1017;p32">
                  <a:extLst>
                    <a:ext uri="{FF2B5EF4-FFF2-40B4-BE49-F238E27FC236}">
                      <a16:creationId xmlns:a16="http://schemas.microsoft.com/office/drawing/2014/main" id="{B126BC63-B3BB-465C-9D21-331E3818755F}"/>
                    </a:ext>
                  </a:extLst>
                </p:cNvPr>
                <p:cNvSpPr/>
                <p:nvPr/>
              </p:nvSpPr>
              <p:spPr>
                <a:xfrm>
                  <a:off x="-1632500" y="2801928"/>
                  <a:ext cx="17350" cy="18150"/>
                </a:xfrm>
                <a:custGeom>
                  <a:rect b="b" l="l" r="r" t="t"/>
                  <a:pathLst>
                    <a:path extrusionOk="0" h="726" w="694">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5" name="Google Shape;1018;p32">
                  <a:extLst>
                    <a:ext uri="{FF2B5EF4-FFF2-40B4-BE49-F238E27FC236}">
                      <a16:creationId xmlns:a16="http://schemas.microsoft.com/office/drawing/2014/main" id="{978A927D-AD16-45FA-8A4E-284FA8036A9F}"/>
                    </a:ext>
                  </a:extLst>
                </p:cNvPr>
                <p:cNvSpPr/>
                <p:nvPr/>
              </p:nvSpPr>
              <p:spPr>
                <a:xfrm>
                  <a:off x="-1597850" y="2801931"/>
                  <a:ext cx="17375" cy="18150"/>
                </a:xfrm>
                <a:custGeom>
                  <a:rect b="b" l="l" r="r" t="t"/>
                  <a:pathLst>
                    <a:path extrusionOk="0" h="726" w="695">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6" name="Google Shape;1019;p32">
                  <a:extLst>
                    <a:ext uri="{FF2B5EF4-FFF2-40B4-BE49-F238E27FC236}">
                      <a16:creationId xmlns:a16="http://schemas.microsoft.com/office/drawing/2014/main" id="{857257DE-78F0-4A88-94C6-88E9AD3E4713}"/>
                    </a:ext>
                  </a:extLst>
                </p:cNvPr>
                <p:cNvSpPr/>
                <p:nvPr/>
              </p:nvSpPr>
              <p:spPr>
                <a:xfrm>
                  <a:off x="-1564755" y="2801937"/>
                  <a:ext cx="120525" cy="18150"/>
                </a:xfrm>
                <a:custGeom>
                  <a:rect b="b" l="l" r="r" t="t"/>
                  <a:pathLst>
                    <a:path extrusionOk="0" h="726" w="4821">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7" name="Google Shape;1020;p32">
                  <a:extLst>
                    <a:ext uri="{FF2B5EF4-FFF2-40B4-BE49-F238E27FC236}">
                      <a16:creationId xmlns:a16="http://schemas.microsoft.com/office/drawing/2014/main" id="{3638DA4B-72A8-4551-B0FB-601BAE058EA7}"/>
                    </a:ext>
                  </a:extLst>
                </p:cNvPr>
                <p:cNvSpPr/>
                <p:nvPr/>
              </p:nvSpPr>
              <p:spPr>
                <a:xfrm>
                  <a:off x="-1597850" y="2924050"/>
                  <a:ext cx="85100" cy="85075"/>
                </a:xfrm>
                <a:custGeom>
                  <a:rect b="b" l="l" r="r" t="t"/>
                  <a:pathLst>
                    <a:path extrusionOk="0" h="3403" w="3404">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grpSp>
      </p:grpSp>
      <p:sp>
        <p:nvSpPr>
          <p:cNvPr id="38" name="文本框 37">
            <a:extLst>
              <a:ext uri="{FF2B5EF4-FFF2-40B4-BE49-F238E27FC236}">
                <a16:creationId xmlns:a16="http://schemas.microsoft.com/office/drawing/2014/main" id="{D12EC9A4-5A69-471F-8CD1-B9F54C58D0E7}"/>
              </a:ext>
            </a:extLst>
          </p:cNvPr>
          <p:cNvSpPr txBox="1"/>
          <p:nvPr/>
        </p:nvSpPr>
        <p:spPr>
          <a:xfrm>
            <a:off x="7755953" y="1868554"/>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39" name="文本框 38">
            <a:extLst>
              <a:ext uri="{FF2B5EF4-FFF2-40B4-BE49-F238E27FC236}">
                <a16:creationId xmlns:a16="http://schemas.microsoft.com/office/drawing/2014/main" id="{A6AAB0F7-4DC4-4562-8EFA-AF5941F8058E}"/>
              </a:ext>
            </a:extLst>
          </p:cNvPr>
          <p:cNvSpPr txBox="1"/>
          <p:nvPr/>
        </p:nvSpPr>
        <p:spPr>
          <a:xfrm>
            <a:off x="7755953" y="2281054"/>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0" name="文本框 39">
            <a:extLst>
              <a:ext uri="{FF2B5EF4-FFF2-40B4-BE49-F238E27FC236}">
                <a16:creationId xmlns:a16="http://schemas.microsoft.com/office/drawing/2014/main" id="{B631A009-F639-460D-ADE8-628D52184F5B}"/>
              </a:ext>
            </a:extLst>
          </p:cNvPr>
          <p:cNvSpPr txBox="1"/>
          <p:nvPr/>
        </p:nvSpPr>
        <p:spPr>
          <a:xfrm>
            <a:off x="7755953" y="3151065"/>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1" name="文本框 40">
            <a:extLst>
              <a:ext uri="{FF2B5EF4-FFF2-40B4-BE49-F238E27FC236}">
                <a16:creationId xmlns:a16="http://schemas.microsoft.com/office/drawing/2014/main" id="{A84A089D-B468-4CF8-8433-C4CF0E1142AF}"/>
              </a:ext>
            </a:extLst>
          </p:cNvPr>
          <p:cNvSpPr txBox="1"/>
          <p:nvPr/>
        </p:nvSpPr>
        <p:spPr>
          <a:xfrm>
            <a:off x="7755953" y="3563565"/>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2" name="文本框 41">
            <a:extLst>
              <a:ext uri="{FF2B5EF4-FFF2-40B4-BE49-F238E27FC236}">
                <a16:creationId xmlns:a16="http://schemas.microsoft.com/office/drawing/2014/main" id="{2E98CFBC-A08C-4635-9C42-65950845DF90}"/>
              </a:ext>
            </a:extLst>
          </p:cNvPr>
          <p:cNvSpPr txBox="1"/>
          <p:nvPr/>
        </p:nvSpPr>
        <p:spPr>
          <a:xfrm>
            <a:off x="7755953" y="4418481"/>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3" name="文本框 42">
            <a:extLst>
              <a:ext uri="{FF2B5EF4-FFF2-40B4-BE49-F238E27FC236}">
                <a16:creationId xmlns:a16="http://schemas.microsoft.com/office/drawing/2014/main" id="{38C4A805-CB89-47A1-B87A-8F248A7B12AD}"/>
              </a:ext>
            </a:extLst>
          </p:cNvPr>
          <p:cNvSpPr txBox="1"/>
          <p:nvPr/>
        </p:nvSpPr>
        <p:spPr>
          <a:xfrm>
            <a:off x="7755953" y="4830981"/>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4" name="文本框 43">
            <a:extLst>
              <a:ext uri="{FF2B5EF4-FFF2-40B4-BE49-F238E27FC236}">
                <a16:creationId xmlns:a16="http://schemas.microsoft.com/office/drawing/2014/main" id="{881627E0-7656-4E3F-8D3A-FCD9E0B46586}"/>
              </a:ext>
            </a:extLst>
          </p:cNvPr>
          <p:cNvSpPr txBox="1"/>
          <p:nvPr/>
        </p:nvSpPr>
        <p:spPr>
          <a:xfrm>
            <a:off x="1345443" y="1868554"/>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5" name="文本框 44">
            <a:extLst>
              <a:ext uri="{FF2B5EF4-FFF2-40B4-BE49-F238E27FC236}">
                <a16:creationId xmlns:a16="http://schemas.microsoft.com/office/drawing/2014/main" id="{C031F54E-5541-4353-86C7-4C9743E25BF4}"/>
              </a:ext>
            </a:extLst>
          </p:cNvPr>
          <p:cNvSpPr txBox="1"/>
          <p:nvPr/>
        </p:nvSpPr>
        <p:spPr>
          <a:xfrm>
            <a:off x="1345443" y="2281054"/>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6" name="文本框 45">
            <a:extLst>
              <a:ext uri="{FF2B5EF4-FFF2-40B4-BE49-F238E27FC236}">
                <a16:creationId xmlns:a16="http://schemas.microsoft.com/office/drawing/2014/main" id="{E6CFE9BF-6BB6-4F56-A596-FD0AF87062E6}"/>
              </a:ext>
            </a:extLst>
          </p:cNvPr>
          <p:cNvSpPr txBox="1"/>
          <p:nvPr/>
        </p:nvSpPr>
        <p:spPr>
          <a:xfrm>
            <a:off x="1345443" y="3151065"/>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7" name="文本框 46">
            <a:extLst>
              <a:ext uri="{FF2B5EF4-FFF2-40B4-BE49-F238E27FC236}">
                <a16:creationId xmlns:a16="http://schemas.microsoft.com/office/drawing/2014/main" id="{598E6FB6-F46B-4667-BEE3-F04B2B29CFF9}"/>
              </a:ext>
            </a:extLst>
          </p:cNvPr>
          <p:cNvSpPr txBox="1"/>
          <p:nvPr/>
        </p:nvSpPr>
        <p:spPr>
          <a:xfrm>
            <a:off x="1345443" y="3563565"/>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
        <p:nvSpPr>
          <p:cNvPr id="48" name="文本框 47">
            <a:extLst>
              <a:ext uri="{FF2B5EF4-FFF2-40B4-BE49-F238E27FC236}">
                <a16:creationId xmlns:a16="http://schemas.microsoft.com/office/drawing/2014/main" id="{C44275ED-4FFC-4E24-80CC-FA0029CD169D}"/>
              </a:ext>
            </a:extLst>
          </p:cNvPr>
          <p:cNvSpPr txBox="1"/>
          <p:nvPr/>
        </p:nvSpPr>
        <p:spPr>
          <a:xfrm>
            <a:off x="1345443" y="4418481"/>
            <a:ext cx="2018155" cy="396240"/>
          </a:xfrm>
          <a:prstGeom prst="rect">
            <a:avLst/>
          </a:prstGeom>
          <a:noFill/>
        </p:spPr>
        <p:txBody>
          <a:bodyPr rtlCol="0" wrap="square">
            <a:spAutoFit/>
          </a:bodyPr>
          <a:lstStyle/>
          <a:p>
            <a:pPr algn="just"/>
            <a:r>
              <a:rPr altLang="zh-CN" lang="en-US"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49" name="文本框 48">
            <a:extLst>
              <a:ext uri="{FF2B5EF4-FFF2-40B4-BE49-F238E27FC236}">
                <a16:creationId xmlns:a16="http://schemas.microsoft.com/office/drawing/2014/main" id="{6728029A-9CBE-40EA-8462-68697E35FC87}"/>
              </a:ext>
            </a:extLst>
          </p:cNvPr>
          <p:cNvSpPr txBox="1"/>
          <p:nvPr/>
        </p:nvSpPr>
        <p:spPr>
          <a:xfrm>
            <a:off x="1345443" y="4830981"/>
            <a:ext cx="3270939" cy="701040"/>
          </a:xfrm>
          <a:prstGeom prst="rect">
            <a:avLst/>
          </a:prstGeom>
          <a:noFill/>
        </p:spPr>
        <p:txBody>
          <a:bodyPr rtlCol="0" wrap="square">
            <a:spAutoFit/>
          </a:bodyPr>
          <a:lstStyle/>
          <a:p>
            <a:pPr algn="just">
              <a:lnSpc>
                <a:spcPts val="16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spTree>
    <p:extLst>
      <p:ext uri="{BB962C8B-B14F-4D97-AF65-F5344CB8AC3E}">
        <p14:creationId val="2941154972"/>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2">
                                  <p:stCondLst>
                                    <p:cond delay="0"/>
                                  </p:stCondLst>
                                  <p:childTnLst>
                                    <p:set>
                                      <p:cBhvr>
                                        <p:cTn dur="1" fill="hold" id="6">
                                          <p:stCondLst>
                                            <p:cond delay="0"/>
                                          </p:stCondLst>
                                        </p:cTn>
                                        <p:tgtEl>
                                          <p:spTgt spid="38"/>
                                        </p:tgtEl>
                                        <p:attrNameLst>
                                          <p:attrName>style.visibility</p:attrName>
                                        </p:attrNameLst>
                                      </p:cBhvr>
                                      <p:to>
                                        <p:strVal val="visible"/>
                                      </p:to>
                                    </p:set>
                                    <p:anim calcmode="lin" valueType="num">
                                      <p:cBhvr additive="base">
                                        <p:cTn dur="1000" fill="hold" id="7"/>
                                        <p:tgtEl>
                                          <p:spTgt spid="38"/>
                                        </p:tgtEl>
                                        <p:attrNameLst>
                                          <p:attrName>ppt_x</p:attrName>
                                        </p:attrNameLst>
                                      </p:cBhvr>
                                      <p:tavLst>
                                        <p:tav tm="0">
                                          <p:val>
                                            <p:strVal val="1+#ppt_w/2"/>
                                          </p:val>
                                        </p:tav>
                                        <p:tav tm="100000">
                                          <p:val>
                                            <p:strVal val="#ppt_x"/>
                                          </p:val>
                                        </p:tav>
                                      </p:tavLst>
                                    </p:anim>
                                    <p:anim calcmode="lin" valueType="num">
                                      <p:cBhvr additive="base">
                                        <p:cTn dur="1000" fill="hold" id="8"/>
                                        <p:tgtEl>
                                          <p:spTgt spid="38"/>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2">
                                  <p:stCondLst>
                                    <p:cond delay="0"/>
                                  </p:stCondLst>
                                  <p:childTnLst>
                                    <p:set>
                                      <p:cBhvr>
                                        <p:cTn dur="1" fill="hold" id="10">
                                          <p:stCondLst>
                                            <p:cond delay="0"/>
                                          </p:stCondLst>
                                        </p:cTn>
                                        <p:tgtEl>
                                          <p:spTgt spid="39"/>
                                        </p:tgtEl>
                                        <p:attrNameLst>
                                          <p:attrName>style.visibility</p:attrName>
                                        </p:attrNameLst>
                                      </p:cBhvr>
                                      <p:to>
                                        <p:strVal val="visible"/>
                                      </p:to>
                                    </p:set>
                                    <p:anim calcmode="lin" valueType="num">
                                      <p:cBhvr additive="base">
                                        <p:cTn dur="1000" fill="hold" id="11"/>
                                        <p:tgtEl>
                                          <p:spTgt spid="39"/>
                                        </p:tgtEl>
                                        <p:attrNameLst>
                                          <p:attrName>ppt_x</p:attrName>
                                        </p:attrNameLst>
                                      </p:cBhvr>
                                      <p:tavLst>
                                        <p:tav tm="0">
                                          <p:val>
                                            <p:strVal val="1+#ppt_w/2"/>
                                          </p:val>
                                        </p:tav>
                                        <p:tav tm="100000">
                                          <p:val>
                                            <p:strVal val="#ppt_x"/>
                                          </p:val>
                                        </p:tav>
                                      </p:tavLst>
                                    </p:anim>
                                    <p:anim calcmode="lin" valueType="num">
                                      <p:cBhvr additive="base">
                                        <p:cTn dur="1000" fill="hold" id="12"/>
                                        <p:tgtEl>
                                          <p:spTgt spid="39"/>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2">
                                  <p:stCondLst>
                                    <p:cond delay="0"/>
                                  </p:stCondLst>
                                  <p:childTnLst>
                                    <p:set>
                                      <p:cBhvr>
                                        <p:cTn dur="1" fill="hold" id="14">
                                          <p:stCondLst>
                                            <p:cond delay="0"/>
                                          </p:stCondLst>
                                        </p:cTn>
                                        <p:tgtEl>
                                          <p:spTgt spid="40"/>
                                        </p:tgtEl>
                                        <p:attrNameLst>
                                          <p:attrName>style.visibility</p:attrName>
                                        </p:attrNameLst>
                                      </p:cBhvr>
                                      <p:to>
                                        <p:strVal val="visible"/>
                                      </p:to>
                                    </p:set>
                                    <p:anim calcmode="lin" valueType="num">
                                      <p:cBhvr additive="base">
                                        <p:cTn dur="1000" fill="hold" id="15"/>
                                        <p:tgtEl>
                                          <p:spTgt spid="40"/>
                                        </p:tgtEl>
                                        <p:attrNameLst>
                                          <p:attrName>ppt_x</p:attrName>
                                        </p:attrNameLst>
                                      </p:cBhvr>
                                      <p:tavLst>
                                        <p:tav tm="0">
                                          <p:val>
                                            <p:strVal val="1+#ppt_w/2"/>
                                          </p:val>
                                        </p:tav>
                                        <p:tav tm="100000">
                                          <p:val>
                                            <p:strVal val="#ppt_x"/>
                                          </p:val>
                                        </p:tav>
                                      </p:tavLst>
                                    </p:anim>
                                    <p:anim calcmode="lin" valueType="num">
                                      <p:cBhvr additive="base">
                                        <p:cTn dur="1000" fill="hold" id="16"/>
                                        <p:tgtEl>
                                          <p:spTgt spid="40"/>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0"/>
                                  </p:stCondLst>
                                  <p:childTnLst>
                                    <p:set>
                                      <p:cBhvr>
                                        <p:cTn dur="1" fill="hold" id="22">
                                          <p:stCondLst>
                                            <p:cond delay="0"/>
                                          </p:stCondLst>
                                        </p:cTn>
                                        <p:tgtEl>
                                          <p:spTgt spid="42"/>
                                        </p:tgtEl>
                                        <p:attrNameLst>
                                          <p:attrName>style.visibility</p:attrName>
                                        </p:attrNameLst>
                                      </p:cBhvr>
                                      <p:to>
                                        <p:strVal val="visible"/>
                                      </p:to>
                                    </p:set>
                                    <p:anim calcmode="lin" valueType="num">
                                      <p:cBhvr additive="base">
                                        <p:cTn dur="1000" fill="hold" id="23"/>
                                        <p:tgtEl>
                                          <p:spTgt spid="42"/>
                                        </p:tgtEl>
                                        <p:attrNameLst>
                                          <p:attrName>ppt_x</p:attrName>
                                        </p:attrNameLst>
                                      </p:cBhvr>
                                      <p:tavLst>
                                        <p:tav tm="0">
                                          <p:val>
                                            <p:strVal val="1+#ppt_w/2"/>
                                          </p:val>
                                        </p:tav>
                                        <p:tav tm="100000">
                                          <p:val>
                                            <p:strVal val="#ppt_x"/>
                                          </p:val>
                                        </p:tav>
                                      </p:tavLst>
                                    </p:anim>
                                    <p:anim calcmode="lin" valueType="num">
                                      <p:cBhvr additive="base">
                                        <p:cTn dur="1000" fill="hold" id="24"/>
                                        <p:tgtEl>
                                          <p:spTgt spid="42"/>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2">
                                  <p:stCondLst>
                                    <p:cond delay="0"/>
                                  </p:stCondLst>
                                  <p:childTnLst>
                                    <p:set>
                                      <p:cBhvr>
                                        <p:cTn dur="1" fill="hold" id="26">
                                          <p:stCondLst>
                                            <p:cond delay="0"/>
                                          </p:stCondLst>
                                        </p:cTn>
                                        <p:tgtEl>
                                          <p:spTgt spid="43"/>
                                        </p:tgtEl>
                                        <p:attrNameLst>
                                          <p:attrName>style.visibility</p:attrName>
                                        </p:attrNameLst>
                                      </p:cBhvr>
                                      <p:to>
                                        <p:strVal val="visible"/>
                                      </p:to>
                                    </p:set>
                                    <p:anim calcmode="lin" valueType="num">
                                      <p:cBhvr additive="base">
                                        <p:cTn dur="1000" fill="hold" id="27"/>
                                        <p:tgtEl>
                                          <p:spTgt spid="43"/>
                                        </p:tgtEl>
                                        <p:attrNameLst>
                                          <p:attrName>ppt_x</p:attrName>
                                        </p:attrNameLst>
                                      </p:cBhvr>
                                      <p:tavLst>
                                        <p:tav tm="0">
                                          <p:val>
                                            <p:strVal val="1+#ppt_w/2"/>
                                          </p:val>
                                        </p:tav>
                                        <p:tav tm="100000">
                                          <p:val>
                                            <p:strVal val="#ppt_x"/>
                                          </p:val>
                                        </p:tav>
                                      </p:tavLst>
                                    </p:anim>
                                    <p:anim calcmode="lin" valueType="num">
                                      <p:cBhvr additive="base">
                                        <p:cTn dur="1000" fill="hold" id="28"/>
                                        <p:tgtEl>
                                          <p:spTgt spid="43"/>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44"/>
                                        </p:tgtEl>
                                        <p:attrNameLst>
                                          <p:attrName>style.visibility</p:attrName>
                                        </p:attrNameLst>
                                      </p:cBhvr>
                                      <p:to>
                                        <p:strVal val="visible"/>
                                      </p:to>
                                    </p:set>
                                    <p:anim calcmode="lin" valueType="num">
                                      <p:cBhvr additive="base">
                                        <p:cTn dur="1000" fill="hold" id="31"/>
                                        <p:tgtEl>
                                          <p:spTgt spid="44"/>
                                        </p:tgtEl>
                                        <p:attrNameLst>
                                          <p:attrName>ppt_x</p:attrName>
                                        </p:attrNameLst>
                                      </p:cBhvr>
                                      <p:tavLst>
                                        <p:tav tm="0">
                                          <p:val>
                                            <p:strVal val="1+#ppt_w/2"/>
                                          </p:val>
                                        </p:tav>
                                        <p:tav tm="100000">
                                          <p:val>
                                            <p:strVal val="#ppt_x"/>
                                          </p:val>
                                        </p:tav>
                                      </p:tavLst>
                                    </p:anim>
                                    <p:anim calcmode="lin" valueType="num">
                                      <p:cBhvr additive="base">
                                        <p:cTn dur="1000" fill="hold" id="32"/>
                                        <p:tgtEl>
                                          <p:spTgt spid="44"/>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2">
                                  <p:stCondLst>
                                    <p:cond delay="0"/>
                                  </p:stCondLst>
                                  <p:childTnLst>
                                    <p:set>
                                      <p:cBhvr>
                                        <p:cTn dur="1" fill="hold" id="34">
                                          <p:stCondLst>
                                            <p:cond delay="0"/>
                                          </p:stCondLst>
                                        </p:cTn>
                                        <p:tgtEl>
                                          <p:spTgt spid="45"/>
                                        </p:tgtEl>
                                        <p:attrNameLst>
                                          <p:attrName>style.visibility</p:attrName>
                                        </p:attrNameLst>
                                      </p:cBhvr>
                                      <p:to>
                                        <p:strVal val="visible"/>
                                      </p:to>
                                    </p:set>
                                    <p:anim calcmode="lin" valueType="num">
                                      <p:cBhvr additive="base">
                                        <p:cTn dur="1000" fill="hold" id="35"/>
                                        <p:tgtEl>
                                          <p:spTgt spid="45"/>
                                        </p:tgtEl>
                                        <p:attrNameLst>
                                          <p:attrName>ppt_x</p:attrName>
                                        </p:attrNameLst>
                                      </p:cBhvr>
                                      <p:tavLst>
                                        <p:tav tm="0">
                                          <p:val>
                                            <p:strVal val="1+#ppt_w/2"/>
                                          </p:val>
                                        </p:tav>
                                        <p:tav tm="100000">
                                          <p:val>
                                            <p:strVal val="#ppt_x"/>
                                          </p:val>
                                        </p:tav>
                                      </p:tavLst>
                                    </p:anim>
                                    <p:anim calcmode="lin" valueType="num">
                                      <p:cBhvr additive="base">
                                        <p:cTn dur="1000" fill="hold" id="36"/>
                                        <p:tgtEl>
                                          <p:spTgt spid="45"/>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2">
                                  <p:stCondLst>
                                    <p:cond delay="0"/>
                                  </p:stCondLst>
                                  <p:childTnLst>
                                    <p:set>
                                      <p:cBhvr>
                                        <p:cTn dur="1" fill="hold" id="38">
                                          <p:stCondLst>
                                            <p:cond delay="0"/>
                                          </p:stCondLst>
                                        </p:cTn>
                                        <p:tgtEl>
                                          <p:spTgt spid="46"/>
                                        </p:tgtEl>
                                        <p:attrNameLst>
                                          <p:attrName>style.visibility</p:attrName>
                                        </p:attrNameLst>
                                      </p:cBhvr>
                                      <p:to>
                                        <p:strVal val="visible"/>
                                      </p:to>
                                    </p:set>
                                    <p:anim calcmode="lin" valueType="num">
                                      <p:cBhvr additive="base">
                                        <p:cTn dur="1000" fill="hold" id="39"/>
                                        <p:tgtEl>
                                          <p:spTgt spid="46"/>
                                        </p:tgtEl>
                                        <p:attrNameLst>
                                          <p:attrName>ppt_x</p:attrName>
                                        </p:attrNameLst>
                                      </p:cBhvr>
                                      <p:tavLst>
                                        <p:tav tm="0">
                                          <p:val>
                                            <p:strVal val="1+#ppt_w/2"/>
                                          </p:val>
                                        </p:tav>
                                        <p:tav tm="100000">
                                          <p:val>
                                            <p:strVal val="#ppt_x"/>
                                          </p:val>
                                        </p:tav>
                                      </p:tavLst>
                                    </p:anim>
                                    <p:anim calcmode="lin" valueType="num">
                                      <p:cBhvr additive="base">
                                        <p:cTn dur="1000" fill="hold" id="40"/>
                                        <p:tgtEl>
                                          <p:spTgt spid="46"/>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2">
                                  <p:stCondLst>
                                    <p:cond delay="0"/>
                                  </p:stCondLst>
                                  <p:childTnLst>
                                    <p:set>
                                      <p:cBhvr>
                                        <p:cTn dur="1" fill="hold" id="42">
                                          <p:stCondLst>
                                            <p:cond delay="0"/>
                                          </p:stCondLst>
                                        </p:cTn>
                                        <p:tgtEl>
                                          <p:spTgt spid="47"/>
                                        </p:tgtEl>
                                        <p:attrNameLst>
                                          <p:attrName>style.visibility</p:attrName>
                                        </p:attrNameLst>
                                      </p:cBhvr>
                                      <p:to>
                                        <p:strVal val="visible"/>
                                      </p:to>
                                    </p:set>
                                    <p:anim calcmode="lin" valueType="num">
                                      <p:cBhvr additive="base">
                                        <p:cTn dur="1000" fill="hold" id="43"/>
                                        <p:tgtEl>
                                          <p:spTgt spid="47"/>
                                        </p:tgtEl>
                                        <p:attrNameLst>
                                          <p:attrName>ppt_x</p:attrName>
                                        </p:attrNameLst>
                                      </p:cBhvr>
                                      <p:tavLst>
                                        <p:tav tm="0">
                                          <p:val>
                                            <p:strVal val="1+#ppt_w/2"/>
                                          </p:val>
                                        </p:tav>
                                        <p:tav tm="100000">
                                          <p:val>
                                            <p:strVal val="#ppt_x"/>
                                          </p:val>
                                        </p:tav>
                                      </p:tavLst>
                                    </p:anim>
                                    <p:anim calcmode="lin" valueType="num">
                                      <p:cBhvr additive="base">
                                        <p:cTn dur="1000" fill="hold" id="44"/>
                                        <p:tgtEl>
                                          <p:spTgt spid="47"/>
                                        </p:tgtEl>
                                        <p:attrNameLst>
                                          <p:attrName>ppt_y</p:attrName>
                                        </p:attrNameLst>
                                      </p:cBhvr>
                                      <p:tavLst>
                                        <p:tav tm="0">
                                          <p:val>
                                            <p:strVal val="#ppt_y"/>
                                          </p:val>
                                        </p:tav>
                                        <p:tav tm="100000">
                                          <p:val>
                                            <p:strVal val="#ppt_y"/>
                                          </p:val>
                                        </p:tav>
                                      </p:tavLst>
                                    </p:anim>
                                  </p:childTnLst>
                                </p:cTn>
                              </p:par>
                              <p:par>
                                <p:cTn fill="hold" grpId="0" id="45" nodeType="withEffect" presetClass="entr" presetID="2" presetSubtype="2">
                                  <p:stCondLst>
                                    <p:cond delay="0"/>
                                  </p:stCondLst>
                                  <p:childTnLst>
                                    <p:set>
                                      <p:cBhvr>
                                        <p:cTn dur="1" fill="hold" id="46">
                                          <p:stCondLst>
                                            <p:cond delay="0"/>
                                          </p:stCondLst>
                                        </p:cTn>
                                        <p:tgtEl>
                                          <p:spTgt spid="48"/>
                                        </p:tgtEl>
                                        <p:attrNameLst>
                                          <p:attrName>style.visibility</p:attrName>
                                        </p:attrNameLst>
                                      </p:cBhvr>
                                      <p:to>
                                        <p:strVal val="visible"/>
                                      </p:to>
                                    </p:set>
                                    <p:anim calcmode="lin" valueType="num">
                                      <p:cBhvr additive="base">
                                        <p:cTn dur="1000" fill="hold" id="47"/>
                                        <p:tgtEl>
                                          <p:spTgt spid="48"/>
                                        </p:tgtEl>
                                        <p:attrNameLst>
                                          <p:attrName>ppt_x</p:attrName>
                                        </p:attrNameLst>
                                      </p:cBhvr>
                                      <p:tavLst>
                                        <p:tav tm="0">
                                          <p:val>
                                            <p:strVal val="1+#ppt_w/2"/>
                                          </p:val>
                                        </p:tav>
                                        <p:tav tm="100000">
                                          <p:val>
                                            <p:strVal val="#ppt_x"/>
                                          </p:val>
                                        </p:tav>
                                      </p:tavLst>
                                    </p:anim>
                                    <p:anim calcmode="lin" valueType="num">
                                      <p:cBhvr additive="base">
                                        <p:cTn dur="1000" fill="hold" id="48"/>
                                        <p:tgtEl>
                                          <p:spTgt spid="48"/>
                                        </p:tgtEl>
                                        <p:attrNameLst>
                                          <p:attrName>ppt_y</p:attrName>
                                        </p:attrNameLst>
                                      </p:cBhvr>
                                      <p:tavLst>
                                        <p:tav tm="0">
                                          <p:val>
                                            <p:strVal val="#ppt_y"/>
                                          </p:val>
                                        </p:tav>
                                        <p:tav tm="100000">
                                          <p:val>
                                            <p:strVal val="#ppt_y"/>
                                          </p:val>
                                        </p:tav>
                                      </p:tavLst>
                                    </p:anim>
                                  </p:childTnLst>
                                </p:cTn>
                              </p:par>
                              <p:par>
                                <p:cTn fill="hold" grpId="0" id="49" nodeType="withEffect" presetClass="entr" presetID="2" presetSubtype="2">
                                  <p:stCondLst>
                                    <p:cond delay="0"/>
                                  </p:stCondLst>
                                  <p:childTnLst>
                                    <p:set>
                                      <p:cBhvr>
                                        <p:cTn dur="1" fill="hold" id="50">
                                          <p:stCondLst>
                                            <p:cond delay="0"/>
                                          </p:stCondLst>
                                        </p:cTn>
                                        <p:tgtEl>
                                          <p:spTgt spid="49"/>
                                        </p:tgtEl>
                                        <p:attrNameLst>
                                          <p:attrName>style.visibility</p:attrName>
                                        </p:attrNameLst>
                                      </p:cBhvr>
                                      <p:to>
                                        <p:strVal val="visible"/>
                                      </p:to>
                                    </p:set>
                                    <p:anim calcmode="lin" valueType="num">
                                      <p:cBhvr additive="base">
                                        <p:cTn dur="1000" fill="hold" id="51"/>
                                        <p:tgtEl>
                                          <p:spTgt spid="49"/>
                                        </p:tgtEl>
                                        <p:attrNameLst>
                                          <p:attrName>ppt_x</p:attrName>
                                        </p:attrNameLst>
                                      </p:cBhvr>
                                      <p:tavLst>
                                        <p:tav tm="0">
                                          <p:val>
                                            <p:strVal val="1+#ppt_w/2"/>
                                          </p:val>
                                        </p:tav>
                                        <p:tav tm="100000">
                                          <p:val>
                                            <p:strVal val="#ppt_x"/>
                                          </p:val>
                                        </p:tav>
                                      </p:tavLst>
                                    </p:anim>
                                    <p:anim calcmode="lin" valueType="num">
                                      <p:cBhvr additive="base">
                                        <p:cTn dur="1000" fill="hold" id="52"/>
                                        <p:tgtEl>
                                          <p:spTgt spid="49"/>
                                        </p:tgtEl>
                                        <p:attrNameLst>
                                          <p:attrName>ppt_y</p:attrName>
                                        </p:attrNameLst>
                                      </p:cBhvr>
                                      <p:tavLst>
                                        <p:tav tm="0">
                                          <p:val>
                                            <p:strVal val="#ppt_y"/>
                                          </p:val>
                                        </p:tav>
                                        <p:tav tm="100000">
                                          <p:val>
                                            <p:strVal val="#ppt_y"/>
                                          </p:val>
                                        </p:tav>
                                      </p:tavLst>
                                    </p:anim>
                                  </p:childTnLst>
                                </p:cTn>
                              </p:par>
                              <p:par>
                                <p:cTn fill="hold" id="53" nodeType="withEffect" presetClass="entr" presetID="42" presetSubtype="0">
                                  <p:stCondLst>
                                    <p:cond delay="0"/>
                                  </p:stCondLst>
                                  <p:childTnLst>
                                    <p:set>
                                      <p:cBhvr>
                                        <p:cTn dur="1" fill="hold" id="54">
                                          <p:stCondLst>
                                            <p:cond delay="0"/>
                                          </p:stCondLst>
                                        </p:cTn>
                                        <p:tgtEl>
                                          <p:spTgt spid="2"/>
                                        </p:tgtEl>
                                        <p:attrNameLst>
                                          <p:attrName>style.visibility</p:attrName>
                                        </p:attrNameLst>
                                      </p:cBhvr>
                                      <p:to>
                                        <p:strVal val="visible"/>
                                      </p:to>
                                    </p:set>
                                    <p:animEffect filter="fade" transition="in">
                                      <p:cBhvr>
                                        <p:cTn dur="1000" id="55"/>
                                        <p:tgtEl>
                                          <p:spTgt spid="2"/>
                                        </p:tgtEl>
                                      </p:cBhvr>
                                    </p:animEffect>
                                    <p:anim calcmode="lin" valueType="num">
                                      <p:cBhvr>
                                        <p:cTn dur="1000" fill="hold" id="56"/>
                                        <p:tgtEl>
                                          <p:spTgt spid="2"/>
                                        </p:tgtEl>
                                        <p:attrNameLst>
                                          <p:attrName>ppt_x</p:attrName>
                                        </p:attrNameLst>
                                      </p:cBhvr>
                                      <p:tavLst>
                                        <p:tav tm="0">
                                          <p:val>
                                            <p:strVal val="#ppt_x"/>
                                          </p:val>
                                        </p:tav>
                                        <p:tav tm="100000">
                                          <p:val>
                                            <p:strVal val="#ppt_x"/>
                                          </p:val>
                                        </p:tav>
                                      </p:tavLst>
                                    </p:anim>
                                    <p:anim calcmode="lin" valueType="num">
                                      <p:cBhvr>
                                        <p:cTn dur="1000" fill="hold" id="57"/>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P grpId="0" spid="41"/>
      <p:bldP grpId="0" spid="42"/>
      <p:bldP grpId="0" spid="43"/>
      <p:bldP grpId="0" spid="44"/>
      <p:bldP grpId="0" spid="45"/>
      <p:bldP grpId="0" spid="46"/>
      <p:bldP grpId="0" spid="47"/>
      <p:bldP grpId="0" spid="48"/>
      <p:bldP grpId="0" spid="4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6" name="文本框 5">
            <a:extLst>
              <a:ext uri="{FF2B5EF4-FFF2-40B4-BE49-F238E27FC236}">
                <a16:creationId xmlns:a16="http://schemas.microsoft.com/office/drawing/2014/main" id="{F2F4A981-2676-4150-83E5-660BE63552D2}"/>
              </a:ext>
            </a:extLst>
          </p:cNvPr>
          <p:cNvSpPr txBox="1"/>
          <p:nvPr/>
        </p:nvSpPr>
        <p:spPr>
          <a:xfrm>
            <a:off x="491941" y="1298579"/>
            <a:ext cx="4426568" cy="1097280"/>
          </a:xfrm>
          <a:prstGeom prst="rect">
            <a:avLst/>
          </a:prstGeom>
          <a:noFill/>
        </p:spPr>
        <p:txBody>
          <a:bodyPr rtlCol="0" wrap="square">
            <a:spAutoFit/>
          </a:bodyPr>
          <a:lstStyle/>
          <a:p>
            <a:pPr algn="dist"/>
            <a:r>
              <a:rPr altLang="zh-CN" lang="en-US" sz="6600">
                <a:solidFill>
                  <a:schemeClr val="tx2">
                    <a:lumMod val="50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THANKS</a:t>
            </a:r>
          </a:p>
        </p:txBody>
      </p:sp>
      <p:sp>
        <p:nvSpPr>
          <p:cNvPr id="7" name="文本框 6">
            <a:extLst>
              <a:ext uri="{FF2B5EF4-FFF2-40B4-BE49-F238E27FC236}">
                <a16:creationId xmlns:a16="http://schemas.microsoft.com/office/drawing/2014/main" id="{82111C84-6F5F-4310-9FA7-8970E990AB82}"/>
              </a:ext>
            </a:extLst>
          </p:cNvPr>
          <p:cNvSpPr txBox="1"/>
          <p:nvPr/>
        </p:nvSpPr>
        <p:spPr>
          <a:xfrm>
            <a:off x="5323297"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sp>
        <p:nvSpPr>
          <p:cNvPr id="8" name="文本框 7">
            <a:extLst>
              <a:ext uri="{FF2B5EF4-FFF2-40B4-BE49-F238E27FC236}">
                <a16:creationId xmlns:a16="http://schemas.microsoft.com/office/drawing/2014/main" id="{0435BED1-73D2-4B15-95C1-CB85385683FF}"/>
              </a:ext>
            </a:extLst>
          </p:cNvPr>
          <p:cNvSpPr txBox="1"/>
          <p:nvPr/>
        </p:nvSpPr>
        <p:spPr>
          <a:xfrm>
            <a:off x="568944" y="2406575"/>
            <a:ext cx="3202208" cy="457200"/>
          </a:xfrm>
          <a:prstGeom prst="rect">
            <a:avLst/>
          </a:prstGeom>
          <a:noFill/>
        </p:spPr>
        <p:txBody>
          <a:bodyPr rtlCol="0" wrap="square">
            <a:spAutoFit/>
          </a:bodyPr>
          <a:lstStyle/>
          <a:p>
            <a:pPr algn="dist"/>
            <a:r>
              <a:rPr altLang="en-US" lang="zh-CN" sz="2400">
                <a:latin charset="-122" panose="00000500000000000000" pitchFamily="2" typeface="字魂58号-创中黑"/>
                <a:ea charset="-122" panose="00000500000000000000" pitchFamily="2" typeface="字魂58号-创中黑"/>
                <a:cs charset="-122" panose="00000500000000000000" pitchFamily="2" typeface="字魂105号-简雅黑"/>
              </a:rPr>
              <a:t>通用商务汇报</a:t>
            </a:r>
          </a:p>
        </p:txBody>
      </p:sp>
      <p:pic>
        <p:nvPicPr>
          <p:cNvPr id="9" name="图片 8">
            <a:extLst>
              <a:ext uri="{FF2B5EF4-FFF2-40B4-BE49-F238E27FC236}">
                <a16:creationId xmlns:a16="http://schemas.microsoft.com/office/drawing/2014/main" id="{45A047D1-31DC-4D0C-B2A6-136E0FDF549B}"/>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67664" y="304464"/>
            <a:ext cx="506096" cy="310094"/>
          </a:xfrm>
          <a:prstGeom prst="rect">
            <a:avLst/>
          </a:prstGeom>
        </p:spPr>
      </p:pic>
      <p:sp>
        <p:nvSpPr>
          <p:cNvPr id="10" name="文本框 9">
            <a:extLst>
              <a:ext uri="{FF2B5EF4-FFF2-40B4-BE49-F238E27FC236}">
                <a16:creationId xmlns:a16="http://schemas.microsoft.com/office/drawing/2014/main" id="{AF24223E-EE75-4B25-8A4A-9540395AEA26}"/>
              </a:ext>
            </a:extLst>
          </p:cNvPr>
          <p:cNvSpPr txBox="1"/>
          <p:nvPr/>
        </p:nvSpPr>
        <p:spPr>
          <a:xfrm>
            <a:off x="568944" y="2868240"/>
            <a:ext cx="3079558" cy="228600"/>
          </a:xfrm>
          <a:prstGeom prst="rect">
            <a:avLst/>
          </a:prstGeom>
          <a:noFill/>
        </p:spPr>
        <p:txBody>
          <a:bodyPr rtlCol="0" wrap="square">
            <a:spAutoFit/>
          </a:bodyPr>
          <a:lstStyle/>
          <a:p>
            <a:pPr algn="dist"/>
            <a:r>
              <a:rPr altLang="zh-CN" lang="en-US" sz="9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grpSp>
        <p:nvGrpSpPr>
          <p:cNvPr id="11" name="组合 10">
            <a:extLst>
              <a:ext uri="{FF2B5EF4-FFF2-40B4-BE49-F238E27FC236}">
                <a16:creationId xmlns:a16="http://schemas.microsoft.com/office/drawing/2014/main" id="{4C0B89C5-6EFC-4D29-845D-9F3D5552EA6E}"/>
              </a:ext>
            </a:extLst>
          </p:cNvPr>
          <p:cNvGrpSpPr/>
          <p:nvPr/>
        </p:nvGrpSpPr>
        <p:grpSpPr>
          <a:xfrm>
            <a:off x="656476" y="3803915"/>
            <a:ext cx="1513572" cy="338554"/>
            <a:chOff x="1001029" y="4598351"/>
            <a:chExt cx="1513572" cy="338554"/>
          </a:xfrm>
        </p:grpSpPr>
        <p:sp>
          <p:nvSpPr>
            <p:cNvPr id="12" name="矩形 11">
              <a:extLst>
                <a:ext uri="{FF2B5EF4-FFF2-40B4-BE49-F238E27FC236}">
                  <a16:creationId xmlns:a16="http://schemas.microsoft.com/office/drawing/2014/main" id="{ACE1F706-DC55-4312-9D6D-03438234B503}"/>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F86788D1-3583-4F16-9D43-7A80742BC55F}"/>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Tree>
    <p:extLst>
      <p:ext uri="{BB962C8B-B14F-4D97-AF65-F5344CB8AC3E}">
        <p14:creationId val="1366079651"/>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1000" fill="hold" id="11"/>
                                        <p:tgtEl>
                                          <p:spTgt spid="6"/>
                                        </p:tgtEl>
                                        <p:attrNameLst>
                                          <p:attrName>ppt_x</p:attrName>
                                        </p:attrNameLst>
                                      </p:cBhvr>
                                      <p:tavLst>
                                        <p:tav tm="0">
                                          <p:val>
                                            <p:strVal val="0-#ppt_w/2"/>
                                          </p:val>
                                        </p:tav>
                                        <p:tav tm="100000">
                                          <p:val>
                                            <p:strVal val="#ppt_x"/>
                                          </p:val>
                                        </p:tav>
                                      </p:tavLst>
                                    </p:anim>
                                    <p:anim calcmode="lin" valueType="num">
                                      <p:cBhvr additive="base">
                                        <p:cTn dur="1000" fill="hold" id="12"/>
                                        <p:tgtEl>
                                          <p:spTgt spid="6"/>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1000" fill="hold" id="15"/>
                                        <p:tgtEl>
                                          <p:spTgt spid="8"/>
                                        </p:tgtEl>
                                        <p:attrNameLst>
                                          <p:attrName>ppt_x</p:attrName>
                                        </p:attrNameLst>
                                      </p:cBhvr>
                                      <p:tavLst>
                                        <p:tav tm="0">
                                          <p:val>
                                            <p:strVal val="0-#ppt_w/2"/>
                                          </p:val>
                                        </p:tav>
                                        <p:tav tm="100000">
                                          <p:val>
                                            <p:strVal val="#ppt_x"/>
                                          </p:val>
                                        </p:tav>
                                      </p:tavLst>
                                    </p:anim>
                                    <p:anim calcmode="lin" valueType="num">
                                      <p:cBhvr additive="base">
                                        <p:cTn dur="1000" fill="hold" id="16"/>
                                        <p:tgtEl>
                                          <p:spTgt spid="8"/>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1000" fill="hold" id="19"/>
                                        <p:tgtEl>
                                          <p:spTgt spid="10"/>
                                        </p:tgtEl>
                                        <p:attrNameLst>
                                          <p:attrName>ppt_x</p:attrName>
                                        </p:attrNameLst>
                                      </p:cBhvr>
                                      <p:tavLst>
                                        <p:tav tm="0">
                                          <p:val>
                                            <p:strVal val="0-#ppt_w/2"/>
                                          </p:val>
                                        </p:tav>
                                        <p:tav tm="100000">
                                          <p:val>
                                            <p:strVal val="#ppt_x"/>
                                          </p:val>
                                        </p:tav>
                                      </p:tavLst>
                                    </p:anim>
                                    <p:anim calcmode="lin" valueType="num">
                                      <p:cBhvr additive="base">
                                        <p:cTn dur="1000" fill="hold" id="20"/>
                                        <p:tgtEl>
                                          <p:spTgt spid="10"/>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2">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additive="base">
                                        <p:cTn dur="1000" fill="hold" id="23"/>
                                        <p:tgtEl>
                                          <p:spTgt spid="7"/>
                                        </p:tgtEl>
                                        <p:attrNameLst>
                                          <p:attrName>ppt_x</p:attrName>
                                        </p:attrNameLst>
                                      </p:cBhvr>
                                      <p:tavLst>
                                        <p:tav tm="0">
                                          <p:val>
                                            <p:strVal val="1+#ppt_w/2"/>
                                          </p:val>
                                        </p:tav>
                                        <p:tav tm="100000">
                                          <p:val>
                                            <p:strVal val="#ppt_x"/>
                                          </p:val>
                                        </p:tav>
                                      </p:tavLst>
                                    </p:anim>
                                    <p:anim calcmode="lin" valueType="num">
                                      <p:cBhvr additive="base">
                                        <p:cTn dur="1000" fill="hold" id="24"/>
                                        <p:tgtEl>
                                          <p:spTgt spid="7"/>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11"/>
                                        </p:tgtEl>
                                        <p:attrNameLst>
                                          <p:attrName>style.visibility</p:attrName>
                                        </p:attrNameLst>
                                      </p:cBhvr>
                                      <p:to>
                                        <p:strVal val="visible"/>
                                      </p:to>
                                    </p:set>
                                    <p:anim calcmode="lin" valueType="num">
                                      <p:cBhvr additive="base">
                                        <p:cTn dur="1000" fill="hold" id="27"/>
                                        <p:tgtEl>
                                          <p:spTgt spid="11"/>
                                        </p:tgtEl>
                                        <p:attrNameLst>
                                          <p:attrName>ppt_x</p:attrName>
                                        </p:attrNameLst>
                                      </p:cBhvr>
                                      <p:tavLst>
                                        <p:tav tm="0">
                                          <p:val>
                                            <p:strVal val="0-#ppt_w/2"/>
                                          </p:val>
                                        </p:tav>
                                        <p:tav tm="100000">
                                          <p:val>
                                            <p:strVal val="#ppt_x"/>
                                          </p:val>
                                        </p:tav>
                                      </p:tavLst>
                                    </p:anim>
                                    <p:anim calcmode="lin" valueType="num">
                                      <p:cBhvr additive="base">
                                        <p:cTn dur="1000" fill="hold" id="28"/>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8"/>
      <p:bldP grpId="0" spid="10"/>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34" name="文本框 33">
            <a:extLst>
              <a:ext uri="{FF2B5EF4-FFF2-40B4-BE49-F238E27FC236}">
                <a16:creationId xmlns:a16="http://schemas.microsoft.com/office/drawing/2014/main" id="{07E6DAA1-A398-4054-A570-042EDF66B421}"/>
              </a:ext>
            </a:extLst>
          </p:cNvPr>
          <p:cNvSpPr txBox="1"/>
          <p:nvPr/>
        </p:nvSpPr>
        <p:spPr>
          <a:xfrm>
            <a:off x="6988415"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pic>
        <p:nvPicPr>
          <p:cNvPr id="35" name="图片 34">
            <a:extLst>
              <a:ext uri="{FF2B5EF4-FFF2-40B4-BE49-F238E27FC236}">
                <a16:creationId xmlns:a16="http://schemas.microsoft.com/office/drawing/2014/main" id="{1F3B03DD-BBA8-4639-8B4F-B65A0DD126C0}"/>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97431" y="249444"/>
            <a:ext cx="506096" cy="310094"/>
          </a:xfrm>
          <a:prstGeom prst="rect">
            <a:avLst/>
          </a:prstGeom>
        </p:spPr>
      </p:pic>
      <p:sp>
        <p:nvSpPr>
          <p:cNvPr id="36" name="文本框 35">
            <a:extLst>
              <a:ext uri="{FF2B5EF4-FFF2-40B4-BE49-F238E27FC236}">
                <a16:creationId xmlns:a16="http://schemas.microsoft.com/office/drawing/2014/main" id="{84C6FF5B-226D-4135-920E-30720D5F6C1F}"/>
              </a:ext>
            </a:extLst>
          </p:cNvPr>
          <p:cNvSpPr txBox="1"/>
          <p:nvPr/>
        </p:nvSpPr>
        <p:spPr>
          <a:xfrm>
            <a:off x="692156" y="1771370"/>
            <a:ext cx="2722880" cy="701040"/>
          </a:xfrm>
          <a:prstGeom prst="rect">
            <a:avLst/>
          </a:prstGeom>
          <a:noFill/>
        </p:spPr>
        <p:txBody>
          <a:bodyPr rtlCol="0" wrap="none">
            <a:spAutoFit/>
          </a:bodyPr>
          <a:lstStyle/>
          <a:p>
            <a:pPr algn="just"/>
            <a:r>
              <a:rPr altLang="zh-CN" lang="en-US" spc="100" sz="4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PART ONE</a:t>
            </a:r>
          </a:p>
        </p:txBody>
      </p:sp>
      <p:sp>
        <p:nvSpPr>
          <p:cNvPr id="37" name="文本框 36">
            <a:extLst>
              <a:ext uri="{FF2B5EF4-FFF2-40B4-BE49-F238E27FC236}">
                <a16:creationId xmlns:a16="http://schemas.microsoft.com/office/drawing/2014/main" id="{A78CDBC5-3E6E-4A67-8449-8C2E6EBEC748}"/>
              </a:ext>
            </a:extLst>
          </p:cNvPr>
          <p:cNvSpPr txBox="1"/>
          <p:nvPr/>
        </p:nvSpPr>
        <p:spPr>
          <a:xfrm>
            <a:off x="598711" y="2491189"/>
            <a:ext cx="5119757" cy="822960"/>
          </a:xfrm>
          <a:prstGeom prst="rect">
            <a:avLst/>
          </a:prstGeom>
          <a:noFill/>
        </p:spPr>
        <p:txBody>
          <a:bodyPr rtlCol="0" wrap="square">
            <a:spAutoFit/>
          </a:bodyPr>
          <a:lstStyle/>
          <a:p>
            <a:pPr algn="dist"/>
            <a:r>
              <a:rPr altLang="en-US" lang="zh-CN" sz="48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38" name="文本框 37">
            <a:extLst>
              <a:ext uri="{FF2B5EF4-FFF2-40B4-BE49-F238E27FC236}">
                <a16:creationId xmlns:a16="http://schemas.microsoft.com/office/drawing/2014/main" id="{ED3B151D-3157-4B50-B6AF-5AE833FD89E3}"/>
              </a:ext>
            </a:extLst>
          </p:cNvPr>
          <p:cNvSpPr txBox="1"/>
          <p:nvPr/>
        </p:nvSpPr>
        <p:spPr>
          <a:xfrm>
            <a:off x="598711" y="3535813"/>
            <a:ext cx="4098417" cy="1107440"/>
          </a:xfrm>
          <a:prstGeom prst="rect">
            <a:avLst/>
          </a:prstGeom>
          <a:noFill/>
        </p:spPr>
        <p:txBody>
          <a:bodyPr wrap="square">
            <a:spAutoFit/>
          </a:bodyPr>
          <a:lstStyle/>
          <a:p>
            <a:pPr algn="just">
              <a:lnSpc>
                <a:spcPts val="2000"/>
              </a:lnSpc>
            </a:pPr>
            <a:r>
              <a:rPr altLang="en-US" lang="zh-CN" spc="100" sz="1100">
                <a:solidFill>
                  <a:schemeClr val="tx1">
                    <a:lumMod val="75000"/>
                    <a:lumOff val="2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 that has been done in a certain period of time.</a:t>
            </a:r>
          </a:p>
        </p:txBody>
      </p:sp>
      <p:grpSp>
        <p:nvGrpSpPr>
          <p:cNvPr id="39" name="组合 38">
            <a:extLst>
              <a:ext uri="{FF2B5EF4-FFF2-40B4-BE49-F238E27FC236}">
                <a16:creationId xmlns:a16="http://schemas.microsoft.com/office/drawing/2014/main" id="{0912CDA0-3D1E-435D-8A07-9B21AB03A70F}"/>
              </a:ext>
            </a:extLst>
          </p:cNvPr>
          <p:cNvGrpSpPr/>
          <p:nvPr/>
        </p:nvGrpSpPr>
        <p:grpSpPr>
          <a:xfrm>
            <a:off x="656476" y="4824193"/>
            <a:ext cx="1513572" cy="338554"/>
            <a:chOff x="1001029" y="4598351"/>
            <a:chExt cx="1513572" cy="338554"/>
          </a:xfrm>
        </p:grpSpPr>
        <p:sp>
          <p:nvSpPr>
            <p:cNvPr id="40" name="矩形 39">
              <a:extLst>
                <a:ext uri="{FF2B5EF4-FFF2-40B4-BE49-F238E27FC236}">
                  <a16:creationId xmlns:a16="http://schemas.microsoft.com/office/drawing/2014/main" id="{10844578-4730-4659-9BAA-40BD300ED2C4}"/>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文本框 40">
              <a:extLst>
                <a:ext uri="{FF2B5EF4-FFF2-40B4-BE49-F238E27FC236}">
                  <a16:creationId xmlns:a16="http://schemas.microsoft.com/office/drawing/2014/main" id="{6235EC9A-8B43-44EB-85B2-BE87E01789F9}"/>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
        <p:nvSpPr>
          <p:cNvPr id="2" name="文本框 1"/>
          <p:cNvSpPr txBox="1"/>
          <p:nvPr/>
        </p:nvSpPr>
        <p:spPr>
          <a:xfrm>
            <a:off x="2760956" y="504519"/>
            <a:ext cx="2752078" cy="640080"/>
          </a:xfrm>
          <a:prstGeom prst="rect">
            <a:avLst/>
          </a:prstGeom>
          <a:noFill/>
        </p:spPr>
        <p:txBody>
          <a:bodyPr rtlCol="0" wrap="square">
            <a:spAutoFit/>
          </a:bodyPr>
          <a:lstStyle/>
          <a:p>
            <a:r>
              <a:rPr altLang="zh-CN" lang="en-US">
                <a:solidFill>
                  <a:srgbClr val="FFFFFF"/>
                </a:solidFill>
              </a:rPr>
              <a:t>https://www.youyedoc.com/</a:t>
            </a:r>
          </a:p>
        </p:txBody>
      </p:sp>
    </p:spTree>
    <p:extLst>
      <p:ext uri="{BB962C8B-B14F-4D97-AF65-F5344CB8AC3E}">
        <p14:creationId val="2916812695"/>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1000" fill="hold" id="7"/>
                                        <p:tgtEl>
                                          <p:spTgt spid="35"/>
                                        </p:tgtEl>
                                        <p:attrNameLst>
                                          <p:attrName>ppt_x</p:attrName>
                                        </p:attrNameLst>
                                      </p:cBhvr>
                                      <p:tavLst>
                                        <p:tav tm="0">
                                          <p:val>
                                            <p:strVal val="0-#ppt_w/2"/>
                                          </p:val>
                                        </p:tav>
                                        <p:tav tm="100000">
                                          <p:val>
                                            <p:strVal val="#ppt_x"/>
                                          </p:val>
                                        </p:tav>
                                      </p:tavLst>
                                    </p:anim>
                                    <p:anim calcmode="lin" valueType="num">
                                      <p:cBhvr additive="base">
                                        <p:cTn dur="1000" fill="hold" id="8"/>
                                        <p:tgtEl>
                                          <p:spTgt spid="35"/>
                                        </p:tgtEl>
                                        <p:attrNameLst>
                                          <p:attrName>ppt_y</p:attrName>
                                        </p:attrNameLst>
                                      </p:cBhvr>
                                      <p:tavLst>
                                        <p:tav tm="0">
                                          <p:val>
                                            <p:strVal val="#ppt_y"/>
                                          </p:val>
                                        </p:tav>
                                        <p:tav tm="100000">
                                          <p:val>
                                            <p:strVal val="#ppt_y"/>
                                          </p:val>
                                        </p:tav>
                                      </p:tavLst>
                                    </p:anim>
                                  </p:childTnLst>
                                </p:cTn>
                              </p:par>
                              <p:par>
                                <p:cTn decel="100000" fill="hold" grpId="0" id="9" nodeType="withEffect" presetClass="entr" presetID="2" presetSubtype="8">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1000" fill="hold" id="11"/>
                                        <p:tgtEl>
                                          <p:spTgt spid="36"/>
                                        </p:tgtEl>
                                        <p:attrNameLst>
                                          <p:attrName>ppt_x</p:attrName>
                                        </p:attrNameLst>
                                      </p:cBhvr>
                                      <p:tavLst>
                                        <p:tav tm="0">
                                          <p:val>
                                            <p:strVal val="0-#ppt_w/2"/>
                                          </p:val>
                                        </p:tav>
                                        <p:tav tm="100000">
                                          <p:val>
                                            <p:strVal val="#ppt_x"/>
                                          </p:val>
                                        </p:tav>
                                      </p:tavLst>
                                    </p:anim>
                                    <p:anim calcmode="lin" valueType="num">
                                      <p:cBhvr additive="base">
                                        <p:cTn dur="1000" fill="hold" id="12"/>
                                        <p:tgtEl>
                                          <p:spTgt spid="36"/>
                                        </p:tgtEl>
                                        <p:attrNameLst>
                                          <p:attrName>ppt_y</p:attrName>
                                        </p:attrNameLst>
                                      </p:cBhvr>
                                      <p:tavLst>
                                        <p:tav tm="0">
                                          <p:val>
                                            <p:strVal val="#ppt_y"/>
                                          </p:val>
                                        </p:tav>
                                        <p:tav tm="100000">
                                          <p:val>
                                            <p:strVal val="#ppt_y"/>
                                          </p:val>
                                        </p:tav>
                                      </p:tavLst>
                                    </p:anim>
                                  </p:childTnLst>
                                </p:cTn>
                              </p:par>
                              <p:par>
                                <p:cTn decel="100000" fill="hold" grpId="0" id="13" nodeType="withEffect" presetClass="entr" presetID="2" presetSubtype="8">
                                  <p:stCondLst>
                                    <p:cond delay="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1000" fill="hold" id="15"/>
                                        <p:tgtEl>
                                          <p:spTgt spid="37"/>
                                        </p:tgtEl>
                                        <p:attrNameLst>
                                          <p:attrName>ppt_x</p:attrName>
                                        </p:attrNameLst>
                                      </p:cBhvr>
                                      <p:tavLst>
                                        <p:tav tm="0">
                                          <p:val>
                                            <p:strVal val="0-#ppt_w/2"/>
                                          </p:val>
                                        </p:tav>
                                        <p:tav tm="100000">
                                          <p:val>
                                            <p:strVal val="#ppt_x"/>
                                          </p:val>
                                        </p:tav>
                                      </p:tavLst>
                                    </p:anim>
                                    <p:anim calcmode="lin" valueType="num">
                                      <p:cBhvr additive="base">
                                        <p:cTn dur="1000" fill="hold" id="16"/>
                                        <p:tgtEl>
                                          <p:spTgt spid="37"/>
                                        </p:tgtEl>
                                        <p:attrNameLst>
                                          <p:attrName>ppt_y</p:attrName>
                                        </p:attrNameLst>
                                      </p:cBhvr>
                                      <p:tavLst>
                                        <p:tav tm="0">
                                          <p:val>
                                            <p:strVal val="#ppt_y"/>
                                          </p:val>
                                        </p:tav>
                                        <p:tav tm="100000">
                                          <p:val>
                                            <p:strVal val="#ppt_y"/>
                                          </p:val>
                                        </p:tav>
                                      </p:tavLst>
                                    </p:anim>
                                  </p:childTnLst>
                                </p:cTn>
                              </p:par>
                              <p:par>
                                <p:cTn decel="100000" fill="hold" grpId="0" id="17" nodeType="withEffect" presetClass="entr" presetID="2" presetSubtype="8">
                                  <p:stCondLst>
                                    <p:cond delay="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1000" fill="hold" id="19"/>
                                        <p:tgtEl>
                                          <p:spTgt spid="38"/>
                                        </p:tgtEl>
                                        <p:attrNameLst>
                                          <p:attrName>ppt_x</p:attrName>
                                        </p:attrNameLst>
                                      </p:cBhvr>
                                      <p:tavLst>
                                        <p:tav tm="0">
                                          <p:val>
                                            <p:strVal val="0-#ppt_w/2"/>
                                          </p:val>
                                        </p:tav>
                                        <p:tav tm="100000">
                                          <p:val>
                                            <p:strVal val="#ppt_x"/>
                                          </p:val>
                                        </p:tav>
                                      </p:tavLst>
                                    </p:anim>
                                    <p:anim calcmode="lin" valueType="num">
                                      <p:cBhvr additive="base">
                                        <p:cTn dur="1000" fill="hold" id="20"/>
                                        <p:tgtEl>
                                          <p:spTgt spid="38"/>
                                        </p:tgtEl>
                                        <p:attrNameLst>
                                          <p:attrName>ppt_y</p:attrName>
                                        </p:attrNameLst>
                                      </p:cBhvr>
                                      <p:tavLst>
                                        <p:tav tm="0">
                                          <p:val>
                                            <p:strVal val="#ppt_y"/>
                                          </p:val>
                                        </p:tav>
                                        <p:tav tm="100000">
                                          <p:val>
                                            <p:strVal val="#ppt_y"/>
                                          </p:val>
                                        </p:tav>
                                      </p:tavLst>
                                    </p:anim>
                                  </p:childTnLst>
                                </p:cTn>
                              </p:par>
                              <p:par>
                                <p:cTn decel="100000" fill="hold" grpId="0" id="21" nodeType="withEffect" presetClass="entr" presetID="2" presetSubtype="2">
                                  <p:stCondLst>
                                    <p:cond delay="0"/>
                                  </p:stCondLst>
                                  <p:childTnLst>
                                    <p:set>
                                      <p:cBhvr>
                                        <p:cTn dur="1" fill="hold" id="22">
                                          <p:stCondLst>
                                            <p:cond delay="0"/>
                                          </p:stCondLst>
                                        </p:cTn>
                                        <p:tgtEl>
                                          <p:spTgt spid="34"/>
                                        </p:tgtEl>
                                        <p:attrNameLst>
                                          <p:attrName>style.visibility</p:attrName>
                                        </p:attrNameLst>
                                      </p:cBhvr>
                                      <p:to>
                                        <p:strVal val="visible"/>
                                      </p:to>
                                    </p:set>
                                    <p:anim calcmode="lin" valueType="num">
                                      <p:cBhvr additive="base">
                                        <p:cTn dur="1000" fill="hold" id="23"/>
                                        <p:tgtEl>
                                          <p:spTgt spid="34"/>
                                        </p:tgtEl>
                                        <p:attrNameLst>
                                          <p:attrName>ppt_x</p:attrName>
                                        </p:attrNameLst>
                                      </p:cBhvr>
                                      <p:tavLst>
                                        <p:tav tm="0">
                                          <p:val>
                                            <p:strVal val="1+#ppt_w/2"/>
                                          </p:val>
                                        </p:tav>
                                        <p:tav tm="100000">
                                          <p:val>
                                            <p:strVal val="#ppt_x"/>
                                          </p:val>
                                        </p:tav>
                                      </p:tavLst>
                                    </p:anim>
                                    <p:anim calcmode="lin" valueType="num">
                                      <p:cBhvr additive="base">
                                        <p:cTn dur="1000" fill="hold" id="24"/>
                                        <p:tgtEl>
                                          <p:spTgt spid="34"/>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39"/>
                                        </p:tgtEl>
                                        <p:attrNameLst>
                                          <p:attrName>style.visibility</p:attrName>
                                        </p:attrNameLst>
                                      </p:cBhvr>
                                      <p:to>
                                        <p:strVal val="visible"/>
                                      </p:to>
                                    </p:set>
                                    <p:anim calcmode="lin" valueType="num">
                                      <p:cBhvr additive="base">
                                        <p:cTn dur="1000" fill="hold" id="27"/>
                                        <p:tgtEl>
                                          <p:spTgt spid="39"/>
                                        </p:tgtEl>
                                        <p:attrNameLst>
                                          <p:attrName>ppt_x</p:attrName>
                                        </p:attrNameLst>
                                      </p:cBhvr>
                                      <p:tavLst>
                                        <p:tav tm="0">
                                          <p:val>
                                            <p:strVal val="0-#ppt_w/2"/>
                                          </p:val>
                                        </p:tav>
                                        <p:tav tm="100000">
                                          <p:val>
                                            <p:strVal val="#ppt_x"/>
                                          </p:val>
                                        </p:tav>
                                      </p:tavLst>
                                    </p:anim>
                                    <p:anim calcmode="lin" valueType="num">
                                      <p:cBhvr additive="base">
                                        <p:cTn dur="1000" fill="hold" id="28"/>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6"/>
      <p:bldP grpId="0" spid="37"/>
      <p:bldP grpId="0" spid="38"/>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22" name="文本框 21">
            <a:extLst>
              <a:ext uri="{FF2B5EF4-FFF2-40B4-BE49-F238E27FC236}">
                <a16:creationId xmlns:a16="http://schemas.microsoft.com/office/drawing/2014/main" id="{3B19424F-0B81-435B-AF30-4F6DEF424F6B}"/>
              </a:ext>
            </a:extLst>
          </p:cNvPr>
          <p:cNvSpPr txBox="1"/>
          <p:nvPr/>
        </p:nvSpPr>
        <p:spPr>
          <a:xfrm>
            <a:off x="6074763" y="2761348"/>
            <a:ext cx="5003506" cy="1107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 and change your color</a:t>
            </a:r>
          </a:p>
        </p:txBody>
      </p:sp>
      <p:grpSp>
        <p:nvGrpSpPr>
          <p:cNvPr id="23" name="组合 22">
            <a:extLst>
              <a:ext uri="{FF2B5EF4-FFF2-40B4-BE49-F238E27FC236}">
                <a16:creationId xmlns:a16="http://schemas.microsoft.com/office/drawing/2014/main" id="{BCBE1340-7D81-4C4D-84EF-2E3D55336E4E}"/>
              </a:ext>
            </a:extLst>
          </p:cNvPr>
          <p:cNvGrpSpPr/>
          <p:nvPr/>
        </p:nvGrpSpPr>
        <p:grpSpPr>
          <a:xfrm>
            <a:off x="5954127" y="4185873"/>
            <a:ext cx="1604919" cy="1154179"/>
            <a:chOff x="6020109" y="4359525"/>
            <a:chExt cx="1604919" cy="1154179"/>
          </a:xfrm>
        </p:grpSpPr>
        <p:sp>
          <p:nvSpPr>
            <p:cNvPr id="24" name="矩形 23">
              <a:extLst>
                <a:ext uri="{FF2B5EF4-FFF2-40B4-BE49-F238E27FC236}">
                  <a16:creationId xmlns:a16="http://schemas.microsoft.com/office/drawing/2014/main" id="{E58D3C17-91C2-4D9F-AD7A-2672B59C08EC}"/>
                </a:ext>
              </a:extLst>
            </p:cNvPr>
            <p:cNvSpPr/>
            <p:nvPr/>
          </p:nvSpPr>
          <p:spPr>
            <a:xfrm>
              <a:off x="6161982" y="4359525"/>
              <a:ext cx="1329267" cy="115417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5" name="Google Shape;1002;p32">
              <a:extLst>
                <a:ext uri="{FF2B5EF4-FFF2-40B4-BE49-F238E27FC236}">
                  <a16:creationId xmlns:a16="http://schemas.microsoft.com/office/drawing/2014/main" id="{80E016A7-E552-4BB3-BDA0-B0F0930D9EA0}"/>
                </a:ext>
              </a:extLst>
            </p:cNvPr>
            <p:cNvGrpSpPr/>
            <p:nvPr/>
          </p:nvGrpSpPr>
          <p:grpSpPr>
            <a:xfrm>
              <a:off x="6712854" y="4599695"/>
              <a:ext cx="269957" cy="315608"/>
              <a:chOff x="-48237000" y="2342650"/>
              <a:chExt cx="256800" cy="300225"/>
            </a:xfrm>
            <a:solidFill>
              <a:schemeClr val="bg1"/>
            </a:solidFill>
          </p:grpSpPr>
          <p:sp>
            <p:nvSpPr>
              <p:cNvPr id="27" name="Google Shape;1003;p32">
                <a:extLst>
                  <a:ext uri="{FF2B5EF4-FFF2-40B4-BE49-F238E27FC236}">
                    <a16:creationId xmlns:a16="http://schemas.microsoft.com/office/drawing/2014/main" id="{9E5E7E16-A3FD-42F7-B538-6A398A0A5EC3}"/>
                  </a:ext>
                </a:extLst>
              </p:cNvPr>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8" name="Google Shape;1004;p32">
                <a:extLst>
                  <a:ext uri="{FF2B5EF4-FFF2-40B4-BE49-F238E27FC236}">
                    <a16:creationId xmlns:a16="http://schemas.microsoft.com/office/drawing/2014/main" id="{27774B93-E487-4206-93A1-1D903F3B8D95}"/>
                  </a:ext>
                </a:extLst>
              </p:cNvPr>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9" name="Google Shape;1005;p32">
                <a:extLst>
                  <a:ext uri="{FF2B5EF4-FFF2-40B4-BE49-F238E27FC236}">
                    <a16:creationId xmlns:a16="http://schemas.microsoft.com/office/drawing/2014/main" id="{013F3652-BE05-4E84-9332-5857ED3178EF}"/>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26" name="文本框 25">
              <a:extLst>
                <a:ext uri="{FF2B5EF4-FFF2-40B4-BE49-F238E27FC236}">
                  <a16:creationId xmlns:a16="http://schemas.microsoft.com/office/drawing/2014/main" id="{769D03E0-B0B0-48BE-8D09-59253F4B9868}"/>
                </a:ext>
              </a:extLst>
            </p:cNvPr>
            <p:cNvSpPr txBox="1"/>
            <p:nvPr/>
          </p:nvSpPr>
          <p:spPr>
            <a:xfrm>
              <a:off x="6020109" y="5089846"/>
              <a:ext cx="1604919" cy="304800"/>
            </a:xfrm>
            <a:prstGeom prst="rect">
              <a:avLst/>
            </a:prstGeom>
            <a:no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grpSp>
      <p:grpSp>
        <p:nvGrpSpPr>
          <p:cNvPr id="30" name="组合 29">
            <a:extLst>
              <a:ext uri="{FF2B5EF4-FFF2-40B4-BE49-F238E27FC236}">
                <a16:creationId xmlns:a16="http://schemas.microsoft.com/office/drawing/2014/main" id="{B4221B97-3C65-4EBD-8146-D1BE52B28209}"/>
              </a:ext>
            </a:extLst>
          </p:cNvPr>
          <p:cNvGrpSpPr/>
          <p:nvPr/>
        </p:nvGrpSpPr>
        <p:grpSpPr>
          <a:xfrm>
            <a:off x="7725669" y="4185873"/>
            <a:ext cx="1604919" cy="1154179"/>
            <a:chOff x="7895409" y="4359525"/>
            <a:chExt cx="1604919" cy="1154179"/>
          </a:xfrm>
          <a:solidFill>
            <a:schemeClr val="accent1"/>
          </a:solidFill>
        </p:grpSpPr>
        <p:sp>
          <p:nvSpPr>
            <p:cNvPr id="31" name="矩形 30">
              <a:extLst>
                <a:ext uri="{FF2B5EF4-FFF2-40B4-BE49-F238E27FC236}">
                  <a16:creationId xmlns:a16="http://schemas.microsoft.com/office/drawing/2014/main" id="{157D0A9D-1CA3-4422-8F91-1CBF951943AF}"/>
                </a:ext>
              </a:extLst>
            </p:cNvPr>
            <p:cNvSpPr/>
            <p:nvPr/>
          </p:nvSpPr>
          <p:spPr>
            <a:xfrm>
              <a:off x="8035495" y="4359525"/>
              <a:ext cx="1329267" cy="11541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grpSp>
          <p:nvGrpSpPr>
            <p:cNvPr id="32" name="Google Shape;1014;p32">
              <a:extLst>
                <a:ext uri="{FF2B5EF4-FFF2-40B4-BE49-F238E27FC236}">
                  <a16:creationId xmlns:a16="http://schemas.microsoft.com/office/drawing/2014/main" id="{47A2FE9B-026F-4923-8157-2A5ACBA17777}"/>
                </a:ext>
              </a:extLst>
            </p:cNvPr>
            <p:cNvGrpSpPr/>
            <p:nvPr/>
          </p:nvGrpSpPr>
          <p:grpSpPr>
            <a:xfrm>
              <a:off x="8564467" y="4613093"/>
              <a:ext cx="303947" cy="304754"/>
              <a:chOff x="-1700225" y="2768875"/>
              <a:chExt cx="291450" cy="292225"/>
            </a:xfrm>
            <a:grpFill/>
          </p:grpSpPr>
          <p:sp>
            <p:nvSpPr>
              <p:cNvPr id="42" name="Google Shape;1015;p32">
                <a:extLst>
                  <a:ext uri="{FF2B5EF4-FFF2-40B4-BE49-F238E27FC236}">
                    <a16:creationId xmlns:a16="http://schemas.microsoft.com/office/drawing/2014/main" id="{6249767A-B831-4DD8-919B-733038AFBEAD}"/>
                  </a:ext>
                </a:extLst>
              </p:cNvPr>
              <p:cNvSpPr/>
              <p:nvPr/>
            </p:nvSpPr>
            <p:spPr>
              <a:xfrm>
                <a:off x="-1700225" y="2768875"/>
                <a:ext cx="291450" cy="292225"/>
              </a:xfrm>
              <a:custGeom>
                <a:rect b="b" l="l" r="r" t="t"/>
                <a:pathLst>
                  <a:path extrusionOk="0" h="11689" w="11658">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43" name="Google Shape;1016;p32">
                <a:extLst>
                  <a:ext uri="{FF2B5EF4-FFF2-40B4-BE49-F238E27FC236}">
                    <a16:creationId xmlns:a16="http://schemas.microsoft.com/office/drawing/2014/main" id="{D66C3BB5-A744-4D87-ACA1-CC9EE4E5AD3F}"/>
                  </a:ext>
                </a:extLst>
              </p:cNvPr>
              <p:cNvSpPr/>
              <p:nvPr/>
            </p:nvSpPr>
            <p:spPr>
              <a:xfrm>
                <a:off x="-1667150" y="2801950"/>
                <a:ext cx="18150" cy="18150"/>
              </a:xfrm>
              <a:custGeom>
                <a:rect b="b" l="l" r="r" t="t"/>
                <a:pathLst>
                  <a:path extrusionOk="0" h="726" w="726">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44" name="Google Shape;1017;p32">
                <a:extLst>
                  <a:ext uri="{FF2B5EF4-FFF2-40B4-BE49-F238E27FC236}">
                    <a16:creationId xmlns:a16="http://schemas.microsoft.com/office/drawing/2014/main" id="{866BF133-AAFC-4A40-906D-1EA8D292C246}"/>
                  </a:ext>
                </a:extLst>
              </p:cNvPr>
              <p:cNvSpPr/>
              <p:nvPr/>
            </p:nvSpPr>
            <p:spPr>
              <a:xfrm>
                <a:off x="-1632500" y="2801950"/>
                <a:ext cx="17350" cy="18150"/>
              </a:xfrm>
              <a:custGeom>
                <a:rect b="b" l="l" r="r" t="t"/>
                <a:pathLst>
                  <a:path extrusionOk="0" h="726" w="694">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45" name="Google Shape;1018;p32">
                <a:extLst>
                  <a:ext uri="{FF2B5EF4-FFF2-40B4-BE49-F238E27FC236}">
                    <a16:creationId xmlns:a16="http://schemas.microsoft.com/office/drawing/2014/main" id="{7D1A57DB-C69E-4A1C-B1F3-5321FBED6A0C}"/>
                  </a:ext>
                </a:extLst>
              </p:cNvPr>
              <p:cNvSpPr/>
              <p:nvPr/>
            </p:nvSpPr>
            <p:spPr>
              <a:xfrm>
                <a:off x="-1597850" y="2801950"/>
                <a:ext cx="17375" cy="18150"/>
              </a:xfrm>
              <a:custGeom>
                <a:rect b="b" l="l" r="r" t="t"/>
                <a:pathLst>
                  <a:path extrusionOk="0" h="726" w="695">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46" name="Google Shape;1019;p32">
                <a:extLst>
                  <a:ext uri="{FF2B5EF4-FFF2-40B4-BE49-F238E27FC236}">
                    <a16:creationId xmlns:a16="http://schemas.microsoft.com/office/drawing/2014/main" id="{5636FBD9-7B66-4A21-B917-F478EC3563F7}"/>
                  </a:ext>
                </a:extLst>
              </p:cNvPr>
              <p:cNvSpPr/>
              <p:nvPr/>
            </p:nvSpPr>
            <p:spPr>
              <a:xfrm>
                <a:off x="-1564750" y="2801950"/>
                <a:ext cx="120525" cy="18150"/>
              </a:xfrm>
              <a:custGeom>
                <a:rect b="b" l="l" r="r" t="t"/>
                <a:pathLst>
                  <a:path extrusionOk="0" h="726" w="4821">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47" name="Google Shape;1020;p32">
                <a:extLst>
                  <a:ext uri="{FF2B5EF4-FFF2-40B4-BE49-F238E27FC236}">
                    <a16:creationId xmlns:a16="http://schemas.microsoft.com/office/drawing/2014/main" id="{F757F457-BDCD-45F5-97BE-D70E52E72AB9}"/>
                  </a:ext>
                </a:extLst>
              </p:cNvPr>
              <p:cNvSpPr/>
              <p:nvPr/>
            </p:nvSpPr>
            <p:spPr>
              <a:xfrm>
                <a:off x="-1597850" y="2924050"/>
                <a:ext cx="85100" cy="85075"/>
              </a:xfrm>
              <a:custGeom>
                <a:rect b="b" l="l" r="r" t="t"/>
                <a:pathLst>
                  <a:path extrusionOk="0" h="3403" w="3404">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grpSp>
        <p:sp>
          <p:nvSpPr>
            <p:cNvPr id="33" name="文本框 32">
              <a:extLst>
                <a:ext uri="{FF2B5EF4-FFF2-40B4-BE49-F238E27FC236}">
                  <a16:creationId xmlns:a16="http://schemas.microsoft.com/office/drawing/2014/main" id="{87DF08B5-DE30-4FAE-9209-010ECD481190}"/>
                </a:ext>
              </a:extLst>
            </p:cNvPr>
            <p:cNvSpPr txBox="1"/>
            <p:nvPr/>
          </p:nvSpPr>
          <p:spPr>
            <a:xfrm>
              <a:off x="7895410" y="5085200"/>
              <a:ext cx="1604919" cy="304800"/>
            </a:xfrm>
            <a:prstGeom prst="rect">
              <a:avLst/>
            </a:prstGeom>
            <a:noFill/>
          </p:spPr>
          <p:txBody>
            <a:bodyPr rtlCol="0" wrap="square">
              <a:spAutoFit/>
            </a:bodyPr>
            <a:lstStyle/>
            <a:p>
              <a:pPr algn="ctr"/>
              <a:r>
                <a:rPr altLang="zh-CN" lang="en-US" sz="1400">
                  <a:solidFill>
                    <a:schemeClr val="accent1"/>
                  </a:solidFill>
                  <a:latin charset="-122" panose="00000500000000000000" pitchFamily="2" typeface="字魂58号-创中黑"/>
                  <a:ea charset="-122" panose="00000500000000000000" pitchFamily="2" typeface="字魂58号-创中黑"/>
                </a:rPr>
                <a:t>YOUR TITLE</a:t>
              </a:r>
            </a:p>
          </p:txBody>
        </p:sp>
      </p:grpSp>
      <p:grpSp>
        <p:nvGrpSpPr>
          <p:cNvPr id="48" name="组合 47">
            <a:extLst>
              <a:ext uri="{FF2B5EF4-FFF2-40B4-BE49-F238E27FC236}">
                <a16:creationId xmlns:a16="http://schemas.microsoft.com/office/drawing/2014/main" id="{7D9EFD72-21F7-4FBE-A221-6C8E9EFDFBEA}"/>
              </a:ext>
            </a:extLst>
          </p:cNvPr>
          <p:cNvGrpSpPr/>
          <p:nvPr/>
        </p:nvGrpSpPr>
        <p:grpSpPr>
          <a:xfrm>
            <a:off x="9497211" y="4185873"/>
            <a:ext cx="1604919" cy="1154179"/>
            <a:chOff x="9770709" y="4359525"/>
            <a:chExt cx="1604919" cy="1154179"/>
          </a:xfrm>
          <a:solidFill>
            <a:schemeClr val="accent1"/>
          </a:solidFill>
        </p:grpSpPr>
        <p:sp>
          <p:nvSpPr>
            <p:cNvPr id="49" name="矩形 48">
              <a:extLst>
                <a:ext uri="{FF2B5EF4-FFF2-40B4-BE49-F238E27FC236}">
                  <a16:creationId xmlns:a16="http://schemas.microsoft.com/office/drawing/2014/main" id="{2D61588E-5F7A-4CFB-810C-386045E40546}"/>
                </a:ext>
              </a:extLst>
            </p:cNvPr>
            <p:cNvSpPr/>
            <p:nvPr/>
          </p:nvSpPr>
          <p:spPr>
            <a:xfrm>
              <a:off x="9909008" y="4359525"/>
              <a:ext cx="1329267" cy="11541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75000"/>
                    <a:lumOff val="25000"/>
                  </a:schemeClr>
                </a:solidFill>
              </a:endParaRPr>
            </a:p>
          </p:txBody>
        </p:sp>
        <p:sp>
          <p:nvSpPr>
            <p:cNvPr id="50" name="Google Shape;973;p32">
              <a:extLst>
                <a:ext uri="{FF2B5EF4-FFF2-40B4-BE49-F238E27FC236}">
                  <a16:creationId xmlns:a16="http://schemas.microsoft.com/office/drawing/2014/main" id="{C29F8B30-6AAB-4052-9379-8FB65FF49194}"/>
                </a:ext>
              </a:extLst>
            </p:cNvPr>
            <p:cNvSpPr/>
            <p:nvPr/>
          </p:nvSpPr>
          <p:spPr>
            <a:xfrm>
              <a:off x="10451364" y="4604657"/>
              <a:ext cx="309388" cy="307777"/>
            </a:xfrm>
            <a:custGeom>
              <a:rect b="b" l="l" r="r" t="t"/>
              <a:pathLst>
                <a:path extrusionOk="0" h="11847" w="11909">
                  <a:moveTo>
                    <a:pt x="3560" y="2647"/>
                  </a:moveTo>
                  <a:lnTo>
                    <a:pt x="3560" y="3561"/>
                  </a:lnTo>
                  <a:lnTo>
                    <a:pt x="2615" y="3561"/>
                  </a:lnTo>
                  <a:lnTo>
                    <a:pt x="3560" y="2647"/>
                  </a:lnTo>
                  <a:close/>
                  <a:moveTo>
                    <a:pt x="6616" y="4222"/>
                  </a:moveTo>
                  <a:cubicBezTo>
                    <a:pt x="7971" y="4285"/>
                    <a:pt x="9074" y="5325"/>
                    <a:pt x="9074" y="6680"/>
                  </a:cubicBezTo>
                  <a:cubicBezTo>
                    <a:pt x="9074" y="8003"/>
                    <a:pt x="7971" y="9106"/>
                    <a:pt x="6616" y="9106"/>
                  </a:cubicBezTo>
                  <a:cubicBezTo>
                    <a:pt x="5293" y="9106"/>
                    <a:pt x="4190" y="8003"/>
                    <a:pt x="4190" y="6680"/>
                  </a:cubicBezTo>
                  <a:cubicBezTo>
                    <a:pt x="4190" y="5325"/>
                    <a:pt x="5293" y="4222"/>
                    <a:pt x="6616" y="4222"/>
                  </a:cubicBezTo>
                  <a:close/>
                  <a:moveTo>
                    <a:pt x="7687" y="757"/>
                  </a:moveTo>
                  <a:lnTo>
                    <a:pt x="7687" y="1513"/>
                  </a:lnTo>
                  <a:lnTo>
                    <a:pt x="3875" y="1513"/>
                  </a:lnTo>
                  <a:cubicBezTo>
                    <a:pt x="3781" y="1513"/>
                    <a:pt x="3655" y="1544"/>
                    <a:pt x="3623" y="1639"/>
                  </a:cubicBezTo>
                  <a:lnTo>
                    <a:pt x="1512" y="3718"/>
                  </a:lnTo>
                  <a:cubicBezTo>
                    <a:pt x="1418" y="3813"/>
                    <a:pt x="1386" y="3876"/>
                    <a:pt x="1386" y="3939"/>
                  </a:cubicBezTo>
                  <a:lnTo>
                    <a:pt x="1386" y="9862"/>
                  </a:lnTo>
                  <a:lnTo>
                    <a:pt x="662" y="9862"/>
                  </a:lnTo>
                  <a:lnTo>
                    <a:pt x="662" y="757"/>
                  </a:lnTo>
                  <a:close/>
                  <a:moveTo>
                    <a:pt x="8380" y="2175"/>
                  </a:moveTo>
                  <a:lnTo>
                    <a:pt x="8380" y="4128"/>
                  </a:lnTo>
                  <a:cubicBezTo>
                    <a:pt x="7876" y="3813"/>
                    <a:pt x="7278" y="3592"/>
                    <a:pt x="6648" y="3592"/>
                  </a:cubicBezTo>
                  <a:cubicBezTo>
                    <a:pt x="4915" y="3592"/>
                    <a:pt x="3560" y="5010"/>
                    <a:pt x="3560" y="6711"/>
                  </a:cubicBezTo>
                  <a:cubicBezTo>
                    <a:pt x="3560" y="8444"/>
                    <a:pt x="4946" y="9830"/>
                    <a:pt x="6648" y="9830"/>
                  </a:cubicBezTo>
                  <a:cubicBezTo>
                    <a:pt x="7120" y="9830"/>
                    <a:pt x="7593" y="9704"/>
                    <a:pt x="8002" y="9515"/>
                  </a:cubicBezTo>
                  <a:lnTo>
                    <a:pt x="8380" y="9893"/>
                  </a:lnTo>
                  <a:lnTo>
                    <a:pt x="8380" y="10492"/>
                  </a:lnTo>
                  <a:lnTo>
                    <a:pt x="2079" y="10492"/>
                  </a:lnTo>
                  <a:lnTo>
                    <a:pt x="2079" y="4285"/>
                  </a:lnTo>
                  <a:lnTo>
                    <a:pt x="3875" y="4285"/>
                  </a:lnTo>
                  <a:cubicBezTo>
                    <a:pt x="4064" y="4285"/>
                    <a:pt x="4222" y="4128"/>
                    <a:pt x="4222" y="3907"/>
                  </a:cubicBezTo>
                  <a:lnTo>
                    <a:pt x="4222" y="2175"/>
                  </a:lnTo>
                  <a:close/>
                  <a:moveTo>
                    <a:pt x="9074" y="8633"/>
                  </a:moveTo>
                  <a:lnTo>
                    <a:pt x="11027" y="10618"/>
                  </a:lnTo>
                  <a:cubicBezTo>
                    <a:pt x="11153" y="10744"/>
                    <a:pt x="11153" y="10964"/>
                    <a:pt x="11027" y="11090"/>
                  </a:cubicBezTo>
                  <a:cubicBezTo>
                    <a:pt x="10964" y="11153"/>
                    <a:pt x="10877" y="11185"/>
                    <a:pt x="10791" y="11185"/>
                  </a:cubicBezTo>
                  <a:cubicBezTo>
                    <a:pt x="10704" y="11185"/>
                    <a:pt x="10617" y="11153"/>
                    <a:pt x="10554" y="11090"/>
                  </a:cubicBezTo>
                  <a:lnTo>
                    <a:pt x="8601" y="9106"/>
                  </a:lnTo>
                  <a:cubicBezTo>
                    <a:pt x="8790" y="9011"/>
                    <a:pt x="8948" y="8791"/>
                    <a:pt x="9074" y="8633"/>
                  </a:cubicBezTo>
                  <a:close/>
                  <a:moveTo>
                    <a:pt x="347" y="1"/>
                  </a:moveTo>
                  <a:cubicBezTo>
                    <a:pt x="158" y="1"/>
                    <a:pt x="0" y="190"/>
                    <a:pt x="0" y="379"/>
                  </a:cubicBezTo>
                  <a:lnTo>
                    <a:pt x="0" y="10145"/>
                  </a:lnTo>
                  <a:cubicBezTo>
                    <a:pt x="0" y="10334"/>
                    <a:pt x="158" y="10492"/>
                    <a:pt x="347" y="10492"/>
                  </a:cubicBezTo>
                  <a:lnTo>
                    <a:pt x="1386" y="10492"/>
                  </a:lnTo>
                  <a:lnTo>
                    <a:pt x="1386" y="10838"/>
                  </a:lnTo>
                  <a:cubicBezTo>
                    <a:pt x="1386" y="11059"/>
                    <a:pt x="1544" y="11216"/>
                    <a:pt x="1733" y="11216"/>
                  </a:cubicBezTo>
                  <a:lnTo>
                    <a:pt x="8695" y="11216"/>
                  </a:lnTo>
                  <a:cubicBezTo>
                    <a:pt x="8916" y="11216"/>
                    <a:pt x="9074" y="11059"/>
                    <a:pt x="9074" y="10838"/>
                  </a:cubicBezTo>
                  <a:lnTo>
                    <a:pt x="9074" y="10586"/>
                  </a:lnTo>
                  <a:lnTo>
                    <a:pt x="10050" y="11563"/>
                  </a:lnTo>
                  <a:cubicBezTo>
                    <a:pt x="10239" y="11752"/>
                    <a:pt x="10507" y="11847"/>
                    <a:pt x="10775" y="11847"/>
                  </a:cubicBezTo>
                  <a:cubicBezTo>
                    <a:pt x="11043" y="11847"/>
                    <a:pt x="11310" y="11752"/>
                    <a:pt x="11499" y="11563"/>
                  </a:cubicBezTo>
                  <a:cubicBezTo>
                    <a:pt x="11909" y="11153"/>
                    <a:pt x="11909" y="10492"/>
                    <a:pt x="11499" y="10114"/>
                  </a:cubicBezTo>
                  <a:lnTo>
                    <a:pt x="9420" y="8003"/>
                  </a:lnTo>
                  <a:cubicBezTo>
                    <a:pt x="9609" y="7625"/>
                    <a:pt x="9735" y="7152"/>
                    <a:pt x="9735" y="6680"/>
                  </a:cubicBezTo>
                  <a:cubicBezTo>
                    <a:pt x="9735" y="5924"/>
                    <a:pt x="9452" y="5262"/>
                    <a:pt x="9011" y="4695"/>
                  </a:cubicBezTo>
                  <a:lnTo>
                    <a:pt x="9011" y="1828"/>
                  </a:lnTo>
                  <a:cubicBezTo>
                    <a:pt x="9011" y="1639"/>
                    <a:pt x="8853" y="1481"/>
                    <a:pt x="8664" y="1481"/>
                  </a:cubicBezTo>
                  <a:lnTo>
                    <a:pt x="8317" y="1481"/>
                  </a:lnTo>
                  <a:lnTo>
                    <a:pt x="8317" y="379"/>
                  </a:lnTo>
                  <a:cubicBezTo>
                    <a:pt x="8317" y="190"/>
                    <a:pt x="8160" y="1"/>
                    <a:pt x="7971"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chemeClr val="tx1">
                    <a:lumMod val="75000"/>
                    <a:lumOff val="25000"/>
                  </a:schemeClr>
                </a:solidFill>
                <a:latin typeface="Arial"/>
                <a:cs typeface="Arial"/>
                <a:sym typeface="Arial"/>
              </a:endParaRPr>
            </a:p>
          </p:txBody>
        </p:sp>
        <p:sp>
          <p:nvSpPr>
            <p:cNvPr id="51" name="文本框 50">
              <a:extLst>
                <a:ext uri="{FF2B5EF4-FFF2-40B4-BE49-F238E27FC236}">
                  <a16:creationId xmlns:a16="http://schemas.microsoft.com/office/drawing/2014/main" id="{8873FB19-40B7-423C-A81D-FB4FBE0105F2}"/>
                </a:ext>
              </a:extLst>
            </p:cNvPr>
            <p:cNvSpPr txBox="1"/>
            <p:nvPr/>
          </p:nvSpPr>
          <p:spPr>
            <a:xfrm>
              <a:off x="9770708" y="5080557"/>
              <a:ext cx="1604919" cy="304800"/>
            </a:xfrm>
            <a:prstGeom prst="rect">
              <a:avLst/>
            </a:prstGeom>
            <a:noFill/>
          </p:spPr>
          <p:txBody>
            <a:bodyPr rtlCol="0" wrap="square">
              <a:spAutoFit/>
            </a:bodyPr>
            <a:lstStyle/>
            <a:p>
              <a:pPr algn="ctr"/>
              <a:r>
                <a:rPr altLang="zh-CN" lang="en-US" sz="1400">
                  <a:solidFill>
                    <a:schemeClr val="accent1"/>
                  </a:solidFill>
                  <a:latin charset="-122" panose="00000500000000000000" pitchFamily="2" typeface="字魂58号-创中黑"/>
                  <a:ea charset="-122" panose="00000500000000000000" pitchFamily="2" typeface="字魂58号-创中黑"/>
                </a:rPr>
                <a:t>YOUR TITLE</a:t>
              </a:r>
            </a:p>
          </p:txBody>
        </p:sp>
      </p:grpSp>
      <p:sp>
        <p:nvSpPr>
          <p:cNvPr id="52" name="文本框 51">
            <a:extLst>
              <a:ext uri="{FF2B5EF4-FFF2-40B4-BE49-F238E27FC236}">
                <a16:creationId xmlns:a16="http://schemas.microsoft.com/office/drawing/2014/main" id="{E188DD9B-D3FF-4640-B6DB-E3A9A80EE1CE}"/>
              </a:ext>
            </a:extLst>
          </p:cNvPr>
          <p:cNvSpPr txBox="1"/>
          <p:nvPr/>
        </p:nvSpPr>
        <p:spPr>
          <a:xfrm>
            <a:off x="6074761" y="2249577"/>
            <a:ext cx="2018155" cy="457200"/>
          </a:xfrm>
          <a:prstGeom prst="rect">
            <a:avLst/>
          </a:prstGeom>
          <a:noFill/>
        </p:spPr>
        <p:txBody>
          <a:bodyPr rtlCol="0" wrap="square">
            <a:spAutoFit/>
          </a:bodyPr>
          <a:lstStyle/>
          <a:p>
            <a:pPr algn="ju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pic>
        <p:nvPicPr>
          <p:cNvPr id="54" name="图片 53">
            <a:extLst>
              <a:ext uri="{FF2B5EF4-FFF2-40B4-BE49-F238E27FC236}">
                <a16:creationId xmlns:a16="http://schemas.microsoft.com/office/drawing/2014/main" id="{4F4EC409-A5FB-4727-9CC1-77B8AA9A81B8}"/>
              </a:ext>
            </a:extLst>
          </p:cNvPr>
          <p:cNvPicPr>
            <a:picLocks noChangeAspect="1"/>
          </p:cNvPicPr>
          <p:nvPr/>
        </p:nvPicPr>
        <p:blipFill>
          <a:blip r:embed="rId2">
            <a:extLst>
              <a:ext uri="{BEBA8EAE-BF5A-486C-A8C5-ECC9F3942E4B}">
                <a14:imgProps>
                  <a14:imgLayer xmlns:d3p1="http://schemas.openxmlformats.org/officeDocument/2006/relationships" d3p1:embed="">
                    <a14:imgEffect>
                      <a14:saturation sat="0"/>
                    </a14:imgEffect>
                  </a14:imgLayer>
                </a14:imgProps>
              </a:ext>
              <a:ext uri="{28A0092B-C50C-407E-A947-70E740481C1C}">
                <a14:useLocalDpi val="0"/>
              </a:ext>
            </a:extLst>
          </a:blip>
          <a:srcRect l="10512"/>
          <a:stretch>
            <a:fillRect/>
          </a:stretch>
        </p:blipFill>
        <p:spPr>
          <a:xfrm>
            <a:off x="899206" y="2407938"/>
            <a:ext cx="4404146" cy="2932114"/>
          </a:xfrm>
          <a:prstGeom prst="rect">
            <a:avLst/>
          </a:prstGeom>
        </p:spPr>
      </p:pic>
    </p:spTree>
    <p:extLst>
      <p:ext uri="{BB962C8B-B14F-4D97-AF65-F5344CB8AC3E}">
        <p14:creationId val="168664201"/>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2">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fill="hold" id="7"/>
                                        <p:tgtEl>
                                          <p:spTgt spid="22"/>
                                        </p:tgtEl>
                                        <p:attrNameLst>
                                          <p:attrName>ppt_x</p:attrName>
                                        </p:attrNameLst>
                                      </p:cBhvr>
                                      <p:tavLst>
                                        <p:tav tm="0">
                                          <p:val>
                                            <p:strVal val="1+#ppt_w/2"/>
                                          </p:val>
                                        </p:tav>
                                        <p:tav tm="100000">
                                          <p:val>
                                            <p:strVal val="#ppt_x"/>
                                          </p:val>
                                        </p:tav>
                                      </p:tavLst>
                                    </p:anim>
                                    <p:anim calcmode="lin" valueType="num">
                                      <p:cBhvr additive="base">
                                        <p:cTn dur="500" fill="hold" id="8"/>
                                        <p:tgtEl>
                                          <p:spTgt spid="22"/>
                                        </p:tgtEl>
                                        <p:attrNameLst>
                                          <p:attrName>ppt_y</p:attrName>
                                        </p:attrNameLst>
                                      </p:cBhvr>
                                      <p:tavLst>
                                        <p:tav tm="0">
                                          <p:val>
                                            <p:strVal val="#ppt_y"/>
                                          </p:val>
                                        </p:tav>
                                        <p:tav tm="100000">
                                          <p:val>
                                            <p:strVal val="#ppt_y"/>
                                          </p:val>
                                        </p:tav>
                                      </p:tavLst>
                                    </p:anim>
                                  </p:childTnLst>
                                </p:cTn>
                              </p:par>
                              <p:par>
                                <p:cTn fill="hold" id="9" nodeType="withEffect" presetClass="entr" presetID="42" presetSubtype="0">
                                  <p:stCondLst>
                                    <p:cond delay="0"/>
                                  </p:stCondLst>
                                  <p:childTnLst>
                                    <p:set>
                                      <p:cBhvr>
                                        <p:cTn dur="1" fill="hold" id="10">
                                          <p:stCondLst>
                                            <p:cond delay="0"/>
                                          </p:stCondLst>
                                        </p:cTn>
                                        <p:tgtEl>
                                          <p:spTgt spid="23"/>
                                        </p:tgtEl>
                                        <p:attrNameLst>
                                          <p:attrName>style.visibility</p:attrName>
                                        </p:attrNameLst>
                                      </p:cBhvr>
                                      <p:to>
                                        <p:strVal val="visible"/>
                                      </p:to>
                                    </p:set>
                                    <p:animEffect filter="fade" transition="in">
                                      <p:cBhvr>
                                        <p:cTn dur="1000" id="11"/>
                                        <p:tgtEl>
                                          <p:spTgt spid="23"/>
                                        </p:tgtEl>
                                      </p:cBhvr>
                                    </p:animEffect>
                                    <p:anim calcmode="lin" valueType="num">
                                      <p:cBhvr>
                                        <p:cTn dur="1000" fill="hold" id="12"/>
                                        <p:tgtEl>
                                          <p:spTgt spid="23"/>
                                        </p:tgtEl>
                                        <p:attrNameLst>
                                          <p:attrName>ppt_x</p:attrName>
                                        </p:attrNameLst>
                                      </p:cBhvr>
                                      <p:tavLst>
                                        <p:tav tm="0">
                                          <p:val>
                                            <p:strVal val="#ppt_x"/>
                                          </p:val>
                                        </p:tav>
                                        <p:tav tm="100000">
                                          <p:val>
                                            <p:strVal val="#ppt_x"/>
                                          </p:val>
                                        </p:tav>
                                      </p:tavLst>
                                    </p:anim>
                                    <p:anim calcmode="lin" valueType="num">
                                      <p:cBhvr>
                                        <p:cTn dur="1000" fill="hold" id="13"/>
                                        <p:tgtEl>
                                          <p:spTgt spid="23"/>
                                        </p:tgtEl>
                                        <p:attrNameLst>
                                          <p:attrName>ppt_y</p:attrName>
                                        </p:attrNameLst>
                                      </p:cBhvr>
                                      <p:tavLst>
                                        <p:tav tm="0">
                                          <p:val>
                                            <p:strVal val="#ppt_y+.1"/>
                                          </p:val>
                                        </p:tav>
                                        <p:tav tm="100000">
                                          <p:val>
                                            <p:strVal val="#ppt_y"/>
                                          </p:val>
                                        </p:tav>
                                      </p:tavLst>
                                    </p:anim>
                                  </p:childTnLst>
                                </p:cTn>
                              </p:par>
                              <p:par>
                                <p:cTn fill="hold" id="14" nodeType="withEffect" presetClass="entr" presetID="42" presetSubtype="0">
                                  <p:stCondLst>
                                    <p:cond delay="0"/>
                                  </p:stCondLst>
                                  <p:childTnLst>
                                    <p:set>
                                      <p:cBhvr>
                                        <p:cTn dur="1" fill="hold" id="15">
                                          <p:stCondLst>
                                            <p:cond delay="0"/>
                                          </p:stCondLst>
                                        </p:cTn>
                                        <p:tgtEl>
                                          <p:spTgt spid="30"/>
                                        </p:tgtEl>
                                        <p:attrNameLst>
                                          <p:attrName>style.visibility</p:attrName>
                                        </p:attrNameLst>
                                      </p:cBhvr>
                                      <p:to>
                                        <p:strVal val="visible"/>
                                      </p:to>
                                    </p:set>
                                    <p:animEffect filter="fade" transition="in">
                                      <p:cBhvr>
                                        <p:cTn dur="1000" id="16"/>
                                        <p:tgtEl>
                                          <p:spTgt spid="30"/>
                                        </p:tgtEl>
                                      </p:cBhvr>
                                    </p:animEffect>
                                    <p:anim calcmode="lin" valueType="num">
                                      <p:cBhvr>
                                        <p:cTn dur="1000" fill="hold" id="17"/>
                                        <p:tgtEl>
                                          <p:spTgt spid="30"/>
                                        </p:tgtEl>
                                        <p:attrNameLst>
                                          <p:attrName>ppt_x</p:attrName>
                                        </p:attrNameLst>
                                      </p:cBhvr>
                                      <p:tavLst>
                                        <p:tav tm="0">
                                          <p:val>
                                            <p:strVal val="#ppt_x"/>
                                          </p:val>
                                        </p:tav>
                                        <p:tav tm="100000">
                                          <p:val>
                                            <p:strVal val="#ppt_x"/>
                                          </p:val>
                                        </p:tav>
                                      </p:tavLst>
                                    </p:anim>
                                    <p:anim calcmode="lin" valueType="num">
                                      <p:cBhvr>
                                        <p:cTn dur="1000" fill="hold" id="18"/>
                                        <p:tgtEl>
                                          <p:spTgt spid="30"/>
                                        </p:tgtEl>
                                        <p:attrNameLst>
                                          <p:attrName>ppt_y</p:attrName>
                                        </p:attrNameLst>
                                      </p:cBhvr>
                                      <p:tavLst>
                                        <p:tav tm="0">
                                          <p:val>
                                            <p:strVal val="#ppt_y+.1"/>
                                          </p:val>
                                        </p:tav>
                                        <p:tav tm="100000">
                                          <p:val>
                                            <p:strVal val="#ppt_y"/>
                                          </p:val>
                                        </p:tav>
                                      </p:tavLst>
                                    </p:anim>
                                  </p:childTnLst>
                                </p:cTn>
                              </p:par>
                              <p:par>
                                <p:cTn fill="hold" id="19" nodeType="withEffect" presetClass="entr" presetID="42" presetSubtype="0">
                                  <p:stCondLst>
                                    <p:cond delay="0"/>
                                  </p:stCondLst>
                                  <p:childTnLst>
                                    <p:set>
                                      <p:cBhvr>
                                        <p:cTn dur="1" fill="hold" id="20">
                                          <p:stCondLst>
                                            <p:cond delay="0"/>
                                          </p:stCondLst>
                                        </p:cTn>
                                        <p:tgtEl>
                                          <p:spTgt spid="48"/>
                                        </p:tgtEl>
                                        <p:attrNameLst>
                                          <p:attrName>style.visibility</p:attrName>
                                        </p:attrNameLst>
                                      </p:cBhvr>
                                      <p:to>
                                        <p:strVal val="visible"/>
                                      </p:to>
                                    </p:set>
                                    <p:animEffect filter="fade" transition="in">
                                      <p:cBhvr>
                                        <p:cTn dur="1000" id="21"/>
                                        <p:tgtEl>
                                          <p:spTgt spid="48"/>
                                        </p:tgtEl>
                                      </p:cBhvr>
                                    </p:animEffect>
                                    <p:anim calcmode="lin" valueType="num">
                                      <p:cBhvr>
                                        <p:cTn dur="1000" fill="hold" id="22"/>
                                        <p:tgtEl>
                                          <p:spTgt spid="48"/>
                                        </p:tgtEl>
                                        <p:attrNameLst>
                                          <p:attrName>ppt_x</p:attrName>
                                        </p:attrNameLst>
                                      </p:cBhvr>
                                      <p:tavLst>
                                        <p:tav tm="0">
                                          <p:val>
                                            <p:strVal val="#ppt_x"/>
                                          </p:val>
                                        </p:tav>
                                        <p:tav tm="100000">
                                          <p:val>
                                            <p:strVal val="#ppt_x"/>
                                          </p:val>
                                        </p:tav>
                                      </p:tavLst>
                                    </p:anim>
                                    <p:anim calcmode="lin" valueType="num">
                                      <p:cBhvr>
                                        <p:cTn dur="1000" fill="hold" id="23"/>
                                        <p:tgtEl>
                                          <p:spTgt spid="48"/>
                                        </p:tgtEl>
                                        <p:attrNameLst>
                                          <p:attrName>ppt_y</p:attrName>
                                        </p:attrNameLst>
                                      </p:cBhvr>
                                      <p:tavLst>
                                        <p:tav tm="0">
                                          <p:val>
                                            <p:strVal val="#ppt_y+.1"/>
                                          </p:val>
                                        </p:tav>
                                        <p:tav tm="100000">
                                          <p:val>
                                            <p:strVal val="#ppt_y"/>
                                          </p:val>
                                        </p:tav>
                                      </p:tavLst>
                                    </p:anim>
                                  </p:childTnLst>
                                </p:cTn>
                              </p:par>
                              <p:par>
                                <p:cTn fill="hold" grpId="0" id="24" nodeType="withEffect" presetClass="entr" presetID="2" presetSubtype="2">
                                  <p:stCondLst>
                                    <p:cond delay="0"/>
                                  </p:stCondLst>
                                  <p:childTnLst>
                                    <p:set>
                                      <p:cBhvr>
                                        <p:cTn dur="1" fill="hold" id="25">
                                          <p:stCondLst>
                                            <p:cond delay="0"/>
                                          </p:stCondLst>
                                        </p:cTn>
                                        <p:tgtEl>
                                          <p:spTgt spid="52"/>
                                        </p:tgtEl>
                                        <p:attrNameLst>
                                          <p:attrName>style.visibility</p:attrName>
                                        </p:attrNameLst>
                                      </p:cBhvr>
                                      <p:to>
                                        <p:strVal val="visible"/>
                                      </p:to>
                                    </p:set>
                                    <p:anim calcmode="lin" valueType="num">
                                      <p:cBhvr additive="base">
                                        <p:cTn dur="1000" fill="hold" id="26"/>
                                        <p:tgtEl>
                                          <p:spTgt spid="52"/>
                                        </p:tgtEl>
                                        <p:attrNameLst>
                                          <p:attrName>ppt_x</p:attrName>
                                        </p:attrNameLst>
                                      </p:cBhvr>
                                      <p:tavLst>
                                        <p:tav tm="0">
                                          <p:val>
                                            <p:strVal val="1+#ppt_w/2"/>
                                          </p:val>
                                        </p:tav>
                                        <p:tav tm="100000">
                                          <p:val>
                                            <p:strVal val="#ppt_x"/>
                                          </p:val>
                                        </p:tav>
                                      </p:tavLst>
                                    </p:anim>
                                    <p:anim calcmode="lin" valueType="num">
                                      <p:cBhvr additive="base">
                                        <p:cTn dur="1000" fill="hold" id="27"/>
                                        <p:tgtEl>
                                          <p:spTgt spid="52"/>
                                        </p:tgtEl>
                                        <p:attrNameLst>
                                          <p:attrName>ppt_y</p:attrName>
                                        </p:attrNameLst>
                                      </p:cBhvr>
                                      <p:tavLst>
                                        <p:tav tm="0">
                                          <p:val>
                                            <p:strVal val="#ppt_y"/>
                                          </p:val>
                                        </p:tav>
                                        <p:tav tm="100000">
                                          <p:val>
                                            <p:strVal val="#ppt_y"/>
                                          </p:val>
                                        </p:tav>
                                      </p:tavLst>
                                    </p:anim>
                                  </p:childTnLst>
                                </p:cTn>
                              </p:par>
                              <p:par>
                                <p:cTn fill="hold" id="28" nodeType="withEffect" presetClass="entr" presetID="10" presetSubtype="0">
                                  <p:stCondLst>
                                    <p:cond delay="0"/>
                                  </p:stCondLst>
                                  <p:childTnLst>
                                    <p:set>
                                      <p:cBhvr>
                                        <p:cTn dur="1" fill="hold" id="29">
                                          <p:stCondLst>
                                            <p:cond delay="0"/>
                                          </p:stCondLst>
                                        </p:cTn>
                                        <p:tgtEl>
                                          <p:spTgt spid="54"/>
                                        </p:tgtEl>
                                        <p:attrNameLst>
                                          <p:attrName>style.visibility</p:attrName>
                                        </p:attrNameLst>
                                      </p:cBhvr>
                                      <p:to>
                                        <p:strVal val="visible"/>
                                      </p:to>
                                    </p:set>
                                    <p:animEffect filter="fade" transition="in">
                                      <p:cBhvr>
                                        <p:cTn dur="1000" id="30"/>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P grpId="0" spid="5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2800BD5C-EBEA-41D9-94BB-46C6022F6C6B}"/>
              </a:ext>
            </a:extLst>
          </p:cNvPr>
          <p:cNvSpPr txBox="1"/>
          <p:nvPr/>
        </p:nvSpPr>
        <p:spPr>
          <a:xfrm>
            <a:off x="1208052" y="3139134"/>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5" name="直接连接符 4">
            <a:extLst>
              <a:ext uri="{FF2B5EF4-FFF2-40B4-BE49-F238E27FC236}">
                <a16:creationId xmlns:a16="http://schemas.microsoft.com/office/drawing/2014/main" id="{4D95356F-D410-4317-A405-51F77686470A}"/>
              </a:ext>
            </a:extLst>
          </p:cNvPr>
          <p:cNvCxnSpPr/>
          <p:nvPr/>
        </p:nvCxnSpPr>
        <p:spPr>
          <a:xfrm>
            <a:off x="1821712" y="3031183"/>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文本框 5">
            <a:extLst>
              <a:ext uri="{FF2B5EF4-FFF2-40B4-BE49-F238E27FC236}">
                <a16:creationId xmlns:a16="http://schemas.microsoft.com/office/drawing/2014/main" id="{1E25193E-F17D-4BE3-8D9D-A1C00BB2C751}"/>
              </a:ext>
            </a:extLst>
          </p:cNvPr>
          <p:cNvSpPr txBox="1"/>
          <p:nvPr/>
        </p:nvSpPr>
        <p:spPr>
          <a:xfrm>
            <a:off x="3364043" y="3139134"/>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7" name="直接连接符 6">
            <a:extLst>
              <a:ext uri="{FF2B5EF4-FFF2-40B4-BE49-F238E27FC236}">
                <a16:creationId xmlns:a16="http://schemas.microsoft.com/office/drawing/2014/main" id="{D4578692-EB53-4A35-9B95-D944F10F74CC}"/>
              </a:ext>
            </a:extLst>
          </p:cNvPr>
          <p:cNvCxnSpPr/>
          <p:nvPr/>
        </p:nvCxnSpPr>
        <p:spPr>
          <a:xfrm>
            <a:off x="3977703" y="3031183"/>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95CA3E77-E913-457A-B4AE-DA16BCC2833E}"/>
              </a:ext>
            </a:extLst>
          </p:cNvPr>
          <p:cNvSpPr txBox="1"/>
          <p:nvPr/>
        </p:nvSpPr>
        <p:spPr>
          <a:xfrm>
            <a:off x="1208052" y="4723293"/>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9" name="直接连接符 8">
            <a:extLst>
              <a:ext uri="{FF2B5EF4-FFF2-40B4-BE49-F238E27FC236}">
                <a16:creationId xmlns:a16="http://schemas.microsoft.com/office/drawing/2014/main" id="{F34B1656-5E4B-4016-A706-4B2186B320B2}"/>
              </a:ext>
            </a:extLst>
          </p:cNvPr>
          <p:cNvCxnSpPr/>
          <p:nvPr/>
        </p:nvCxnSpPr>
        <p:spPr>
          <a:xfrm>
            <a:off x="1821712" y="4615342"/>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D455538D-9272-46E6-B3F3-82E53FF02FCC}"/>
              </a:ext>
            </a:extLst>
          </p:cNvPr>
          <p:cNvSpPr txBox="1"/>
          <p:nvPr/>
        </p:nvSpPr>
        <p:spPr>
          <a:xfrm>
            <a:off x="3364043" y="4723293"/>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1" name="直接连接符 10">
            <a:extLst>
              <a:ext uri="{FF2B5EF4-FFF2-40B4-BE49-F238E27FC236}">
                <a16:creationId xmlns:a16="http://schemas.microsoft.com/office/drawing/2014/main" id="{D6B2432E-D842-43CB-A1FB-4BB734470FDF}"/>
              </a:ext>
            </a:extLst>
          </p:cNvPr>
          <p:cNvCxnSpPr/>
          <p:nvPr/>
        </p:nvCxnSpPr>
        <p:spPr>
          <a:xfrm>
            <a:off x="3977703" y="4615342"/>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D23FFE64-28B8-4F3E-B1C7-AB8308096ACB}"/>
              </a:ext>
            </a:extLst>
          </p:cNvPr>
          <p:cNvSpPr txBox="1"/>
          <p:nvPr/>
        </p:nvSpPr>
        <p:spPr>
          <a:xfrm>
            <a:off x="7184455" y="3139134"/>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5" name="直接连接符 14">
            <a:extLst>
              <a:ext uri="{FF2B5EF4-FFF2-40B4-BE49-F238E27FC236}">
                <a16:creationId xmlns:a16="http://schemas.microsoft.com/office/drawing/2014/main" id="{9409D977-1D2E-4A41-B885-9470E44C2A03}"/>
              </a:ext>
            </a:extLst>
          </p:cNvPr>
          <p:cNvCxnSpPr/>
          <p:nvPr/>
        </p:nvCxnSpPr>
        <p:spPr>
          <a:xfrm>
            <a:off x="7798115" y="3031183"/>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241DACDE-A4DB-4868-BAE8-0790F5353FE9}"/>
              </a:ext>
            </a:extLst>
          </p:cNvPr>
          <p:cNvSpPr txBox="1"/>
          <p:nvPr/>
        </p:nvSpPr>
        <p:spPr>
          <a:xfrm>
            <a:off x="9340446" y="3139134"/>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7" name="直接连接符 16">
            <a:extLst>
              <a:ext uri="{FF2B5EF4-FFF2-40B4-BE49-F238E27FC236}">
                <a16:creationId xmlns:a16="http://schemas.microsoft.com/office/drawing/2014/main" id="{28DB2F65-E77D-4FD2-A6C3-67C15CF2299D}"/>
              </a:ext>
            </a:extLst>
          </p:cNvPr>
          <p:cNvCxnSpPr/>
          <p:nvPr/>
        </p:nvCxnSpPr>
        <p:spPr>
          <a:xfrm>
            <a:off x="9954106" y="3031183"/>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9968923B-F792-4D34-94E9-5469622A1F6E}"/>
              </a:ext>
            </a:extLst>
          </p:cNvPr>
          <p:cNvSpPr txBox="1"/>
          <p:nvPr/>
        </p:nvSpPr>
        <p:spPr>
          <a:xfrm>
            <a:off x="7184455" y="4723293"/>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19" name="直接连接符 18">
            <a:extLst>
              <a:ext uri="{FF2B5EF4-FFF2-40B4-BE49-F238E27FC236}">
                <a16:creationId xmlns:a16="http://schemas.microsoft.com/office/drawing/2014/main" id="{003F7AE2-2959-499E-BD25-4F6FA8577700}"/>
              </a:ext>
            </a:extLst>
          </p:cNvPr>
          <p:cNvCxnSpPr/>
          <p:nvPr/>
        </p:nvCxnSpPr>
        <p:spPr>
          <a:xfrm>
            <a:off x="7798115" y="4615342"/>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文本框 19">
            <a:extLst>
              <a:ext uri="{FF2B5EF4-FFF2-40B4-BE49-F238E27FC236}">
                <a16:creationId xmlns:a16="http://schemas.microsoft.com/office/drawing/2014/main" id="{1E7A3586-5E80-4DB4-A1B5-3F917B8CF0F9}"/>
              </a:ext>
            </a:extLst>
          </p:cNvPr>
          <p:cNvSpPr txBox="1"/>
          <p:nvPr/>
        </p:nvSpPr>
        <p:spPr>
          <a:xfrm>
            <a:off x="9340446" y="4723293"/>
            <a:ext cx="1520972" cy="1717040"/>
          </a:xfrm>
          <a:prstGeom prst="rect">
            <a:avLst/>
          </a:prstGeom>
          <a:noFill/>
        </p:spPr>
        <p:txBody>
          <a:bodyPr rtlCol="0" wrap="square">
            <a:spAutoFit/>
          </a:bodyPr>
          <a:lstStyle/>
          <a:p>
            <a:pPr algn="just">
              <a:lnSpc>
                <a:spcPts val="1600"/>
              </a:lnSpc>
            </a:pPr>
            <a:r>
              <a:rPr altLang="zh-CN" lang="en-US" spc="100" sz="11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a:t>
            </a:r>
          </a:p>
        </p:txBody>
      </p:sp>
      <p:cxnSp>
        <p:nvCxnSpPr>
          <p:cNvPr id="21" name="直接连接符 20">
            <a:extLst>
              <a:ext uri="{FF2B5EF4-FFF2-40B4-BE49-F238E27FC236}">
                <a16:creationId xmlns:a16="http://schemas.microsoft.com/office/drawing/2014/main" id="{911BC8D6-2E53-41A2-A2B3-B6FBA5D7BB4E}"/>
              </a:ext>
            </a:extLst>
          </p:cNvPr>
          <p:cNvCxnSpPr/>
          <p:nvPr/>
        </p:nvCxnSpPr>
        <p:spPr>
          <a:xfrm>
            <a:off x="9954106" y="4615342"/>
            <a:ext cx="26935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BCCA5872-88EE-4F7E-B14A-77B6E5C95F6B}"/>
              </a:ext>
            </a:extLst>
          </p:cNvPr>
          <p:cNvSpPr txBox="1"/>
          <p:nvPr/>
        </p:nvSpPr>
        <p:spPr>
          <a:xfrm>
            <a:off x="1968538" y="2081638"/>
            <a:ext cx="2018155" cy="457200"/>
          </a:xfrm>
          <a:prstGeom prst="rect">
            <a:avLst/>
          </a:prstGeom>
          <a:noFill/>
        </p:spPr>
        <p:txBody>
          <a:bodyPr rtlCol="0" wrap="square">
            <a:spAutoFit/>
          </a:bodyPr>
          <a:lstStyle/>
          <a:p>
            <a:pPr algn="di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23" name="文本框 22">
            <a:extLst>
              <a:ext uri="{FF2B5EF4-FFF2-40B4-BE49-F238E27FC236}">
                <a16:creationId xmlns:a16="http://schemas.microsoft.com/office/drawing/2014/main" id="{B2A1A108-7C15-4095-95FE-03003DE7C86F}"/>
              </a:ext>
            </a:extLst>
          </p:cNvPr>
          <p:cNvSpPr txBox="1"/>
          <p:nvPr/>
        </p:nvSpPr>
        <p:spPr>
          <a:xfrm>
            <a:off x="7932795" y="2081638"/>
            <a:ext cx="2018155" cy="457200"/>
          </a:xfrm>
          <a:prstGeom prst="rect">
            <a:avLst/>
          </a:prstGeom>
          <a:noFill/>
        </p:spPr>
        <p:txBody>
          <a:bodyPr rtlCol="0" wrap="square">
            <a:spAutoFit/>
          </a:bodyPr>
          <a:lstStyle/>
          <a:p>
            <a:pPr algn="di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Tree>
    <p:extLst>
      <p:ext uri="{BB962C8B-B14F-4D97-AF65-F5344CB8AC3E}">
        <p14:creationId val="326031808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0-#ppt_w/2"/>
                                          </p:val>
                                        </p:tav>
                                        <p:tav tm="100000">
                                          <p:val>
                                            <p:strVal val="#ppt_x"/>
                                          </p:val>
                                        </p:tav>
                                      </p:tavLst>
                                    </p:anim>
                                    <p:anim calcmode="lin" valueType="num">
                                      <p:cBhvr additive="base">
                                        <p:cTn dur="1000" fill="hold" id="8"/>
                                        <p:tgtEl>
                                          <p:spTgt spid="4"/>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1000" fill="hold" id="11"/>
                                        <p:tgtEl>
                                          <p:spTgt spid="6"/>
                                        </p:tgtEl>
                                        <p:attrNameLst>
                                          <p:attrName>ppt_x</p:attrName>
                                        </p:attrNameLst>
                                      </p:cBhvr>
                                      <p:tavLst>
                                        <p:tav tm="0">
                                          <p:val>
                                            <p:strVal val="0-#ppt_w/2"/>
                                          </p:val>
                                        </p:tav>
                                        <p:tav tm="100000">
                                          <p:val>
                                            <p:strVal val="#ppt_x"/>
                                          </p:val>
                                        </p:tav>
                                      </p:tavLst>
                                    </p:anim>
                                    <p:anim calcmode="lin" valueType="num">
                                      <p:cBhvr additive="base">
                                        <p:cTn dur="1000" fill="hold" id="12"/>
                                        <p:tgtEl>
                                          <p:spTgt spid="6"/>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1000" fill="hold" id="15"/>
                                        <p:tgtEl>
                                          <p:spTgt spid="8"/>
                                        </p:tgtEl>
                                        <p:attrNameLst>
                                          <p:attrName>ppt_x</p:attrName>
                                        </p:attrNameLst>
                                      </p:cBhvr>
                                      <p:tavLst>
                                        <p:tav tm="0">
                                          <p:val>
                                            <p:strVal val="0-#ppt_w/2"/>
                                          </p:val>
                                        </p:tav>
                                        <p:tav tm="100000">
                                          <p:val>
                                            <p:strVal val="#ppt_x"/>
                                          </p:val>
                                        </p:tav>
                                      </p:tavLst>
                                    </p:anim>
                                    <p:anim calcmode="lin" valueType="num">
                                      <p:cBhvr additive="base">
                                        <p:cTn dur="1000" fill="hold" id="16"/>
                                        <p:tgtEl>
                                          <p:spTgt spid="8"/>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1000" fill="hold" id="19"/>
                                        <p:tgtEl>
                                          <p:spTgt spid="10"/>
                                        </p:tgtEl>
                                        <p:attrNameLst>
                                          <p:attrName>ppt_x</p:attrName>
                                        </p:attrNameLst>
                                      </p:cBhvr>
                                      <p:tavLst>
                                        <p:tav tm="0">
                                          <p:val>
                                            <p:strVal val="0-#ppt_w/2"/>
                                          </p:val>
                                        </p:tav>
                                        <p:tav tm="100000">
                                          <p:val>
                                            <p:strVal val="#ppt_x"/>
                                          </p:val>
                                        </p:tav>
                                      </p:tavLst>
                                    </p:anim>
                                    <p:anim calcmode="lin" valueType="num">
                                      <p:cBhvr additive="base">
                                        <p:cTn dur="1000" fill="hold" id="20"/>
                                        <p:tgtEl>
                                          <p:spTgt spid="10"/>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additive="base">
                                        <p:cTn dur="1000" fill="hold" id="23"/>
                                        <p:tgtEl>
                                          <p:spTgt spid="14"/>
                                        </p:tgtEl>
                                        <p:attrNameLst>
                                          <p:attrName>ppt_x</p:attrName>
                                        </p:attrNameLst>
                                      </p:cBhvr>
                                      <p:tavLst>
                                        <p:tav tm="0">
                                          <p:val>
                                            <p:strVal val="0-#ppt_w/2"/>
                                          </p:val>
                                        </p:tav>
                                        <p:tav tm="100000">
                                          <p:val>
                                            <p:strVal val="#ppt_x"/>
                                          </p:val>
                                        </p:tav>
                                      </p:tavLst>
                                    </p:anim>
                                    <p:anim calcmode="lin" valueType="num">
                                      <p:cBhvr additive="base">
                                        <p:cTn dur="1000" fill="hold" id="24"/>
                                        <p:tgtEl>
                                          <p:spTgt spid="14"/>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16"/>
                                        </p:tgtEl>
                                        <p:attrNameLst>
                                          <p:attrName>style.visibility</p:attrName>
                                        </p:attrNameLst>
                                      </p:cBhvr>
                                      <p:to>
                                        <p:strVal val="visible"/>
                                      </p:to>
                                    </p:set>
                                    <p:anim calcmode="lin" valueType="num">
                                      <p:cBhvr additive="base">
                                        <p:cTn dur="1000" fill="hold" id="27"/>
                                        <p:tgtEl>
                                          <p:spTgt spid="16"/>
                                        </p:tgtEl>
                                        <p:attrNameLst>
                                          <p:attrName>ppt_x</p:attrName>
                                        </p:attrNameLst>
                                      </p:cBhvr>
                                      <p:tavLst>
                                        <p:tav tm="0">
                                          <p:val>
                                            <p:strVal val="0-#ppt_w/2"/>
                                          </p:val>
                                        </p:tav>
                                        <p:tav tm="100000">
                                          <p:val>
                                            <p:strVal val="#ppt_x"/>
                                          </p:val>
                                        </p:tav>
                                      </p:tavLst>
                                    </p:anim>
                                    <p:anim calcmode="lin" valueType="num">
                                      <p:cBhvr additive="base">
                                        <p:cTn dur="1000" fill="hold" id="28"/>
                                        <p:tgtEl>
                                          <p:spTgt spid="16"/>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18"/>
                                        </p:tgtEl>
                                        <p:attrNameLst>
                                          <p:attrName>style.visibility</p:attrName>
                                        </p:attrNameLst>
                                      </p:cBhvr>
                                      <p:to>
                                        <p:strVal val="visible"/>
                                      </p:to>
                                    </p:set>
                                    <p:anim calcmode="lin" valueType="num">
                                      <p:cBhvr additive="base">
                                        <p:cTn dur="1000" fill="hold" id="31"/>
                                        <p:tgtEl>
                                          <p:spTgt spid="18"/>
                                        </p:tgtEl>
                                        <p:attrNameLst>
                                          <p:attrName>ppt_x</p:attrName>
                                        </p:attrNameLst>
                                      </p:cBhvr>
                                      <p:tavLst>
                                        <p:tav tm="0">
                                          <p:val>
                                            <p:strVal val="0-#ppt_w/2"/>
                                          </p:val>
                                        </p:tav>
                                        <p:tav tm="100000">
                                          <p:val>
                                            <p:strVal val="#ppt_x"/>
                                          </p:val>
                                        </p:tav>
                                      </p:tavLst>
                                    </p:anim>
                                    <p:anim calcmode="lin" valueType="num">
                                      <p:cBhvr additive="base">
                                        <p:cTn dur="1000" fill="hold" id="32"/>
                                        <p:tgtEl>
                                          <p:spTgt spid="18"/>
                                        </p:tgtEl>
                                        <p:attrNameLst>
                                          <p:attrName>ppt_y</p:attrName>
                                        </p:attrNameLst>
                                      </p:cBhvr>
                                      <p:tavLst>
                                        <p:tav tm="0">
                                          <p:val>
                                            <p:strVal val="#ppt_y"/>
                                          </p:val>
                                        </p:tav>
                                        <p:tav tm="100000">
                                          <p:val>
                                            <p:strVal val="#ppt_y"/>
                                          </p:val>
                                        </p:tav>
                                      </p:tavLst>
                                    </p:anim>
                                  </p:childTnLst>
                                </p:cTn>
                              </p:par>
                              <p:par>
                                <p:cTn fill="hold" grpId="0" id="33" nodeType="withEffect" presetClass="entr" presetID="2" presetSubtype="8">
                                  <p:stCondLst>
                                    <p:cond delay="0"/>
                                  </p:stCondLst>
                                  <p:childTnLst>
                                    <p:set>
                                      <p:cBhvr>
                                        <p:cTn dur="1" fill="hold" id="34">
                                          <p:stCondLst>
                                            <p:cond delay="0"/>
                                          </p:stCondLst>
                                        </p:cTn>
                                        <p:tgtEl>
                                          <p:spTgt spid="20"/>
                                        </p:tgtEl>
                                        <p:attrNameLst>
                                          <p:attrName>style.visibility</p:attrName>
                                        </p:attrNameLst>
                                      </p:cBhvr>
                                      <p:to>
                                        <p:strVal val="visible"/>
                                      </p:to>
                                    </p:set>
                                    <p:anim calcmode="lin" valueType="num">
                                      <p:cBhvr additive="base">
                                        <p:cTn dur="1000" fill="hold" id="35"/>
                                        <p:tgtEl>
                                          <p:spTgt spid="20"/>
                                        </p:tgtEl>
                                        <p:attrNameLst>
                                          <p:attrName>ppt_x</p:attrName>
                                        </p:attrNameLst>
                                      </p:cBhvr>
                                      <p:tavLst>
                                        <p:tav tm="0">
                                          <p:val>
                                            <p:strVal val="0-#ppt_w/2"/>
                                          </p:val>
                                        </p:tav>
                                        <p:tav tm="100000">
                                          <p:val>
                                            <p:strVal val="#ppt_x"/>
                                          </p:val>
                                        </p:tav>
                                      </p:tavLst>
                                    </p:anim>
                                    <p:anim calcmode="lin" valueType="num">
                                      <p:cBhvr additive="base">
                                        <p:cTn dur="1000" fill="hold" id="36"/>
                                        <p:tgtEl>
                                          <p:spTgt spid="20"/>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0"/>
                                  </p:stCondLst>
                                  <p:childTnLst>
                                    <p:set>
                                      <p:cBhvr>
                                        <p:cTn dur="1" fill="hold" id="38">
                                          <p:stCondLst>
                                            <p:cond delay="0"/>
                                          </p:stCondLst>
                                        </p:cTn>
                                        <p:tgtEl>
                                          <p:spTgt spid="22"/>
                                        </p:tgtEl>
                                        <p:attrNameLst>
                                          <p:attrName>style.visibility</p:attrName>
                                        </p:attrNameLst>
                                      </p:cBhvr>
                                      <p:to>
                                        <p:strVal val="visible"/>
                                      </p:to>
                                    </p:set>
                                    <p:anim calcmode="lin" valueType="num">
                                      <p:cBhvr additive="base">
                                        <p:cTn dur="1000" fill="hold" id="39"/>
                                        <p:tgtEl>
                                          <p:spTgt spid="22"/>
                                        </p:tgtEl>
                                        <p:attrNameLst>
                                          <p:attrName>ppt_x</p:attrName>
                                        </p:attrNameLst>
                                      </p:cBhvr>
                                      <p:tavLst>
                                        <p:tav tm="0">
                                          <p:val>
                                            <p:strVal val="0-#ppt_w/2"/>
                                          </p:val>
                                        </p:tav>
                                        <p:tav tm="100000">
                                          <p:val>
                                            <p:strVal val="#ppt_x"/>
                                          </p:val>
                                        </p:tav>
                                      </p:tavLst>
                                    </p:anim>
                                    <p:anim calcmode="lin" valueType="num">
                                      <p:cBhvr additive="base">
                                        <p:cTn dur="1000" fill="hold" id="40"/>
                                        <p:tgtEl>
                                          <p:spTgt spid="22"/>
                                        </p:tgtEl>
                                        <p:attrNameLst>
                                          <p:attrName>ppt_y</p:attrName>
                                        </p:attrNameLst>
                                      </p:cBhvr>
                                      <p:tavLst>
                                        <p:tav tm="0">
                                          <p:val>
                                            <p:strVal val="#ppt_y"/>
                                          </p:val>
                                        </p:tav>
                                        <p:tav tm="100000">
                                          <p:val>
                                            <p:strVal val="#ppt_y"/>
                                          </p:val>
                                        </p:tav>
                                      </p:tavLst>
                                    </p:anim>
                                  </p:childTnLst>
                                </p:cTn>
                              </p:par>
                              <p:par>
                                <p:cTn fill="hold" grpId="0" id="41" nodeType="withEffect" presetClass="entr" presetID="2" presetSubtype="8">
                                  <p:stCondLst>
                                    <p:cond delay="0"/>
                                  </p:stCondLst>
                                  <p:childTnLst>
                                    <p:set>
                                      <p:cBhvr>
                                        <p:cTn dur="1" fill="hold" id="42">
                                          <p:stCondLst>
                                            <p:cond delay="0"/>
                                          </p:stCondLst>
                                        </p:cTn>
                                        <p:tgtEl>
                                          <p:spTgt spid="23"/>
                                        </p:tgtEl>
                                        <p:attrNameLst>
                                          <p:attrName>style.visibility</p:attrName>
                                        </p:attrNameLst>
                                      </p:cBhvr>
                                      <p:to>
                                        <p:strVal val="visible"/>
                                      </p:to>
                                    </p:set>
                                    <p:anim calcmode="lin" valueType="num">
                                      <p:cBhvr additive="base">
                                        <p:cTn dur="1000" fill="hold" id="43"/>
                                        <p:tgtEl>
                                          <p:spTgt spid="23"/>
                                        </p:tgtEl>
                                        <p:attrNameLst>
                                          <p:attrName>ppt_x</p:attrName>
                                        </p:attrNameLst>
                                      </p:cBhvr>
                                      <p:tavLst>
                                        <p:tav tm="0">
                                          <p:val>
                                            <p:strVal val="0-#ppt_w/2"/>
                                          </p:val>
                                        </p:tav>
                                        <p:tav tm="100000">
                                          <p:val>
                                            <p:strVal val="#ppt_x"/>
                                          </p:val>
                                        </p:tav>
                                      </p:tavLst>
                                    </p:anim>
                                    <p:anim calcmode="lin" valueType="num">
                                      <p:cBhvr additive="base">
                                        <p:cTn dur="1000" fill="hold" id="44"/>
                                        <p:tgtEl>
                                          <p:spTgt spid="23"/>
                                        </p:tgtEl>
                                        <p:attrNameLst>
                                          <p:attrName>ppt_y</p:attrName>
                                        </p:attrNameLst>
                                      </p:cBhvr>
                                      <p:tavLst>
                                        <p:tav tm="0">
                                          <p:val>
                                            <p:strVal val="#ppt_y"/>
                                          </p:val>
                                        </p:tav>
                                        <p:tav tm="100000">
                                          <p:val>
                                            <p:strVal val="#ppt_y"/>
                                          </p:val>
                                        </p:tav>
                                      </p:tavLst>
                                    </p:anim>
                                  </p:childTnLst>
                                </p:cTn>
                              </p:par>
                              <p:par>
                                <p:cTn fill="hold" id="45" nodeType="withEffect" presetClass="entr" presetID="2" presetSubtype="8">
                                  <p:stCondLst>
                                    <p:cond delay="0"/>
                                  </p:stCondLst>
                                  <p:childTnLst>
                                    <p:set>
                                      <p:cBhvr>
                                        <p:cTn dur="1" fill="hold" id="46">
                                          <p:stCondLst>
                                            <p:cond delay="0"/>
                                          </p:stCondLst>
                                        </p:cTn>
                                        <p:tgtEl>
                                          <p:spTgt spid="5"/>
                                        </p:tgtEl>
                                        <p:attrNameLst>
                                          <p:attrName>style.visibility</p:attrName>
                                        </p:attrNameLst>
                                      </p:cBhvr>
                                      <p:to>
                                        <p:strVal val="visible"/>
                                      </p:to>
                                    </p:set>
                                    <p:anim calcmode="lin" valueType="num">
                                      <p:cBhvr additive="base">
                                        <p:cTn dur="1000" fill="hold" id="47"/>
                                        <p:tgtEl>
                                          <p:spTgt spid="5"/>
                                        </p:tgtEl>
                                        <p:attrNameLst>
                                          <p:attrName>ppt_x</p:attrName>
                                        </p:attrNameLst>
                                      </p:cBhvr>
                                      <p:tavLst>
                                        <p:tav tm="0">
                                          <p:val>
                                            <p:strVal val="0-#ppt_w/2"/>
                                          </p:val>
                                        </p:tav>
                                        <p:tav tm="100000">
                                          <p:val>
                                            <p:strVal val="#ppt_x"/>
                                          </p:val>
                                        </p:tav>
                                      </p:tavLst>
                                    </p:anim>
                                    <p:anim calcmode="lin" valueType="num">
                                      <p:cBhvr additive="base">
                                        <p:cTn dur="1000" fill="hold" id="48"/>
                                        <p:tgtEl>
                                          <p:spTgt spid="5"/>
                                        </p:tgtEl>
                                        <p:attrNameLst>
                                          <p:attrName>ppt_y</p:attrName>
                                        </p:attrNameLst>
                                      </p:cBhvr>
                                      <p:tavLst>
                                        <p:tav tm="0">
                                          <p:val>
                                            <p:strVal val="#ppt_y"/>
                                          </p:val>
                                        </p:tav>
                                        <p:tav tm="100000">
                                          <p:val>
                                            <p:strVal val="#ppt_y"/>
                                          </p:val>
                                        </p:tav>
                                      </p:tavLst>
                                    </p:anim>
                                  </p:childTnLst>
                                </p:cTn>
                              </p:par>
                              <p:par>
                                <p:cTn fill="hold" id="49" nodeType="withEffect" presetClass="entr" presetID="2" presetSubtype="8">
                                  <p:stCondLst>
                                    <p:cond delay="0"/>
                                  </p:stCondLst>
                                  <p:childTnLst>
                                    <p:set>
                                      <p:cBhvr>
                                        <p:cTn dur="1" fill="hold" id="50">
                                          <p:stCondLst>
                                            <p:cond delay="0"/>
                                          </p:stCondLst>
                                        </p:cTn>
                                        <p:tgtEl>
                                          <p:spTgt spid="7"/>
                                        </p:tgtEl>
                                        <p:attrNameLst>
                                          <p:attrName>style.visibility</p:attrName>
                                        </p:attrNameLst>
                                      </p:cBhvr>
                                      <p:to>
                                        <p:strVal val="visible"/>
                                      </p:to>
                                    </p:set>
                                    <p:anim calcmode="lin" valueType="num">
                                      <p:cBhvr additive="base">
                                        <p:cTn dur="1000" fill="hold" id="51"/>
                                        <p:tgtEl>
                                          <p:spTgt spid="7"/>
                                        </p:tgtEl>
                                        <p:attrNameLst>
                                          <p:attrName>ppt_x</p:attrName>
                                        </p:attrNameLst>
                                      </p:cBhvr>
                                      <p:tavLst>
                                        <p:tav tm="0">
                                          <p:val>
                                            <p:strVal val="0-#ppt_w/2"/>
                                          </p:val>
                                        </p:tav>
                                        <p:tav tm="100000">
                                          <p:val>
                                            <p:strVal val="#ppt_x"/>
                                          </p:val>
                                        </p:tav>
                                      </p:tavLst>
                                    </p:anim>
                                    <p:anim calcmode="lin" valueType="num">
                                      <p:cBhvr additive="base">
                                        <p:cTn dur="1000" fill="hold" id="52"/>
                                        <p:tgtEl>
                                          <p:spTgt spid="7"/>
                                        </p:tgtEl>
                                        <p:attrNameLst>
                                          <p:attrName>ppt_y</p:attrName>
                                        </p:attrNameLst>
                                      </p:cBhvr>
                                      <p:tavLst>
                                        <p:tav tm="0">
                                          <p:val>
                                            <p:strVal val="#ppt_y"/>
                                          </p:val>
                                        </p:tav>
                                        <p:tav tm="100000">
                                          <p:val>
                                            <p:strVal val="#ppt_y"/>
                                          </p:val>
                                        </p:tav>
                                      </p:tavLst>
                                    </p:anim>
                                  </p:childTnLst>
                                </p:cTn>
                              </p:par>
                              <p:par>
                                <p:cTn fill="hold" id="53" nodeType="withEffect" presetClass="entr" presetID="2" presetSubtype="8">
                                  <p:stCondLst>
                                    <p:cond delay="0"/>
                                  </p:stCondLst>
                                  <p:childTnLst>
                                    <p:set>
                                      <p:cBhvr>
                                        <p:cTn dur="1" fill="hold" id="54">
                                          <p:stCondLst>
                                            <p:cond delay="0"/>
                                          </p:stCondLst>
                                        </p:cTn>
                                        <p:tgtEl>
                                          <p:spTgt spid="9"/>
                                        </p:tgtEl>
                                        <p:attrNameLst>
                                          <p:attrName>style.visibility</p:attrName>
                                        </p:attrNameLst>
                                      </p:cBhvr>
                                      <p:to>
                                        <p:strVal val="visible"/>
                                      </p:to>
                                    </p:set>
                                    <p:anim calcmode="lin" valueType="num">
                                      <p:cBhvr additive="base">
                                        <p:cTn dur="1000" fill="hold" id="55"/>
                                        <p:tgtEl>
                                          <p:spTgt spid="9"/>
                                        </p:tgtEl>
                                        <p:attrNameLst>
                                          <p:attrName>ppt_x</p:attrName>
                                        </p:attrNameLst>
                                      </p:cBhvr>
                                      <p:tavLst>
                                        <p:tav tm="0">
                                          <p:val>
                                            <p:strVal val="0-#ppt_w/2"/>
                                          </p:val>
                                        </p:tav>
                                        <p:tav tm="100000">
                                          <p:val>
                                            <p:strVal val="#ppt_x"/>
                                          </p:val>
                                        </p:tav>
                                      </p:tavLst>
                                    </p:anim>
                                    <p:anim calcmode="lin" valueType="num">
                                      <p:cBhvr additive="base">
                                        <p:cTn dur="1000" fill="hold" id="56"/>
                                        <p:tgtEl>
                                          <p:spTgt spid="9"/>
                                        </p:tgtEl>
                                        <p:attrNameLst>
                                          <p:attrName>ppt_y</p:attrName>
                                        </p:attrNameLst>
                                      </p:cBhvr>
                                      <p:tavLst>
                                        <p:tav tm="0">
                                          <p:val>
                                            <p:strVal val="#ppt_y"/>
                                          </p:val>
                                        </p:tav>
                                        <p:tav tm="100000">
                                          <p:val>
                                            <p:strVal val="#ppt_y"/>
                                          </p:val>
                                        </p:tav>
                                      </p:tavLst>
                                    </p:anim>
                                  </p:childTnLst>
                                </p:cTn>
                              </p:par>
                              <p:par>
                                <p:cTn fill="hold" id="57" nodeType="withEffect" presetClass="entr" presetID="2" presetSubtype="8">
                                  <p:stCondLst>
                                    <p:cond delay="0"/>
                                  </p:stCondLst>
                                  <p:childTnLst>
                                    <p:set>
                                      <p:cBhvr>
                                        <p:cTn dur="1" fill="hold" id="58">
                                          <p:stCondLst>
                                            <p:cond delay="0"/>
                                          </p:stCondLst>
                                        </p:cTn>
                                        <p:tgtEl>
                                          <p:spTgt spid="11"/>
                                        </p:tgtEl>
                                        <p:attrNameLst>
                                          <p:attrName>style.visibility</p:attrName>
                                        </p:attrNameLst>
                                      </p:cBhvr>
                                      <p:to>
                                        <p:strVal val="visible"/>
                                      </p:to>
                                    </p:set>
                                    <p:anim calcmode="lin" valueType="num">
                                      <p:cBhvr additive="base">
                                        <p:cTn dur="1000" fill="hold" id="59"/>
                                        <p:tgtEl>
                                          <p:spTgt spid="11"/>
                                        </p:tgtEl>
                                        <p:attrNameLst>
                                          <p:attrName>ppt_x</p:attrName>
                                        </p:attrNameLst>
                                      </p:cBhvr>
                                      <p:tavLst>
                                        <p:tav tm="0">
                                          <p:val>
                                            <p:strVal val="0-#ppt_w/2"/>
                                          </p:val>
                                        </p:tav>
                                        <p:tav tm="100000">
                                          <p:val>
                                            <p:strVal val="#ppt_x"/>
                                          </p:val>
                                        </p:tav>
                                      </p:tavLst>
                                    </p:anim>
                                    <p:anim calcmode="lin" valueType="num">
                                      <p:cBhvr additive="base">
                                        <p:cTn dur="1000" fill="hold" id="60"/>
                                        <p:tgtEl>
                                          <p:spTgt spid="11"/>
                                        </p:tgtEl>
                                        <p:attrNameLst>
                                          <p:attrName>ppt_y</p:attrName>
                                        </p:attrNameLst>
                                      </p:cBhvr>
                                      <p:tavLst>
                                        <p:tav tm="0">
                                          <p:val>
                                            <p:strVal val="#ppt_y"/>
                                          </p:val>
                                        </p:tav>
                                        <p:tav tm="100000">
                                          <p:val>
                                            <p:strVal val="#ppt_y"/>
                                          </p:val>
                                        </p:tav>
                                      </p:tavLst>
                                    </p:anim>
                                  </p:childTnLst>
                                </p:cTn>
                              </p:par>
                              <p:par>
                                <p:cTn fill="hold" id="61" nodeType="withEffect" presetClass="entr" presetID="2" presetSubtype="8">
                                  <p:stCondLst>
                                    <p:cond delay="0"/>
                                  </p:stCondLst>
                                  <p:childTnLst>
                                    <p:set>
                                      <p:cBhvr>
                                        <p:cTn dur="1" fill="hold" id="62">
                                          <p:stCondLst>
                                            <p:cond delay="0"/>
                                          </p:stCondLst>
                                        </p:cTn>
                                        <p:tgtEl>
                                          <p:spTgt spid="15"/>
                                        </p:tgtEl>
                                        <p:attrNameLst>
                                          <p:attrName>style.visibility</p:attrName>
                                        </p:attrNameLst>
                                      </p:cBhvr>
                                      <p:to>
                                        <p:strVal val="visible"/>
                                      </p:to>
                                    </p:set>
                                    <p:anim calcmode="lin" valueType="num">
                                      <p:cBhvr additive="base">
                                        <p:cTn dur="1000" fill="hold" id="63"/>
                                        <p:tgtEl>
                                          <p:spTgt spid="15"/>
                                        </p:tgtEl>
                                        <p:attrNameLst>
                                          <p:attrName>ppt_x</p:attrName>
                                        </p:attrNameLst>
                                      </p:cBhvr>
                                      <p:tavLst>
                                        <p:tav tm="0">
                                          <p:val>
                                            <p:strVal val="0-#ppt_w/2"/>
                                          </p:val>
                                        </p:tav>
                                        <p:tav tm="100000">
                                          <p:val>
                                            <p:strVal val="#ppt_x"/>
                                          </p:val>
                                        </p:tav>
                                      </p:tavLst>
                                    </p:anim>
                                    <p:anim calcmode="lin" valueType="num">
                                      <p:cBhvr additive="base">
                                        <p:cTn dur="1000" fill="hold" id="64"/>
                                        <p:tgtEl>
                                          <p:spTgt spid="15"/>
                                        </p:tgtEl>
                                        <p:attrNameLst>
                                          <p:attrName>ppt_y</p:attrName>
                                        </p:attrNameLst>
                                      </p:cBhvr>
                                      <p:tavLst>
                                        <p:tav tm="0">
                                          <p:val>
                                            <p:strVal val="#ppt_y"/>
                                          </p:val>
                                        </p:tav>
                                        <p:tav tm="100000">
                                          <p:val>
                                            <p:strVal val="#ppt_y"/>
                                          </p:val>
                                        </p:tav>
                                      </p:tavLst>
                                    </p:anim>
                                  </p:childTnLst>
                                </p:cTn>
                              </p:par>
                              <p:par>
                                <p:cTn fill="hold" id="65" nodeType="withEffect" presetClass="entr" presetID="2" presetSubtype="8">
                                  <p:stCondLst>
                                    <p:cond delay="0"/>
                                  </p:stCondLst>
                                  <p:childTnLst>
                                    <p:set>
                                      <p:cBhvr>
                                        <p:cTn dur="1" fill="hold" id="66">
                                          <p:stCondLst>
                                            <p:cond delay="0"/>
                                          </p:stCondLst>
                                        </p:cTn>
                                        <p:tgtEl>
                                          <p:spTgt spid="17"/>
                                        </p:tgtEl>
                                        <p:attrNameLst>
                                          <p:attrName>style.visibility</p:attrName>
                                        </p:attrNameLst>
                                      </p:cBhvr>
                                      <p:to>
                                        <p:strVal val="visible"/>
                                      </p:to>
                                    </p:set>
                                    <p:anim calcmode="lin" valueType="num">
                                      <p:cBhvr additive="base">
                                        <p:cTn dur="1000" fill="hold" id="67"/>
                                        <p:tgtEl>
                                          <p:spTgt spid="17"/>
                                        </p:tgtEl>
                                        <p:attrNameLst>
                                          <p:attrName>ppt_x</p:attrName>
                                        </p:attrNameLst>
                                      </p:cBhvr>
                                      <p:tavLst>
                                        <p:tav tm="0">
                                          <p:val>
                                            <p:strVal val="0-#ppt_w/2"/>
                                          </p:val>
                                        </p:tav>
                                        <p:tav tm="100000">
                                          <p:val>
                                            <p:strVal val="#ppt_x"/>
                                          </p:val>
                                        </p:tav>
                                      </p:tavLst>
                                    </p:anim>
                                    <p:anim calcmode="lin" valueType="num">
                                      <p:cBhvr additive="base">
                                        <p:cTn dur="1000" fill="hold" id="68"/>
                                        <p:tgtEl>
                                          <p:spTgt spid="17"/>
                                        </p:tgtEl>
                                        <p:attrNameLst>
                                          <p:attrName>ppt_y</p:attrName>
                                        </p:attrNameLst>
                                      </p:cBhvr>
                                      <p:tavLst>
                                        <p:tav tm="0">
                                          <p:val>
                                            <p:strVal val="#ppt_y"/>
                                          </p:val>
                                        </p:tav>
                                        <p:tav tm="100000">
                                          <p:val>
                                            <p:strVal val="#ppt_y"/>
                                          </p:val>
                                        </p:tav>
                                      </p:tavLst>
                                    </p:anim>
                                  </p:childTnLst>
                                </p:cTn>
                              </p:par>
                              <p:par>
                                <p:cTn fill="hold" id="69" nodeType="withEffect" presetClass="entr" presetID="2" presetSubtype="8">
                                  <p:stCondLst>
                                    <p:cond delay="0"/>
                                  </p:stCondLst>
                                  <p:childTnLst>
                                    <p:set>
                                      <p:cBhvr>
                                        <p:cTn dur="1" fill="hold" id="70">
                                          <p:stCondLst>
                                            <p:cond delay="0"/>
                                          </p:stCondLst>
                                        </p:cTn>
                                        <p:tgtEl>
                                          <p:spTgt spid="19"/>
                                        </p:tgtEl>
                                        <p:attrNameLst>
                                          <p:attrName>style.visibility</p:attrName>
                                        </p:attrNameLst>
                                      </p:cBhvr>
                                      <p:to>
                                        <p:strVal val="visible"/>
                                      </p:to>
                                    </p:set>
                                    <p:anim calcmode="lin" valueType="num">
                                      <p:cBhvr additive="base">
                                        <p:cTn dur="1000" fill="hold" id="71"/>
                                        <p:tgtEl>
                                          <p:spTgt spid="19"/>
                                        </p:tgtEl>
                                        <p:attrNameLst>
                                          <p:attrName>ppt_x</p:attrName>
                                        </p:attrNameLst>
                                      </p:cBhvr>
                                      <p:tavLst>
                                        <p:tav tm="0">
                                          <p:val>
                                            <p:strVal val="0-#ppt_w/2"/>
                                          </p:val>
                                        </p:tav>
                                        <p:tav tm="100000">
                                          <p:val>
                                            <p:strVal val="#ppt_x"/>
                                          </p:val>
                                        </p:tav>
                                      </p:tavLst>
                                    </p:anim>
                                    <p:anim calcmode="lin" valueType="num">
                                      <p:cBhvr additive="base">
                                        <p:cTn dur="1000" fill="hold" id="72"/>
                                        <p:tgtEl>
                                          <p:spTgt spid="19"/>
                                        </p:tgtEl>
                                        <p:attrNameLst>
                                          <p:attrName>ppt_y</p:attrName>
                                        </p:attrNameLst>
                                      </p:cBhvr>
                                      <p:tavLst>
                                        <p:tav tm="0">
                                          <p:val>
                                            <p:strVal val="#ppt_y"/>
                                          </p:val>
                                        </p:tav>
                                        <p:tav tm="100000">
                                          <p:val>
                                            <p:strVal val="#ppt_y"/>
                                          </p:val>
                                        </p:tav>
                                      </p:tavLst>
                                    </p:anim>
                                  </p:childTnLst>
                                </p:cTn>
                              </p:par>
                              <p:par>
                                <p:cTn fill="hold" id="73" nodeType="withEffect" presetClass="entr" presetID="2" presetSubtype="8">
                                  <p:stCondLst>
                                    <p:cond delay="0"/>
                                  </p:stCondLst>
                                  <p:childTnLst>
                                    <p:set>
                                      <p:cBhvr>
                                        <p:cTn dur="1" fill="hold" id="74">
                                          <p:stCondLst>
                                            <p:cond delay="0"/>
                                          </p:stCondLst>
                                        </p:cTn>
                                        <p:tgtEl>
                                          <p:spTgt spid="21"/>
                                        </p:tgtEl>
                                        <p:attrNameLst>
                                          <p:attrName>style.visibility</p:attrName>
                                        </p:attrNameLst>
                                      </p:cBhvr>
                                      <p:to>
                                        <p:strVal val="visible"/>
                                      </p:to>
                                    </p:set>
                                    <p:anim calcmode="lin" valueType="num">
                                      <p:cBhvr additive="base">
                                        <p:cTn dur="1000" fill="hold" id="75"/>
                                        <p:tgtEl>
                                          <p:spTgt spid="21"/>
                                        </p:tgtEl>
                                        <p:attrNameLst>
                                          <p:attrName>ppt_x</p:attrName>
                                        </p:attrNameLst>
                                      </p:cBhvr>
                                      <p:tavLst>
                                        <p:tav tm="0">
                                          <p:val>
                                            <p:strVal val="0-#ppt_w/2"/>
                                          </p:val>
                                        </p:tav>
                                        <p:tav tm="100000">
                                          <p:val>
                                            <p:strVal val="#ppt_x"/>
                                          </p:val>
                                        </p:tav>
                                      </p:tavLst>
                                    </p:anim>
                                    <p:anim calcmode="lin" valueType="num">
                                      <p:cBhvr additive="base">
                                        <p:cTn dur="1000" fill="hold" id="76"/>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8"/>
      <p:bldP grpId="0" spid="10"/>
      <p:bldP grpId="0" spid="14"/>
      <p:bldP grpId="0" spid="16"/>
      <p:bldP grpId="0" spid="18"/>
      <p:bldP grpId="0" spid="20"/>
      <p:bldP grpId="0" spid="22"/>
      <p:bldP grpId="0" spid="2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pSp>
        <p:nvGrpSpPr>
          <p:cNvPr id="4" name="组合 3">
            <a:extLst>
              <a:ext uri="{FF2B5EF4-FFF2-40B4-BE49-F238E27FC236}">
                <a16:creationId xmlns:a16="http://schemas.microsoft.com/office/drawing/2014/main" id="{E757E1AA-D1A5-463F-B63B-3A204259037A}"/>
              </a:ext>
            </a:extLst>
          </p:cNvPr>
          <p:cNvGrpSpPr/>
          <p:nvPr/>
        </p:nvGrpSpPr>
        <p:grpSpPr>
          <a:xfrm>
            <a:off x="1887454" y="2017942"/>
            <a:ext cx="1415981" cy="1018304"/>
            <a:chOff x="6246214" y="4301238"/>
            <a:chExt cx="1604919" cy="1154179"/>
          </a:xfrm>
        </p:grpSpPr>
        <p:sp>
          <p:nvSpPr>
            <p:cNvPr id="5" name="矩形 4">
              <a:extLst>
                <a:ext uri="{FF2B5EF4-FFF2-40B4-BE49-F238E27FC236}">
                  <a16:creationId xmlns:a16="http://schemas.microsoft.com/office/drawing/2014/main" id="{6436B2BA-B901-48BD-A5B1-7FE124249337}"/>
                </a:ext>
              </a:extLst>
            </p:cNvPr>
            <p:cNvSpPr/>
            <p:nvPr/>
          </p:nvSpPr>
          <p:spPr>
            <a:xfrm>
              <a:off x="6388087" y="4301238"/>
              <a:ext cx="1329267" cy="1154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6" name="组合 5">
              <a:extLst>
                <a:ext uri="{FF2B5EF4-FFF2-40B4-BE49-F238E27FC236}">
                  <a16:creationId xmlns:a16="http://schemas.microsoft.com/office/drawing/2014/main" id="{8D43EB97-992A-4DD5-AF5A-5CA98D673E34}"/>
                </a:ext>
              </a:extLst>
            </p:cNvPr>
            <p:cNvGrpSpPr/>
            <p:nvPr/>
          </p:nvGrpSpPr>
          <p:grpSpPr>
            <a:xfrm>
              <a:off x="6831269" y="4513075"/>
              <a:ext cx="442902" cy="442902"/>
              <a:chOff x="6573848" y="4381547"/>
              <a:chExt cx="341905" cy="341905"/>
            </a:xfrm>
          </p:grpSpPr>
          <p:grpSp>
            <p:nvGrpSpPr>
              <p:cNvPr id="8" name="Google Shape;1002;p32">
                <a:extLst>
                  <a:ext uri="{FF2B5EF4-FFF2-40B4-BE49-F238E27FC236}">
                    <a16:creationId xmlns:a16="http://schemas.microsoft.com/office/drawing/2014/main" id="{F217B2B1-A304-4A19-86E0-589A4272E10A}"/>
                  </a:ext>
                </a:extLst>
              </p:cNvPr>
              <p:cNvGrpSpPr/>
              <p:nvPr/>
            </p:nvGrpSpPr>
            <p:grpSpPr>
              <a:xfrm>
                <a:off x="6674426" y="4468439"/>
                <a:ext cx="152783" cy="178619"/>
                <a:chOff x="-48237000" y="2342650"/>
                <a:chExt cx="256800" cy="300225"/>
              </a:xfrm>
              <a:solidFill>
                <a:schemeClr val="bg1"/>
              </a:solidFill>
            </p:grpSpPr>
            <p:sp>
              <p:nvSpPr>
                <p:cNvPr id="10" name="Google Shape;1003;p32">
                  <a:extLst>
                    <a:ext uri="{FF2B5EF4-FFF2-40B4-BE49-F238E27FC236}">
                      <a16:creationId xmlns:a16="http://schemas.microsoft.com/office/drawing/2014/main" id="{E33B3AED-D6CD-4542-8F6D-6EDB0357E5E7}"/>
                    </a:ext>
                  </a:extLst>
                </p:cNvPr>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1" name="Google Shape;1004;p32">
                  <a:extLst>
                    <a:ext uri="{FF2B5EF4-FFF2-40B4-BE49-F238E27FC236}">
                      <a16:creationId xmlns:a16="http://schemas.microsoft.com/office/drawing/2014/main" id="{8EEB8801-B277-4FE1-96D0-F0DB024BC212}"/>
                    </a:ext>
                  </a:extLst>
                </p:cNvPr>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14" name="Google Shape;1005;p32">
                  <a:extLst>
                    <a:ext uri="{FF2B5EF4-FFF2-40B4-BE49-F238E27FC236}">
                      <a16:creationId xmlns:a16="http://schemas.microsoft.com/office/drawing/2014/main" id="{56588663-D513-426D-8FE0-22BC71FCB4EB}"/>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9" name="椭圆 8">
                <a:extLst>
                  <a:ext uri="{FF2B5EF4-FFF2-40B4-BE49-F238E27FC236}">
                    <a16:creationId xmlns:a16="http://schemas.microsoft.com/office/drawing/2014/main" id="{094E3DC5-A822-4020-A5CA-3C5630019471}"/>
                  </a:ext>
                </a:extLst>
              </p:cNvPr>
              <p:cNvSpPr/>
              <p:nvPr/>
            </p:nvSpPr>
            <p:spPr>
              <a:xfrm>
                <a:off x="6573848" y="4381547"/>
                <a:ext cx="341905" cy="341905"/>
              </a:xfrm>
              <a:prstGeom prst="ellipse">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sp>
          <p:nvSpPr>
            <p:cNvPr id="7" name="文本框 6">
              <a:extLst>
                <a:ext uri="{FF2B5EF4-FFF2-40B4-BE49-F238E27FC236}">
                  <a16:creationId xmlns:a16="http://schemas.microsoft.com/office/drawing/2014/main" id="{95E15C35-7902-4827-AAE3-65568B83D9A5}"/>
                </a:ext>
              </a:extLst>
            </p:cNvPr>
            <p:cNvSpPr txBox="1"/>
            <p:nvPr/>
          </p:nvSpPr>
          <p:spPr>
            <a:xfrm>
              <a:off x="6246214" y="5031560"/>
              <a:ext cx="1604919" cy="345470"/>
            </a:xfrm>
            <a:prstGeom prst="rect">
              <a:avLst/>
            </a:prstGeom>
            <a:no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grpSp>
      <p:grpSp>
        <p:nvGrpSpPr>
          <p:cNvPr id="15" name="组合 14">
            <a:extLst>
              <a:ext uri="{FF2B5EF4-FFF2-40B4-BE49-F238E27FC236}">
                <a16:creationId xmlns:a16="http://schemas.microsoft.com/office/drawing/2014/main" id="{27692901-F32E-49AF-B63E-410F0CFA0FEF}"/>
              </a:ext>
            </a:extLst>
          </p:cNvPr>
          <p:cNvGrpSpPr/>
          <p:nvPr/>
        </p:nvGrpSpPr>
        <p:grpSpPr>
          <a:xfrm>
            <a:off x="1887454" y="3357186"/>
            <a:ext cx="1415981" cy="1018304"/>
            <a:chOff x="8121514" y="4301238"/>
            <a:chExt cx="1604919" cy="1154179"/>
          </a:xfrm>
        </p:grpSpPr>
        <p:sp>
          <p:nvSpPr>
            <p:cNvPr id="16" name="矩形 15">
              <a:extLst>
                <a:ext uri="{FF2B5EF4-FFF2-40B4-BE49-F238E27FC236}">
                  <a16:creationId xmlns:a16="http://schemas.microsoft.com/office/drawing/2014/main" id="{6B7C30E3-DB52-47D7-8A23-9BE2A6F13802}"/>
                </a:ext>
              </a:extLst>
            </p:cNvPr>
            <p:cNvSpPr/>
            <p:nvPr/>
          </p:nvSpPr>
          <p:spPr>
            <a:xfrm>
              <a:off x="8261600" y="4301238"/>
              <a:ext cx="1329267" cy="1154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17" name="组合 16">
              <a:extLst>
                <a:ext uri="{FF2B5EF4-FFF2-40B4-BE49-F238E27FC236}">
                  <a16:creationId xmlns:a16="http://schemas.microsoft.com/office/drawing/2014/main" id="{5071C384-C375-479D-9D2B-9A519DDF3FEC}"/>
                </a:ext>
              </a:extLst>
            </p:cNvPr>
            <p:cNvGrpSpPr/>
            <p:nvPr/>
          </p:nvGrpSpPr>
          <p:grpSpPr>
            <a:xfrm>
              <a:off x="8704782" y="4513075"/>
              <a:ext cx="442902" cy="442902"/>
              <a:chOff x="7379522" y="4381547"/>
              <a:chExt cx="341905" cy="341905"/>
            </a:xfrm>
          </p:grpSpPr>
          <p:grpSp>
            <p:nvGrpSpPr>
              <p:cNvPr id="19" name="Google Shape;1014;p32">
                <a:extLst>
                  <a:ext uri="{FF2B5EF4-FFF2-40B4-BE49-F238E27FC236}">
                    <a16:creationId xmlns:a16="http://schemas.microsoft.com/office/drawing/2014/main" id="{30D3FA73-3063-4984-984A-4181D44BEC1B}"/>
                  </a:ext>
                </a:extLst>
              </p:cNvPr>
              <p:cNvGrpSpPr/>
              <p:nvPr/>
            </p:nvGrpSpPr>
            <p:grpSpPr>
              <a:xfrm>
                <a:off x="7463193" y="4476544"/>
                <a:ext cx="172019" cy="172476"/>
                <a:chOff x="-1700225" y="2768875"/>
                <a:chExt cx="291450" cy="292225"/>
              </a:xfrm>
              <a:solidFill>
                <a:schemeClr val="bg1"/>
              </a:solidFill>
            </p:grpSpPr>
            <p:sp>
              <p:nvSpPr>
                <p:cNvPr id="21" name="Google Shape;1015;p32">
                  <a:extLst>
                    <a:ext uri="{FF2B5EF4-FFF2-40B4-BE49-F238E27FC236}">
                      <a16:creationId xmlns:a16="http://schemas.microsoft.com/office/drawing/2014/main" id="{58F48967-6A5A-4E56-93DC-910190518EA1}"/>
                    </a:ext>
                  </a:extLst>
                </p:cNvPr>
                <p:cNvSpPr/>
                <p:nvPr/>
              </p:nvSpPr>
              <p:spPr>
                <a:xfrm>
                  <a:off x="-1700225" y="2768875"/>
                  <a:ext cx="291450" cy="292225"/>
                </a:xfrm>
                <a:custGeom>
                  <a:rect b="b" l="l" r="r" t="t"/>
                  <a:pathLst>
                    <a:path extrusionOk="0" h="11689" w="11658">
                      <a:moveTo>
                        <a:pt x="10617" y="662"/>
                      </a:moveTo>
                      <a:cubicBezTo>
                        <a:pt x="10806" y="662"/>
                        <a:pt x="10964" y="820"/>
                        <a:pt x="10964" y="1009"/>
                      </a:cubicBezTo>
                      <a:lnTo>
                        <a:pt x="10964" y="2710"/>
                      </a:lnTo>
                      <a:lnTo>
                        <a:pt x="662" y="2710"/>
                      </a:lnTo>
                      <a:lnTo>
                        <a:pt x="662" y="1009"/>
                      </a:lnTo>
                      <a:cubicBezTo>
                        <a:pt x="662" y="820"/>
                        <a:pt x="819" y="662"/>
                        <a:pt x="1008" y="662"/>
                      </a:cubicBezTo>
                      <a:close/>
                      <a:moveTo>
                        <a:pt x="10933" y="3372"/>
                      </a:moveTo>
                      <a:lnTo>
                        <a:pt x="10933" y="9232"/>
                      </a:lnTo>
                      <a:cubicBezTo>
                        <a:pt x="10964" y="9484"/>
                        <a:pt x="10806" y="9610"/>
                        <a:pt x="10617" y="9610"/>
                      </a:cubicBezTo>
                      <a:lnTo>
                        <a:pt x="8916" y="9610"/>
                      </a:lnTo>
                      <a:lnTo>
                        <a:pt x="8570" y="9232"/>
                      </a:lnTo>
                      <a:cubicBezTo>
                        <a:pt x="8601" y="9169"/>
                        <a:pt x="8664" y="9043"/>
                        <a:pt x="8696" y="8917"/>
                      </a:cubicBezTo>
                      <a:lnTo>
                        <a:pt x="9200" y="8917"/>
                      </a:lnTo>
                      <a:cubicBezTo>
                        <a:pt x="9389" y="8917"/>
                        <a:pt x="9546" y="8759"/>
                        <a:pt x="9546" y="8570"/>
                      </a:cubicBezTo>
                      <a:lnTo>
                        <a:pt x="9546" y="7184"/>
                      </a:lnTo>
                      <a:cubicBezTo>
                        <a:pt x="9546" y="6995"/>
                        <a:pt x="9389" y="6837"/>
                        <a:pt x="9200" y="6837"/>
                      </a:cubicBezTo>
                      <a:lnTo>
                        <a:pt x="8696" y="6837"/>
                      </a:lnTo>
                      <a:cubicBezTo>
                        <a:pt x="8664" y="6711"/>
                        <a:pt x="8601" y="6648"/>
                        <a:pt x="8570" y="6522"/>
                      </a:cubicBezTo>
                      <a:lnTo>
                        <a:pt x="8916" y="6176"/>
                      </a:lnTo>
                      <a:cubicBezTo>
                        <a:pt x="9042" y="6050"/>
                        <a:pt x="9042" y="5798"/>
                        <a:pt x="8916" y="5703"/>
                      </a:cubicBezTo>
                      <a:lnTo>
                        <a:pt x="7940" y="4695"/>
                      </a:lnTo>
                      <a:cubicBezTo>
                        <a:pt x="7877" y="4648"/>
                        <a:pt x="7790" y="4624"/>
                        <a:pt x="7703" y="4624"/>
                      </a:cubicBezTo>
                      <a:cubicBezTo>
                        <a:pt x="7617" y="4624"/>
                        <a:pt x="7530" y="4648"/>
                        <a:pt x="7467" y="4695"/>
                      </a:cubicBezTo>
                      <a:lnTo>
                        <a:pt x="7120" y="5073"/>
                      </a:lnTo>
                      <a:cubicBezTo>
                        <a:pt x="7026" y="5041"/>
                        <a:pt x="6931" y="4978"/>
                        <a:pt x="6805" y="4947"/>
                      </a:cubicBezTo>
                      <a:lnTo>
                        <a:pt x="6805" y="4443"/>
                      </a:lnTo>
                      <a:cubicBezTo>
                        <a:pt x="6805" y="4222"/>
                        <a:pt x="6648" y="4065"/>
                        <a:pt x="6459" y="4065"/>
                      </a:cubicBezTo>
                      <a:lnTo>
                        <a:pt x="5073" y="4065"/>
                      </a:lnTo>
                      <a:cubicBezTo>
                        <a:pt x="4884" y="4065"/>
                        <a:pt x="4726" y="4222"/>
                        <a:pt x="4726" y="4443"/>
                      </a:cubicBezTo>
                      <a:lnTo>
                        <a:pt x="4726" y="4947"/>
                      </a:lnTo>
                      <a:cubicBezTo>
                        <a:pt x="4600" y="4978"/>
                        <a:pt x="4506" y="5010"/>
                        <a:pt x="4411" y="5073"/>
                      </a:cubicBezTo>
                      <a:lnTo>
                        <a:pt x="4033" y="4695"/>
                      </a:lnTo>
                      <a:cubicBezTo>
                        <a:pt x="3986" y="4648"/>
                        <a:pt x="3899" y="4624"/>
                        <a:pt x="3808" y="4624"/>
                      </a:cubicBezTo>
                      <a:cubicBezTo>
                        <a:pt x="3718" y="4624"/>
                        <a:pt x="3623" y="4648"/>
                        <a:pt x="3560" y="4695"/>
                      </a:cubicBezTo>
                      <a:lnTo>
                        <a:pt x="2584" y="5703"/>
                      </a:lnTo>
                      <a:cubicBezTo>
                        <a:pt x="2458" y="5829"/>
                        <a:pt x="2458" y="6050"/>
                        <a:pt x="2584" y="6176"/>
                      </a:cubicBezTo>
                      <a:lnTo>
                        <a:pt x="2930" y="6522"/>
                      </a:lnTo>
                      <a:cubicBezTo>
                        <a:pt x="2899" y="6585"/>
                        <a:pt x="2867" y="6711"/>
                        <a:pt x="2836" y="6837"/>
                      </a:cubicBezTo>
                      <a:lnTo>
                        <a:pt x="2300" y="6837"/>
                      </a:lnTo>
                      <a:cubicBezTo>
                        <a:pt x="2111" y="6837"/>
                        <a:pt x="1954" y="6995"/>
                        <a:pt x="1954" y="7184"/>
                      </a:cubicBezTo>
                      <a:lnTo>
                        <a:pt x="1954" y="8570"/>
                      </a:lnTo>
                      <a:cubicBezTo>
                        <a:pt x="1954" y="8759"/>
                        <a:pt x="2111" y="8917"/>
                        <a:pt x="2300" y="8917"/>
                      </a:cubicBezTo>
                      <a:lnTo>
                        <a:pt x="2836" y="8917"/>
                      </a:lnTo>
                      <a:cubicBezTo>
                        <a:pt x="2867" y="9043"/>
                        <a:pt x="2899" y="9137"/>
                        <a:pt x="2930" y="9232"/>
                      </a:cubicBezTo>
                      <a:lnTo>
                        <a:pt x="2584" y="9610"/>
                      </a:lnTo>
                      <a:lnTo>
                        <a:pt x="977" y="9610"/>
                      </a:lnTo>
                      <a:cubicBezTo>
                        <a:pt x="788" y="9610"/>
                        <a:pt x="630" y="9452"/>
                        <a:pt x="630" y="9232"/>
                      </a:cubicBezTo>
                      <a:lnTo>
                        <a:pt x="630" y="3372"/>
                      </a:lnTo>
                      <a:close/>
                      <a:moveTo>
                        <a:pt x="6112" y="4726"/>
                      </a:moveTo>
                      <a:lnTo>
                        <a:pt x="6112" y="5136"/>
                      </a:lnTo>
                      <a:cubicBezTo>
                        <a:pt x="6112" y="5294"/>
                        <a:pt x="6207" y="5420"/>
                        <a:pt x="6364" y="5451"/>
                      </a:cubicBezTo>
                      <a:cubicBezTo>
                        <a:pt x="6553" y="5514"/>
                        <a:pt x="6805" y="5609"/>
                        <a:pt x="6994" y="5735"/>
                      </a:cubicBezTo>
                      <a:cubicBezTo>
                        <a:pt x="7041" y="5769"/>
                        <a:pt x="7096" y="5783"/>
                        <a:pt x="7153" y="5783"/>
                      </a:cubicBezTo>
                      <a:cubicBezTo>
                        <a:pt x="7251" y="5783"/>
                        <a:pt x="7356" y="5743"/>
                        <a:pt x="7435" y="5703"/>
                      </a:cubicBezTo>
                      <a:lnTo>
                        <a:pt x="7751" y="5388"/>
                      </a:lnTo>
                      <a:lnTo>
                        <a:pt x="8223" y="5861"/>
                      </a:lnTo>
                      <a:lnTo>
                        <a:pt x="7908" y="6176"/>
                      </a:lnTo>
                      <a:cubicBezTo>
                        <a:pt x="7782" y="6302"/>
                        <a:pt x="7782" y="6459"/>
                        <a:pt x="7877" y="6617"/>
                      </a:cubicBezTo>
                      <a:cubicBezTo>
                        <a:pt x="7971" y="6806"/>
                        <a:pt x="8066" y="6995"/>
                        <a:pt x="8129" y="7247"/>
                      </a:cubicBezTo>
                      <a:cubicBezTo>
                        <a:pt x="8192" y="7404"/>
                        <a:pt x="8286" y="7499"/>
                        <a:pt x="8444" y="7499"/>
                      </a:cubicBezTo>
                      <a:lnTo>
                        <a:pt x="8885" y="7499"/>
                      </a:lnTo>
                      <a:lnTo>
                        <a:pt x="8885" y="8192"/>
                      </a:lnTo>
                      <a:lnTo>
                        <a:pt x="8444" y="8192"/>
                      </a:lnTo>
                      <a:cubicBezTo>
                        <a:pt x="8286" y="8192"/>
                        <a:pt x="8192" y="8286"/>
                        <a:pt x="8129" y="8444"/>
                      </a:cubicBezTo>
                      <a:cubicBezTo>
                        <a:pt x="8097" y="8665"/>
                        <a:pt x="7971" y="8885"/>
                        <a:pt x="7877" y="9074"/>
                      </a:cubicBezTo>
                      <a:cubicBezTo>
                        <a:pt x="7782" y="9200"/>
                        <a:pt x="7814" y="9389"/>
                        <a:pt x="7908" y="9515"/>
                      </a:cubicBezTo>
                      <a:lnTo>
                        <a:pt x="8223" y="9830"/>
                      </a:lnTo>
                      <a:lnTo>
                        <a:pt x="7751" y="10303"/>
                      </a:lnTo>
                      <a:lnTo>
                        <a:pt x="7435" y="9988"/>
                      </a:lnTo>
                      <a:cubicBezTo>
                        <a:pt x="7368" y="9920"/>
                        <a:pt x="7291" y="9889"/>
                        <a:pt x="7211" y="9889"/>
                      </a:cubicBezTo>
                      <a:cubicBezTo>
                        <a:pt x="7141" y="9889"/>
                        <a:pt x="7068" y="9912"/>
                        <a:pt x="6994" y="9956"/>
                      </a:cubicBezTo>
                      <a:cubicBezTo>
                        <a:pt x="6805" y="10082"/>
                        <a:pt x="6616" y="10145"/>
                        <a:pt x="6364" y="10208"/>
                      </a:cubicBezTo>
                      <a:cubicBezTo>
                        <a:pt x="6207" y="10271"/>
                        <a:pt x="6112" y="10366"/>
                        <a:pt x="6112" y="10555"/>
                      </a:cubicBezTo>
                      <a:lnTo>
                        <a:pt x="6112" y="10964"/>
                      </a:lnTo>
                      <a:lnTo>
                        <a:pt x="5419" y="10964"/>
                      </a:lnTo>
                      <a:lnTo>
                        <a:pt x="5419" y="10555"/>
                      </a:lnTo>
                      <a:cubicBezTo>
                        <a:pt x="5419" y="10366"/>
                        <a:pt x="5325" y="10271"/>
                        <a:pt x="5167" y="10208"/>
                      </a:cubicBezTo>
                      <a:cubicBezTo>
                        <a:pt x="4947" y="10177"/>
                        <a:pt x="4726" y="10051"/>
                        <a:pt x="4537" y="9956"/>
                      </a:cubicBezTo>
                      <a:cubicBezTo>
                        <a:pt x="4491" y="9921"/>
                        <a:pt x="4436" y="9908"/>
                        <a:pt x="4379" y="9908"/>
                      </a:cubicBezTo>
                      <a:cubicBezTo>
                        <a:pt x="4281" y="9908"/>
                        <a:pt x="4176" y="9948"/>
                        <a:pt x="4096" y="9988"/>
                      </a:cubicBezTo>
                      <a:lnTo>
                        <a:pt x="3781" y="10303"/>
                      </a:lnTo>
                      <a:lnTo>
                        <a:pt x="3308" y="9830"/>
                      </a:lnTo>
                      <a:lnTo>
                        <a:pt x="3623" y="9515"/>
                      </a:lnTo>
                      <a:cubicBezTo>
                        <a:pt x="3749" y="9389"/>
                        <a:pt x="3749" y="9232"/>
                        <a:pt x="3655" y="9074"/>
                      </a:cubicBezTo>
                      <a:cubicBezTo>
                        <a:pt x="3529" y="8885"/>
                        <a:pt x="3466" y="8696"/>
                        <a:pt x="3371" y="8444"/>
                      </a:cubicBezTo>
                      <a:cubicBezTo>
                        <a:pt x="3340" y="8286"/>
                        <a:pt x="3214" y="8192"/>
                        <a:pt x="3056" y="8192"/>
                      </a:cubicBezTo>
                      <a:lnTo>
                        <a:pt x="2647" y="8192"/>
                      </a:lnTo>
                      <a:lnTo>
                        <a:pt x="2647" y="7499"/>
                      </a:lnTo>
                      <a:lnTo>
                        <a:pt x="3056" y="7499"/>
                      </a:lnTo>
                      <a:cubicBezTo>
                        <a:pt x="3214" y="7499"/>
                        <a:pt x="3340" y="7404"/>
                        <a:pt x="3371" y="7247"/>
                      </a:cubicBezTo>
                      <a:cubicBezTo>
                        <a:pt x="3434" y="7026"/>
                        <a:pt x="3529" y="6806"/>
                        <a:pt x="3655" y="6617"/>
                      </a:cubicBezTo>
                      <a:cubicBezTo>
                        <a:pt x="3749" y="6491"/>
                        <a:pt x="3686" y="6302"/>
                        <a:pt x="3623" y="6176"/>
                      </a:cubicBezTo>
                      <a:lnTo>
                        <a:pt x="3308" y="5861"/>
                      </a:lnTo>
                      <a:lnTo>
                        <a:pt x="3781" y="5388"/>
                      </a:lnTo>
                      <a:lnTo>
                        <a:pt x="4096" y="5703"/>
                      </a:lnTo>
                      <a:cubicBezTo>
                        <a:pt x="4163" y="5771"/>
                        <a:pt x="4240" y="5802"/>
                        <a:pt x="4321" y="5802"/>
                      </a:cubicBezTo>
                      <a:cubicBezTo>
                        <a:pt x="4391" y="5802"/>
                        <a:pt x="4464" y="5778"/>
                        <a:pt x="4537" y="5735"/>
                      </a:cubicBezTo>
                      <a:cubicBezTo>
                        <a:pt x="4726" y="5609"/>
                        <a:pt x="4915" y="5546"/>
                        <a:pt x="5167" y="5451"/>
                      </a:cubicBezTo>
                      <a:cubicBezTo>
                        <a:pt x="5325" y="5420"/>
                        <a:pt x="5419" y="5294"/>
                        <a:pt x="5419" y="5136"/>
                      </a:cubicBezTo>
                      <a:lnTo>
                        <a:pt x="5419" y="4726"/>
                      </a:lnTo>
                      <a:close/>
                      <a:moveTo>
                        <a:pt x="1008" y="1"/>
                      </a:moveTo>
                      <a:cubicBezTo>
                        <a:pt x="473" y="1"/>
                        <a:pt x="0" y="473"/>
                        <a:pt x="0" y="1009"/>
                      </a:cubicBezTo>
                      <a:lnTo>
                        <a:pt x="0" y="9295"/>
                      </a:lnTo>
                      <a:cubicBezTo>
                        <a:pt x="0" y="9830"/>
                        <a:pt x="473" y="10303"/>
                        <a:pt x="1008" y="10303"/>
                      </a:cubicBezTo>
                      <a:lnTo>
                        <a:pt x="2867" y="10303"/>
                      </a:lnTo>
                      <a:lnTo>
                        <a:pt x="3623" y="11059"/>
                      </a:lnTo>
                      <a:cubicBezTo>
                        <a:pt x="3671" y="11122"/>
                        <a:pt x="3757" y="11153"/>
                        <a:pt x="3848" y="11153"/>
                      </a:cubicBezTo>
                      <a:cubicBezTo>
                        <a:pt x="3938" y="11153"/>
                        <a:pt x="4033" y="11122"/>
                        <a:pt x="4096" y="11059"/>
                      </a:cubicBezTo>
                      <a:lnTo>
                        <a:pt x="4442" y="10712"/>
                      </a:lnTo>
                      <a:cubicBezTo>
                        <a:pt x="4506" y="10744"/>
                        <a:pt x="4632" y="10775"/>
                        <a:pt x="4758" y="10807"/>
                      </a:cubicBezTo>
                      <a:lnTo>
                        <a:pt x="4758" y="11342"/>
                      </a:lnTo>
                      <a:cubicBezTo>
                        <a:pt x="4758" y="11531"/>
                        <a:pt x="4915" y="11689"/>
                        <a:pt x="5104" y="11689"/>
                      </a:cubicBezTo>
                      <a:lnTo>
                        <a:pt x="6490" y="11689"/>
                      </a:lnTo>
                      <a:cubicBezTo>
                        <a:pt x="6679" y="11689"/>
                        <a:pt x="6837" y="11531"/>
                        <a:pt x="6837" y="11342"/>
                      </a:cubicBezTo>
                      <a:lnTo>
                        <a:pt x="6837" y="10807"/>
                      </a:lnTo>
                      <a:cubicBezTo>
                        <a:pt x="6963" y="10775"/>
                        <a:pt x="7026" y="10744"/>
                        <a:pt x="7152" y="10712"/>
                      </a:cubicBezTo>
                      <a:lnTo>
                        <a:pt x="7498" y="11059"/>
                      </a:lnTo>
                      <a:cubicBezTo>
                        <a:pt x="7561" y="11122"/>
                        <a:pt x="7656" y="11153"/>
                        <a:pt x="7747" y="11153"/>
                      </a:cubicBezTo>
                      <a:cubicBezTo>
                        <a:pt x="7837" y="11153"/>
                        <a:pt x="7924" y="11122"/>
                        <a:pt x="7971" y="11059"/>
                      </a:cubicBezTo>
                      <a:lnTo>
                        <a:pt x="8727" y="10303"/>
                      </a:lnTo>
                      <a:lnTo>
                        <a:pt x="10617" y="10303"/>
                      </a:lnTo>
                      <a:cubicBezTo>
                        <a:pt x="11185" y="10303"/>
                        <a:pt x="11657" y="9830"/>
                        <a:pt x="11657" y="9295"/>
                      </a:cubicBezTo>
                      <a:lnTo>
                        <a:pt x="11657" y="1009"/>
                      </a:lnTo>
                      <a:cubicBezTo>
                        <a:pt x="11657" y="473"/>
                        <a:pt x="11216" y="1"/>
                        <a:pt x="1061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2" name="Google Shape;1016;p32">
                  <a:extLst>
                    <a:ext uri="{FF2B5EF4-FFF2-40B4-BE49-F238E27FC236}">
                      <a16:creationId xmlns:a16="http://schemas.microsoft.com/office/drawing/2014/main" id="{0452C8AA-D096-4F09-A20A-5ABB1BEFD6C9}"/>
                    </a:ext>
                  </a:extLst>
                </p:cNvPr>
                <p:cNvSpPr/>
                <p:nvPr/>
              </p:nvSpPr>
              <p:spPr>
                <a:xfrm>
                  <a:off x="-1667150" y="2801950"/>
                  <a:ext cx="18150" cy="18150"/>
                </a:xfrm>
                <a:custGeom>
                  <a:rect b="b" l="l" r="r" t="t"/>
                  <a:pathLst>
                    <a:path extrusionOk="0" h="726" w="726">
                      <a:moveTo>
                        <a:pt x="347" y="1"/>
                      </a:moveTo>
                      <a:cubicBezTo>
                        <a:pt x="158" y="1"/>
                        <a:pt x="1" y="158"/>
                        <a:pt x="1" y="347"/>
                      </a:cubicBezTo>
                      <a:cubicBezTo>
                        <a:pt x="1" y="536"/>
                        <a:pt x="158" y="726"/>
                        <a:pt x="347" y="726"/>
                      </a:cubicBezTo>
                      <a:cubicBezTo>
                        <a:pt x="568" y="726"/>
                        <a:pt x="725" y="536"/>
                        <a:pt x="725" y="347"/>
                      </a:cubicBezTo>
                      <a:cubicBezTo>
                        <a:pt x="725" y="158"/>
                        <a:pt x="568"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3" name="Google Shape;1017;p32">
                  <a:extLst>
                    <a:ext uri="{FF2B5EF4-FFF2-40B4-BE49-F238E27FC236}">
                      <a16:creationId xmlns:a16="http://schemas.microsoft.com/office/drawing/2014/main" id="{EA427E91-51B1-43BB-A0AB-28A2C1837626}"/>
                    </a:ext>
                  </a:extLst>
                </p:cNvPr>
                <p:cNvSpPr/>
                <p:nvPr/>
              </p:nvSpPr>
              <p:spPr>
                <a:xfrm>
                  <a:off x="-1632500" y="2801950"/>
                  <a:ext cx="17350" cy="18150"/>
                </a:xfrm>
                <a:custGeom>
                  <a:rect b="b" l="l" r="r" t="t"/>
                  <a:pathLst>
                    <a:path extrusionOk="0" h="726" w="694">
                      <a:moveTo>
                        <a:pt x="347" y="1"/>
                      </a:moveTo>
                      <a:cubicBezTo>
                        <a:pt x="158" y="1"/>
                        <a:pt x="1" y="158"/>
                        <a:pt x="1" y="347"/>
                      </a:cubicBezTo>
                      <a:cubicBezTo>
                        <a:pt x="1" y="568"/>
                        <a:pt x="158" y="726"/>
                        <a:pt x="347" y="726"/>
                      </a:cubicBezTo>
                      <a:cubicBezTo>
                        <a:pt x="536" y="726"/>
                        <a:pt x="694" y="568"/>
                        <a:pt x="694" y="347"/>
                      </a:cubicBezTo>
                      <a:cubicBezTo>
                        <a:pt x="694" y="158"/>
                        <a:pt x="536"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4" name="Google Shape;1018;p32">
                  <a:extLst>
                    <a:ext uri="{FF2B5EF4-FFF2-40B4-BE49-F238E27FC236}">
                      <a16:creationId xmlns:a16="http://schemas.microsoft.com/office/drawing/2014/main" id="{9A51323F-70E2-471B-8399-217B14FEE327}"/>
                    </a:ext>
                  </a:extLst>
                </p:cNvPr>
                <p:cNvSpPr/>
                <p:nvPr/>
              </p:nvSpPr>
              <p:spPr>
                <a:xfrm>
                  <a:off x="-1597850" y="2801950"/>
                  <a:ext cx="17375" cy="18150"/>
                </a:xfrm>
                <a:custGeom>
                  <a:rect b="b" l="l" r="r" t="t"/>
                  <a:pathLst>
                    <a:path extrusionOk="0" h="726" w="695">
                      <a:moveTo>
                        <a:pt x="347" y="1"/>
                      </a:moveTo>
                      <a:cubicBezTo>
                        <a:pt x="158" y="1"/>
                        <a:pt x="1" y="158"/>
                        <a:pt x="1" y="347"/>
                      </a:cubicBezTo>
                      <a:cubicBezTo>
                        <a:pt x="1" y="568"/>
                        <a:pt x="158" y="726"/>
                        <a:pt x="347" y="726"/>
                      </a:cubicBezTo>
                      <a:cubicBezTo>
                        <a:pt x="537" y="726"/>
                        <a:pt x="694" y="568"/>
                        <a:pt x="694" y="347"/>
                      </a:cubicBezTo>
                      <a:cubicBezTo>
                        <a:pt x="694" y="158"/>
                        <a:pt x="537" y="1"/>
                        <a:pt x="347"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5" name="Google Shape;1019;p32">
                  <a:extLst>
                    <a:ext uri="{FF2B5EF4-FFF2-40B4-BE49-F238E27FC236}">
                      <a16:creationId xmlns:a16="http://schemas.microsoft.com/office/drawing/2014/main" id="{B3D80569-F934-4202-BCE4-7990B75201B9}"/>
                    </a:ext>
                  </a:extLst>
                </p:cNvPr>
                <p:cNvSpPr/>
                <p:nvPr/>
              </p:nvSpPr>
              <p:spPr>
                <a:xfrm>
                  <a:off x="-1564750" y="2801950"/>
                  <a:ext cx="120525" cy="18150"/>
                </a:xfrm>
                <a:custGeom>
                  <a:rect b="b" l="l" r="r" t="t"/>
                  <a:pathLst>
                    <a:path extrusionOk="0" h="726" w="4821">
                      <a:moveTo>
                        <a:pt x="347" y="1"/>
                      </a:moveTo>
                      <a:cubicBezTo>
                        <a:pt x="158" y="1"/>
                        <a:pt x="0" y="158"/>
                        <a:pt x="0" y="347"/>
                      </a:cubicBezTo>
                      <a:cubicBezTo>
                        <a:pt x="32" y="568"/>
                        <a:pt x="189" y="726"/>
                        <a:pt x="347" y="726"/>
                      </a:cubicBezTo>
                      <a:lnTo>
                        <a:pt x="4442" y="726"/>
                      </a:lnTo>
                      <a:cubicBezTo>
                        <a:pt x="4663" y="726"/>
                        <a:pt x="4820" y="568"/>
                        <a:pt x="4820" y="347"/>
                      </a:cubicBezTo>
                      <a:cubicBezTo>
                        <a:pt x="4820" y="158"/>
                        <a:pt x="4663" y="1"/>
                        <a:pt x="444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26" name="Google Shape;1020;p32">
                  <a:extLst>
                    <a:ext uri="{FF2B5EF4-FFF2-40B4-BE49-F238E27FC236}">
                      <a16:creationId xmlns:a16="http://schemas.microsoft.com/office/drawing/2014/main" id="{5DF92814-94AD-4281-89AE-59EB596B96D6}"/>
                    </a:ext>
                  </a:extLst>
                </p:cNvPr>
                <p:cNvSpPr/>
                <p:nvPr/>
              </p:nvSpPr>
              <p:spPr>
                <a:xfrm>
                  <a:off x="-1597850" y="2924050"/>
                  <a:ext cx="85100" cy="85075"/>
                </a:xfrm>
                <a:custGeom>
                  <a:rect b="b" l="l" r="r" t="t"/>
                  <a:pathLst>
                    <a:path extrusionOk="0" h="3403" w="3404">
                      <a:moveTo>
                        <a:pt x="1671" y="662"/>
                      </a:moveTo>
                      <a:cubicBezTo>
                        <a:pt x="2238" y="662"/>
                        <a:pt x="2710" y="1134"/>
                        <a:pt x="2710" y="1701"/>
                      </a:cubicBezTo>
                      <a:cubicBezTo>
                        <a:pt x="2710" y="2237"/>
                        <a:pt x="2269" y="2710"/>
                        <a:pt x="1671" y="2710"/>
                      </a:cubicBezTo>
                      <a:cubicBezTo>
                        <a:pt x="1135" y="2710"/>
                        <a:pt x="663" y="2237"/>
                        <a:pt x="663" y="1701"/>
                      </a:cubicBezTo>
                      <a:cubicBezTo>
                        <a:pt x="663" y="1134"/>
                        <a:pt x="1135" y="662"/>
                        <a:pt x="1671" y="662"/>
                      </a:cubicBezTo>
                      <a:close/>
                      <a:moveTo>
                        <a:pt x="1671" y="0"/>
                      </a:moveTo>
                      <a:cubicBezTo>
                        <a:pt x="726" y="0"/>
                        <a:pt x="1" y="756"/>
                        <a:pt x="1" y="1701"/>
                      </a:cubicBezTo>
                      <a:cubicBezTo>
                        <a:pt x="1" y="2647"/>
                        <a:pt x="726" y="3403"/>
                        <a:pt x="1671" y="3403"/>
                      </a:cubicBezTo>
                      <a:cubicBezTo>
                        <a:pt x="2616" y="3403"/>
                        <a:pt x="3372" y="2647"/>
                        <a:pt x="3372" y="1701"/>
                      </a:cubicBezTo>
                      <a:cubicBezTo>
                        <a:pt x="3403" y="756"/>
                        <a:pt x="2616" y="0"/>
                        <a:pt x="1671"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20" name="椭圆 19">
                <a:extLst>
                  <a:ext uri="{FF2B5EF4-FFF2-40B4-BE49-F238E27FC236}">
                    <a16:creationId xmlns:a16="http://schemas.microsoft.com/office/drawing/2014/main" id="{06BA1EB5-E7BE-49FF-AEA3-3B29E82B8422}"/>
                  </a:ext>
                </a:extLst>
              </p:cNvPr>
              <p:cNvSpPr/>
              <p:nvPr/>
            </p:nvSpPr>
            <p:spPr>
              <a:xfrm>
                <a:off x="7379522" y="4381547"/>
                <a:ext cx="341905" cy="341905"/>
              </a:xfrm>
              <a:prstGeom prst="ellipse">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sp>
          <p:nvSpPr>
            <p:cNvPr id="18" name="文本框 17">
              <a:extLst>
                <a:ext uri="{FF2B5EF4-FFF2-40B4-BE49-F238E27FC236}">
                  <a16:creationId xmlns:a16="http://schemas.microsoft.com/office/drawing/2014/main" id="{7576DBBD-2BA3-4256-9BE4-420E9F703626}"/>
                </a:ext>
              </a:extLst>
            </p:cNvPr>
            <p:cNvSpPr txBox="1"/>
            <p:nvPr/>
          </p:nvSpPr>
          <p:spPr>
            <a:xfrm>
              <a:off x="8121514" y="5026914"/>
              <a:ext cx="1604919" cy="345470"/>
            </a:xfrm>
            <a:prstGeom prst="rect">
              <a:avLst/>
            </a:prstGeom>
            <a:no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grpSp>
      <p:sp>
        <p:nvSpPr>
          <p:cNvPr id="27" name="文本框 26">
            <a:extLst>
              <a:ext uri="{FF2B5EF4-FFF2-40B4-BE49-F238E27FC236}">
                <a16:creationId xmlns:a16="http://schemas.microsoft.com/office/drawing/2014/main" id="{64CB0577-44E2-445D-B0E1-4AAF04250B0C}"/>
              </a:ext>
            </a:extLst>
          </p:cNvPr>
          <p:cNvSpPr txBox="1"/>
          <p:nvPr/>
        </p:nvSpPr>
        <p:spPr>
          <a:xfrm>
            <a:off x="3769640" y="2364602"/>
            <a:ext cx="6601202" cy="853440"/>
          </a:xfrm>
          <a:prstGeom prst="rect">
            <a:avLst/>
          </a:prstGeom>
          <a:noFill/>
        </p:spPr>
        <p:txBody>
          <a:bodyPr rtlCol="0" wrap="square">
            <a:spAutoFit/>
          </a:bodyPr>
          <a:lstStyle/>
          <a:p>
            <a:pPr algn="just">
              <a:lnSpc>
                <a:spcPts val="2000"/>
              </a:lnSpc>
            </a:pPr>
            <a:r>
              <a:rPr altLang="zh-CN" lang="en-US" sz="12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a:t>
            </a:r>
          </a:p>
        </p:txBody>
      </p:sp>
      <p:sp>
        <p:nvSpPr>
          <p:cNvPr id="28" name="文本框 27">
            <a:extLst>
              <a:ext uri="{FF2B5EF4-FFF2-40B4-BE49-F238E27FC236}">
                <a16:creationId xmlns:a16="http://schemas.microsoft.com/office/drawing/2014/main" id="{34ADE3FD-E197-4FE3-A7A3-B7026ADC539D}"/>
              </a:ext>
            </a:extLst>
          </p:cNvPr>
          <p:cNvSpPr txBox="1"/>
          <p:nvPr/>
        </p:nvSpPr>
        <p:spPr>
          <a:xfrm>
            <a:off x="3761308" y="3720548"/>
            <a:ext cx="6601202" cy="853440"/>
          </a:xfrm>
          <a:prstGeom prst="rect">
            <a:avLst/>
          </a:prstGeom>
          <a:noFill/>
        </p:spPr>
        <p:txBody>
          <a:bodyPr rtlCol="0" wrap="square">
            <a:spAutoFit/>
          </a:bodyPr>
          <a:lstStyle/>
          <a:p>
            <a:pPr algn="just">
              <a:lnSpc>
                <a:spcPts val="2000"/>
              </a:lnSpc>
            </a:pPr>
            <a:r>
              <a:rPr altLang="zh-CN" lang="en-US" sz="12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a:t>
            </a:r>
          </a:p>
        </p:txBody>
      </p:sp>
      <p:sp>
        <p:nvSpPr>
          <p:cNvPr id="29" name="文本框 28">
            <a:extLst>
              <a:ext uri="{FF2B5EF4-FFF2-40B4-BE49-F238E27FC236}">
                <a16:creationId xmlns:a16="http://schemas.microsoft.com/office/drawing/2014/main" id="{494AFA6A-B9C0-4112-8B95-4470C5D777A0}"/>
              </a:ext>
            </a:extLst>
          </p:cNvPr>
          <p:cNvSpPr txBox="1"/>
          <p:nvPr/>
        </p:nvSpPr>
        <p:spPr>
          <a:xfrm>
            <a:off x="3761308" y="1960237"/>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30" name="文本框 29">
            <a:extLst>
              <a:ext uri="{FF2B5EF4-FFF2-40B4-BE49-F238E27FC236}">
                <a16:creationId xmlns:a16="http://schemas.microsoft.com/office/drawing/2014/main" id="{5957AB94-BC57-4724-A80E-9BAD266108F1}"/>
              </a:ext>
            </a:extLst>
          </p:cNvPr>
          <p:cNvSpPr txBox="1"/>
          <p:nvPr/>
        </p:nvSpPr>
        <p:spPr>
          <a:xfrm>
            <a:off x="3757028" y="3311869"/>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grpSp>
        <p:nvGrpSpPr>
          <p:cNvPr id="31" name="组合 30">
            <a:extLst>
              <a:ext uri="{FF2B5EF4-FFF2-40B4-BE49-F238E27FC236}">
                <a16:creationId xmlns:a16="http://schemas.microsoft.com/office/drawing/2014/main" id="{D51FFF7F-AFAC-4AED-8688-E0A086079288}"/>
              </a:ext>
            </a:extLst>
          </p:cNvPr>
          <p:cNvGrpSpPr/>
          <p:nvPr/>
        </p:nvGrpSpPr>
        <p:grpSpPr>
          <a:xfrm>
            <a:off x="1891383" y="4723465"/>
            <a:ext cx="1415981" cy="1018304"/>
            <a:chOff x="6246214" y="4301238"/>
            <a:chExt cx="1604919" cy="1154179"/>
          </a:xfrm>
        </p:grpSpPr>
        <p:sp>
          <p:nvSpPr>
            <p:cNvPr id="32" name="矩形 31">
              <a:extLst>
                <a:ext uri="{FF2B5EF4-FFF2-40B4-BE49-F238E27FC236}">
                  <a16:creationId xmlns:a16="http://schemas.microsoft.com/office/drawing/2014/main" id="{60CDC6E9-DB4C-403B-B751-FAF2C14536BB}"/>
                </a:ext>
              </a:extLst>
            </p:cNvPr>
            <p:cNvSpPr/>
            <p:nvPr/>
          </p:nvSpPr>
          <p:spPr>
            <a:xfrm>
              <a:off x="6388087" y="4301238"/>
              <a:ext cx="1329267" cy="11541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nvGrpSpPr>
            <p:cNvPr id="33" name="组合 32">
              <a:extLst>
                <a:ext uri="{FF2B5EF4-FFF2-40B4-BE49-F238E27FC236}">
                  <a16:creationId xmlns:a16="http://schemas.microsoft.com/office/drawing/2014/main" id="{15C323E0-BA60-408A-B686-F5802E9F2363}"/>
                </a:ext>
              </a:extLst>
            </p:cNvPr>
            <p:cNvGrpSpPr/>
            <p:nvPr/>
          </p:nvGrpSpPr>
          <p:grpSpPr>
            <a:xfrm>
              <a:off x="6831269" y="4513075"/>
              <a:ext cx="442902" cy="442902"/>
              <a:chOff x="6573848" y="4381547"/>
              <a:chExt cx="341905" cy="341905"/>
            </a:xfrm>
          </p:grpSpPr>
          <p:grpSp>
            <p:nvGrpSpPr>
              <p:cNvPr id="35" name="Google Shape;1002;p32">
                <a:extLst>
                  <a:ext uri="{FF2B5EF4-FFF2-40B4-BE49-F238E27FC236}">
                    <a16:creationId xmlns:a16="http://schemas.microsoft.com/office/drawing/2014/main" id="{F77726D0-1F92-4F27-854A-8180CCD8F3EC}"/>
                  </a:ext>
                </a:extLst>
              </p:cNvPr>
              <p:cNvGrpSpPr/>
              <p:nvPr/>
            </p:nvGrpSpPr>
            <p:grpSpPr>
              <a:xfrm>
                <a:off x="6674426" y="4468439"/>
                <a:ext cx="152783" cy="178619"/>
                <a:chOff x="-48237000" y="2342650"/>
                <a:chExt cx="256800" cy="300225"/>
              </a:xfrm>
              <a:solidFill>
                <a:schemeClr val="bg1"/>
              </a:solidFill>
            </p:grpSpPr>
            <p:sp>
              <p:nvSpPr>
                <p:cNvPr id="37" name="Google Shape;1003;p32">
                  <a:extLst>
                    <a:ext uri="{FF2B5EF4-FFF2-40B4-BE49-F238E27FC236}">
                      <a16:creationId xmlns:a16="http://schemas.microsoft.com/office/drawing/2014/main" id="{29C74E26-F410-4762-86AF-7EBBC89DE4AC}"/>
                    </a:ext>
                  </a:extLst>
                </p:cNvPr>
                <p:cNvSpPr/>
                <p:nvPr/>
              </p:nvSpPr>
              <p:spPr>
                <a:xfrm>
                  <a:off x="-48237000" y="2342650"/>
                  <a:ext cx="256800" cy="300225"/>
                </a:xfrm>
                <a:custGeom>
                  <a:rect b="b" l="l" r="r" t="t"/>
                  <a:pathLst>
                    <a:path extrusionOk="0" h="12009" w="10272">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8" name="Google Shape;1004;p32">
                  <a:extLst>
                    <a:ext uri="{FF2B5EF4-FFF2-40B4-BE49-F238E27FC236}">
                      <a16:creationId xmlns:a16="http://schemas.microsoft.com/office/drawing/2014/main" id="{6ADCE396-E067-41CB-A9A0-9568F6AB059A}"/>
                    </a:ext>
                  </a:extLst>
                </p:cNvPr>
                <p:cNvSpPr/>
                <p:nvPr/>
              </p:nvSpPr>
              <p:spPr>
                <a:xfrm>
                  <a:off x="-48195250" y="2377425"/>
                  <a:ext cx="144150" cy="140225"/>
                </a:xfrm>
                <a:custGeom>
                  <a:rect b="b" l="l" r="r" t="t"/>
                  <a:pathLst>
                    <a:path extrusionOk="0" h="5609" w="5766">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sp>
              <p:nvSpPr>
                <p:cNvPr id="39" name="Google Shape;1005;p32">
                  <a:extLst>
                    <a:ext uri="{FF2B5EF4-FFF2-40B4-BE49-F238E27FC236}">
                      <a16:creationId xmlns:a16="http://schemas.microsoft.com/office/drawing/2014/main" id="{6E7E3B6C-F8B3-42F1-8782-4287F4371A4C}"/>
                    </a:ext>
                  </a:extLst>
                </p:cNvPr>
                <p:cNvSpPr/>
                <p:nvPr/>
              </p:nvSpPr>
              <p:spPr>
                <a:xfrm>
                  <a:off x="-48150351" y="2422325"/>
                  <a:ext cx="52775" cy="52800"/>
                </a:xfrm>
                <a:custGeom>
                  <a:rect b="b" l="l" r="r" t="t"/>
                  <a:pathLst>
                    <a:path extrusionOk="0" h="2112" w="2111">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anchor="ctr" anchorCtr="0" bIns="121900" lIns="121900" rIns="121900" spcFirstLastPara="1" tIns="121900" wrap="square">
                  <a:noAutofit/>
                </a:bodyPr>
                <a:lstStyle/>
                <a:p>
                  <a:pPr defTabSz="1219170">
                    <a:buClr>
                      <a:srgbClr val="000000"/>
                    </a:buClr>
                  </a:pPr>
                  <a:endParaRPr kern="0" sz="1867">
                    <a:solidFill>
                      <a:srgbClr val="000000"/>
                    </a:solidFill>
                    <a:latin typeface="Arial"/>
                    <a:cs typeface="Arial"/>
                    <a:sym typeface="Arial"/>
                  </a:endParaRPr>
                </a:p>
              </p:txBody>
            </p:sp>
          </p:grpSp>
          <p:sp>
            <p:nvSpPr>
              <p:cNvPr id="36" name="椭圆 35">
                <a:extLst>
                  <a:ext uri="{FF2B5EF4-FFF2-40B4-BE49-F238E27FC236}">
                    <a16:creationId xmlns:a16="http://schemas.microsoft.com/office/drawing/2014/main" id="{0E4DC1CE-5F85-45E0-BE4C-F2C16F54C064}"/>
                  </a:ext>
                </a:extLst>
              </p:cNvPr>
              <p:cNvSpPr/>
              <p:nvPr/>
            </p:nvSpPr>
            <p:spPr>
              <a:xfrm>
                <a:off x="6573848" y="4381547"/>
                <a:ext cx="341905" cy="341905"/>
              </a:xfrm>
              <a:prstGeom prst="ellipse">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8号-创中黑"/>
                  <a:ea charset="-122" panose="00000500000000000000" pitchFamily="2" typeface="字魂58号-创中黑"/>
                </a:endParaRPr>
              </a:p>
            </p:txBody>
          </p:sp>
        </p:grpSp>
        <p:sp>
          <p:nvSpPr>
            <p:cNvPr id="34" name="文本框 33">
              <a:extLst>
                <a:ext uri="{FF2B5EF4-FFF2-40B4-BE49-F238E27FC236}">
                  <a16:creationId xmlns:a16="http://schemas.microsoft.com/office/drawing/2014/main" id="{E60CCB93-1F3C-4B17-86EF-59EC602A13A1}"/>
                </a:ext>
              </a:extLst>
            </p:cNvPr>
            <p:cNvSpPr txBox="1"/>
            <p:nvPr/>
          </p:nvSpPr>
          <p:spPr>
            <a:xfrm>
              <a:off x="6246214" y="5031560"/>
              <a:ext cx="1604919" cy="345470"/>
            </a:xfrm>
            <a:prstGeom prst="rect">
              <a:avLst/>
            </a:prstGeom>
            <a:noFill/>
          </p:spPr>
          <p:txBody>
            <a:bodyPr rtlCol="0" wrap="square">
              <a:spAutoFit/>
            </a:bodyPr>
            <a:lstStyle/>
            <a:p>
              <a:pPr algn="ctr"/>
              <a:r>
                <a:rPr altLang="zh-CN" lang="en-US" sz="1400">
                  <a:solidFill>
                    <a:schemeClr val="bg1"/>
                  </a:solidFill>
                  <a:latin charset="-122" panose="00000500000000000000" pitchFamily="2" typeface="字魂58号-创中黑"/>
                  <a:ea charset="-122" panose="00000500000000000000" pitchFamily="2" typeface="字魂58号-创中黑"/>
                </a:rPr>
                <a:t>YOUR TITLE</a:t>
              </a:r>
            </a:p>
          </p:txBody>
        </p:sp>
      </p:grpSp>
      <p:sp>
        <p:nvSpPr>
          <p:cNvPr id="40" name="文本框 39">
            <a:extLst>
              <a:ext uri="{FF2B5EF4-FFF2-40B4-BE49-F238E27FC236}">
                <a16:creationId xmlns:a16="http://schemas.microsoft.com/office/drawing/2014/main" id="{5B08936C-D6FE-43D5-AAE2-4BACACCBEA2C}"/>
              </a:ext>
            </a:extLst>
          </p:cNvPr>
          <p:cNvSpPr txBox="1"/>
          <p:nvPr/>
        </p:nvSpPr>
        <p:spPr>
          <a:xfrm>
            <a:off x="3773570" y="5070125"/>
            <a:ext cx="6601202" cy="853440"/>
          </a:xfrm>
          <a:prstGeom prst="rect">
            <a:avLst/>
          </a:prstGeom>
          <a:noFill/>
        </p:spPr>
        <p:txBody>
          <a:bodyPr rtlCol="0" wrap="square">
            <a:spAutoFit/>
          </a:bodyPr>
          <a:lstStyle/>
          <a:p>
            <a:pPr algn="just">
              <a:lnSpc>
                <a:spcPts val="2000"/>
              </a:lnSpc>
            </a:pPr>
            <a:r>
              <a:rPr altLang="zh-CN" lang="en-US" sz="12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a:t>
            </a:r>
          </a:p>
        </p:txBody>
      </p:sp>
      <p:sp>
        <p:nvSpPr>
          <p:cNvPr id="41" name="文本框 40">
            <a:extLst>
              <a:ext uri="{FF2B5EF4-FFF2-40B4-BE49-F238E27FC236}">
                <a16:creationId xmlns:a16="http://schemas.microsoft.com/office/drawing/2014/main" id="{7670B140-7BD4-40E6-81E8-3FAB19279F84}"/>
              </a:ext>
            </a:extLst>
          </p:cNvPr>
          <p:cNvSpPr txBox="1"/>
          <p:nvPr/>
        </p:nvSpPr>
        <p:spPr>
          <a:xfrm>
            <a:off x="3765236" y="4665760"/>
            <a:ext cx="2018155" cy="457200"/>
          </a:xfrm>
          <a:prstGeom prst="rect">
            <a:avLst/>
          </a:prstGeom>
          <a:noFill/>
        </p:spPr>
        <p:txBody>
          <a:bodyPr rtlCol="0" wrap="square">
            <a:spAutoFit/>
          </a:bodyPr>
          <a:lstStyle/>
          <a:p>
            <a:pPr algn="just"/>
            <a:r>
              <a:rPr altLang="zh-CN" lang="en-US"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Tree>
    <p:extLst>
      <p:ext uri="{BB962C8B-B14F-4D97-AF65-F5344CB8AC3E}">
        <p14:creationId val="779019669"/>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1000" fill="hold" id="7"/>
                                        <p:tgtEl>
                                          <p:spTgt spid="27"/>
                                        </p:tgtEl>
                                        <p:attrNameLst>
                                          <p:attrName>ppt_x</p:attrName>
                                        </p:attrNameLst>
                                      </p:cBhvr>
                                      <p:tavLst>
                                        <p:tav tm="0">
                                          <p:val>
                                            <p:strVal val="0-#ppt_w/2"/>
                                          </p:val>
                                        </p:tav>
                                        <p:tav tm="100000">
                                          <p:val>
                                            <p:strVal val="#ppt_x"/>
                                          </p:val>
                                        </p:tav>
                                      </p:tavLst>
                                    </p:anim>
                                    <p:anim calcmode="lin" valueType="num">
                                      <p:cBhvr additive="base">
                                        <p:cTn dur="1000" fill="hold" id="8"/>
                                        <p:tgtEl>
                                          <p:spTgt spid="27"/>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28"/>
                                        </p:tgtEl>
                                        <p:attrNameLst>
                                          <p:attrName>style.visibility</p:attrName>
                                        </p:attrNameLst>
                                      </p:cBhvr>
                                      <p:to>
                                        <p:strVal val="visible"/>
                                      </p:to>
                                    </p:set>
                                    <p:anim calcmode="lin" valueType="num">
                                      <p:cBhvr additive="base">
                                        <p:cTn dur="1000" fill="hold" id="11"/>
                                        <p:tgtEl>
                                          <p:spTgt spid="28"/>
                                        </p:tgtEl>
                                        <p:attrNameLst>
                                          <p:attrName>ppt_x</p:attrName>
                                        </p:attrNameLst>
                                      </p:cBhvr>
                                      <p:tavLst>
                                        <p:tav tm="0">
                                          <p:val>
                                            <p:strVal val="0-#ppt_w/2"/>
                                          </p:val>
                                        </p:tav>
                                        <p:tav tm="100000">
                                          <p:val>
                                            <p:strVal val="#ppt_x"/>
                                          </p:val>
                                        </p:tav>
                                      </p:tavLst>
                                    </p:anim>
                                    <p:anim calcmode="lin" valueType="num">
                                      <p:cBhvr additive="base">
                                        <p:cTn dur="1000" fill="hold" id="12"/>
                                        <p:tgtEl>
                                          <p:spTgt spid="28"/>
                                        </p:tgtEl>
                                        <p:attrNameLst>
                                          <p:attrName>ppt_y</p:attrName>
                                        </p:attrNameLst>
                                      </p:cBhvr>
                                      <p:tavLst>
                                        <p:tav tm="0">
                                          <p:val>
                                            <p:strVal val="#ppt_y"/>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0-#ppt_w/2"/>
                                          </p:val>
                                        </p:tav>
                                        <p:tav tm="100000">
                                          <p:val>
                                            <p:strVal val="#ppt_x"/>
                                          </p:val>
                                        </p:tav>
                                      </p:tavLst>
                                    </p:anim>
                                    <p:anim calcmode="lin" valueType="num">
                                      <p:cBhvr additive="base">
                                        <p:cTn dur="1000" fill="hold" id="16"/>
                                        <p:tgtEl>
                                          <p:spTgt spid="4"/>
                                        </p:tgtEl>
                                        <p:attrNameLst>
                                          <p:attrName>ppt_y</p:attrName>
                                        </p:attrNameLst>
                                      </p:cBhvr>
                                      <p:tavLst>
                                        <p:tav tm="0">
                                          <p:val>
                                            <p:strVal val="#ppt_y"/>
                                          </p:val>
                                        </p:tav>
                                        <p:tav tm="100000">
                                          <p:val>
                                            <p:strVal val="#ppt_y"/>
                                          </p:val>
                                        </p:tav>
                                      </p:tavLst>
                                    </p:anim>
                                  </p:childTnLst>
                                </p:cTn>
                              </p:par>
                              <p:par>
                                <p:cTn fill="hold" id="17" nodeType="withEffect" presetClass="entr" presetID="2" presetSubtype="8">
                                  <p:stCondLst>
                                    <p:cond delay="0"/>
                                  </p:stCondLst>
                                  <p:childTnLst>
                                    <p:set>
                                      <p:cBhvr>
                                        <p:cTn dur="1" fill="hold" id="18">
                                          <p:stCondLst>
                                            <p:cond delay="0"/>
                                          </p:stCondLst>
                                        </p:cTn>
                                        <p:tgtEl>
                                          <p:spTgt spid="15"/>
                                        </p:tgtEl>
                                        <p:attrNameLst>
                                          <p:attrName>style.visibility</p:attrName>
                                        </p:attrNameLst>
                                      </p:cBhvr>
                                      <p:to>
                                        <p:strVal val="visible"/>
                                      </p:to>
                                    </p:set>
                                    <p:anim calcmode="lin" valueType="num">
                                      <p:cBhvr additive="base">
                                        <p:cTn dur="1000" fill="hold" id="19"/>
                                        <p:tgtEl>
                                          <p:spTgt spid="15"/>
                                        </p:tgtEl>
                                        <p:attrNameLst>
                                          <p:attrName>ppt_x</p:attrName>
                                        </p:attrNameLst>
                                      </p:cBhvr>
                                      <p:tavLst>
                                        <p:tav tm="0">
                                          <p:val>
                                            <p:strVal val="0-#ppt_w/2"/>
                                          </p:val>
                                        </p:tav>
                                        <p:tav tm="100000">
                                          <p:val>
                                            <p:strVal val="#ppt_x"/>
                                          </p:val>
                                        </p:tav>
                                      </p:tavLst>
                                    </p:anim>
                                    <p:anim calcmode="lin" valueType="num">
                                      <p:cBhvr additive="base">
                                        <p:cTn dur="1000" fill="hold" id="20"/>
                                        <p:tgtEl>
                                          <p:spTgt spid="15"/>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29"/>
                                        </p:tgtEl>
                                        <p:attrNameLst>
                                          <p:attrName>style.visibility</p:attrName>
                                        </p:attrNameLst>
                                      </p:cBhvr>
                                      <p:to>
                                        <p:strVal val="visible"/>
                                      </p:to>
                                    </p:set>
                                    <p:anim calcmode="lin" valueType="num">
                                      <p:cBhvr additive="base">
                                        <p:cTn dur="1000" fill="hold" id="23"/>
                                        <p:tgtEl>
                                          <p:spTgt spid="29"/>
                                        </p:tgtEl>
                                        <p:attrNameLst>
                                          <p:attrName>ppt_x</p:attrName>
                                        </p:attrNameLst>
                                      </p:cBhvr>
                                      <p:tavLst>
                                        <p:tav tm="0">
                                          <p:val>
                                            <p:strVal val="0-#ppt_w/2"/>
                                          </p:val>
                                        </p:tav>
                                        <p:tav tm="100000">
                                          <p:val>
                                            <p:strVal val="#ppt_x"/>
                                          </p:val>
                                        </p:tav>
                                      </p:tavLst>
                                    </p:anim>
                                    <p:anim calcmode="lin" valueType="num">
                                      <p:cBhvr additive="base">
                                        <p:cTn dur="1000" fill="hold" id="24"/>
                                        <p:tgtEl>
                                          <p:spTgt spid="29"/>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30"/>
                                        </p:tgtEl>
                                        <p:attrNameLst>
                                          <p:attrName>style.visibility</p:attrName>
                                        </p:attrNameLst>
                                      </p:cBhvr>
                                      <p:to>
                                        <p:strVal val="visible"/>
                                      </p:to>
                                    </p:set>
                                    <p:anim calcmode="lin" valueType="num">
                                      <p:cBhvr additive="base">
                                        <p:cTn dur="1000" fill="hold" id="27"/>
                                        <p:tgtEl>
                                          <p:spTgt spid="30"/>
                                        </p:tgtEl>
                                        <p:attrNameLst>
                                          <p:attrName>ppt_x</p:attrName>
                                        </p:attrNameLst>
                                      </p:cBhvr>
                                      <p:tavLst>
                                        <p:tav tm="0">
                                          <p:val>
                                            <p:strVal val="0-#ppt_w/2"/>
                                          </p:val>
                                        </p:tav>
                                        <p:tav tm="100000">
                                          <p:val>
                                            <p:strVal val="#ppt_x"/>
                                          </p:val>
                                        </p:tav>
                                      </p:tavLst>
                                    </p:anim>
                                    <p:anim calcmode="lin" valueType="num">
                                      <p:cBhvr additive="base">
                                        <p:cTn dur="1000" fill="hold" id="28"/>
                                        <p:tgtEl>
                                          <p:spTgt spid="30"/>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8">
                                  <p:stCondLst>
                                    <p:cond delay="0"/>
                                  </p:stCondLst>
                                  <p:childTnLst>
                                    <p:set>
                                      <p:cBhvr>
                                        <p:cTn dur="1" fill="hold" id="30">
                                          <p:stCondLst>
                                            <p:cond delay="0"/>
                                          </p:stCondLst>
                                        </p:cTn>
                                        <p:tgtEl>
                                          <p:spTgt spid="40"/>
                                        </p:tgtEl>
                                        <p:attrNameLst>
                                          <p:attrName>style.visibility</p:attrName>
                                        </p:attrNameLst>
                                      </p:cBhvr>
                                      <p:to>
                                        <p:strVal val="visible"/>
                                      </p:to>
                                    </p:set>
                                    <p:anim calcmode="lin" valueType="num">
                                      <p:cBhvr additive="base">
                                        <p:cTn dur="1000" fill="hold" id="31"/>
                                        <p:tgtEl>
                                          <p:spTgt spid="40"/>
                                        </p:tgtEl>
                                        <p:attrNameLst>
                                          <p:attrName>ppt_x</p:attrName>
                                        </p:attrNameLst>
                                      </p:cBhvr>
                                      <p:tavLst>
                                        <p:tav tm="0">
                                          <p:val>
                                            <p:strVal val="0-#ppt_w/2"/>
                                          </p:val>
                                        </p:tav>
                                        <p:tav tm="100000">
                                          <p:val>
                                            <p:strVal val="#ppt_x"/>
                                          </p:val>
                                        </p:tav>
                                      </p:tavLst>
                                    </p:anim>
                                    <p:anim calcmode="lin" valueType="num">
                                      <p:cBhvr additive="base">
                                        <p:cTn dur="1000" fill="hold" id="32"/>
                                        <p:tgtEl>
                                          <p:spTgt spid="40"/>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31"/>
                                        </p:tgtEl>
                                        <p:attrNameLst>
                                          <p:attrName>style.visibility</p:attrName>
                                        </p:attrNameLst>
                                      </p:cBhvr>
                                      <p:to>
                                        <p:strVal val="visible"/>
                                      </p:to>
                                    </p:set>
                                    <p:anim calcmode="lin" valueType="num">
                                      <p:cBhvr additive="base">
                                        <p:cTn dur="1000" fill="hold" id="35"/>
                                        <p:tgtEl>
                                          <p:spTgt spid="31"/>
                                        </p:tgtEl>
                                        <p:attrNameLst>
                                          <p:attrName>ppt_x</p:attrName>
                                        </p:attrNameLst>
                                      </p:cBhvr>
                                      <p:tavLst>
                                        <p:tav tm="0">
                                          <p:val>
                                            <p:strVal val="0-#ppt_w/2"/>
                                          </p:val>
                                        </p:tav>
                                        <p:tav tm="100000">
                                          <p:val>
                                            <p:strVal val="#ppt_x"/>
                                          </p:val>
                                        </p:tav>
                                      </p:tavLst>
                                    </p:anim>
                                    <p:anim calcmode="lin" valueType="num">
                                      <p:cBhvr additive="base">
                                        <p:cTn dur="1000" fill="hold" id="36"/>
                                        <p:tgtEl>
                                          <p:spTgt spid="31"/>
                                        </p:tgtEl>
                                        <p:attrNameLst>
                                          <p:attrName>ppt_y</p:attrName>
                                        </p:attrNameLst>
                                      </p:cBhvr>
                                      <p:tavLst>
                                        <p:tav tm="0">
                                          <p:val>
                                            <p:strVal val="#ppt_y"/>
                                          </p:val>
                                        </p:tav>
                                        <p:tav tm="100000">
                                          <p:val>
                                            <p:strVal val="#ppt_y"/>
                                          </p:val>
                                        </p:tav>
                                      </p:tavLst>
                                    </p:anim>
                                  </p:childTnLst>
                                </p:cTn>
                              </p:par>
                              <p:par>
                                <p:cTn fill="hold" grpId="0" id="37" nodeType="withEffect" presetClass="entr" presetID="2" presetSubtype="8">
                                  <p:stCondLst>
                                    <p:cond delay="0"/>
                                  </p:stCondLst>
                                  <p:childTnLst>
                                    <p:set>
                                      <p:cBhvr>
                                        <p:cTn dur="1" fill="hold" id="38">
                                          <p:stCondLst>
                                            <p:cond delay="0"/>
                                          </p:stCondLst>
                                        </p:cTn>
                                        <p:tgtEl>
                                          <p:spTgt spid="41"/>
                                        </p:tgtEl>
                                        <p:attrNameLst>
                                          <p:attrName>style.visibility</p:attrName>
                                        </p:attrNameLst>
                                      </p:cBhvr>
                                      <p:to>
                                        <p:strVal val="visible"/>
                                      </p:to>
                                    </p:set>
                                    <p:anim calcmode="lin" valueType="num">
                                      <p:cBhvr additive="base">
                                        <p:cTn dur="1000" fill="hold" id="39"/>
                                        <p:tgtEl>
                                          <p:spTgt spid="41"/>
                                        </p:tgtEl>
                                        <p:attrNameLst>
                                          <p:attrName>ppt_x</p:attrName>
                                        </p:attrNameLst>
                                      </p:cBhvr>
                                      <p:tavLst>
                                        <p:tav tm="0">
                                          <p:val>
                                            <p:strVal val="0-#ppt_w/2"/>
                                          </p:val>
                                        </p:tav>
                                        <p:tav tm="100000">
                                          <p:val>
                                            <p:strVal val="#ppt_x"/>
                                          </p:val>
                                        </p:tav>
                                      </p:tavLst>
                                    </p:anim>
                                    <p:anim calcmode="lin" valueType="num">
                                      <p:cBhvr additive="base">
                                        <p:cTn dur="1000" fill="hold" id="40"/>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40"/>
      <p:bldP grpId="0" spid="41"/>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sp>
        <p:nvSpPr>
          <p:cNvPr id="4" name="文本框 3">
            <a:extLst>
              <a:ext uri="{FF2B5EF4-FFF2-40B4-BE49-F238E27FC236}">
                <a16:creationId xmlns:a16="http://schemas.microsoft.com/office/drawing/2014/main" id="{0F2BA011-C0AD-43FA-8BEA-18E127C1CDB8}"/>
              </a:ext>
            </a:extLst>
          </p:cNvPr>
          <p:cNvSpPr txBox="1"/>
          <p:nvPr/>
        </p:nvSpPr>
        <p:spPr>
          <a:xfrm>
            <a:off x="1240555" y="2914843"/>
            <a:ext cx="1589090" cy="396240"/>
          </a:xfrm>
          <a:prstGeom prst="rect">
            <a:avLst/>
          </a:prstGeom>
          <a:noFill/>
        </p:spPr>
        <p:txBody>
          <a:bodyPr rtlCol="0" wrap="square">
            <a:spAutoFit/>
          </a:bodyPr>
          <a:lstStyle/>
          <a:p>
            <a:pPr algn="ctr"/>
            <a:r>
              <a:rPr altLang="zh-CN" lang="en-US" spc="100"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5" name="文本框 4">
            <a:extLst>
              <a:ext uri="{FF2B5EF4-FFF2-40B4-BE49-F238E27FC236}">
                <a16:creationId xmlns:a16="http://schemas.microsoft.com/office/drawing/2014/main" id="{986B1BB9-659F-488B-8CA3-107F6A2DE6A5}"/>
              </a:ext>
            </a:extLst>
          </p:cNvPr>
          <p:cNvSpPr txBox="1"/>
          <p:nvPr/>
        </p:nvSpPr>
        <p:spPr>
          <a:xfrm>
            <a:off x="1290174" y="3314953"/>
            <a:ext cx="4442389" cy="2123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 Please enter the font and title you think is appropriate in the box, and change your color, Please enter the font and title you think is appropriate in the box.</a:t>
            </a:r>
          </a:p>
        </p:txBody>
      </p:sp>
      <p:sp>
        <p:nvSpPr>
          <p:cNvPr id="6" name="文本框 5">
            <a:extLst>
              <a:ext uri="{FF2B5EF4-FFF2-40B4-BE49-F238E27FC236}">
                <a16:creationId xmlns:a16="http://schemas.microsoft.com/office/drawing/2014/main" id="{E027E45F-2896-406C-B9D5-CD74480B6236}"/>
              </a:ext>
            </a:extLst>
          </p:cNvPr>
          <p:cNvSpPr txBox="1"/>
          <p:nvPr/>
        </p:nvSpPr>
        <p:spPr>
          <a:xfrm>
            <a:off x="1290175" y="2379703"/>
            <a:ext cx="3609073" cy="457200"/>
          </a:xfrm>
          <a:prstGeom prst="rect">
            <a:avLst/>
          </a:prstGeom>
          <a:noFill/>
        </p:spPr>
        <p:txBody>
          <a:bodyPr rtlCol="0" wrap="square">
            <a:spAutoFit/>
          </a:bodyPr>
          <a:lstStyle/>
          <a:p>
            <a:pPr algn="just"/>
            <a:r>
              <a:rPr altLang="zh-CN" lang="en-US" spc="100"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BUSINESS SUMMARY</a:t>
            </a:r>
          </a:p>
        </p:txBody>
      </p:sp>
      <p:sp>
        <p:nvSpPr>
          <p:cNvPr id="7" name="文本框 6">
            <a:extLst>
              <a:ext uri="{FF2B5EF4-FFF2-40B4-BE49-F238E27FC236}">
                <a16:creationId xmlns:a16="http://schemas.microsoft.com/office/drawing/2014/main" id="{F3DF57BB-75D3-4669-9FE4-17F4F092C9B3}"/>
              </a:ext>
            </a:extLst>
          </p:cNvPr>
          <p:cNvSpPr txBox="1"/>
          <p:nvPr/>
        </p:nvSpPr>
        <p:spPr>
          <a:xfrm>
            <a:off x="6345956" y="2914843"/>
            <a:ext cx="1589090" cy="396240"/>
          </a:xfrm>
          <a:prstGeom prst="rect">
            <a:avLst/>
          </a:prstGeom>
          <a:noFill/>
        </p:spPr>
        <p:txBody>
          <a:bodyPr rtlCol="0" wrap="square">
            <a:spAutoFit/>
          </a:bodyPr>
          <a:lstStyle/>
          <a:p>
            <a:pPr algn="ctr"/>
            <a:r>
              <a:rPr altLang="zh-CN" lang="en-US" spc="100" sz="2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8" name="文本框 7">
            <a:extLst>
              <a:ext uri="{FF2B5EF4-FFF2-40B4-BE49-F238E27FC236}">
                <a16:creationId xmlns:a16="http://schemas.microsoft.com/office/drawing/2014/main" id="{94D9E695-6D63-4702-A670-71899093F078}"/>
              </a:ext>
            </a:extLst>
          </p:cNvPr>
          <p:cNvSpPr txBox="1"/>
          <p:nvPr/>
        </p:nvSpPr>
        <p:spPr>
          <a:xfrm>
            <a:off x="6395573" y="3314953"/>
            <a:ext cx="4442389" cy="2123440"/>
          </a:xfrm>
          <a:prstGeom prst="rect">
            <a:avLst/>
          </a:prstGeom>
          <a:noFill/>
        </p:spPr>
        <p:txBody>
          <a:bodyPr rtlCol="0" wrap="square">
            <a:spAutoFit/>
          </a:bodyPr>
          <a:lstStyle/>
          <a:p>
            <a:pPr algn="just">
              <a:lnSpc>
                <a:spcPts val="2000"/>
              </a:lnSpc>
            </a:pPr>
            <a:r>
              <a:rPr altLang="zh-CN" lang="en-US" spc="100" sz="11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Please enter the font and title you think is appropriate in the box, and change your color, Please enter the font and title you think is appropriate in the box, Please enter the font and title you think is appropriate in the box, and change your color, Please enter the font and title you think is appropriate in the box.</a:t>
            </a:r>
          </a:p>
        </p:txBody>
      </p:sp>
      <p:sp>
        <p:nvSpPr>
          <p:cNvPr id="9" name="文本框 8">
            <a:extLst>
              <a:ext uri="{FF2B5EF4-FFF2-40B4-BE49-F238E27FC236}">
                <a16:creationId xmlns:a16="http://schemas.microsoft.com/office/drawing/2014/main" id="{EFAA0FDE-A73C-4836-A9BC-2DFBA3401F50}"/>
              </a:ext>
            </a:extLst>
          </p:cNvPr>
          <p:cNvSpPr txBox="1"/>
          <p:nvPr/>
        </p:nvSpPr>
        <p:spPr>
          <a:xfrm>
            <a:off x="6395576" y="2379703"/>
            <a:ext cx="3609073" cy="457200"/>
          </a:xfrm>
          <a:prstGeom prst="rect">
            <a:avLst/>
          </a:prstGeom>
          <a:noFill/>
        </p:spPr>
        <p:txBody>
          <a:bodyPr rtlCol="0" wrap="square">
            <a:spAutoFit/>
          </a:bodyPr>
          <a:lstStyle/>
          <a:p>
            <a:pPr algn="just"/>
            <a:r>
              <a:rPr altLang="zh-CN" lang="en-US" spc="100" sz="24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BUSINESS SUMMARY</a:t>
            </a:r>
          </a:p>
        </p:txBody>
      </p:sp>
      <p:cxnSp>
        <p:nvCxnSpPr>
          <p:cNvPr id="10" name="直接连接符 9">
            <a:extLst>
              <a:ext uri="{FF2B5EF4-FFF2-40B4-BE49-F238E27FC236}">
                <a16:creationId xmlns:a16="http://schemas.microsoft.com/office/drawing/2014/main" id="{E1C43045-A862-4F50-B3E0-9A71E53D1787}"/>
              </a:ext>
            </a:extLst>
          </p:cNvPr>
          <p:cNvCxnSpPr/>
          <p:nvPr/>
        </p:nvCxnSpPr>
        <p:spPr>
          <a:xfrm>
            <a:off x="1374290" y="2915143"/>
            <a:ext cx="2261889" cy="0"/>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C4AFC579-4CF7-4327-8809-50C0A5BAB99F}"/>
              </a:ext>
            </a:extLst>
          </p:cNvPr>
          <p:cNvCxnSpPr/>
          <p:nvPr/>
        </p:nvCxnSpPr>
        <p:spPr>
          <a:xfrm>
            <a:off x="1374290" y="2914843"/>
            <a:ext cx="109577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3761B23A-0ACB-420E-8EC1-DA0B8F3835F2}"/>
              </a:ext>
            </a:extLst>
          </p:cNvPr>
          <p:cNvCxnSpPr/>
          <p:nvPr/>
        </p:nvCxnSpPr>
        <p:spPr>
          <a:xfrm>
            <a:off x="6483701" y="2915143"/>
            <a:ext cx="2261889" cy="0"/>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6FE7C5A9-C798-4D2A-AFF9-EABF7FE1A64A}"/>
              </a:ext>
            </a:extLst>
          </p:cNvPr>
          <p:cNvCxnSpPr/>
          <p:nvPr/>
        </p:nvCxnSpPr>
        <p:spPr>
          <a:xfrm>
            <a:off x="6483701" y="2914843"/>
            <a:ext cx="109577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071169968"/>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1000" fill="hold" id="7"/>
                                        <p:tgtEl>
                                          <p:spTgt spid="5"/>
                                        </p:tgtEl>
                                        <p:attrNameLst>
                                          <p:attrName>ppt_x</p:attrName>
                                        </p:attrNameLst>
                                      </p:cBhvr>
                                      <p:tavLst>
                                        <p:tav tm="0">
                                          <p:val>
                                            <p:strVal val="0-#ppt_w/2"/>
                                          </p:val>
                                        </p:tav>
                                        <p:tav tm="100000">
                                          <p:val>
                                            <p:strVal val="#ppt_x"/>
                                          </p:val>
                                        </p:tav>
                                      </p:tavLst>
                                    </p:anim>
                                    <p:anim calcmode="lin" valueType="num">
                                      <p:cBhvr additive="base">
                                        <p:cTn dur="1000" fill="hold" id="8"/>
                                        <p:tgtEl>
                                          <p:spTgt spid="5"/>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4"/>
                                        </p:tgtEl>
                                        <p:attrNameLst>
                                          <p:attrName>style.visibility</p:attrName>
                                        </p:attrNameLst>
                                      </p:cBhvr>
                                      <p:to>
                                        <p:strVal val="visible"/>
                                      </p:to>
                                    </p:set>
                                    <p:anim calcmode="lin" valueType="num">
                                      <p:cBhvr additive="base">
                                        <p:cTn dur="1000" fill="hold" id="11"/>
                                        <p:tgtEl>
                                          <p:spTgt spid="4"/>
                                        </p:tgtEl>
                                        <p:attrNameLst>
                                          <p:attrName>ppt_x</p:attrName>
                                        </p:attrNameLst>
                                      </p:cBhvr>
                                      <p:tavLst>
                                        <p:tav tm="0">
                                          <p:val>
                                            <p:strVal val="0-#ppt_w/2"/>
                                          </p:val>
                                        </p:tav>
                                        <p:tav tm="100000">
                                          <p:val>
                                            <p:strVal val="#ppt_x"/>
                                          </p:val>
                                        </p:tav>
                                      </p:tavLst>
                                    </p:anim>
                                    <p:anim calcmode="lin" valueType="num">
                                      <p:cBhvr additive="base">
                                        <p:cTn dur="1000" fill="hold" id="12"/>
                                        <p:tgtEl>
                                          <p:spTgt spid="4"/>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1000" fill="hold" id="15"/>
                                        <p:tgtEl>
                                          <p:spTgt spid="6"/>
                                        </p:tgtEl>
                                        <p:attrNameLst>
                                          <p:attrName>ppt_x</p:attrName>
                                        </p:attrNameLst>
                                      </p:cBhvr>
                                      <p:tavLst>
                                        <p:tav tm="0">
                                          <p:val>
                                            <p:strVal val="0-#ppt_w/2"/>
                                          </p:val>
                                        </p:tav>
                                        <p:tav tm="100000">
                                          <p:val>
                                            <p:strVal val="#ppt_x"/>
                                          </p:val>
                                        </p:tav>
                                      </p:tavLst>
                                    </p:anim>
                                    <p:anim calcmode="lin" valueType="num">
                                      <p:cBhvr additive="base">
                                        <p:cTn dur="1000" fill="hold" id="16"/>
                                        <p:tgtEl>
                                          <p:spTgt spid="6"/>
                                        </p:tgtEl>
                                        <p:attrNameLst>
                                          <p:attrName>ppt_y</p:attrName>
                                        </p:attrNameLst>
                                      </p:cBhvr>
                                      <p:tavLst>
                                        <p:tav tm="0">
                                          <p:val>
                                            <p:strVal val="#ppt_y"/>
                                          </p:val>
                                        </p:tav>
                                        <p:tav tm="100000">
                                          <p:val>
                                            <p:strVal val="#ppt_y"/>
                                          </p:val>
                                        </p:tav>
                                      </p:tavLst>
                                    </p:anim>
                                  </p:childTnLst>
                                </p:cTn>
                              </p:par>
                              <p:par>
                                <p:cTn fill="hold" grpId="0" id="17" nodeType="withEffect" presetClass="entr" presetID="2" presetSubtype="8">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1000" fill="hold" id="19"/>
                                        <p:tgtEl>
                                          <p:spTgt spid="8"/>
                                        </p:tgtEl>
                                        <p:attrNameLst>
                                          <p:attrName>ppt_x</p:attrName>
                                        </p:attrNameLst>
                                      </p:cBhvr>
                                      <p:tavLst>
                                        <p:tav tm="0">
                                          <p:val>
                                            <p:strVal val="0-#ppt_w/2"/>
                                          </p:val>
                                        </p:tav>
                                        <p:tav tm="100000">
                                          <p:val>
                                            <p:strVal val="#ppt_x"/>
                                          </p:val>
                                        </p:tav>
                                      </p:tavLst>
                                    </p:anim>
                                    <p:anim calcmode="lin" valueType="num">
                                      <p:cBhvr additive="base">
                                        <p:cTn dur="1000" fill="hold" id="20"/>
                                        <p:tgtEl>
                                          <p:spTgt spid="8"/>
                                        </p:tgtEl>
                                        <p:attrNameLst>
                                          <p:attrName>ppt_y</p:attrName>
                                        </p:attrNameLst>
                                      </p:cBhvr>
                                      <p:tavLst>
                                        <p:tav tm="0">
                                          <p:val>
                                            <p:strVal val="#ppt_y"/>
                                          </p:val>
                                        </p:tav>
                                        <p:tav tm="100000">
                                          <p:val>
                                            <p:strVal val="#ppt_y"/>
                                          </p:val>
                                        </p:tav>
                                      </p:tavLst>
                                    </p:anim>
                                  </p:childTnLst>
                                </p:cTn>
                              </p:par>
                              <p:par>
                                <p:cTn fill="hold" grpId="0" id="21" nodeType="withEffect" presetClass="entr" presetID="2" presetSubtype="8">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additive="base">
                                        <p:cTn dur="1000" fill="hold" id="23"/>
                                        <p:tgtEl>
                                          <p:spTgt spid="7"/>
                                        </p:tgtEl>
                                        <p:attrNameLst>
                                          <p:attrName>ppt_x</p:attrName>
                                        </p:attrNameLst>
                                      </p:cBhvr>
                                      <p:tavLst>
                                        <p:tav tm="0">
                                          <p:val>
                                            <p:strVal val="0-#ppt_w/2"/>
                                          </p:val>
                                        </p:tav>
                                        <p:tav tm="100000">
                                          <p:val>
                                            <p:strVal val="#ppt_x"/>
                                          </p:val>
                                        </p:tav>
                                      </p:tavLst>
                                    </p:anim>
                                    <p:anim calcmode="lin" valueType="num">
                                      <p:cBhvr additive="base">
                                        <p:cTn dur="1000" fill="hold" id="24"/>
                                        <p:tgtEl>
                                          <p:spTgt spid="7"/>
                                        </p:tgtEl>
                                        <p:attrNameLst>
                                          <p:attrName>ppt_y</p:attrName>
                                        </p:attrNameLst>
                                      </p:cBhvr>
                                      <p:tavLst>
                                        <p:tav tm="0">
                                          <p:val>
                                            <p:strVal val="#ppt_y"/>
                                          </p:val>
                                        </p:tav>
                                        <p:tav tm="100000">
                                          <p:val>
                                            <p:strVal val="#ppt_y"/>
                                          </p:val>
                                        </p:tav>
                                      </p:tavLst>
                                    </p:anim>
                                  </p:childTnLst>
                                </p:cTn>
                              </p:par>
                              <p:par>
                                <p:cTn fill="hold" grpId="0" id="25" nodeType="withEffect" presetClass="entr" presetID="2" presetSubtype="8">
                                  <p:stCondLst>
                                    <p:cond delay="0"/>
                                  </p:stCondLst>
                                  <p:childTnLst>
                                    <p:set>
                                      <p:cBhvr>
                                        <p:cTn dur="1" fill="hold" id="26">
                                          <p:stCondLst>
                                            <p:cond delay="0"/>
                                          </p:stCondLst>
                                        </p:cTn>
                                        <p:tgtEl>
                                          <p:spTgt spid="9"/>
                                        </p:tgtEl>
                                        <p:attrNameLst>
                                          <p:attrName>style.visibility</p:attrName>
                                        </p:attrNameLst>
                                      </p:cBhvr>
                                      <p:to>
                                        <p:strVal val="visible"/>
                                      </p:to>
                                    </p:set>
                                    <p:anim calcmode="lin" valueType="num">
                                      <p:cBhvr additive="base">
                                        <p:cTn dur="1000" fill="hold" id="27"/>
                                        <p:tgtEl>
                                          <p:spTgt spid="9"/>
                                        </p:tgtEl>
                                        <p:attrNameLst>
                                          <p:attrName>ppt_x</p:attrName>
                                        </p:attrNameLst>
                                      </p:cBhvr>
                                      <p:tavLst>
                                        <p:tav tm="0">
                                          <p:val>
                                            <p:strVal val="0-#ppt_w/2"/>
                                          </p:val>
                                        </p:tav>
                                        <p:tav tm="100000">
                                          <p:val>
                                            <p:strVal val="#ppt_x"/>
                                          </p:val>
                                        </p:tav>
                                      </p:tavLst>
                                    </p:anim>
                                    <p:anim calcmode="lin" valueType="num">
                                      <p:cBhvr additive="base">
                                        <p:cTn dur="1000" fill="hold" id="28"/>
                                        <p:tgtEl>
                                          <p:spTgt spid="9"/>
                                        </p:tgtEl>
                                        <p:attrNameLst>
                                          <p:attrName>ppt_y</p:attrName>
                                        </p:attrNameLst>
                                      </p:cBhvr>
                                      <p:tavLst>
                                        <p:tav tm="0">
                                          <p:val>
                                            <p:strVal val="#ppt_y"/>
                                          </p:val>
                                        </p:tav>
                                        <p:tav tm="100000">
                                          <p:val>
                                            <p:strVal val="#ppt_y"/>
                                          </p:val>
                                        </p:tav>
                                      </p:tavLst>
                                    </p:anim>
                                  </p:childTnLst>
                                </p:cTn>
                              </p:par>
                              <p:par>
                                <p:cTn fill="hold" id="29" nodeType="withEffect" presetClass="entr" presetID="2" presetSubtype="8">
                                  <p:stCondLst>
                                    <p:cond delay="0"/>
                                  </p:stCondLst>
                                  <p:childTnLst>
                                    <p:set>
                                      <p:cBhvr>
                                        <p:cTn dur="1" fill="hold" id="30">
                                          <p:stCondLst>
                                            <p:cond delay="0"/>
                                          </p:stCondLst>
                                        </p:cTn>
                                        <p:tgtEl>
                                          <p:spTgt spid="10"/>
                                        </p:tgtEl>
                                        <p:attrNameLst>
                                          <p:attrName>style.visibility</p:attrName>
                                        </p:attrNameLst>
                                      </p:cBhvr>
                                      <p:to>
                                        <p:strVal val="visible"/>
                                      </p:to>
                                    </p:set>
                                    <p:anim calcmode="lin" valueType="num">
                                      <p:cBhvr additive="base">
                                        <p:cTn dur="1000" fill="hold" id="31"/>
                                        <p:tgtEl>
                                          <p:spTgt spid="10"/>
                                        </p:tgtEl>
                                        <p:attrNameLst>
                                          <p:attrName>ppt_x</p:attrName>
                                        </p:attrNameLst>
                                      </p:cBhvr>
                                      <p:tavLst>
                                        <p:tav tm="0">
                                          <p:val>
                                            <p:strVal val="0-#ppt_w/2"/>
                                          </p:val>
                                        </p:tav>
                                        <p:tav tm="100000">
                                          <p:val>
                                            <p:strVal val="#ppt_x"/>
                                          </p:val>
                                        </p:tav>
                                      </p:tavLst>
                                    </p:anim>
                                    <p:anim calcmode="lin" valueType="num">
                                      <p:cBhvr additive="base">
                                        <p:cTn dur="1000" fill="hold" id="32"/>
                                        <p:tgtEl>
                                          <p:spTgt spid="10"/>
                                        </p:tgtEl>
                                        <p:attrNameLst>
                                          <p:attrName>ppt_y</p:attrName>
                                        </p:attrNameLst>
                                      </p:cBhvr>
                                      <p:tavLst>
                                        <p:tav tm="0">
                                          <p:val>
                                            <p:strVal val="#ppt_y"/>
                                          </p:val>
                                        </p:tav>
                                        <p:tav tm="100000">
                                          <p:val>
                                            <p:strVal val="#ppt_y"/>
                                          </p:val>
                                        </p:tav>
                                      </p:tavLst>
                                    </p:anim>
                                  </p:childTnLst>
                                </p:cTn>
                              </p:par>
                              <p:par>
                                <p:cTn fill="hold" id="33" nodeType="withEffect" presetClass="entr" presetID="2" presetSubtype="8">
                                  <p:stCondLst>
                                    <p:cond delay="0"/>
                                  </p:stCondLst>
                                  <p:childTnLst>
                                    <p:set>
                                      <p:cBhvr>
                                        <p:cTn dur="1" fill="hold" id="34">
                                          <p:stCondLst>
                                            <p:cond delay="0"/>
                                          </p:stCondLst>
                                        </p:cTn>
                                        <p:tgtEl>
                                          <p:spTgt spid="11"/>
                                        </p:tgtEl>
                                        <p:attrNameLst>
                                          <p:attrName>style.visibility</p:attrName>
                                        </p:attrNameLst>
                                      </p:cBhvr>
                                      <p:to>
                                        <p:strVal val="visible"/>
                                      </p:to>
                                    </p:set>
                                    <p:anim calcmode="lin" valueType="num">
                                      <p:cBhvr additive="base">
                                        <p:cTn dur="1000" fill="hold" id="35"/>
                                        <p:tgtEl>
                                          <p:spTgt spid="11"/>
                                        </p:tgtEl>
                                        <p:attrNameLst>
                                          <p:attrName>ppt_x</p:attrName>
                                        </p:attrNameLst>
                                      </p:cBhvr>
                                      <p:tavLst>
                                        <p:tav tm="0">
                                          <p:val>
                                            <p:strVal val="0-#ppt_w/2"/>
                                          </p:val>
                                        </p:tav>
                                        <p:tav tm="100000">
                                          <p:val>
                                            <p:strVal val="#ppt_x"/>
                                          </p:val>
                                        </p:tav>
                                      </p:tavLst>
                                    </p:anim>
                                    <p:anim calcmode="lin" valueType="num">
                                      <p:cBhvr additive="base">
                                        <p:cTn dur="1000" fill="hold" id="36"/>
                                        <p:tgtEl>
                                          <p:spTgt spid="11"/>
                                        </p:tgtEl>
                                        <p:attrNameLst>
                                          <p:attrName>ppt_y</p:attrName>
                                        </p:attrNameLst>
                                      </p:cBhvr>
                                      <p:tavLst>
                                        <p:tav tm="0">
                                          <p:val>
                                            <p:strVal val="#ppt_y"/>
                                          </p:val>
                                        </p:tav>
                                        <p:tav tm="100000">
                                          <p:val>
                                            <p:strVal val="#ppt_y"/>
                                          </p:val>
                                        </p:tav>
                                      </p:tavLst>
                                    </p:anim>
                                  </p:childTnLst>
                                </p:cTn>
                              </p:par>
                              <p:par>
                                <p:cTn fill="hold" id="37" nodeType="withEffect" presetClass="entr" presetID="2" presetSubtype="8">
                                  <p:stCondLst>
                                    <p:cond delay="0"/>
                                  </p:stCondLst>
                                  <p:childTnLst>
                                    <p:set>
                                      <p:cBhvr>
                                        <p:cTn dur="1" fill="hold" id="38">
                                          <p:stCondLst>
                                            <p:cond delay="0"/>
                                          </p:stCondLst>
                                        </p:cTn>
                                        <p:tgtEl>
                                          <p:spTgt spid="14"/>
                                        </p:tgtEl>
                                        <p:attrNameLst>
                                          <p:attrName>style.visibility</p:attrName>
                                        </p:attrNameLst>
                                      </p:cBhvr>
                                      <p:to>
                                        <p:strVal val="visible"/>
                                      </p:to>
                                    </p:set>
                                    <p:anim calcmode="lin" valueType="num">
                                      <p:cBhvr additive="base">
                                        <p:cTn dur="1000" fill="hold" id="39"/>
                                        <p:tgtEl>
                                          <p:spTgt spid="14"/>
                                        </p:tgtEl>
                                        <p:attrNameLst>
                                          <p:attrName>ppt_x</p:attrName>
                                        </p:attrNameLst>
                                      </p:cBhvr>
                                      <p:tavLst>
                                        <p:tav tm="0">
                                          <p:val>
                                            <p:strVal val="0-#ppt_w/2"/>
                                          </p:val>
                                        </p:tav>
                                        <p:tav tm="100000">
                                          <p:val>
                                            <p:strVal val="#ppt_x"/>
                                          </p:val>
                                        </p:tav>
                                      </p:tavLst>
                                    </p:anim>
                                    <p:anim calcmode="lin" valueType="num">
                                      <p:cBhvr additive="base">
                                        <p:cTn dur="1000" fill="hold" id="40"/>
                                        <p:tgtEl>
                                          <p:spTgt spid="14"/>
                                        </p:tgtEl>
                                        <p:attrNameLst>
                                          <p:attrName>ppt_y</p:attrName>
                                        </p:attrNameLst>
                                      </p:cBhvr>
                                      <p:tavLst>
                                        <p:tav tm="0">
                                          <p:val>
                                            <p:strVal val="#ppt_y"/>
                                          </p:val>
                                        </p:tav>
                                        <p:tav tm="100000">
                                          <p:val>
                                            <p:strVal val="#ppt_y"/>
                                          </p:val>
                                        </p:tav>
                                      </p:tavLst>
                                    </p:anim>
                                  </p:childTnLst>
                                </p:cTn>
                              </p:par>
                              <p:par>
                                <p:cTn fill="hold" id="41" nodeType="withEffect" presetClass="entr" presetID="2" presetSubtype="8">
                                  <p:stCondLst>
                                    <p:cond delay="0"/>
                                  </p:stCondLst>
                                  <p:childTnLst>
                                    <p:set>
                                      <p:cBhvr>
                                        <p:cTn dur="1" fill="hold" id="42">
                                          <p:stCondLst>
                                            <p:cond delay="0"/>
                                          </p:stCondLst>
                                        </p:cTn>
                                        <p:tgtEl>
                                          <p:spTgt spid="15"/>
                                        </p:tgtEl>
                                        <p:attrNameLst>
                                          <p:attrName>style.visibility</p:attrName>
                                        </p:attrNameLst>
                                      </p:cBhvr>
                                      <p:to>
                                        <p:strVal val="visible"/>
                                      </p:to>
                                    </p:set>
                                    <p:anim calcmode="lin" valueType="num">
                                      <p:cBhvr additive="base">
                                        <p:cTn dur="1000" fill="hold" id="43"/>
                                        <p:tgtEl>
                                          <p:spTgt spid="15"/>
                                        </p:tgtEl>
                                        <p:attrNameLst>
                                          <p:attrName>ppt_x</p:attrName>
                                        </p:attrNameLst>
                                      </p:cBhvr>
                                      <p:tavLst>
                                        <p:tav tm="0">
                                          <p:val>
                                            <p:strVal val="0-#ppt_w/2"/>
                                          </p:val>
                                        </p:tav>
                                        <p:tav tm="100000">
                                          <p:val>
                                            <p:strVal val="#ppt_x"/>
                                          </p:val>
                                        </p:tav>
                                      </p:tavLst>
                                    </p:anim>
                                    <p:anim calcmode="lin" valueType="num">
                                      <p:cBhvr additive="base">
                                        <p:cTn dur="1000" fill="hold" id="44"/>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34" name="文本框 33">
            <a:extLst>
              <a:ext uri="{FF2B5EF4-FFF2-40B4-BE49-F238E27FC236}">
                <a16:creationId xmlns:a16="http://schemas.microsoft.com/office/drawing/2014/main" id="{07E6DAA1-A398-4054-A570-042EDF66B421}"/>
              </a:ext>
            </a:extLst>
          </p:cNvPr>
          <p:cNvSpPr txBox="1"/>
          <p:nvPr/>
        </p:nvSpPr>
        <p:spPr>
          <a:xfrm>
            <a:off x="6988415" y="304464"/>
            <a:ext cx="3776952" cy="198120"/>
          </a:xfrm>
          <a:prstGeom prst="rect">
            <a:avLst/>
          </a:prstGeom>
          <a:noFill/>
        </p:spPr>
        <p:txBody>
          <a:bodyPr rtlCol="0" wrap="square">
            <a:spAutoFit/>
          </a:bodyPr>
          <a:lstStyle/>
          <a:p>
            <a:pPr algn="dist"/>
            <a:r>
              <a:rPr altLang="zh-CN" lang="en-US" sz="700">
                <a:latin charset="-122" panose="00000500000000000000" pitchFamily="2" typeface="字魂58号-创中黑"/>
                <a:ea charset="-122" panose="00000500000000000000" pitchFamily="2" typeface="字魂58号-创中黑"/>
                <a:cs charset="-122" panose="00000500000000000000" pitchFamily="2" typeface="字魂105号-简雅黑"/>
              </a:rPr>
              <a:t>BUSINESS REPORT SUMMARY</a:t>
            </a:r>
          </a:p>
        </p:txBody>
      </p:sp>
      <p:pic>
        <p:nvPicPr>
          <p:cNvPr id="35" name="图片 34">
            <a:extLst>
              <a:ext uri="{FF2B5EF4-FFF2-40B4-BE49-F238E27FC236}">
                <a16:creationId xmlns:a16="http://schemas.microsoft.com/office/drawing/2014/main" id="{1F3B03DD-BBA8-4639-8B4F-B65A0DD126C0}"/>
              </a:ext>
            </a:extLst>
          </p:cNvPr>
          <p:cNvPicPr>
            <a:picLocks noChangeAspect="1"/>
          </p:cNvPicPr>
          <p:nvPr/>
        </p:nvPicPr>
        <p:blipFill>
          <a:blip r:embed="rId2">
            <a:extLst>
              <a:ext uri="{BEBA8EAE-BF5A-486C-A8C5-ECC9F3942E4B}">
                <a14:imgProps>
                  <a14:imgLayer r:embed="rId3">
                    <a14:imgEffect>
                      <a14:saturation sat="0"/>
                    </a14:imgEffect>
                  </a14:imgLayer>
                </a14:imgProps>
              </a:ext>
              <a:ext uri="{28A0092B-C50C-407E-A947-70E740481C1C}">
                <a14:useLocalDpi val="0"/>
              </a:ext>
            </a:extLst>
          </a:blip>
          <a:stretch>
            <a:fillRect/>
          </a:stretch>
        </p:blipFill>
        <p:spPr>
          <a:xfrm>
            <a:off x="897431" y="249444"/>
            <a:ext cx="506096" cy="310094"/>
          </a:xfrm>
          <a:prstGeom prst="rect">
            <a:avLst/>
          </a:prstGeom>
        </p:spPr>
      </p:pic>
      <p:sp>
        <p:nvSpPr>
          <p:cNvPr id="36" name="文本框 35">
            <a:extLst>
              <a:ext uri="{FF2B5EF4-FFF2-40B4-BE49-F238E27FC236}">
                <a16:creationId xmlns:a16="http://schemas.microsoft.com/office/drawing/2014/main" id="{84C6FF5B-226D-4135-920E-30720D5F6C1F}"/>
              </a:ext>
            </a:extLst>
          </p:cNvPr>
          <p:cNvSpPr txBox="1"/>
          <p:nvPr/>
        </p:nvSpPr>
        <p:spPr>
          <a:xfrm>
            <a:off x="914550" y="1771370"/>
            <a:ext cx="2722880" cy="701040"/>
          </a:xfrm>
          <a:prstGeom prst="rect">
            <a:avLst/>
          </a:prstGeom>
          <a:noFill/>
        </p:spPr>
        <p:txBody>
          <a:bodyPr rtlCol="0" wrap="none">
            <a:spAutoFit/>
          </a:bodyPr>
          <a:lstStyle/>
          <a:p>
            <a:pPr algn="just"/>
            <a:r>
              <a:rPr altLang="zh-CN" lang="en-US" spc="100" sz="40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PART TWO</a:t>
            </a:r>
          </a:p>
        </p:txBody>
      </p:sp>
      <p:sp>
        <p:nvSpPr>
          <p:cNvPr id="37" name="文本框 36">
            <a:extLst>
              <a:ext uri="{FF2B5EF4-FFF2-40B4-BE49-F238E27FC236}">
                <a16:creationId xmlns:a16="http://schemas.microsoft.com/office/drawing/2014/main" id="{A78CDBC5-3E6E-4A67-8449-8C2E6EBEC748}"/>
              </a:ext>
            </a:extLst>
          </p:cNvPr>
          <p:cNvSpPr txBox="1"/>
          <p:nvPr/>
        </p:nvSpPr>
        <p:spPr>
          <a:xfrm>
            <a:off x="598711" y="2491189"/>
            <a:ext cx="5119757" cy="822960"/>
          </a:xfrm>
          <a:prstGeom prst="rect">
            <a:avLst/>
          </a:prstGeom>
          <a:noFill/>
        </p:spPr>
        <p:txBody>
          <a:bodyPr rtlCol="0" wrap="square">
            <a:spAutoFit/>
          </a:bodyPr>
          <a:lstStyle/>
          <a:p>
            <a:pPr algn="dist"/>
            <a:r>
              <a:rPr altLang="en-US" lang="zh-CN" sz="4800">
                <a:solidFill>
                  <a:schemeClr val="tx1">
                    <a:lumMod val="75000"/>
                    <a:lumOff val="2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38" name="文本框 37">
            <a:extLst>
              <a:ext uri="{FF2B5EF4-FFF2-40B4-BE49-F238E27FC236}">
                <a16:creationId xmlns:a16="http://schemas.microsoft.com/office/drawing/2014/main" id="{ED3B151D-3157-4B50-B6AF-5AE833FD89E3}"/>
              </a:ext>
            </a:extLst>
          </p:cNvPr>
          <p:cNvSpPr txBox="1"/>
          <p:nvPr/>
        </p:nvSpPr>
        <p:spPr>
          <a:xfrm>
            <a:off x="598711" y="3535813"/>
            <a:ext cx="4098417" cy="1107440"/>
          </a:xfrm>
          <a:prstGeom prst="rect">
            <a:avLst/>
          </a:prstGeom>
          <a:noFill/>
        </p:spPr>
        <p:txBody>
          <a:bodyPr wrap="square">
            <a:spAutoFit/>
          </a:bodyPr>
          <a:lstStyle/>
          <a:p>
            <a:pPr algn="just">
              <a:lnSpc>
                <a:spcPts val="2000"/>
              </a:lnSpc>
            </a:pPr>
            <a:r>
              <a:rPr altLang="en-US" lang="zh-CN" spc="100" sz="1100">
                <a:solidFill>
                  <a:schemeClr val="tx1">
                    <a:lumMod val="75000"/>
                    <a:lumOff val="2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 that has been done in a certain period of time.</a:t>
            </a:r>
          </a:p>
        </p:txBody>
      </p:sp>
      <p:grpSp>
        <p:nvGrpSpPr>
          <p:cNvPr id="39" name="组合 38">
            <a:extLst>
              <a:ext uri="{FF2B5EF4-FFF2-40B4-BE49-F238E27FC236}">
                <a16:creationId xmlns:a16="http://schemas.microsoft.com/office/drawing/2014/main" id="{0912CDA0-3D1E-435D-8A07-9B21AB03A70F}"/>
              </a:ext>
            </a:extLst>
          </p:cNvPr>
          <p:cNvGrpSpPr/>
          <p:nvPr/>
        </p:nvGrpSpPr>
        <p:grpSpPr>
          <a:xfrm>
            <a:off x="656476" y="4824193"/>
            <a:ext cx="1513572" cy="338554"/>
            <a:chOff x="1001029" y="4598351"/>
            <a:chExt cx="1513572" cy="338554"/>
          </a:xfrm>
        </p:grpSpPr>
        <p:sp>
          <p:nvSpPr>
            <p:cNvPr id="40" name="矩形 39">
              <a:extLst>
                <a:ext uri="{FF2B5EF4-FFF2-40B4-BE49-F238E27FC236}">
                  <a16:creationId xmlns:a16="http://schemas.microsoft.com/office/drawing/2014/main" id="{10844578-4730-4659-9BAA-40BD300ED2C4}"/>
                </a:ext>
              </a:extLst>
            </p:cNvPr>
            <p:cNvSpPr/>
            <p:nvPr/>
          </p:nvSpPr>
          <p:spPr>
            <a:xfrm>
              <a:off x="1001029" y="4622525"/>
              <a:ext cx="1513572" cy="29629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文本框 40">
              <a:extLst>
                <a:ext uri="{FF2B5EF4-FFF2-40B4-BE49-F238E27FC236}">
                  <a16:creationId xmlns:a16="http://schemas.microsoft.com/office/drawing/2014/main" id="{6235EC9A-8B43-44EB-85B2-BE87E01789F9}"/>
                </a:ext>
              </a:extLst>
            </p:cNvPr>
            <p:cNvSpPr txBox="1"/>
            <p:nvPr/>
          </p:nvSpPr>
          <p:spPr>
            <a:xfrm>
              <a:off x="1078294" y="4598351"/>
              <a:ext cx="1357161" cy="335280"/>
            </a:xfrm>
            <a:prstGeom prst="rect">
              <a:avLst/>
            </a:prstGeom>
            <a:noFill/>
          </p:spPr>
          <p:txBody>
            <a:bodyPr rtlCol="0" wrap="square">
              <a:spAutoFit/>
            </a:bodyPr>
            <a:lstStyle/>
            <a:p>
              <a:pPr algn="dist"/>
              <a:r>
                <a:rPr altLang="en-US" lang="zh-CN" smtClean="0" sz="1600">
                  <a:solidFill>
                    <a:schemeClr val="bg1"/>
                  </a:solidFill>
                  <a:latin charset="-122" panose="00000500000000000000" pitchFamily="2" typeface="字魂58号-创中黑"/>
                  <a:ea charset="-122" panose="00000500000000000000" pitchFamily="2" typeface="字魂58号-创中黑"/>
                  <a:cs charset="-122" panose="00000500000000000000" pitchFamily="2" typeface="字魂105号-简雅黑"/>
                </a:rPr>
                <a:t>第一PPT</a:t>
              </a:r>
            </a:p>
          </p:txBody>
        </p:sp>
      </p:grpSp>
    </p:spTree>
    <p:extLst>
      <p:ext uri="{BB962C8B-B14F-4D97-AF65-F5344CB8AC3E}">
        <p14:creationId val="1089259293"/>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8">
                                  <p:stCondLst>
                                    <p:cond delay="0"/>
                                  </p:stCondLst>
                                  <p:childTnLst>
                                    <p:set>
                                      <p:cBhvr>
                                        <p:cTn dur="1" fill="hold" id="6">
                                          <p:stCondLst>
                                            <p:cond delay="0"/>
                                          </p:stCondLst>
                                        </p:cTn>
                                        <p:tgtEl>
                                          <p:spTgt spid="35"/>
                                        </p:tgtEl>
                                        <p:attrNameLst>
                                          <p:attrName>style.visibility</p:attrName>
                                        </p:attrNameLst>
                                      </p:cBhvr>
                                      <p:to>
                                        <p:strVal val="visible"/>
                                      </p:to>
                                    </p:set>
                                    <p:anim calcmode="lin" valueType="num">
                                      <p:cBhvr additive="base">
                                        <p:cTn dur="1000" fill="hold" id="7"/>
                                        <p:tgtEl>
                                          <p:spTgt spid="35"/>
                                        </p:tgtEl>
                                        <p:attrNameLst>
                                          <p:attrName>ppt_x</p:attrName>
                                        </p:attrNameLst>
                                      </p:cBhvr>
                                      <p:tavLst>
                                        <p:tav tm="0">
                                          <p:val>
                                            <p:strVal val="0-#ppt_w/2"/>
                                          </p:val>
                                        </p:tav>
                                        <p:tav tm="100000">
                                          <p:val>
                                            <p:strVal val="#ppt_x"/>
                                          </p:val>
                                        </p:tav>
                                      </p:tavLst>
                                    </p:anim>
                                    <p:anim calcmode="lin" valueType="num">
                                      <p:cBhvr additive="base">
                                        <p:cTn dur="1000" fill="hold" id="8"/>
                                        <p:tgtEl>
                                          <p:spTgt spid="35"/>
                                        </p:tgtEl>
                                        <p:attrNameLst>
                                          <p:attrName>ppt_y</p:attrName>
                                        </p:attrNameLst>
                                      </p:cBhvr>
                                      <p:tavLst>
                                        <p:tav tm="0">
                                          <p:val>
                                            <p:strVal val="#ppt_y"/>
                                          </p:val>
                                        </p:tav>
                                        <p:tav tm="100000">
                                          <p:val>
                                            <p:strVal val="#ppt_y"/>
                                          </p:val>
                                        </p:tav>
                                      </p:tavLst>
                                    </p:anim>
                                  </p:childTnLst>
                                </p:cTn>
                              </p:par>
                              <p:par>
                                <p:cTn decel="100000" fill="hold" grpId="0" id="9" nodeType="withEffect" presetClass="entr" presetID="2" presetSubtype="8">
                                  <p:stCondLst>
                                    <p:cond delay="0"/>
                                  </p:stCondLst>
                                  <p:childTnLst>
                                    <p:set>
                                      <p:cBhvr>
                                        <p:cTn dur="1" fill="hold" id="10">
                                          <p:stCondLst>
                                            <p:cond delay="0"/>
                                          </p:stCondLst>
                                        </p:cTn>
                                        <p:tgtEl>
                                          <p:spTgt spid="36"/>
                                        </p:tgtEl>
                                        <p:attrNameLst>
                                          <p:attrName>style.visibility</p:attrName>
                                        </p:attrNameLst>
                                      </p:cBhvr>
                                      <p:to>
                                        <p:strVal val="visible"/>
                                      </p:to>
                                    </p:set>
                                    <p:anim calcmode="lin" valueType="num">
                                      <p:cBhvr additive="base">
                                        <p:cTn dur="1000" fill="hold" id="11"/>
                                        <p:tgtEl>
                                          <p:spTgt spid="36"/>
                                        </p:tgtEl>
                                        <p:attrNameLst>
                                          <p:attrName>ppt_x</p:attrName>
                                        </p:attrNameLst>
                                      </p:cBhvr>
                                      <p:tavLst>
                                        <p:tav tm="0">
                                          <p:val>
                                            <p:strVal val="0-#ppt_w/2"/>
                                          </p:val>
                                        </p:tav>
                                        <p:tav tm="100000">
                                          <p:val>
                                            <p:strVal val="#ppt_x"/>
                                          </p:val>
                                        </p:tav>
                                      </p:tavLst>
                                    </p:anim>
                                    <p:anim calcmode="lin" valueType="num">
                                      <p:cBhvr additive="base">
                                        <p:cTn dur="1000" fill="hold" id="12"/>
                                        <p:tgtEl>
                                          <p:spTgt spid="36"/>
                                        </p:tgtEl>
                                        <p:attrNameLst>
                                          <p:attrName>ppt_y</p:attrName>
                                        </p:attrNameLst>
                                      </p:cBhvr>
                                      <p:tavLst>
                                        <p:tav tm="0">
                                          <p:val>
                                            <p:strVal val="#ppt_y"/>
                                          </p:val>
                                        </p:tav>
                                        <p:tav tm="100000">
                                          <p:val>
                                            <p:strVal val="#ppt_y"/>
                                          </p:val>
                                        </p:tav>
                                      </p:tavLst>
                                    </p:anim>
                                  </p:childTnLst>
                                </p:cTn>
                              </p:par>
                              <p:par>
                                <p:cTn decel="100000" fill="hold" grpId="0" id="13" nodeType="withEffect" presetClass="entr" presetID="2" presetSubtype="8">
                                  <p:stCondLst>
                                    <p:cond delay="0"/>
                                  </p:stCondLst>
                                  <p:childTnLst>
                                    <p:set>
                                      <p:cBhvr>
                                        <p:cTn dur="1" fill="hold" id="14">
                                          <p:stCondLst>
                                            <p:cond delay="0"/>
                                          </p:stCondLst>
                                        </p:cTn>
                                        <p:tgtEl>
                                          <p:spTgt spid="37"/>
                                        </p:tgtEl>
                                        <p:attrNameLst>
                                          <p:attrName>style.visibility</p:attrName>
                                        </p:attrNameLst>
                                      </p:cBhvr>
                                      <p:to>
                                        <p:strVal val="visible"/>
                                      </p:to>
                                    </p:set>
                                    <p:anim calcmode="lin" valueType="num">
                                      <p:cBhvr additive="base">
                                        <p:cTn dur="1000" fill="hold" id="15"/>
                                        <p:tgtEl>
                                          <p:spTgt spid="37"/>
                                        </p:tgtEl>
                                        <p:attrNameLst>
                                          <p:attrName>ppt_x</p:attrName>
                                        </p:attrNameLst>
                                      </p:cBhvr>
                                      <p:tavLst>
                                        <p:tav tm="0">
                                          <p:val>
                                            <p:strVal val="0-#ppt_w/2"/>
                                          </p:val>
                                        </p:tav>
                                        <p:tav tm="100000">
                                          <p:val>
                                            <p:strVal val="#ppt_x"/>
                                          </p:val>
                                        </p:tav>
                                      </p:tavLst>
                                    </p:anim>
                                    <p:anim calcmode="lin" valueType="num">
                                      <p:cBhvr additive="base">
                                        <p:cTn dur="1000" fill="hold" id="16"/>
                                        <p:tgtEl>
                                          <p:spTgt spid="37"/>
                                        </p:tgtEl>
                                        <p:attrNameLst>
                                          <p:attrName>ppt_y</p:attrName>
                                        </p:attrNameLst>
                                      </p:cBhvr>
                                      <p:tavLst>
                                        <p:tav tm="0">
                                          <p:val>
                                            <p:strVal val="#ppt_y"/>
                                          </p:val>
                                        </p:tav>
                                        <p:tav tm="100000">
                                          <p:val>
                                            <p:strVal val="#ppt_y"/>
                                          </p:val>
                                        </p:tav>
                                      </p:tavLst>
                                    </p:anim>
                                  </p:childTnLst>
                                </p:cTn>
                              </p:par>
                              <p:par>
                                <p:cTn decel="100000" fill="hold" grpId="0" id="17" nodeType="withEffect" presetClass="entr" presetID="2" presetSubtype="8">
                                  <p:stCondLst>
                                    <p:cond delay="0"/>
                                  </p:stCondLst>
                                  <p:childTnLst>
                                    <p:set>
                                      <p:cBhvr>
                                        <p:cTn dur="1" fill="hold" id="18">
                                          <p:stCondLst>
                                            <p:cond delay="0"/>
                                          </p:stCondLst>
                                        </p:cTn>
                                        <p:tgtEl>
                                          <p:spTgt spid="38"/>
                                        </p:tgtEl>
                                        <p:attrNameLst>
                                          <p:attrName>style.visibility</p:attrName>
                                        </p:attrNameLst>
                                      </p:cBhvr>
                                      <p:to>
                                        <p:strVal val="visible"/>
                                      </p:to>
                                    </p:set>
                                    <p:anim calcmode="lin" valueType="num">
                                      <p:cBhvr additive="base">
                                        <p:cTn dur="1000" fill="hold" id="19"/>
                                        <p:tgtEl>
                                          <p:spTgt spid="38"/>
                                        </p:tgtEl>
                                        <p:attrNameLst>
                                          <p:attrName>ppt_x</p:attrName>
                                        </p:attrNameLst>
                                      </p:cBhvr>
                                      <p:tavLst>
                                        <p:tav tm="0">
                                          <p:val>
                                            <p:strVal val="0-#ppt_w/2"/>
                                          </p:val>
                                        </p:tav>
                                        <p:tav tm="100000">
                                          <p:val>
                                            <p:strVal val="#ppt_x"/>
                                          </p:val>
                                        </p:tav>
                                      </p:tavLst>
                                    </p:anim>
                                    <p:anim calcmode="lin" valueType="num">
                                      <p:cBhvr additive="base">
                                        <p:cTn dur="1000" fill="hold" id="20"/>
                                        <p:tgtEl>
                                          <p:spTgt spid="38"/>
                                        </p:tgtEl>
                                        <p:attrNameLst>
                                          <p:attrName>ppt_y</p:attrName>
                                        </p:attrNameLst>
                                      </p:cBhvr>
                                      <p:tavLst>
                                        <p:tav tm="0">
                                          <p:val>
                                            <p:strVal val="#ppt_y"/>
                                          </p:val>
                                        </p:tav>
                                        <p:tav tm="100000">
                                          <p:val>
                                            <p:strVal val="#ppt_y"/>
                                          </p:val>
                                        </p:tav>
                                      </p:tavLst>
                                    </p:anim>
                                  </p:childTnLst>
                                </p:cTn>
                              </p:par>
                              <p:par>
                                <p:cTn decel="100000" fill="hold" grpId="0" id="21" nodeType="withEffect" presetClass="entr" presetID="2" presetSubtype="2">
                                  <p:stCondLst>
                                    <p:cond delay="0"/>
                                  </p:stCondLst>
                                  <p:childTnLst>
                                    <p:set>
                                      <p:cBhvr>
                                        <p:cTn dur="1" fill="hold" id="22">
                                          <p:stCondLst>
                                            <p:cond delay="0"/>
                                          </p:stCondLst>
                                        </p:cTn>
                                        <p:tgtEl>
                                          <p:spTgt spid="34"/>
                                        </p:tgtEl>
                                        <p:attrNameLst>
                                          <p:attrName>style.visibility</p:attrName>
                                        </p:attrNameLst>
                                      </p:cBhvr>
                                      <p:to>
                                        <p:strVal val="visible"/>
                                      </p:to>
                                    </p:set>
                                    <p:anim calcmode="lin" valueType="num">
                                      <p:cBhvr additive="base">
                                        <p:cTn dur="1000" fill="hold" id="23"/>
                                        <p:tgtEl>
                                          <p:spTgt spid="34"/>
                                        </p:tgtEl>
                                        <p:attrNameLst>
                                          <p:attrName>ppt_x</p:attrName>
                                        </p:attrNameLst>
                                      </p:cBhvr>
                                      <p:tavLst>
                                        <p:tav tm="0">
                                          <p:val>
                                            <p:strVal val="1+#ppt_w/2"/>
                                          </p:val>
                                        </p:tav>
                                        <p:tav tm="100000">
                                          <p:val>
                                            <p:strVal val="#ppt_x"/>
                                          </p:val>
                                        </p:tav>
                                      </p:tavLst>
                                    </p:anim>
                                    <p:anim calcmode="lin" valueType="num">
                                      <p:cBhvr additive="base">
                                        <p:cTn dur="1000" fill="hold" id="24"/>
                                        <p:tgtEl>
                                          <p:spTgt spid="34"/>
                                        </p:tgtEl>
                                        <p:attrNameLst>
                                          <p:attrName>ppt_y</p:attrName>
                                        </p:attrNameLst>
                                      </p:cBhvr>
                                      <p:tavLst>
                                        <p:tav tm="0">
                                          <p:val>
                                            <p:strVal val="#ppt_y"/>
                                          </p:val>
                                        </p:tav>
                                        <p:tav tm="100000">
                                          <p:val>
                                            <p:strVal val="#ppt_y"/>
                                          </p:val>
                                        </p:tav>
                                      </p:tavLst>
                                    </p:anim>
                                  </p:childTnLst>
                                </p:cTn>
                              </p:par>
                              <p:par>
                                <p:cTn decel="100000" fill="hold" id="25" nodeType="withEffect" presetClass="entr" presetID="2" presetSubtype="8">
                                  <p:stCondLst>
                                    <p:cond delay="0"/>
                                  </p:stCondLst>
                                  <p:childTnLst>
                                    <p:set>
                                      <p:cBhvr>
                                        <p:cTn dur="1" fill="hold" id="26">
                                          <p:stCondLst>
                                            <p:cond delay="0"/>
                                          </p:stCondLst>
                                        </p:cTn>
                                        <p:tgtEl>
                                          <p:spTgt spid="39"/>
                                        </p:tgtEl>
                                        <p:attrNameLst>
                                          <p:attrName>style.visibility</p:attrName>
                                        </p:attrNameLst>
                                      </p:cBhvr>
                                      <p:to>
                                        <p:strVal val="visible"/>
                                      </p:to>
                                    </p:set>
                                    <p:anim calcmode="lin" valueType="num">
                                      <p:cBhvr additive="base">
                                        <p:cTn dur="1000" fill="hold" id="27"/>
                                        <p:tgtEl>
                                          <p:spTgt spid="39"/>
                                        </p:tgtEl>
                                        <p:attrNameLst>
                                          <p:attrName>ppt_x</p:attrName>
                                        </p:attrNameLst>
                                      </p:cBhvr>
                                      <p:tavLst>
                                        <p:tav tm="0">
                                          <p:val>
                                            <p:strVal val="0-#ppt_w/2"/>
                                          </p:val>
                                        </p:tav>
                                        <p:tav tm="100000">
                                          <p:val>
                                            <p:strVal val="#ppt_x"/>
                                          </p:val>
                                        </p:tav>
                                      </p:tavLst>
                                    </p:anim>
                                    <p:anim calcmode="lin" valueType="num">
                                      <p:cBhvr additive="base">
                                        <p:cTn dur="1000" fill="hold" id="28"/>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6"/>
      <p:bldP grpId="0" spid="37"/>
      <p:bldP grpId="0" spid="3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5">
            <a:lum/>
          </a:blip>
          <a:stretch>
            <a:fillRect/>
          </a:stretch>
        </a:blipFill>
        <a:effectLst/>
      </p:bgPr>
    </p:bg>
    <p:spTree>
      <p:nvGrpSpPr>
        <p:cNvPr id="1" name=""/>
        <p:cNvGrpSpPr/>
        <p:nvPr/>
      </p:nvGrpSpPr>
      <p:grpSpPr>
        <a:xfrm>
          <a:off x="0" y="0"/>
          <a:ext cx="0" cy="0"/>
        </a:xfrm>
      </p:grpSpPr>
      <p:sp>
        <p:nvSpPr>
          <p:cNvPr id="12" name="文本框 11">
            <a:extLst>
              <a:ext uri="{FF2B5EF4-FFF2-40B4-BE49-F238E27FC236}">
                <a16:creationId xmlns:a16="http://schemas.microsoft.com/office/drawing/2014/main" id="{B1168D87-0373-466E-99F5-E31F83CDDDE6}"/>
              </a:ext>
            </a:extLst>
          </p:cNvPr>
          <p:cNvSpPr txBox="1"/>
          <p:nvPr/>
        </p:nvSpPr>
        <p:spPr>
          <a:xfrm>
            <a:off x="4616382" y="414455"/>
            <a:ext cx="2959236" cy="518160"/>
          </a:xfrm>
          <a:prstGeom prst="rect">
            <a:avLst/>
          </a:prstGeom>
          <a:noFill/>
        </p:spPr>
        <p:txBody>
          <a:bodyPr rtlCol="0" wrap="square">
            <a:spAutoFit/>
          </a:bodyPr>
          <a:lstStyle/>
          <a:p>
            <a:pPr algn="dist"/>
            <a:r>
              <a:rPr altLang="en-US" lang="zh-CN" sz="28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请输入您的标题</a:t>
            </a:r>
          </a:p>
        </p:txBody>
      </p:sp>
      <p:sp>
        <p:nvSpPr>
          <p:cNvPr id="13" name="文本框 12">
            <a:extLst>
              <a:ext uri="{FF2B5EF4-FFF2-40B4-BE49-F238E27FC236}">
                <a16:creationId xmlns:a16="http://schemas.microsoft.com/office/drawing/2014/main" id="{C05F8D8A-6D47-4CDD-AF75-6C4E54340629}"/>
              </a:ext>
            </a:extLst>
          </p:cNvPr>
          <p:cNvSpPr txBox="1"/>
          <p:nvPr/>
        </p:nvSpPr>
        <p:spPr>
          <a:xfrm>
            <a:off x="3420749" y="859059"/>
            <a:ext cx="5350502" cy="447040"/>
          </a:xfrm>
          <a:prstGeom prst="rect">
            <a:avLst/>
          </a:prstGeom>
          <a:noFill/>
        </p:spPr>
        <p:txBody>
          <a:bodyPr wrap="square">
            <a:spAutoFit/>
          </a:bodyPr>
          <a:lstStyle/>
          <a:p>
            <a:pPr algn="ctr">
              <a:lnSpc>
                <a:spcPts val="1400"/>
              </a:lnSpc>
            </a:pPr>
            <a:r>
              <a:rPr altLang="en-US" lang="zh-CN" spc="100" sz="1000">
                <a:solidFill>
                  <a:schemeClr val="tx1">
                    <a:lumMod val="85000"/>
                    <a:lumOff val="15000"/>
                  </a:schemeClr>
                </a:solidFill>
                <a:latin charset="-122" panose="00000500000000000000" pitchFamily="2" typeface="字魂58号-创中黑"/>
                <a:ea charset="-122" panose="00000500000000000000" pitchFamily="2" typeface="字魂58号-创中黑"/>
              </a:rPr>
              <a:t>Work report refers to a comprehensive and systematic general inspection and evaluation of the work</a:t>
            </a:r>
          </a:p>
        </p:txBody>
      </p:sp>
      <p:graphicFrame>
        <p:nvGraphicFramePr>
          <p:cNvPr id="4" name="图表 3">
            <a:extLst>
              <a:ext uri="{FF2B5EF4-FFF2-40B4-BE49-F238E27FC236}">
                <a16:creationId xmlns:a16="http://schemas.microsoft.com/office/drawing/2014/main" id="{55DA017C-1D01-482A-9469-7B961F1CDDA7}"/>
              </a:ext>
            </a:extLst>
          </p:cNvPr>
          <p:cNvGraphicFramePr/>
          <p:nvPr>
            <p:extLst>
              <p:ext uri="{D42A27DB-BD31-4B8C-83A1-F6EECF244321}">
                <p14:modId val="3253112622"/>
              </p:ext>
            </p:extLst>
          </p:nvPr>
        </p:nvGraphicFramePr>
        <p:xfrm>
          <a:off x="1321253" y="2348228"/>
          <a:ext cx="2785408" cy="2161544"/>
        </p:xfrm>
        <a:graphic>
          <a:graphicData uri="http://schemas.openxmlformats.org/drawingml/2006/chart">
            <c:chart xmlns:c="http://schemas.openxmlformats.org/drawingml/2006/chart" r:id="rId2"/>
          </a:graphicData>
        </a:graphic>
      </p:graphicFrame>
      <p:graphicFrame>
        <p:nvGraphicFramePr>
          <p:cNvPr id="5" name="图表 4">
            <a:extLst>
              <a:ext uri="{FF2B5EF4-FFF2-40B4-BE49-F238E27FC236}">
                <a16:creationId xmlns:a16="http://schemas.microsoft.com/office/drawing/2014/main" id="{CDB6B666-BBE6-49AF-842F-C5DE51802352}"/>
              </a:ext>
            </a:extLst>
          </p:cNvPr>
          <p:cNvGraphicFramePr/>
          <p:nvPr>
            <p:extLst>
              <p:ext uri="{D42A27DB-BD31-4B8C-83A1-F6EECF244321}">
                <p14:modId val="3115032093"/>
              </p:ext>
            </p:extLst>
          </p:nvPr>
        </p:nvGraphicFramePr>
        <p:xfrm>
          <a:off x="4670084" y="2348228"/>
          <a:ext cx="2785408" cy="2161544"/>
        </p:xfrm>
        <a:graphic>
          <a:graphicData uri="http://schemas.openxmlformats.org/drawingml/2006/chart">
            <c:chart xmlns:c="http://schemas.openxmlformats.org/drawingml/2006/chart" r:id="rId3"/>
          </a:graphicData>
        </a:graphic>
      </p:graphicFrame>
      <p:graphicFrame>
        <p:nvGraphicFramePr>
          <p:cNvPr id="6" name="图表 5">
            <a:extLst>
              <a:ext uri="{FF2B5EF4-FFF2-40B4-BE49-F238E27FC236}">
                <a16:creationId xmlns:a16="http://schemas.microsoft.com/office/drawing/2014/main" id="{EAAD1FC3-F6EC-4C6F-B870-A2FE113E1E37}"/>
              </a:ext>
            </a:extLst>
          </p:cNvPr>
          <p:cNvGraphicFramePr/>
          <p:nvPr>
            <p:extLst>
              <p:ext uri="{D42A27DB-BD31-4B8C-83A1-F6EECF244321}">
                <p14:modId val="1539750813"/>
              </p:ext>
            </p:extLst>
          </p:nvPr>
        </p:nvGraphicFramePr>
        <p:xfrm>
          <a:off x="8018916" y="2348228"/>
          <a:ext cx="2785408" cy="2161544"/>
        </p:xfrm>
        <a:graphic>
          <a:graphicData uri="http://schemas.openxmlformats.org/drawingml/2006/chart">
            <c:chart xmlns:c="http://schemas.openxmlformats.org/drawingml/2006/chart" r:id="rId4"/>
          </a:graphicData>
        </a:graphic>
      </p:graphicFrame>
      <p:sp>
        <p:nvSpPr>
          <p:cNvPr id="7" name="文本框 6">
            <a:extLst>
              <a:ext uri="{FF2B5EF4-FFF2-40B4-BE49-F238E27FC236}">
                <a16:creationId xmlns:a16="http://schemas.microsoft.com/office/drawing/2014/main" id="{FC194814-CC71-4E53-8501-6637547B538D}"/>
              </a:ext>
            </a:extLst>
          </p:cNvPr>
          <p:cNvSpPr txBox="1"/>
          <p:nvPr/>
        </p:nvSpPr>
        <p:spPr>
          <a:xfrm>
            <a:off x="1795283" y="4795963"/>
            <a:ext cx="2018155" cy="457200"/>
          </a:xfrm>
          <a:prstGeom prst="rect">
            <a:avLst/>
          </a:prstGeom>
          <a:noFill/>
        </p:spPr>
        <p:txBody>
          <a:bodyPr rtlCol="0" wrap="square">
            <a:spAutoFit/>
          </a:bodyPr>
          <a:lstStyle/>
          <a:p>
            <a:pPr algn="di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8" name="文本框 7">
            <a:extLst>
              <a:ext uri="{FF2B5EF4-FFF2-40B4-BE49-F238E27FC236}">
                <a16:creationId xmlns:a16="http://schemas.microsoft.com/office/drawing/2014/main" id="{82885D13-0681-45C8-BEEC-E67B17982D14}"/>
              </a:ext>
            </a:extLst>
          </p:cNvPr>
          <p:cNvSpPr txBox="1"/>
          <p:nvPr/>
        </p:nvSpPr>
        <p:spPr>
          <a:xfrm>
            <a:off x="5053710" y="4795962"/>
            <a:ext cx="2018155" cy="457200"/>
          </a:xfrm>
          <a:prstGeom prst="rect">
            <a:avLst/>
          </a:prstGeom>
          <a:noFill/>
        </p:spPr>
        <p:txBody>
          <a:bodyPr rtlCol="0" wrap="square">
            <a:spAutoFit/>
          </a:bodyPr>
          <a:lstStyle/>
          <a:p>
            <a:pPr algn="di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9" name="文本框 8">
            <a:extLst>
              <a:ext uri="{FF2B5EF4-FFF2-40B4-BE49-F238E27FC236}">
                <a16:creationId xmlns:a16="http://schemas.microsoft.com/office/drawing/2014/main" id="{C4BC3F87-9A26-472D-A2EA-011CE9AE3792}"/>
              </a:ext>
            </a:extLst>
          </p:cNvPr>
          <p:cNvSpPr txBox="1"/>
          <p:nvPr/>
        </p:nvSpPr>
        <p:spPr>
          <a:xfrm>
            <a:off x="8419702" y="4795962"/>
            <a:ext cx="2018155" cy="457200"/>
          </a:xfrm>
          <a:prstGeom prst="rect">
            <a:avLst/>
          </a:prstGeom>
          <a:noFill/>
        </p:spPr>
        <p:txBody>
          <a:bodyPr rtlCol="0" wrap="square">
            <a:spAutoFit/>
          </a:bodyPr>
          <a:lstStyle/>
          <a:p>
            <a:pPr algn="dist"/>
            <a:r>
              <a:rPr altLang="zh-CN" lang="en-US" sz="2400">
                <a:solidFill>
                  <a:schemeClr val="tx1">
                    <a:lumMod val="85000"/>
                    <a:lumOff val="15000"/>
                  </a:schemeClr>
                </a:solidFill>
                <a:latin charset="-122" panose="00000500000000000000" pitchFamily="2" typeface="字魂58号-创中黑"/>
                <a:ea charset="-122" panose="00000500000000000000" pitchFamily="2" typeface="字魂58号-创中黑"/>
                <a:cs charset="-122" panose="00000500000000000000" pitchFamily="2" typeface="字魂105号-简雅黑"/>
              </a:rPr>
              <a:t>HEADLINE</a:t>
            </a:r>
          </a:p>
        </p:txBody>
      </p:sp>
      <p:sp>
        <p:nvSpPr>
          <p:cNvPr id="10" name="文本框 9">
            <a:extLst>
              <a:ext uri="{FF2B5EF4-FFF2-40B4-BE49-F238E27FC236}">
                <a16:creationId xmlns:a16="http://schemas.microsoft.com/office/drawing/2014/main" id="{90D80D4E-274E-46B4-A15A-15DA5A760F62}"/>
              </a:ext>
            </a:extLst>
          </p:cNvPr>
          <p:cNvSpPr txBox="1"/>
          <p:nvPr/>
        </p:nvSpPr>
        <p:spPr>
          <a:xfrm>
            <a:off x="1351813" y="5363519"/>
            <a:ext cx="2754848" cy="269240"/>
          </a:xfrm>
          <a:prstGeom prst="rect">
            <a:avLst/>
          </a:prstGeom>
          <a:noFill/>
        </p:spPr>
        <p:txBody>
          <a:bodyPr wrap="square">
            <a:spAutoFit/>
          </a:bodyPr>
          <a:lstStyle/>
          <a:p>
            <a:pPr algn="dist">
              <a:lnSpc>
                <a:spcPts val="1400"/>
              </a:lnSpc>
            </a:pPr>
            <a:r>
              <a:rPr altLang="zh-CN" lang="en-US" spc="100" sz="1000">
                <a:solidFill>
                  <a:schemeClr val="accent1"/>
                </a:solidFill>
                <a:latin charset="-122" panose="00000500000000000000" pitchFamily="2" typeface="字魂58号-创中黑"/>
                <a:ea charset="-122" panose="00000500000000000000" pitchFamily="2" typeface="字魂58号-创中黑"/>
              </a:rPr>
              <a:t>BUSINESS REPOET SUMMARY</a:t>
            </a:r>
          </a:p>
        </p:txBody>
      </p:sp>
      <p:sp>
        <p:nvSpPr>
          <p:cNvPr id="11" name="文本框 10">
            <a:extLst>
              <a:ext uri="{FF2B5EF4-FFF2-40B4-BE49-F238E27FC236}">
                <a16:creationId xmlns:a16="http://schemas.microsoft.com/office/drawing/2014/main" id="{148B1E47-BC35-4437-9477-08C6D3110CB1}"/>
              </a:ext>
            </a:extLst>
          </p:cNvPr>
          <p:cNvSpPr txBox="1"/>
          <p:nvPr/>
        </p:nvSpPr>
        <p:spPr>
          <a:xfrm>
            <a:off x="4718576" y="5363518"/>
            <a:ext cx="2754848" cy="269240"/>
          </a:xfrm>
          <a:prstGeom prst="rect">
            <a:avLst/>
          </a:prstGeom>
          <a:noFill/>
        </p:spPr>
        <p:txBody>
          <a:bodyPr wrap="square">
            <a:spAutoFit/>
          </a:bodyPr>
          <a:lstStyle/>
          <a:p>
            <a:pPr algn="dist">
              <a:lnSpc>
                <a:spcPts val="1400"/>
              </a:lnSpc>
            </a:pPr>
            <a:r>
              <a:rPr altLang="zh-CN" lang="en-US" spc="100" sz="1000">
                <a:solidFill>
                  <a:schemeClr val="accent1"/>
                </a:solidFill>
                <a:latin charset="-122" panose="00000500000000000000" pitchFamily="2" typeface="字魂58号-创中黑"/>
                <a:ea charset="-122" panose="00000500000000000000" pitchFamily="2" typeface="字魂58号-创中黑"/>
              </a:rPr>
              <a:t>BUSINESS REPOET SUMMARY</a:t>
            </a:r>
          </a:p>
        </p:txBody>
      </p:sp>
      <p:sp>
        <p:nvSpPr>
          <p:cNvPr id="14" name="文本框 13">
            <a:extLst>
              <a:ext uri="{FF2B5EF4-FFF2-40B4-BE49-F238E27FC236}">
                <a16:creationId xmlns:a16="http://schemas.microsoft.com/office/drawing/2014/main" id="{BCD64798-1C57-4072-82F4-B554C963BB00}"/>
              </a:ext>
            </a:extLst>
          </p:cNvPr>
          <p:cNvSpPr txBox="1"/>
          <p:nvPr/>
        </p:nvSpPr>
        <p:spPr>
          <a:xfrm>
            <a:off x="8085338" y="5363518"/>
            <a:ext cx="2754848" cy="269240"/>
          </a:xfrm>
          <a:prstGeom prst="rect">
            <a:avLst/>
          </a:prstGeom>
          <a:noFill/>
        </p:spPr>
        <p:txBody>
          <a:bodyPr wrap="square">
            <a:spAutoFit/>
          </a:bodyPr>
          <a:lstStyle/>
          <a:p>
            <a:pPr algn="dist">
              <a:lnSpc>
                <a:spcPts val="1400"/>
              </a:lnSpc>
            </a:pPr>
            <a:r>
              <a:rPr altLang="zh-CN" lang="en-US" spc="100" sz="1000">
                <a:solidFill>
                  <a:schemeClr val="accent1"/>
                </a:solidFill>
                <a:latin charset="-122" panose="00000500000000000000" pitchFamily="2" typeface="字魂58号-创中黑"/>
                <a:ea charset="-122" panose="00000500000000000000" pitchFamily="2" typeface="字魂58号-创中黑"/>
              </a:rPr>
              <a:t>BUSINESS REPOET SUMMARY</a:t>
            </a:r>
          </a:p>
        </p:txBody>
      </p:sp>
    </p:spTree>
    <p:extLst>
      <p:ext uri="{BB962C8B-B14F-4D97-AF65-F5344CB8AC3E}">
        <p14:creationId val="3987388650"/>
      </p:ext>
    </p:extLst>
  </p:cSld>
  <p:clrMapOvr>
    <a:masterClrMapping/>
  </p:clrMapOvr>
  <mc:AlternateContent>
    <mc:Choice Requires="p14">
      <p:transition advClick="0" advTm="2000" p14:dur="800" spd="slow">
        <p:circle/>
      </p:transition>
    </mc:Choice>
    <mc:Fallback>
      <p:transition advClick="0" advTm="2000" spd="slow">
        <p:circl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50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750" id="7"/>
                                        <p:tgtEl>
                                          <p:spTgt spid="4"/>
                                        </p:tgtEl>
                                      </p:cBhvr>
                                    </p:animEffect>
                                  </p:childTnLst>
                                </p:cTn>
                              </p:par>
                              <p:par>
                                <p:cTn fill="hold" grpId="0" id="8" nodeType="withEffect" presetClass="entr" presetID="22" presetSubtype="4">
                                  <p:stCondLst>
                                    <p:cond delay="500"/>
                                  </p:stCondLst>
                                  <p:childTnLst>
                                    <p:set>
                                      <p:cBhvr>
                                        <p:cTn dur="1" fill="hold" id="9">
                                          <p:stCondLst>
                                            <p:cond delay="0"/>
                                          </p:stCondLst>
                                        </p:cTn>
                                        <p:tgtEl>
                                          <p:spTgt spid="5"/>
                                        </p:tgtEl>
                                        <p:attrNameLst>
                                          <p:attrName>style.visibility</p:attrName>
                                        </p:attrNameLst>
                                      </p:cBhvr>
                                      <p:to>
                                        <p:strVal val="visible"/>
                                      </p:to>
                                    </p:set>
                                    <p:animEffect filter="wipe(down)" transition="in">
                                      <p:cBhvr>
                                        <p:cTn dur="750" id="10"/>
                                        <p:tgtEl>
                                          <p:spTgt spid="5"/>
                                        </p:tgtEl>
                                      </p:cBhvr>
                                    </p:animEffect>
                                  </p:childTnLst>
                                </p:cTn>
                              </p:par>
                              <p:par>
                                <p:cTn fill="hold" grpId="0" id="11" nodeType="withEffect" presetClass="entr" presetID="22" presetSubtype="4">
                                  <p:stCondLst>
                                    <p:cond delay="500"/>
                                  </p:stCondLst>
                                  <p:childTnLst>
                                    <p:set>
                                      <p:cBhvr>
                                        <p:cTn dur="1" fill="hold" id="12">
                                          <p:stCondLst>
                                            <p:cond delay="0"/>
                                          </p:stCondLst>
                                        </p:cTn>
                                        <p:tgtEl>
                                          <p:spTgt spid="6"/>
                                        </p:tgtEl>
                                        <p:attrNameLst>
                                          <p:attrName>style.visibility</p:attrName>
                                        </p:attrNameLst>
                                      </p:cBhvr>
                                      <p:to>
                                        <p:strVal val="visible"/>
                                      </p:to>
                                    </p:set>
                                    <p:animEffect filter="wipe(down)" transition="in">
                                      <p:cBhvr>
                                        <p:cTn dur="750" id="13"/>
                                        <p:tgtEl>
                                          <p:spTgt spid="6"/>
                                        </p:tgtEl>
                                      </p:cBhvr>
                                    </p:animEffect>
                                  </p:childTnLst>
                                </p:cTn>
                              </p:par>
                              <p:par>
                                <p:cTn fill="hold" grpId="0" id="14" nodeType="withEffect" presetClass="entr" presetID="2" presetSubtype="4">
                                  <p:stCondLst>
                                    <p:cond delay="50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1000" fill="hold" id="16"/>
                                        <p:tgtEl>
                                          <p:spTgt spid="7"/>
                                        </p:tgtEl>
                                        <p:attrNameLst>
                                          <p:attrName>ppt_x</p:attrName>
                                        </p:attrNameLst>
                                      </p:cBhvr>
                                      <p:tavLst>
                                        <p:tav tm="0">
                                          <p:val>
                                            <p:strVal val="#ppt_x"/>
                                          </p:val>
                                        </p:tav>
                                        <p:tav tm="100000">
                                          <p:val>
                                            <p:strVal val="#ppt_x"/>
                                          </p:val>
                                        </p:tav>
                                      </p:tavLst>
                                    </p:anim>
                                    <p:anim calcmode="lin" valueType="num">
                                      <p:cBhvr additive="base">
                                        <p:cTn dur="1000" fill="hold" id="17"/>
                                        <p:tgtEl>
                                          <p:spTgt spid="7"/>
                                        </p:tgtEl>
                                        <p:attrNameLst>
                                          <p:attrName>ppt_y</p:attrName>
                                        </p:attrNameLst>
                                      </p:cBhvr>
                                      <p:tavLst>
                                        <p:tav tm="0">
                                          <p:val>
                                            <p:strVal val="1+#ppt_h/2"/>
                                          </p:val>
                                        </p:tav>
                                        <p:tav tm="100000">
                                          <p:val>
                                            <p:strVal val="#ppt_y"/>
                                          </p:val>
                                        </p:tav>
                                      </p:tavLst>
                                    </p:anim>
                                  </p:childTnLst>
                                </p:cTn>
                              </p:par>
                              <p:par>
                                <p:cTn fill="hold" grpId="0" id="18" nodeType="withEffect" presetClass="entr" presetID="2" presetSubtype="4">
                                  <p:stCondLst>
                                    <p:cond delay="500"/>
                                  </p:stCondLst>
                                  <p:childTnLst>
                                    <p:set>
                                      <p:cBhvr>
                                        <p:cTn dur="1" fill="hold" id="19">
                                          <p:stCondLst>
                                            <p:cond delay="0"/>
                                          </p:stCondLst>
                                        </p:cTn>
                                        <p:tgtEl>
                                          <p:spTgt spid="8"/>
                                        </p:tgtEl>
                                        <p:attrNameLst>
                                          <p:attrName>style.visibility</p:attrName>
                                        </p:attrNameLst>
                                      </p:cBhvr>
                                      <p:to>
                                        <p:strVal val="visible"/>
                                      </p:to>
                                    </p:set>
                                    <p:anim calcmode="lin" valueType="num">
                                      <p:cBhvr additive="base">
                                        <p:cTn dur="1000" fill="hold" id="20"/>
                                        <p:tgtEl>
                                          <p:spTgt spid="8"/>
                                        </p:tgtEl>
                                        <p:attrNameLst>
                                          <p:attrName>ppt_x</p:attrName>
                                        </p:attrNameLst>
                                      </p:cBhvr>
                                      <p:tavLst>
                                        <p:tav tm="0">
                                          <p:val>
                                            <p:strVal val="#ppt_x"/>
                                          </p:val>
                                        </p:tav>
                                        <p:tav tm="100000">
                                          <p:val>
                                            <p:strVal val="#ppt_x"/>
                                          </p:val>
                                        </p:tav>
                                      </p:tavLst>
                                    </p:anim>
                                    <p:anim calcmode="lin" valueType="num">
                                      <p:cBhvr additive="base">
                                        <p:cTn dur="1000" fill="hold" id="21"/>
                                        <p:tgtEl>
                                          <p:spTgt spid="8"/>
                                        </p:tgtEl>
                                        <p:attrNameLst>
                                          <p:attrName>ppt_y</p:attrName>
                                        </p:attrNameLst>
                                      </p:cBhvr>
                                      <p:tavLst>
                                        <p:tav tm="0">
                                          <p:val>
                                            <p:strVal val="1+#ppt_h/2"/>
                                          </p:val>
                                        </p:tav>
                                        <p:tav tm="100000">
                                          <p:val>
                                            <p:strVal val="#ppt_y"/>
                                          </p:val>
                                        </p:tav>
                                      </p:tavLst>
                                    </p:anim>
                                  </p:childTnLst>
                                </p:cTn>
                              </p:par>
                              <p:par>
                                <p:cTn fill="hold" grpId="0" id="22" nodeType="withEffect" presetClass="entr" presetID="2" presetSubtype="4">
                                  <p:stCondLst>
                                    <p:cond delay="500"/>
                                  </p:stCondLst>
                                  <p:childTnLst>
                                    <p:set>
                                      <p:cBhvr>
                                        <p:cTn dur="1" fill="hold" id="23">
                                          <p:stCondLst>
                                            <p:cond delay="0"/>
                                          </p:stCondLst>
                                        </p:cTn>
                                        <p:tgtEl>
                                          <p:spTgt spid="9"/>
                                        </p:tgtEl>
                                        <p:attrNameLst>
                                          <p:attrName>style.visibility</p:attrName>
                                        </p:attrNameLst>
                                      </p:cBhvr>
                                      <p:to>
                                        <p:strVal val="visible"/>
                                      </p:to>
                                    </p:set>
                                    <p:anim calcmode="lin" valueType="num">
                                      <p:cBhvr additive="base">
                                        <p:cTn dur="1000" fill="hold" id="24"/>
                                        <p:tgtEl>
                                          <p:spTgt spid="9"/>
                                        </p:tgtEl>
                                        <p:attrNameLst>
                                          <p:attrName>ppt_x</p:attrName>
                                        </p:attrNameLst>
                                      </p:cBhvr>
                                      <p:tavLst>
                                        <p:tav tm="0">
                                          <p:val>
                                            <p:strVal val="#ppt_x"/>
                                          </p:val>
                                        </p:tav>
                                        <p:tav tm="100000">
                                          <p:val>
                                            <p:strVal val="#ppt_x"/>
                                          </p:val>
                                        </p:tav>
                                      </p:tavLst>
                                    </p:anim>
                                    <p:anim calcmode="lin" valueType="num">
                                      <p:cBhvr additive="base">
                                        <p:cTn dur="1000" fill="hold" id="25"/>
                                        <p:tgtEl>
                                          <p:spTgt spid="9"/>
                                        </p:tgtEl>
                                        <p:attrNameLst>
                                          <p:attrName>ppt_y</p:attrName>
                                        </p:attrNameLst>
                                      </p:cBhvr>
                                      <p:tavLst>
                                        <p:tav tm="0">
                                          <p:val>
                                            <p:strVal val="1+#ppt_h/2"/>
                                          </p:val>
                                        </p:tav>
                                        <p:tav tm="100000">
                                          <p:val>
                                            <p:strVal val="#ppt_y"/>
                                          </p:val>
                                        </p:tav>
                                      </p:tavLst>
                                    </p:anim>
                                  </p:childTnLst>
                                </p:cTn>
                              </p:par>
                              <p:par>
                                <p:cTn fill="hold" grpId="0" id="26" nodeType="withEffect" presetClass="entr" presetID="2" presetSubtype="4">
                                  <p:stCondLst>
                                    <p:cond delay="500"/>
                                  </p:stCondLst>
                                  <p:childTnLst>
                                    <p:set>
                                      <p:cBhvr>
                                        <p:cTn dur="1" fill="hold" id="27">
                                          <p:stCondLst>
                                            <p:cond delay="0"/>
                                          </p:stCondLst>
                                        </p:cTn>
                                        <p:tgtEl>
                                          <p:spTgt spid="10"/>
                                        </p:tgtEl>
                                        <p:attrNameLst>
                                          <p:attrName>style.visibility</p:attrName>
                                        </p:attrNameLst>
                                      </p:cBhvr>
                                      <p:to>
                                        <p:strVal val="visible"/>
                                      </p:to>
                                    </p:set>
                                    <p:anim calcmode="lin" valueType="num">
                                      <p:cBhvr additive="base">
                                        <p:cTn dur="1000" fill="hold" id="28"/>
                                        <p:tgtEl>
                                          <p:spTgt spid="10"/>
                                        </p:tgtEl>
                                        <p:attrNameLst>
                                          <p:attrName>ppt_x</p:attrName>
                                        </p:attrNameLst>
                                      </p:cBhvr>
                                      <p:tavLst>
                                        <p:tav tm="0">
                                          <p:val>
                                            <p:strVal val="#ppt_x"/>
                                          </p:val>
                                        </p:tav>
                                        <p:tav tm="100000">
                                          <p:val>
                                            <p:strVal val="#ppt_x"/>
                                          </p:val>
                                        </p:tav>
                                      </p:tavLst>
                                    </p:anim>
                                    <p:anim calcmode="lin" valueType="num">
                                      <p:cBhvr additive="base">
                                        <p:cTn dur="1000" fill="hold" id="29"/>
                                        <p:tgtEl>
                                          <p:spTgt spid="10"/>
                                        </p:tgtEl>
                                        <p:attrNameLst>
                                          <p:attrName>ppt_y</p:attrName>
                                        </p:attrNameLst>
                                      </p:cBhvr>
                                      <p:tavLst>
                                        <p:tav tm="0">
                                          <p:val>
                                            <p:strVal val="1+#ppt_h/2"/>
                                          </p:val>
                                        </p:tav>
                                        <p:tav tm="100000">
                                          <p:val>
                                            <p:strVal val="#ppt_y"/>
                                          </p:val>
                                        </p:tav>
                                      </p:tavLst>
                                    </p:anim>
                                  </p:childTnLst>
                                </p:cTn>
                              </p:par>
                              <p:par>
                                <p:cTn fill="hold" grpId="0" id="30" nodeType="withEffect" presetClass="entr" presetID="2" presetSubtype="4">
                                  <p:stCondLst>
                                    <p:cond delay="500"/>
                                  </p:stCondLst>
                                  <p:childTnLst>
                                    <p:set>
                                      <p:cBhvr>
                                        <p:cTn dur="1" fill="hold" id="31">
                                          <p:stCondLst>
                                            <p:cond delay="0"/>
                                          </p:stCondLst>
                                        </p:cTn>
                                        <p:tgtEl>
                                          <p:spTgt spid="11"/>
                                        </p:tgtEl>
                                        <p:attrNameLst>
                                          <p:attrName>style.visibility</p:attrName>
                                        </p:attrNameLst>
                                      </p:cBhvr>
                                      <p:to>
                                        <p:strVal val="visible"/>
                                      </p:to>
                                    </p:set>
                                    <p:anim calcmode="lin" valueType="num">
                                      <p:cBhvr additive="base">
                                        <p:cTn dur="1000" fill="hold" id="32"/>
                                        <p:tgtEl>
                                          <p:spTgt spid="11"/>
                                        </p:tgtEl>
                                        <p:attrNameLst>
                                          <p:attrName>ppt_x</p:attrName>
                                        </p:attrNameLst>
                                      </p:cBhvr>
                                      <p:tavLst>
                                        <p:tav tm="0">
                                          <p:val>
                                            <p:strVal val="#ppt_x"/>
                                          </p:val>
                                        </p:tav>
                                        <p:tav tm="100000">
                                          <p:val>
                                            <p:strVal val="#ppt_x"/>
                                          </p:val>
                                        </p:tav>
                                      </p:tavLst>
                                    </p:anim>
                                    <p:anim calcmode="lin" valueType="num">
                                      <p:cBhvr additive="base">
                                        <p:cTn dur="1000" fill="hold" id="33"/>
                                        <p:tgtEl>
                                          <p:spTgt spid="11"/>
                                        </p:tgtEl>
                                        <p:attrNameLst>
                                          <p:attrName>ppt_y</p:attrName>
                                        </p:attrNameLst>
                                      </p:cBhvr>
                                      <p:tavLst>
                                        <p:tav tm="0">
                                          <p:val>
                                            <p:strVal val="1+#ppt_h/2"/>
                                          </p:val>
                                        </p:tav>
                                        <p:tav tm="100000">
                                          <p:val>
                                            <p:strVal val="#ppt_y"/>
                                          </p:val>
                                        </p:tav>
                                      </p:tavLst>
                                    </p:anim>
                                  </p:childTnLst>
                                </p:cTn>
                              </p:par>
                              <p:par>
                                <p:cTn fill="hold" grpId="0" id="34" nodeType="withEffect" presetClass="entr" presetID="2" presetSubtype="4">
                                  <p:stCondLst>
                                    <p:cond delay="500"/>
                                  </p:stCondLst>
                                  <p:childTnLst>
                                    <p:set>
                                      <p:cBhvr>
                                        <p:cTn dur="1" fill="hold" id="35">
                                          <p:stCondLst>
                                            <p:cond delay="0"/>
                                          </p:stCondLst>
                                        </p:cTn>
                                        <p:tgtEl>
                                          <p:spTgt spid="14"/>
                                        </p:tgtEl>
                                        <p:attrNameLst>
                                          <p:attrName>style.visibility</p:attrName>
                                        </p:attrNameLst>
                                      </p:cBhvr>
                                      <p:to>
                                        <p:strVal val="visible"/>
                                      </p:to>
                                    </p:set>
                                    <p:anim calcmode="lin" valueType="num">
                                      <p:cBhvr additive="base">
                                        <p:cTn dur="1000" fill="hold" id="36"/>
                                        <p:tgtEl>
                                          <p:spTgt spid="14"/>
                                        </p:tgtEl>
                                        <p:attrNameLst>
                                          <p:attrName>ppt_x</p:attrName>
                                        </p:attrNameLst>
                                      </p:cBhvr>
                                      <p:tavLst>
                                        <p:tav tm="0">
                                          <p:val>
                                            <p:strVal val="#ppt_x"/>
                                          </p:val>
                                        </p:tav>
                                        <p:tav tm="100000">
                                          <p:val>
                                            <p:strVal val="#ppt_x"/>
                                          </p:val>
                                        </p:tav>
                                      </p:tavLst>
                                    </p:anim>
                                    <p:anim calcmode="lin" valueType="num">
                                      <p:cBhvr additive="base">
                                        <p:cTn dur="1000" fill="hold" id="37"/>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11"/>
      <p:bldP grpId="0" spid="14"/>
      <p:bldGraphic grpId="0" spid="4">
        <p:bldAsOne/>
      </p:bldGraphic>
      <p:bldGraphic grpId="0" spid="5">
        <p:bldAsOne/>
      </p:bldGraphic>
      <p:bldGraphic grpId="0" spid="6">
        <p:bldAsOne/>
      </p:bldGraphic>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229</Paragraphs>
  <Slides>25</Slides>
  <Notes>1</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25</vt:i4>
      </vt:variant>
    </vt:vector>
  </HeadingPairs>
  <TitlesOfParts>
    <vt:vector baseType="lpstr" size="34">
      <vt:lpstr>Arial</vt:lpstr>
      <vt:lpstr>等线 Light</vt:lpstr>
      <vt:lpstr>等线</vt:lpstr>
      <vt:lpstr>微软雅黑</vt:lpstr>
      <vt:lpstr>Calibri</vt:lpstr>
      <vt:lpstr>Calibri Light</vt:lpstr>
      <vt:lpstr>字魂58号-创中黑</vt:lpstr>
      <vt:lpstr>字魂105号-简雅黑</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2021-08-22T12:04:18Z</dcterms:created>
  <cp:lastPrinted>2021-08-22T12:04:18Z</cp:lastPrinted>
  <dcterms:modified xsi:type="dcterms:W3CDTF">2021-08-22T05:41:24Z</dcterms:modified>
  <cp:revision>1</cp:revision>
</cp:coreProperties>
</file>