
<file path=[Content_Types].xml><?xml version="1.0" encoding="utf-8"?>
<Types xmlns="http://schemas.openxmlformats.org/package/2006/content-types">
  <Default ContentType="application/vnd.openxmlformats-officedocument.oleObject" Extension="bin"/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vnd.openxmlformats-officedocument.spreadsheetml.sheet" Extension="xlsx"/>
  <Default ContentType="application/xml" Extension="xml"/>
  <Override ContentType="application/xml" PartName="/customXml/item1.xml"/>
  <Override ContentType="application/xml" PartName="/customXml/item2.xml"/>
  <Override ContentType="application/xml" PartName="/customXml/item3.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drawingml.chart+xml" PartName="/ppt/charts/chart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93455" r:id="rId4"/>
    <p:sldMasterId id="2147493460" r:id="rId5"/>
  </p:sldMasterIdLst>
  <p:notesMasterIdLst>
    <p:notesMasterId r:id="rId6"/>
  </p:notesMasterIdLst>
  <p:sldIdLst>
    <p:sldId id="256" r:id="rId7"/>
    <p:sldId id="258" r:id="rId8"/>
    <p:sldId id="261" r:id="rId9"/>
    <p:sldId id="259" r:id="rId10"/>
    <p:sldId id="266" r:id="rId11"/>
    <p:sldId id="265" r:id="rId12"/>
    <p:sldId id="262" r:id="rId13"/>
    <p:sldId id="269" r:id="rId14"/>
    <p:sldId id="270" r:id="rId15"/>
    <p:sldId id="271" r:id="rId16"/>
    <p:sldId id="263" r:id="rId17"/>
    <p:sldId id="272" r:id="rId18"/>
    <p:sldId id="273" r:id="rId19"/>
    <p:sldId id="264" r:id="rId20"/>
    <p:sldId id="267" r:id="rId21"/>
    <p:sldId id="278" r:id="rId22"/>
    <p:sldId id="277" r:id="rId23"/>
    <p:sldId id="268" r:id="rId24"/>
  </p:sldIdLst>
  <p:sldSz cx="9144000" cy="5143500" type="screen16x9"/>
  <p:notesSz cx="6858000" cy="9144000"/>
  <p:custDataLst>
    <p:tags r:id="rId2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102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slides/slide4.xml" Type="http://schemas.openxmlformats.org/officeDocument/2006/relationships/slide"/><Relationship Id="rId11" Target="slides/slide5.xml" Type="http://schemas.openxmlformats.org/officeDocument/2006/relationships/slide"/><Relationship Id="rId12" Target="slides/slide6.xml" Type="http://schemas.openxmlformats.org/officeDocument/2006/relationships/slide"/><Relationship Id="rId13" Target="slides/slide7.xml" Type="http://schemas.openxmlformats.org/officeDocument/2006/relationships/slide"/><Relationship Id="rId14" Target="slides/slide8.xml" Type="http://schemas.openxmlformats.org/officeDocument/2006/relationships/slide"/><Relationship Id="rId15" Target="slides/slide9.xml" Type="http://schemas.openxmlformats.org/officeDocument/2006/relationships/slide"/><Relationship Id="rId16" Target="slides/slide10.xml" Type="http://schemas.openxmlformats.org/officeDocument/2006/relationships/slide"/><Relationship Id="rId17" Target="slides/slide11.xml" Type="http://schemas.openxmlformats.org/officeDocument/2006/relationships/slide"/><Relationship Id="rId18" Target="slides/slide12.xml" Type="http://schemas.openxmlformats.org/officeDocument/2006/relationships/slide"/><Relationship Id="rId19" Target="slides/slide13.xml" Type="http://schemas.openxmlformats.org/officeDocument/2006/relationships/slide"/><Relationship Id="rId2" Target="../customXml/item2.xml" Type="http://schemas.openxmlformats.org/officeDocument/2006/relationships/customXml"/><Relationship Id="rId20" Target="slides/slide14.xml" Type="http://schemas.openxmlformats.org/officeDocument/2006/relationships/slide"/><Relationship Id="rId21" Target="slides/slide15.xml" Type="http://schemas.openxmlformats.org/officeDocument/2006/relationships/slide"/><Relationship Id="rId22" Target="slides/slide16.xml" Type="http://schemas.openxmlformats.org/officeDocument/2006/relationships/slide"/><Relationship Id="rId23" Target="slides/slide17.xml" Type="http://schemas.openxmlformats.org/officeDocument/2006/relationships/slide"/><Relationship Id="rId24" Target="slides/slide18.xml" Type="http://schemas.openxmlformats.org/officeDocument/2006/relationships/slide"/><Relationship Id="rId25" Target="tags/tag1.xml" Type="http://schemas.openxmlformats.org/officeDocument/2006/relationships/tags"/><Relationship Id="rId26" Target="presProps.xml" Type="http://schemas.openxmlformats.org/officeDocument/2006/relationships/presProps"/><Relationship Id="rId27" Target="viewProps.xml" Type="http://schemas.openxmlformats.org/officeDocument/2006/relationships/viewProps"/><Relationship Id="rId28" Target="theme/theme1.xml" Type="http://schemas.openxmlformats.org/officeDocument/2006/relationships/theme"/><Relationship Id="rId29" Target="tableStyles.xml" Type="http://schemas.openxmlformats.org/officeDocument/2006/relationships/tableStyles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Masters/slideMaster2.xml" Type="http://schemas.openxmlformats.org/officeDocument/2006/relationships/slideMaster"/><Relationship Id="rId6" Target="notesMasters/notesMaster1.xml" Type="http://schemas.openxmlformats.org/officeDocument/2006/relationships/notesMaster"/><Relationship Id="rId7" Target="slides/slide1.xml" Type="http://schemas.openxmlformats.org/officeDocument/2006/relationships/slide"/><Relationship Id="rId8" Target="slides/slide2.xml" Type="http://schemas.openxmlformats.org/officeDocument/2006/relationships/slide"/><Relationship Id="rId9" Target="slides/slide3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Q1</c:v>
                </c:pt>
              </c:strCache>
            </c:strRef>
          </c:tx>
          <c:spPr>
            <a:solidFill>
              <a:srgbClr val="12253A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/>
              <a:p>
                <a:pPr>
                  <a:defRPr sz="90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</a:defRPr>
                </a:pPr>
                <a:endParaRPr sz="900" smtId="4294967295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g/"通""用""格""式"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Q2</c:v>
                </c:pt>
              </c:strCache>
            </c:strRef>
          </c:tx>
          <c:spPr>
            <a:solidFill>
              <a:srgbClr val="18BDD5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/>
              <a:p>
                <a:pPr>
                  <a:defRPr sz="900" b="1" smtId="4294967295">
                    <a:solidFill>
                      <a:srgbClr val="1D8AC1"/>
                    </a:solidFill>
                  </a:defRPr>
                </a:pPr>
                <a:endParaRPr sz="900" b="1" smtId="4294967295">
                  <a:solidFill>
                    <a:srgbClr val="1D8AC1"/>
                  </a:solidFill>
                </a:endParaR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/>
          </c:dLbls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Sheet1!$C$2:$C$5</c:f>
              <c:numCache>
                <c:formatCode>g/"通""用""格""式"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84"/>
        <c:overlap/>
        <c:axId val="509252952"/>
        <c:axId val="509253344"/>
      </c:barChart>
      <c:catAx>
        <c:axId val="509252952"/>
        <c:scaling>
          <c:orientation/>
        </c:scaling>
        <c:delete val="0"/>
        <c:axPos val="l"/>
        <c:numFmt formatCode="General" sourceLinked="0"/>
        <c:majorTickMark val="none"/>
        <c:minorTickMark val="none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p>
            <a:pPr>
              <a:defRPr sz="1000" smtId="4294967295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sz="1000" smtId="4294967295">
              <a:solidFill>
                <a:schemeClr val="tx1">
                  <a:lumMod val="75000"/>
                  <a:lumOff val="25000"/>
                </a:schemeClr>
              </a:solidFill>
            </a:endParaRPr>
          </a:p>
        </c:txPr>
        <c:crossAx val="509253344"/>
        <c:crosses val="autoZero"/>
        <c:auto val="0"/>
        <c:lblAlgn val="ctr"/>
        <c:lblOffset/>
        <c:noMultiLvlLbl val="0"/>
      </c:catAx>
      <c:valAx>
        <c:axId val="509253344"/>
        <c:scaling>
          <c:orientation/>
        </c:scaling>
        <c:delete val="1"/>
        <c:axPos val="b"/>
        <c:numFmt formatCode="g/&quot;通&quot;&quot;用&quot;&quot;格&quot;&quot;式&quot;" sourceLinked="1"/>
        <c:majorTickMark val="none"/>
        <c:minorTickMark val="none"/>
        <c:crossAx val="509252952"/>
        <c:crossBetween val="between"/>
      </c:valAx>
    </c:plotArea>
    <c:plotVisOnly val="1"/>
    <c:dispBlanksAs val="gap"/>
    <c:showDLblsOverMax val="0"/>
  </c:chart>
  <c:spPr>
    <a:noFill/>
  </c:spPr>
  <c:txPr>
    <a:bodyPr/>
    <a:p>
      <a:pPr>
        <a:defRPr sz="1800" smtId="4294967295"/>
      </a:pPr>
      <a:endParaRPr sz="1800" smtId="4294967295"/>
    </a:p>
  </c:tx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3A4E3-B170-434C-AABB-AF2490F6C109}" type="datetimeFigureOut">
              <a:rPr lang="zh-CN" altLang="en-US" smtClean="0"/>
              <a:t>2016/3/27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5DF70-233A-42C2-9BCD-A29B046B42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81492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itle Slide">
    <p:bg>
      <p:bgPr>
        <a:blipFill rotWithShape="1">
          <a:blip r:embed="rId1">
            <a:extLst>
              <a:ext uri="{28A0092B-C50C-407E-A947-70E740481C1C}">
                <a14:useLocalDpi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2835148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3280353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0466071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7099200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4362491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6433954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0898078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4427114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Title Slide">
    <p:bg>
      <p:bgPr>
        <a:solidFill>
          <a:srgbClr val="18BD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0162295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Title Slide">
    <p:bg>
      <p:bgPr>
        <a:solidFill>
          <a:srgbClr val="122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01622951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7260694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9101518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9871835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1637664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4574048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10" Target="../slideLayouts/slideLayout14.xml" Type="http://schemas.openxmlformats.org/officeDocument/2006/relationships/slideLayout"/><Relationship Id="rId11" Target="../slideLayouts/slideLayout15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6.xml" Type="http://schemas.openxmlformats.org/officeDocument/2006/relationships/slideLayout"/><Relationship Id="rId3" Target="../slideLayouts/slideLayout7.xml" Type="http://schemas.openxmlformats.org/officeDocument/2006/relationships/slideLayout"/><Relationship Id="rId4" Target="../slideLayouts/slideLayout8.xml" Type="http://schemas.openxmlformats.org/officeDocument/2006/relationships/slideLayout"/><Relationship Id="rId5" Target="../slideLayouts/slideLayout9.xml" Type="http://schemas.openxmlformats.org/officeDocument/2006/relationships/slideLayout"/><Relationship Id="rId6" Target="../slideLayouts/slideLayout10.xml" Type="http://schemas.openxmlformats.org/officeDocument/2006/relationships/slideLayout"/><Relationship Id="rId7" Target="../slideLayouts/slideLayout11.xml" Type="http://schemas.openxmlformats.org/officeDocument/2006/relationships/slideLayout"/><Relationship Id="rId8" Target="../slideLayouts/slideLayout12.xml" Type="http://schemas.openxmlformats.org/officeDocument/2006/relationships/slideLayout"/><Relationship Id="rId9" Target="../slideLayouts/slideLayout1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9" r:id="rId2"/>
    <p:sldLayoutId id="2147493457" r:id="rId3"/>
    <p:sldLayoutId id="2147493458" r:id="rId4"/>
  </p:sldLayoutIdLst>
  <p:transition/>
  <p:timing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2016/3/27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9787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1" r:id="rId1"/>
    <p:sldLayoutId id="2147493462" r:id="rId2"/>
    <p:sldLayoutId id="2147493463" r:id="rId3"/>
    <p:sldLayoutId id="2147493464" r:id="rId4"/>
    <p:sldLayoutId id="2147493465" r:id="rId5"/>
    <p:sldLayoutId id="2147493466" r:id="rId6"/>
    <p:sldLayoutId id="2147493467" r:id="rId7"/>
    <p:sldLayoutId id="2147493468" r:id="rId8"/>
    <p:sldLayoutId id="2147493469" r:id="rId9"/>
    <p:sldLayoutId id="2147493470" r:id="rId10"/>
    <p:sldLayoutId id="214749347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8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9.jpeg" Type="http://schemas.openxmlformats.org/officeDocument/2006/relationships/image"/><Relationship Id="rId3" Target="../media/image10.png" Type="http://schemas.openxmlformats.org/officeDocument/2006/relationships/image"/><Relationship Id="rId4" Target="../media/image11.wdp" Type="http://schemas.microsoft.com/office/2007/relationships/hdphoto"/><Relationship Id="rId5" Target="../media/image12.png" Type="http://schemas.openxmlformats.org/officeDocument/2006/relationships/image"/><Relationship Id="rId6" Target="../media/image13.wdp" Type="http://schemas.microsoft.com/office/2007/relationships/hdphoto"/></Relationships>
</file>

<file path=ppt/slides/_rels/slide1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4.jpeg" Type="http://schemas.openxmlformats.org/officeDocument/2006/relationships/image"/><Relationship Id="rId3" Target="../media/image15.png" Type="http://schemas.openxmlformats.org/officeDocument/2006/relationships/image"/><Relationship Id="rId4" Target="../media/image16.jpe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.jpeg" Type="http://schemas.openxmlformats.org/officeDocument/2006/relationships/image"/><Relationship Id="rId3" Target="../media/image4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Relationship Id="rId3" Target="../media/image6.jpeg" Type="http://schemas.openxmlformats.org/officeDocument/2006/relationships/image"/><Relationship Id="rId4" Target="../media/image7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直角三角形 6"/>
          <p:cNvSpPr/>
          <p:nvPr/>
        </p:nvSpPr>
        <p:spPr>
          <a:xfrm flipV="1">
            <a:off x="-1" y="0"/>
            <a:ext cx="6553163" cy="2971898"/>
          </a:xfrm>
          <a:prstGeom prst="rtTriangle">
            <a:avLst/>
          </a:prstGeom>
          <a:solidFill>
            <a:srgbClr val="18BDD5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" name="矩形 2"/>
          <p:cNvSpPr/>
          <p:nvPr/>
        </p:nvSpPr>
        <p:spPr>
          <a:xfrm>
            <a:off x="317618" y="310163"/>
            <a:ext cx="104953" cy="15126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chemeClr val="bg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3276" y="173703"/>
            <a:ext cx="300228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kumimoji="1" lang="en-US" smtClean="0" sz="3600">
                <a:solidFill>
                  <a:schemeClr val="bg1"/>
                </a:solidFill>
              </a:rPr>
              <a:t>PROCUCT</a:t>
            </a:r>
          </a:p>
          <a:p>
            <a:r>
              <a:rPr altLang="zh-CN" b="1" kumimoji="1" lang="en-US" smtClean="0" sz="3600">
                <a:solidFill>
                  <a:schemeClr val="bg1"/>
                </a:solidFill>
              </a:rPr>
              <a:t>PROMOTION</a:t>
            </a:r>
          </a:p>
        </p:txBody>
      </p:sp>
      <p:sp>
        <p:nvSpPr>
          <p:cNvPr id="5" name="矩形 4"/>
          <p:cNvSpPr/>
          <p:nvPr/>
        </p:nvSpPr>
        <p:spPr>
          <a:xfrm>
            <a:off x="668934" y="4456619"/>
            <a:ext cx="2164080" cy="274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kumimoji="1" lang="en-US" smtClean="0" sz="1200">
                <a:solidFill>
                  <a:schemeClr val="bg1"/>
                </a:solidFill>
              </a:rPr>
              <a:t>PRESENTED BY JANE DOE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93276" y="1263063"/>
            <a:ext cx="20116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3600">
                <a:solidFill>
                  <a:schemeClr val="bg1"/>
                </a:solidFill>
              </a:rPr>
              <a:t>产品推广</a:t>
            </a:r>
          </a:p>
        </p:txBody>
      </p:sp>
    </p:spTree>
    <p:extLst>
      <p:ext uri="{BB962C8B-B14F-4D97-AF65-F5344CB8AC3E}">
        <p14:creationId val="294366435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20"/>
          <p:cNvGrpSpPr>
            <a:grpSpLocks noChangeAspect="1"/>
          </p:cNvGrpSpPr>
          <p:nvPr/>
        </p:nvGrpSpPr>
        <p:grpSpPr>
          <a:xfrm>
            <a:off x="3832927" y="1474531"/>
            <a:ext cx="1401744" cy="1495675"/>
            <a:chOff x="2922588" y="6135688"/>
            <a:chExt cx="615950" cy="657225"/>
          </a:xfrm>
          <a:solidFill>
            <a:srgbClr val="12253A"/>
          </a:solidFill>
        </p:grpSpPr>
        <p:sp>
          <p:nvSpPr>
            <p:cNvPr id="3" name="Freeform 315"/>
            <p:cNvSpPr/>
            <p:nvPr/>
          </p:nvSpPr>
          <p:spPr bwMode="auto">
            <a:xfrm>
              <a:off x="3221038" y="6135688"/>
              <a:ext cx="34925" cy="92075"/>
            </a:xfrm>
            <a:custGeom>
              <a:gdLst>
                <a:gd fmla="*/ 12 w 22" name="T0"/>
                <a:gd fmla="*/ 58 h 58" name="T1"/>
                <a:gd fmla="*/ 12 w 22" name="T2"/>
                <a:gd fmla="*/ 58 h 58" name="T3"/>
                <a:gd fmla="*/ 6 w 22" name="T4"/>
                <a:gd fmla="*/ 58 h 58" name="T5"/>
                <a:gd fmla="*/ 4 w 22" name="T6"/>
                <a:gd fmla="*/ 56 h 58" name="T7"/>
                <a:gd fmla="*/ 2 w 22" name="T8"/>
                <a:gd fmla="*/ 52 h 58" name="T9"/>
                <a:gd fmla="*/ 0 w 22" name="T10"/>
                <a:gd fmla="*/ 48 h 58" name="T11"/>
                <a:gd fmla="*/ 0 w 22" name="T12"/>
                <a:gd fmla="*/ 12 h 58" name="T13"/>
                <a:gd fmla="*/ 0 w 22" name="T14"/>
                <a:gd fmla="*/ 12 h 58" name="T15"/>
                <a:gd fmla="*/ 2 w 22" name="T16"/>
                <a:gd fmla="*/ 8 h 58" name="T17"/>
                <a:gd fmla="*/ 4 w 22" name="T18"/>
                <a:gd fmla="*/ 4 h 58" name="T19"/>
                <a:gd fmla="*/ 6 w 22" name="T20"/>
                <a:gd fmla="*/ 2 h 58" name="T21"/>
                <a:gd fmla="*/ 12 w 22" name="T22"/>
                <a:gd fmla="*/ 0 h 58" name="T23"/>
                <a:gd fmla="*/ 12 w 22" name="T24"/>
                <a:gd fmla="*/ 0 h 58" name="T25"/>
                <a:gd fmla="*/ 16 w 22" name="T26"/>
                <a:gd fmla="*/ 2 h 58" name="T27"/>
                <a:gd fmla="*/ 20 w 22" name="T28"/>
                <a:gd fmla="*/ 4 h 58" name="T29"/>
                <a:gd fmla="*/ 22 w 22" name="T30"/>
                <a:gd fmla="*/ 8 h 58" name="T31"/>
                <a:gd fmla="*/ 22 w 22" name="T32"/>
                <a:gd fmla="*/ 12 h 58" name="T33"/>
                <a:gd fmla="*/ 22 w 22" name="T34"/>
                <a:gd fmla="*/ 48 h 58" name="T35"/>
                <a:gd fmla="*/ 22 w 22" name="T36"/>
                <a:gd fmla="*/ 48 h 58" name="T37"/>
                <a:gd fmla="*/ 22 w 22" name="T38"/>
                <a:gd fmla="*/ 52 h 58" name="T39"/>
                <a:gd fmla="*/ 20 w 22" name="T40"/>
                <a:gd fmla="*/ 56 h 58" name="T41"/>
                <a:gd fmla="*/ 16 w 22" name="T42"/>
                <a:gd fmla="*/ 58 h 58" name="T43"/>
                <a:gd fmla="*/ 12 w 22" name="T44"/>
                <a:gd fmla="*/ 58 h 58" name="T45"/>
                <a:gd fmla="*/ 12 w 22" name="T46"/>
                <a:gd fmla="*/ 58 h 58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57" w="22">
                  <a:moveTo>
                    <a:pt x="12" y="58"/>
                  </a:moveTo>
                  <a:lnTo>
                    <a:pt x="12" y="58"/>
                  </a:lnTo>
                  <a:lnTo>
                    <a:pt x="6" y="58"/>
                  </a:lnTo>
                  <a:lnTo>
                    <a:pt x="4" y="56"/>
                  </a:lnTo>
                  <a:lnTo>
                    <a:pt x="2" y="52"/>
                  </a:lnTo>
                  <a:lnTo>
                    <a:pt x="0" y="4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8"/>
                  </a:lnTo>
                  <a:lnTo>
                    <a:pt x="4" y="4"/>
                  </a:lnTo>
                  <a:lnTo>
                    <a:pt x="6" y="2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6" y="2"/>
                  </a:lnTo>
                  <a:lnTo>
                    <a:pt x="20" y="4"/>
                  </a:lnTo>
                  <a:lnTo>
                    <a:pt x="22" y="8"/>
                  </a:lnTo>
                  <a:lnTo>
                    <a:pt x="22" y="12"/>
                  </a:lnTo>
                  <a:lnTo>
                    <a:pt x="22" y="48"/>
                  </a:lnTo>
                  <a:lnTo>
                    <a:pt x="22" y="48"/>
                  </a:lnTo>
                  <a:lnTo>
                    <a:pt x="22" y="52"/>
                  </a:lnTo>
                  <a:lnTo>
                    <a:pt x="20" y="56"/>
                  </a:lnTo>
                  <a:lnTo>
                    <a:pt x="16" y="58"/>
                  </a:lnTo>
                  <a:lnTo>
                    <a:pt x="12" y="58"/>
                  </a:lnTo>
                  <a:lnTo>
                    <a:pt x="12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" name="Freeform 316"/>
            <p:cNvSpPr/>
            <p:nvPr/>
          </p:nvSpPr>
          <p:spPr bwMode="auto">
            <a:xfrm>
              <a:off x="3074988" y="6170613"/>
              <a:ext cx="63500" cy="85725"/>
            </a:xfrm>
            <a:custGeom>
              <a:gdLst>
                <a:gd fmla="*/ 30 w 40" name="T0"/>
                <a:gd fmla="*/ 54 h 54" name="T1"/>
                <a:gd fmla="*/ 30 w 40" name="T2"/>
                <a:gd fmla="*/ 54 h 54" name="T3"/>
                <a:gd fmla="*/ 24 w 40" name="T4"/>
                <a:gd fmla="*/ 52 h 54" name="T5"/>
                <a:gd fmla="*/ 20 w 40" name="T6"/>
                <a:gd fmla="*/ 48 h 54" name="T7"/>
                <a:gd fmla="*/ 2 w 40" name="T8"/>
                <a:gd fmla="*/ 18 h 54" name="T9"/>
                <a:gd fmla="*/ 2 w 40" name="T10"/>
                <a:gd fmla="*/ 18 h 54" name="T11"/>
                <a:gd fmla="*/ 0 w 40" name="T12"/>
                <a:gd fmla="*/ 12 h 54" name="T13"/>
                <a:gd fmla="*/ 0 w 40" name="T14"/>
                <a:gd fmla="*/ 8 h 54" name="T15"/>
                <a:gd fmla="*/ 2 w 40" name="T16"/>
                <a:gd fmla="*/ 4 h 54" name="T17"/>
                <a:gd fmla="*/ 6 w 40" name="T18"/>
                <a:gd fmla="*/ 2 h 54" name="T19"/>
                <a:gd fmla="*/ 6 w 40" name="T20"/>
                <a:gd fmla="*/ 2 h 54" name="T21"/>
                <a:gd fmla="*/ 10 w 40" name="T22"/>
                <a:gd fmla="*/ 0 h 54" name="T23"/>
                <a:gd fmla="*/ 14 w 40" name="T24"/>
                <a:gd fmla="*/ 0 h 54" name="T25"/>
                <a:gd fmla="*/ 18 w 40" name="T26"/>
                <a:gd fmla="*/ 2 h 54" name="T27"/>
                <a:gd fmla="*/ 20 w 40" name="T28"/>
                <a:gd fmla="*/ 6 h 54" name="T29"/>
                <a:gd fmla="*/ 38 w 40" name="T30"/>
                <a:gd fmla="*/ 36 h 54" name="T31"/>
                <a:gd fmla="*/ 38 w 40" name="T32"/>
                <a:gd fmla="*/ 36 h 54" name="T33"/>
                <a:gd fmla="*/ 40 w 40" name="T34"/>
                <a:gd fmla="*/ 42 h 54" name="T35"/>
                <a:gd fmla="*/ 40 w 40" name="T36"/>
                <a:gd fmla="*/ 46 h 54" name="T37"/>
                <a:gd fmla="*/ 38 w 40" name="T38"/>
                <a:gd fmla="*/ 50 h 54" name="T39"/>
                <a:gd fmla="*/ 34 w 40" name="T40"/>
                <a:gd fmla="*/ 52 h 54" name="T41"/>
                <a:gd fmla="*/ 34 w 40" name="T42"/>
                <a:gd fmla="*/ 52 h 54" name="T43"/>
                <a:gd fmla="*/ 30 w 40" name="T44"/>
                <a:gd fmla="*/ 54 h 54" name="T45"/>
                <a:gd fmla="*/ 30 w 40" name="T46"/>
                <a:gd fmla="*/ 54 h 54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54" w="40">
                  <a:moveTo>
                    <a:pt x="30" y="54"/>
                  </a:moveTo>
                  <a:lnTo>
                    <a:pt x="30" y="54"/>
                  </a:lnTo>
                  <a:lnTo>
                    <a:pt x="24" y="52"/>
                  </a:lnTo>
                  <a:lnTo>
                    <a:pt x="20" y="48"/>
                  </a:lnTo>
                  <a:lnTo>
                    <a:pt x="2" y="18"/>
                  </a:lnTo>
                  <a:lnTo>
                    <a:pt x="2" y="18"/>
                  </a:lnTo>
                  <a:lnTo>
                    <a:pt x="0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8" y="2"/>
                  </a:lnTo>
                  <a:lnTo>
                    <a:pt x="20" y="6"/>
                  </a:lnTo>
                  <a:lnTo>
                    <a:pt x="38" y="36"/>
                  </a:lnTo>
                  <a:lnTo>
                    <a:pt x="38" y="36"/>
                  </a:lnTo>
                  <a:lnTo>
                    <a:pt x="40" y="42"/>
                  </a:lnTo>
                  <a:lnTo>
                    <a:pt x="40" y="46"/>
                  </a:lnTo>
                  <a:lnTo>
                    <a:pt x="38" y="50"/>
                  </a:lnTo>
                  <a:lnTo>
                    <a:pt x="34" y="52"/>
                  </a:lnTo>
                  <a:lnTo>
                    <a:pt x="34" y="52"/>
                  </a:lnTo>
                  <a:lnTo>
                    <a:pt x="30" y="54"/>
                  </a:lnTo>
                  <a:lnTo>
                    <a:pt x="3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" name="Freeform 317"/>
            <p:cNvSpPr/>
            <p:nvPr/>
          </p:nvSpPr>
          <p:spPr bwMode="auto">
            <a:xfrm>
              <a:off x="2967038" y="6275388"/>
              <a:ext cx="82550" cy="63500"/>
            </a:xfrm>
            <a:custGeom>
              <a:gdLst>
                <a:gd fmla="*/ 42 w 52" name="T0"/>
                <a:gd fmla="*/ 40 h 40" name="T1"/>
                <a:gd fmla="*/ 42 w 52" name="T2"/>
                <a:gd fmla="*/ 40 h 40" name="T3"/>
                <a:gd fmla="*/ 36 w 52" name="T4"/>
                <a:gd fmla="*/ 38 h 40" name="T5"/>
                <a:gd fmla="*/ 4 w 52" name="T6"/>
                <a:gd fmla="*/ 20 h 40" name="T7"/>
                <a:gd fmla="*/ 4 w 52" name="T8"/>
                <a:gd fmla="*/ 20 h 40" name="T9"/>
                <a:gd fmla="*/ 2 w 52" name="T10"/>
                <a:gd fmla="*/ 16 h 40" name="T11"/>
                <a:gd fmla="*/ 0 w 52" name="T12"/>
                <a:gd fmla="*/ 14 h 40" name="T13"/>
                <a:gd fmla="*/ 0 w 52" name="T14"/>
                <a:gd fmla="*/ 8 h 40" name="T15"/>
                <a:gd fmla="*/ 0 w 52" name="T16"/>
                <a:gd fmla="*/ 4 h 40" name="T17"/>
                <a:gd fmla="*/ 0 w 52" name="T18"/>
                <a:gd fmla="*/ 4 h 40" name="T19"/>
                <a:gd fmla="*/ 4 w 52" name="T20"/>
                <a:gd fmla="*/ 2 h 40" name="T21"/>
                <a:gd fmla="*/ 8 w 52" name="T22"/>
                <a:gd fmla="*/ 0 h 40" name="T23"/>
                <a:gd fmla="*/ 12 w 52" name="T24"/>
                <a:gd fmla="*/ 0 h 40" name="T25"/>
                <a:gd fmla="*/ 16 w 52" name="T26"/>
                <a:gd fmla="*/ 0 h 40" name="T27"/>
                <a:gd fmla="*/ 46 w 52" name="T28"/>
                <a:gd fmla="*/ 18 h 40" name="T29"/>
                <a:gd fmla="*/ 46 w 52" name="T30"/>
                <a:gd fmla="*/ 18 h 40" name="T31"/>
                <a:gd fmla="*/ 50 w 52" name="T32"/>
                <a:gd fmla="*/ 22 h 40" name="T33"/>
                <a:gd fmla="*/ 52 w 52" name="T34"/>
                <a:gd fmla="*/ 26 h 40" name="T35"/>
                <a:gd fmla="*/ 52 w 52" name="T36"/>
                <a:gd fmla="*/ 30 h 40" name="T37"/>
                <a:gd fmla="*/ 50 w 52" name="T38"/>
                <a:gd fmla="*/ 34 h 40" name="T39"/>
                <a:gd fmla="*/ 50 w 52" name="T40"/>
                <a:gd fmla="*/ 34 h 40" name="T41"/>
                <a:gd fmla="*/ 46 w 52" name="T42"/>
                <a:gd fmla="*/ 38 h 40" name="T43"/>
                <a:gd fmla="*/ 42 w 52" name="T44"/>
                <a:gd fmla="*/ 40 h 40" name="T45"/>
                <a:gd fmla="*/ 42 w 52" name="T46"/>
                <a:gd fmla="*/ 40 h 40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0" w="52">
                  <a:moveTo>
                    <a:pt x="42" y="40"/>
                  </a:moveTo>
                  <a:lnTo>
                    <a:pt x="42" y="40"/>
                  </a:lnTo>
                  <a:lnTo>
                    <a:pt x="36" y="38"/>
                  </a:lnTo>
                  <a:lnTo>
                    <a:pt x="4" y="20"/>
                  </a:lnTo>
                  <a:lnTo>
                    <a:pt x="4" y="20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46" y="18"/>
                  </a:lnTo>
                  <a:lnTo>
                    <a:pt x="46" y="18"/>
                  </a:lnTo>
                  <a:lnTo>
                    <a:pt x="50" y="22"/>
                  </a:lnTo>
                  <a:lnTo>
                    <a:pt x="52" y="26"/>
                  </a:lnTo>
                  <a:lnTo>
                    <a:pt x="52" y="30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38"/>
                  </a:lnTo>
                  <a:lnTo>
                    <a:pt x="42" y="40"/>
                  </a:lnTo>
                  <a:lnTo>
                    <a:pt x="42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318"/>
            <p:cNvSpPr/>
            <p:nvPr/>
          </p:nvSpPr>
          <p:spPr bwMode="auto">
            <a:xfrm>
              <a:off x="2922588" y="6418263"/>
              <a:ext cx="92075" cy="34925"/>
            </a:xfrm>
            <a:custGeom>
              <a:gdLst>
                <a:gd fmla="*/ 46 w 58" name="T0"/>
                <a:gd fmla="*/ 22 h 22" name="T1"/>
                <a:gd fmla="*/ 12 w 58" name="T2"/>
                <a:gd fmla="*/ 22 h 22" name="T3"/>
                <a:gd fmla="*/ 12 w 58" name="T4"/>
                <a:gd fmla="*/ 22 h 22" name="T5"/>
                <a:gd fmla="*/ 6 w 58" name="T6"/>
                <a:gd fmla="*/ 22 h 22" name="T7"/>
                <a:gd fmla="*/ 4 w 58" name="T8"/>
                <a:gd fmla="*/ 18 h 22" name="T9"/>
                <a:gd fmla="*/ 0 w 58" name="T10"/>
                <a:gd fmla="*/ 16 h 22" name="T11"/>
                <a:gd fmla="*/ 0 w 58" name="T12"/>
                <a:gd fmla="*/ 10 h 22" name="T13"/>
                <a:gd fmla="*/ 0 w 58" name="T14"/>
                <a:gd fmla="*/ 10 h 22" name="T15"/>
                <a:gd fmla="*/ 0 w 58" name="T16"/>
                <a:gd fmla="*/ 6 h 22" name="T17"/>
                <a:gd fmla="*/ 4 w 58" name="T18"/>
                <a:gd fmla="*/ 2 h 22" name="T19"/>
                <a:gd fmla="*/ 6 w 58" name="T20"/>
                <a:gd fmla="*/ 0 h 22" name="T21"/>
                <a:gd fmla="*/ 12 w 58" name="T22"/>
                <a:gd fmla="*/ 0 h 22" name="T23"/>
                <a:gd fmla="*/ 46 w 58" name="T24"/>
                <a:gd fmla="*/ 0 h 22" name="T25"/>
                <a:gd fmla="*/ 46 w 58" name="T26"/>
                <a:gd fmla="*/ 0 h 22" name="T27"/>
                <a:gd fmla="*/ 52 w 58" name="T28"/>
                <a:gd fmla="*/ 0 h 22" name="T29"/>
                <a:gd fmla="*/ 54 w 58" name="T30"/>
                <a:gd fmla="*/ 2 h 22" name="T31"/>
                <a:gd fmla="*/ 58 w 58" name="T32"/>
                <a:gd fmla="*/ 6 h 22" name="T33"/>
                <a:gd fmla="*/ 58 w 58" name="T34"/>
                <a:gd fmla="*/ 10 h 22" name="T35"/>
                <a:gd fmla="*/ 58 w 58" name="T36"/>
                <a:gd fmla="*/ 10 h 22" name="T37"/>
                <a:gd fmla="*/ 58 w 58" name="T38"/>
                <a:gd fmla="*/ 16 h 22" name="T39"/>
                <a:gd fmla="*/ 54 w 58" name="T40"/>
                <a:gd fmla="*/ 18 h 22" name="T41"/>
                <a:gd fmla="*/ 52 w 58" name="T42"/>
                <a:gd fmla="*/ 22 h 22" name="T43"/>
                <a:gd fmla="*/ 46 w 58" name="T44"/>
                <a:gd fmla="*/ 22 h 22" name="T45"/>
                <a:gd fmla="*/ 46 w 58" name="T46"/>
                <a:gd fmla="*/ 22 h 22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22" w="57">
                  <a:moveTo>
                    <a:pt x="46" y="22"/>
                  </a:moveTo>
                  <a:lnTo>
                    <a:pt x="12" y="22"/>
                  </a:lnTo>
                  <a:lnTo>
                    <a:pt x="12" y="22"/>
                  </a:lnTo>
                  <a:lnTo>
                    <a:pt x="6" y="22"/>
                  </a:lnTo>
                  <a:lnTo>
                    <a:pt x="4" y="18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6"/>
                  </a:lnTo>
                  <a:lnTo>
                    <a:pt x="4" y="2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4" y="2"/>
                  </a:lnTo>
                  <a:lnTo>
                    <a:pt x="58" y="6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58" y="16"/>
                  </a:lnTo>
                  <a:lnTo>
                    <a:pt x="54" y="18"/>
                  </a:lnTo>
                  <a:lnTo>
                    <a:pt x="52" y="22"/>
                  </a:lnTo>
                  <a:lnTo>
                    <a:pt x="46" y="22"/>
                  </a:lnTo>
                  <a:lnTo>
                    <a:pt x="46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319"/>
            <p:cNvSpPr/>
            <p:nvPr/>
          </p:nvSpPr>
          <p:spPr bwMode="auto">
            <a:xfrm>
              <a:off x="2957513" y="6535738"/>
              <a:ext cx="82550" cy="63500"/>
            </a:xfrm>
            <a:custGeom>
              <a:gdLst>
                <a:gd fmla="*/ 10 w 52" name="T0"/>
                <a:gd fmla="*/ 40 h 40" name="T1"/>
                <a:gd fmla="*/ 10 w 52" name="T2"/>
                <a:gd fmla="*/ 40 h 40" name="T3"/>
                <a:gd fmla="*/ 6 w 52" name="T4"/>
                <a:gd fmla="*/ 38 h 40" name="T5"/>
                <a:gd fmla="*/ 2 w 52" name="T6"/>
                <a:gd fmla="*/ 34 h 40" name="T7"/>
                <a:gd fmla="*/ 2 w 52" name="T8"/>
                <a:gd fmla="*/ 34 h 40" name="T9"/>
                <a:gd fmla="*/ 0 w 52" name="T10"/>
                <a:gd fmla="*/ 30 h 40" name="T11"/>
                <a:gd fmla="*/ 0 w 52" name="T12"/>
                <a:gd fmla="*/ 26 h 40" name="T13"/>
                <a:gd fmla="*/ 2 w 52" name="T14"/>
                <a:gd fmla="*/ 22 h 40" name="T15"/>
                <a:gd fmla="*/ 6 w 52" name="T16"/>
                <a:gd fmla="*/ 20 h 40" name="T17"/>
                <a:gd fmla="*/ 36 w 52" name="T18"/>
                <a:gd fmla="*/ 2 h 40" name="T19"/>
                <a:gd fmla="*/ 36 w 52" name="T20"/>
                <a:gd fmla="*/ 2 h 40" name="T21"/>
                <a:gd fmla="*/ 40 w 52" name="T22"/>
                <a:gd fmla="*/ 0 h 40" name="T23"/>
                <a:gd fmla="*/ 44 w 52" name="T24"/>
                <a:gd fmla="*/ 0 h 40" name="T25"/>
                <a:gd fmla="*/ 48 w 52" name="T26"/>
                <a:gd fmla="*/ 2 h 40" name="T27"/>
                <a:gd fmla="*/ 52 w 52" name="T28"/>
                <a:gd fmla="*/ 6 h 40" name="T29"/>
                <a:gd fmla="*/ 52 w 52" name="T30"/>
                <a:gd fmla="*/ 6 h 40" name="T31"/>
                <a:gd fmla="*/ 52 w 52" name="T32"/>
                <a:gd fmla="*/ 10 h 40" name="T33"/>
                <a:gd fmla="*/ 52 w 52" name="T34"/>
                <a:gd fmla="*/ 14 h 40" name="T35"/>
                <a:gd fmla="*/ 50 w 52" name="T36"/>
                <a:gd fmla="*/ 18 h 40" name="T37"/>
                <a:gd fmla="*/ 48 w 52" name="T38"/>
                <a:gd fmla="*/ 20 h 40" name="T39"/>
                <a:gd fmla="*/ 16 w 52" name="T40"/>
                <a:gd fmla="*/ 38 h 40" name="T41"/>
                <a:gd fmla="*/ 16 w 52" name="T42"/>
                <a:gd fmla="*/ 38 h 40" name="T43"/>
                <a:gd fmla="*/ 10 w 52" name="T44"/>
                <a:gd fmla="*/ 40 h 40" name="T45"/>
                <a:gd fmla="*/ 10 w 52" name="T46"/>
                <a:gd fmla="*/ 40 h 40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0" w="52">
                  <a:moveTo>
                    <a:pt x="10" y="40"/>
                  </a:moveTo>
                  <a:lnTo>
                    <a:pt x="10" y="40"/>
                  </a:lnTo>
                  <a:lnTo>
                    <a:pt x="6" y="38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0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6" y="2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8" y="2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52" y="10"/>
                  </a:lnTo>
                  <a:lnTo>
                    <a:pt x="52" y="14"/>
                  </a:lnTo>
                  <a:lnTo>
                    <a:pt x="50" y="18"/>
                  </a:lnTo>
                  <a:lnTo>
                    <a:pt x="48" y="20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0" y="40"/>
                  </a:lnTo>
                  <a:lnTo>
                    <a:pt x="10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Freeform 320"/>
            <p:cNvSpPr/>
            <p:nvPr/>
          </p:nvSpPr>
          <p:spPr bwMode="auto">
            <a:xfrm>
              <a:off x="3408363" y="6551613"/>
              <a:ext cx="85725" cy="63500"/>
            </a:xfrm>
            <a:custGeom>
              <a:gdLst>
                <a:gd fmla="*/ 42 w 54" name="T0"/>
                <a:gd fmla="*/ 40 h 40" name="T1"/>
                <a:gd fmla="*/ 42 w 54" name="T2"/>
                <a:gd fmla="*/ 40 h 40" name="T3"/>
                <a:gd fmla="*/ 38 w 54" name="T4"/>
                <a:gd fmla="*/ 38 h 40" name="T5"/>
                <a:gd fmla="*/ 6 w 54" name="T6"/>
                <a:gd fmla="*/ 20 h 40" name="T7"/>
                <a:gd fmla="*/ 6 w 54" name="T8"/>
                <a:gd fmla="*/ 20 h 40" name="T9"/>
                <a:gd fmla="*/ 4 w 54" name="T10"/>
                <a:gd fmla="*/ 18 h 40" name="T11"/>
                <a:gd fmla="*/ 2 w 54" name="T12"/>
                <a:gd fmla="*/ 14 h 40" name="T13"/>
                <a:gd fmla="*/ 0 w 54" name="T14"/>
                <a:gd fmla="*/ 10 h 40" name="T15"/>
                <a:gd fmla="*/ 2 w 54" name="T16"/>
                <a:gd fmla="*/ 6 h 40" name="T17"/>
                <a:gd fmla="*/ 2 w 54" name="T18"/>
                <a:gd fmla="*/ 6 h 40" name="T19"/>
                <a:gd fmla="*/ 6 w 54" name="T20"/>
                <a:gd fmla="*/ 2 h 40" name="T21"/>
                <a:gd fmla="*/ 10 w 54" name="T22"/>
                <a:gd fmla="*/ 0 h 40" name="T23"/>
                <a:gd fmla="*/ 14 w 54" name="T24"/>
                <a:gd fmla="*/ 0 h 40" name="T25"/>
                <a:gd fmla="*/ 18 w 54" name="T26"/>
                <a:gd fmla="*/ 2 h 40" name="T27"/>
                <a:gd fmla="*/ 48 w 54" name="T28"/>
                <a:gd fmla="*/ 20 h 40" name="T29"/>
                <a:gd fmla="*/ 48 w 54" name="T30"/>
                <a:gd fmla="*/ 20 h 40" name="T31"/>
                <a:gd fmla="*/ 52 w 54" name="T32"/>
                <a:gd fmla="*/ 22 h 40" name="T33"/>
                <a:gd fmla="*/ 54 w 54" name="T34"/>
                <a:gd fmla="*/ 26 h 40" name="T35"/>
                <a:gd fmla="*/ 54 w 54" name="T36"/>
                <a:gd fmla="*/ 30 h 40" name="T37"/>
                <a:gd fmla="*/ 52 w 54" name="T38"/>
                <a:gd fmla="*/ 34 h 40" name="T39"/>
                <a:gd fmla="*/ 52 w 54" name="T40"/>
                <a:gd fmla="*/ 34 h 40" name="T41"/>
                <a:gd fmla="*/ 48 w 54" name="T42"/>
                <a:gd fmla="*/ 38 h 40" name="T43"/>
                <a:gd fmla="*/ 42 w 54" name="T44"/>
                <a:gd fmla="*/ 40 h 40" name="T45"/>
                <a:gd fmla="*/ 42 w 54" name="T46"/>
                <a:gd fmla="*/ 40 h 40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0" w="54">
                  <a:moveTo>
                    <a:pt x="42" y="40"/>
                  </a:moveTo>
                  <a:lnTo>
                    <a:pt x="42" y="40"/>
                  </a:lnTo>
                  <a:lnTo>
                    <a:pt x="38" y="38"/>
                  </a:lnTo>
                  <a:lnTo>
                    <a:pt x="6" y="20"/>
                  </a:lnTo>
                  <a:lnTo>
                    <a:pt x="6" y="20"/>
                  </a:lnTo>
                  <a:lnTo>
                    <a:pt x="4" y="18"/>
                  </a:lnTo>
                  <a:lnTo>
                    <a:pt x="2" y="14"/>
                  </a:lnTo>
                  <a:lnTo>
                    <a:pt x="0" y="10"/>
                  </a:lnTo>
                  <a:lnTo>
                    <a:pt x="2" y="6"/>
                  </a:lnTo>
                  <a:lnTo>
                    <a:pt x="2" y="6"/>
                  </a:lnTo>
                  <a:lnTo>
                    <a:pt x="6" y="2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8" y="2"/>
                  </a:lnTo>
                  <a:lnTo>
                    <a:pt x="48" y="20"/>
                  </a:lnTo>
                  <a:lnTo>
                    <a:pt x="48" y="20"/>
                  </a:lnTo>
                  <a:lnTo>
                    <a:pt x="52" y="22"/>
                  </a:lnTo>
                  <a:lnTo>
                    <a:pt x="54" y="26"/>
                  </a:lnTo>
                  <a:lnTo>
                    <a:pt x="54" y="30"/>
                  </a:lnTo>
                  <a:lnTo>
                    <a:pt x="52" y="34"/>
                  </a:lnTo>
                  <a:lnTo>
                    <a:pt x="52" y="34"/>
                  </a:lnTo>
                  <a:lnTo>
                    <a:pt x="48" y="38"/>
                  </a:lnTo>
                  <a:lnTo>
                    <a:pt x="42" y="40"/>
                  </a:lnTo>
                  <a:lnTo>
                    <a:pt x="42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321"/>
            <p:cNvSpPr/>
            <p:nvPr/>
          </p:nvSpPr>
          <p:spPr bwMode="auto">
            <a:xfrm>
              <a:off x="3446463" y="6437313"/>
              <a:ext cx="92075" cy="34925"/>
            </a:xfrm>
            <a:custGeom>
              <a:gdLst>
                <a:gd fmla="*/ 46 w 58" name="T0"/>
                <a:gd fmla="*/ 22 h 22" name="T1"/>
                <a:gd fmla="*/ 10 w 58" name="T2"/>
                <a:gd fmla="*/ 22 h 22" name="T3"/>
                <a:gd fmla="*/ 10 w 58" name="T4"/>
                <a:gd fmla="*/ 22 h 22" name="T5"/>
                <a:gd fmla="*/ 6 w 58" name="T6"/>
                <a:gd fmla="*/ 20 h 22" name="T7"/>
                <a:gd fmla="*/ 2 w 58" name="T8"/>
                <a:gd fmla="*/ 18 h 22" name="T9"/>
                <a:gd fmla="*/ 0 w 58" name="T10"/>
                <a:gd fmla="*/ 14 h 22" name="T11"/>
                <a:gd fmla="*/ 0 w 58" name="T12"/>
                <a:gd fmla="*/ 10 h 22" name="T13"/>
                <a:gd fmla="*/ 0 w 58" name="T14"/>
                <a:gd fmla="*/ 10 h 22" name="T15"/>
                <a:gd fmla="*/ 0 w 58" name="T16"/>
                <a:gd fmla="*/ 6 h 22" name="T17"/>
                <a:gd fmla="*/ 2 w 58" name="T18"/>
                <a:gd fmla="*/ 2 h 22" name="T19"/>
                <a:gd fmla="*/ 6 w 58" name="T20"/>
                <a:gd fmla="*/ 0 h 22" name="T21"/>
                <a:gd fmla="*/ 10 w 58" name="T22"/>
                <a:gd fmla="*/ 0 h 22" name="T23"/>
                <a:gd fmla="*/ 46 w 58" name="T24"/>
                <a:gd fmla="*/ 0 h 22" name="T25"/>
                <a:gd fmla="*/ 46 w 58" name="T26"/>
                <a:gd fmla="*/ 0 h 22" name="T27"/>
                <a:gd fmla="*/ 50 w 58" name="T28"/>
                <a:gd fmla="*/ 0 h 22" name="T29"/>
                <a:gd fmla="*/ 54 w 58" name="T30"/>
                <a:gd fmla="*/ 2 h 22" name="T31"/>
                <a:gd fmla="*/ 56 w 58" name="T32"/>
                <a:gd fmla="*/ 6 h 22" name="T33"/>
                <a:gd fmla="*/ 58 w 58" name="T34"/>
                <a:gd fmla="*/ 10 h 22" name="T35"/>
                <a:gd fmla="*/ 58 w 58" name="T36"/>
                <a:gd fmla="*/ 10 h 22" name="T37"/>
                <a:gd fmla="*/ 56 w 58" name="T38"/>
                <a:gd fmla="*/ 14 h 22" name="T39"/>
                <a:gd fmla="*/ 54 w 58" name="T40"/>
                <a:gd fmla="*/ 18 h 22" name="T41"/>
                <a:gd fmla="*/ 50 w 58" name="T42"/>
                <a:gd fmla="*/ 20 h 22" name="T43"/>
                <a:gd fmla="*/ 46 w 58" name="T44"/>
                <a:gd fmla="*/ 22 h 22" name="T45"/>
                <a:gd fmla="*/ 46 w 58" name="T46"/>
                <a:gd fmla="*/ 22 h 22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22" w="57">
                  <a:moveTo>
                    <a:pt x="46" y="22"/>
                  </a:moveTo>
                  <a:lnTo>
                    <a:pt x="10" y="22"/>
                  </a:lnTo>
                  <a:lnTo>
                    <a:pt x="10" y="22"/>
                  </a:lnTo>
                  <a:lnTo>
                    <a:pt x="6" y="20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6"/>
                  </a:lnTo>
                  <a:lnTo>
                    <a:pt x="2" y="2"/>
                  </a:lnTo>
                  <a:lnTo>
                    <a:pt x="6" y="0"/>
                  </a:lnTo>
                  <a:lnTo>
                    <a:pt x="10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0" y="0"/>
                  </a:lnTo>
                  <a:lnTo>
                    <a:pt x="54" y="2"/>
                  </a:lnTo>
                  <a:lnTo>
                    <a:pt x="56" y="6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56" y="14"/>
                  </a:lnTo>
                  <a:lnTo>
                    <a:pt x="54" y="18"/>
                  </a:lnTo>
                  <a:lnTo>
                    <a:pt x="50" y="20"/>
                  </a:lnTo>
                  <a:lnTo>
                    <a:pt x="46" y="22"/>
                  </a:lnTo>
                  <a:lnTo>
                    <a:pt x="46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322"/>
            <p:cNvSpPr/>
            <p:nvPr/>
          </p:nvSpPr>
          <p:spPr bwMode="auto">
            <a:xfrm>
              <a:off x="3417888" y="6291263"/>
              <a:ext cx="85725" cy="63500"/>
            </a:xfrm>
            <a:custGeom>
              <a:gdLst>
                <a:gd fmla="*/ 12 w 54" name="T0"/>
                <a:gd fmla="*/ 40 h 40" name="T1"/>
                <a:gd fmla="*/ 12 w 54" name="T2"/>
                <a:gd fmla="*/ 40 h 40" name="T3"/>
                <a:gd fmla="*/ 6 w 54" name="T4"/>
                <a:gd fmla="*/ 38 h 40" name="T5"/>
                <a:gd fmla="*/ 2 w 54" name="T6"/>
                <a:gd fmla="*/ 34 h 40" name="T7"/>
                <a:gd fmla="*/ 2 w 54" name="T8"/>
                <a:gd fmla="*/ 34 h 40" name="T9"/>
                <a:gd fmla="*/ 0 w 54" name="T10"/>
                <a:gd fmla="*/ 30 h 40" name="T11"/>
                <a:gd fmla="*/ 0 w 54" name="T12"/>
                <a:gd fmla="*/ 26 h 40" name="T13"/>
                <a:gd fmla="*/ 2 w 54" name="T14"/>
                <a:gd fmla="*/ 22 h 40" name="T15"/>
                <a:gd fmla="*/ 6 w 54" name="T16"/>
                <a:gd fmla="*/ 18 h 40" name="T17"/>
                <a:gd fmla="*/ 38 w 54" name="T18"/>
                <a:gd fmla="*/ 0 h 40" name="T19"/>
                <a:gd fmla="*/ 38 w 54" name="T20"/>
                <a:gd fmla="*/ 0 h 40" name="T21"/>
                <a:gd fmla="*/ 42 w 54" name="T22"/>
                <a:gd fmla="*/ 0 h 40" name="T23"/>
                <a:gd fmla="*/ 46 w 54" name="T24"/>
                <a:gd fmla="*/ 0 h 40" name="T25"/>
                <a:gd fmla="*/ 50 w 54" name="T26"/>
                <a:gd fmla="*/ 2 h 40" name="T27"/>
                <a:gd fmla="*/ 52 w 54" name="T28"/>
                <a:gd fmla="*/ 4 h 40" name="T29"/>
                <a:gd fmla="*/ 52 w 54" name="T30"/>
                <a:gd fmla="*/ 4 h 40" name="T31"/>
                <a:gd fmla="*/ 54 w 54" name="T32"/>
                <a:gd fmla="*/ 8 h 40" name="T33"/>
                <a:gd fmla="*/ 54 w 54" name="T34"/>
                <a:gd fmla="*/ 12 h 40" name="T35"/>
                <a:gd fmla="*/ 52 w 54" name="T36"/>
                <a:gd fmla="*/ 16 h 40" name="T37"/>
                <a:gd fmla="*/ 48 w 54" name="T38"/>
                <a:gd fmla="*/ 20 h 40" name="T39"/>
                <a:gd fmla="*/ 18 w 54" name="T40"/>
                <a:gd fmla="*/ 38 h 40" name="T41"/>
                <a:gd fmla="*/ 18 w 54" name="T42"/>
                <a:gd fmla="*/ 38 h 40" name="T43"/>
                <a:gd fmla="*/ 12 w 54" name="T44"/>
                <a:gd fmla="*/ 40 h 40" name="T45"/>
                <a:gd fmla="*/ 12 w 54" name="T46"/>
                <a:gd fmla="*/ 40 h 40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0" w="54">
                  <a:moveTo>
                    <a:pt x="12" y="40"/>
                  </a:moveTo>
                  <a:lnTo>
                    <a:pt x="12" y="40"/>
                  </a:lnTo>
                  <a:lnTo>
                    <a:pt x="6" y="38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0"/>
                  </a:lnTo>
                  <a:lnTo>
                    <a:pt x="0" y="26"/>
                  </a:lnTo>
                  <a:lnTo>
                    <a:pt x="2" y="22"/>
                  </a:lnTo>
                  <a:lnTo>
                    <a:pt x="6" y="18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0" y="2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4" y="8"/>
                  </a:lnTo>
                  <a:lnTo>
                    <a:pt x="54" y="12"/>
                  </a:lnTo>
                  <a:lnTo>
                    <a:pt x="52" y="16"/>
                  </a:lnTo>
                  <a:lnTo>
                    <a:pt x="48" y="20"/>
                  </a:lnTo>
                  <a:lnTo>
                    <a:pt x="18" y="38"/>
                  </a:lnTo>
                  <a:lnTo>
                    <a:pt x="18" y="38"/>
                  </a:lnTo>
                  <a:lnTo>
                    <a:pt x="12" y="40"/>
                  </a:lnTo>
                  <a:lnTo>
                    <a:pt x="12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323"/>
            <p:cNvSpPr/>
            <p:nvPr/>
          </p:nvSpPr>
          <p:spPr bwMode="auto">
            <a:xfrm>
              <a:off x="3335338" y="6180138"/>
              <a:ext cx="63500" cy="85725"/>
            </a:xfrm>
            <a:custGeom>
              <a:gdLst>
                <a:gd fmla="*/ 12 w 40" name="T0"/>
                <a:gd fmla="*/ 54 h 54" name="T1"/>
                <a:gd fmla="*/ 12 w 40" name="T2"/>
                <a:gd fmla="*/ 54 h 54" name="T3"/>
                <a:gd fmla="*/ 6 w 40" name="T4"/>
                <a:gd fmla="*/ 52 h 54" name="T5"/>
                <a:gd fmla="*/ 6 w 40" name="T6"/>
                <a:gd fmla="*/ 52 h 54" name="T7"/>
                <a:gd fmla="*/ 4 w 40" name="T8"/>
                <a:gd fmla="*/ 48 h 54" name="T9"/>
                <a:gd fmla="*/ 2 w 40" name="T10"/>
                <a:gd fmla="*/ 46 h 54" name="T11"/>
                <a:gd fmla="*/ 0 w 40" name="T12"/>
                <a:gd fmla="*/ 40 h 54" name="T13"/>
                <a:gd fmla="*/ 2 w 40" name="T14"/>
                <a:gd fmla="*/ 36 h 54" name="T15"/>
                <a:gd fmla="*/ 20 w 40" name="T16"/>
                <a:gd fmla="*/ 6 h 54" name="T17"/>
                <a:gd fmla="*/ 20 w 40" name="T18"/>
                <a:gd fmla="*/ 6 h 54" name="T19"/>
                <a:gd fmla="*/ 24 w 40" name="T20"/>
                <a:gd fmla="*/ 2 h 54" name="T21"/>
                <a:gd fmla="*/ 26 w 40" name="T22"/>
                <a:gd fmla="*/ 0 h 54" name="T23"/>
                <a:gd fmla="*/ 32 w 40" name="T24"/>
                <a:gd fmla="*/ 0 h 54" name="T25"/>
                <a:gd fmla="*/ 36 w 40" name="T26"/>
                <a:gd fmla="*/ 2 h 54" name="T27"/>
                <a:gd fmla="*/ 36 w 40" name="T28"/>
                <a:gd fmla="*/ 2 h 54" name="T29"/>
                <a:gd fmla="*/ 38 w 40" name="T30"/>
                <a:gd fmla="*/ 4 h 54" name="T31"/>
                <a:gd fmla="*/ 40 w 40" name="T32"/>
                <a:gd fmla="*/ 8 h 54" name="T33"/>
                <a:gd fmla="*/ 40 w 40" name="T34"/>
                <a:gd fmla="*/ 12 h 54" name="T35"/>
                <a:gd fmla="*/ 40 w 40" name="T36"/>
                <a:gd fmla="*/ 16 h 54" name="T37"/>
                <a:gd fmla="*/ 22 w 40" name="T38"/>
                <a:gd fmla="*/ 48 h 54" name="T39"/>
                <a:gd fmla="*/ 22 w 40" name="T40"/>
                <a:gd fmla="*/ 48 h 54" name="T41"/>
                <a:gd fmla="*/ 18 w 40" name="T42"/>
                <a:gd fmla="*/ 52 h 54" name="T43"/>
                <a:gd fmla="*/ 12 w 40" name="T44"/>
                <a:gd fmla="*/ 54 h 54" name="T45"/>
                <a:gd fmla="*/ 12 w 40" name="T46"/>
                <a:gd fmla="*/ 54 h 54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54" w="40">
                  <a:moveTo>
                    <a:pt x="12" y="54"/>
                  </a:moveTo>
                  <a:lnTo>
                    <a:pt x="12" y="54"/>
                  </a:lnTo>
                  <a:lnTo>
                    <a:pt x="6" y="52"/>
                  </a:lnTo>
                  <a:lnTo>
                    <a:pt x="6" y="52"/>
                  </a:lnTo>
                  <a:lnTo>
                    <a:pt x="4" y="48"/>
                  </a:lnTo>
                  <a:lnTo>
                    <a:pt x="2" y="46"/>
                  </a:lnTo>
                  <a:lnTo>
                    <a:pt x="0" y="40"/>
                  </a:lnTo>
                  <a:lnTo>
                    <a:pt x="2" y="3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4" y="2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8" y="4"/>
                  </a:lnTo>
                  <a:lnTo>
                    <a:pt x="40" y="8"/>
                  </a:lnTo>
                  <a:lnTo>
                    <a:pt x="40" y="12"/>
                  </a:lnTo>
                  <a:lnTo>
                    <a:pt x="40" y="16"/>
                  </a:lnTo>
                  <a:lnTo>
                    <a:pt x="22" y="48"/>
                  </a:lnTo>
                  <a:lnTo>
                    <a:pt x="22" y="48"/>
                  </a:lnTo>
                  <a:lnTo>
                    <a:pt x="18" y="52"/>
                  </a:lnTo>
                  <a:lnTo>
                    <a:pt x="12" y="54"/>
                  </a:lnTo>
                  <a:lnTo>
                    <a:pt x="12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Freeform 324"/>
            <p:cNvSpPr>
              <a:spLocks noEditPoints="1"/>
            </p:cNvSpPr>
            <p:nvPr/>
          </p:nvSpPr>
          <p:spPr bwMode="auto">
            <a:xfrm>
              <a:off x="3065463" y="6281738"/>
              <a:ext cx="327025" cy="396875"/>
            </a:xfrm>
            <a:custGeom>
              <a:gdLst>
                <a:gd fmla="*/ 198 w 206" name="T0"/>
                <a:gd fmla="*/ 64 h 250" name="T1"/>
                <a:gd fmla="*/ 144 w 206" name="T2"/>
                <a:gd fmla="*/ 8 h 250" name="T3"/>
                <a:gd fmla="*/ 82 w 206" name="T4"/>
                <a:gd fmla="*/ 2 h 250" name="T5"/>
                <a:gd fmla="*/ 18 w 206" name="T6"/>
                <a:gd fmla="*/ 46 h 250" name="T7"/>
                <a:gd fmla="*/ 0 w 206" name="T8"/>
                <a:gd fmla="*/ 104 h 250" name="T9"/>
                <a:gd fmla="*/ 6 w 206" name="T10"/>
                <a:gd fmla="*/ 142 h 250" name="T11"/>
                <a:gd fmla="*/ 42 w 206" name="T12"/>
                <a:gd fmla="*/ 206 h 250" name="T13"/>
                <a:gd fmla="*/ 48 w 206" name="T14"/>
                <a:gd fmla="*/ 234 h 250" name="T15"/>
                <a:gd fmla="*/ 96 w 206" name="T16"/>
                <a:gd fmla="*/ 250 h 250" name="T17"/>
                <a:gd fmla="*/ 158 w 206" name="T18"/>
                <a:gd fmla="*/ 250 h 250" name="T19"/>
                <a:gd fmla="*/ 164 w 206" name="T20"/>
                <a:gd fmla="*/ 206 h 250" name="T21"/>
                <a:gd fmla="*/ 196 w 206" name="T22"/>
                <a:gd fmla="*/ 154 h 250" name="T23"/>
                <a:gd fmla="*/ 206 w 206" name="T24"/>
                <a:gd fmla="*/ 114 h 250" name="T25"/>
                <a:gd fmla="*/ 90 w 206" name="T26"/>
                <a:gd fmla="*/ 184 h 250" name="T27"/>
                <a:gd fmla="*/ 70 w 206" name="T28"/>
                <a:gd fmla="*/ 142 h 250" name="T29"/>
                <a:gd fmla="*/ 84 w 206" name="T30"/>
                <a:gd fmla="*/ 136 h 250" name="T31"/>
                <a:gd fmla="*/ 100 w 206" name="T32"/>
                <a:gd fmla="*/ 142 h 250" name="T33"/>
                <a:gd fmla="*/ 114 w 206" name="T34"/>
                <a:gd fmla="*/ 136 h 250" name="T35"/>
                <a:gd fmla="*/ 124 w 206" name="T36"/>
                <a:gd fmla="*/ 144 h 250" name="T37"/>
                <a:gd fmla="*/ 110 w 206" name="T38"/>
                <a:gd fmla="*/ 180 h 250" name="T39"/>
                <a:gd fmla="*/ 90 w 206" name="T40"/>
                <a:gd fmla="*/ 234 h 250" name="T41"/>
                <a:gd fmla="*/ 86 w 206" name="T42"/>
                <a:gd fmla="*/ 112 h 250" name="T43"/>
                <a:gd fmla="*/ 88 w 206" name="T44"/>
                <a:gd fmla="*/ 114 h 250" name="T45"/>
                <a:gd fmla="*/ 84 w 206" name="T46"/>
                <a:gd fmla="*/ 124 h 250" name="T47"/>
                <a:gd fmla="*/ 114 w 206" name="T48"/>
                <a:gd fmla="*/ 110 h 250" name="T49"/>
                <a:gd fmla="*/ 116 w 206" name="T50"/>
                <a:gd fmla="*/ 108 h 250" name="T51"/>
                <a:gd fmla="*/ 118 w 206" name="T52"/>
                <a:gd fmla="*/ 114 h 250" name="T53"/>
                <a:gd fmla="*/ 114 w 206" name="T54"/>
                <a:gd fmla="*/ 110 h 250" name="T55"/>
                <a:gd fmla="*/ 188 w 206" name="T56"/>
                <a:gd fmla="*/ 120 h 250" name="T57"/>
                <a:gd fmla="*/ 168 w 206" name="T58"/>
                <a:gd fmla="*/ 170 h 250" name="T59"/>
                <a:gd fmla="*/ 142 w 206" name="T60"/>
                <a:gd fmla="*/ 214 h 250" name="T61"/>
                <a:gd fmla="*/ 122 w 206" name="T62"/>
                <a:gd fmla="*/ 186 h 250" name="T63"/>
                <a:gd fmla="*/ 142 w 206" name="T64"/>
                <a:gd fmla="*/ 130 h 250" name="T65"/>
                <a:gd fmla="*/ 134 w 206" name="T66"/>
                <a:gd fmla="*/ 134 h 250" name="T67"/>
                <a:gd fmla="*/ 122 w 206" name="T68"/>
                <a:gd fmla="*/ 136 h 250" name="T69"/>
                <a:gd fmla="*/ 116 w 206" name="T70"/>
                <a:gd fmla="*/ 130 h 250" name="T71"/>
                <a:gd fmla="*/ 124 w 206" name="T72"/>
                <a:gd fmla="*/ 112 h 250" name="T73"/>
                <a:gd fmla="*/ 116 w 206" name="T74"/>
                <a:gd fmla="*/ 102 h 250" name="T75"/>
                <a:gd fmla="*/ 108 w 206" name="T76"/>
                <a:gd fmla="*/ 108 h 250" name="T77"/>
                <a:gd fmla="*/ 102 w 206" name="T78"/>
                <a:gd fmla="*/ 134 h 250" name="T79"/>
                <a:gd fmla="*/ 92 w 206" name="T80"/>
                <a:gd fmla="*/ 134 h 250" name="T81"/>
                <a:gd fmla="*/ 94 w 206" name="T82"/>
                <a:gd fmla="*/ 114 h 250" name="T83"/>
                <a:gd fmla="*/ 88 w 206" name="T84"/>
                <a:gd fmla="*/ 106 h 250" name="T85"/>
                <a:gd fmla="*/ 78 w 206" name="T86"/>
                <a:gd fmla="*/ 112 h 250" name="T87"/>
                <a:gd fmla="*/ 80 w 206" name="T88"/>
                <a:gd fmla="*/ 130 h 250" name="T89"/>
                <a:gd fmla="*/ 68 w 206" name="T90"/>
                <a:gd fmla="*/ 136 h 250" name="T91"/>
                <a:gd fmla="*/ 60 w 206" name="T92"/>
                <a:gd fmla="*/ 130 h 250" name="T93"/>
                <a:gd fmla="*/ 58 w 206" name="T94"/>
                <a:gd fmla="*/ 130 h 250" name="T95"/>
                <a:gd fmla="*/ 58 w 206" name="T96"/>
                <a:gd fmla="*/ 132 h 250" name="T97"/>
                <a:gd fmla="*/ 54 w 206" name="T98"/>
                <a:gd fmla="*/ 136 h 250" name="T99"/>
                <a:gd fmla="*/ 66 w 206" name="T100"/>
                <a:gd fmla="*/ 234 h 250" name="T101"/>
                <a:gd fmla="*/ 60 w 206" name="T102"/>
                <a:gd fmla="*/ 204 h 250" name="T103"/>
                <a:gd fmla="*/ 28 w 206" name="T104"/>
                <a:gd fmla="*/ 148 h 250" name="T105"/>
                <a:gd fmla="*/ 18 w 206" name="T106"/>
                <a:gd fmla="*/ 108 h 250" name="T107"/>
                <a:gd fmla="*/ 20 w 206" name="T108"/>
                <a:gd fmla="*/ 86 h 250" name="T109"/>
                <a:gd fmla="*/ 56 w 206" name="T110"/>
                <a:gd fmla="*/ 34 h 250" name="T111"/>
                <a:gd fmla="*/ 104 w 206" name="T112"/>
                <a:gd fmla="*/ 18 h 250" name="T113"/>
                <a:gd fmla="*/ 164 w 206" name="T114"/>
                <a:gd fmla="*/ 44 h 250" name="T115"/>
                <a:gd fmla="*/ 188 w 206" name="T116"/>
                <a:gd fmla="*/ 104 h 250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250" w="206">
                  <a:moveTo>
                    <a:pt x="206" y="104"/>
                  </a:moveTo>
                  <a:lnTo>
                    <a:pt x="206" y="104"/>
                  </a:lnTo>
                  <a:lnTo>
                    <a:pt x="204" y="84"/>
                  </a:lnTo>
                  <a:lnTo>
                    <a:pt x="198" y="64"/>
                  </a:lnTo>
                  <a:lnTo>
                    <a:pt x="188" y="46"/>
                  </a:lnTo>
                  <a:lnTo>
                    <a:pt x="176" y="32"/>
                  </a:lnTo>
                  <a:lnTo>
                    <a:pt x="160" y="18"/>
                  </a:lnTo>
                  <a:lnTo>
                    <a:pt x="144" y="8"/>
                  </a:lnTo>
                  <a:lnTo>
                    <a:pt x="124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82" y="2"/>
                  </a:lnTo>
                  <a:lnTo>
                    <a:pt x="62" y="8"/>
                  </a:lnTo>
                  <a:lnTo>
                    <a:pt x="46" y="18"/>
                  </a:lnTo>
                  <a:lnTo>
                    <a:pt x="30" y="32"/>
                  </a:lnTo>
                  <a:lnTo>
                    <a:pt x="18" y="46"/>
                  </a:lnTo>
                  <a:lnTo>
                    <a:pt x="8" y="64"/>
                  </a:lnTo>
                  <a:lnTo>
                    <a:pt x="2" y="84"/>
                  </a:lnTo>
                  <a:lnTo>
                    <a:pt x="0" y="104"/>
                  </a:lnTo>
                  <a:lnTo>
                    <a:pt x="0" y="104"/>
                  </a:lnTo>
                  <a:lnTo>
                    <a:pt x="0" y="114"/>
                  </a:lnTo>
                  <a:lnTo>
                    <a:pt x="0" y="114"/>
                  </a:lnTo>
                  <a:lnTo>
                    <a:pt x="2" y="122"/>
                  </a:lnTo>
                  <a:lnTo>
                    <a:pt x="6" y="142"/>
                  </a:lnTo>
                  <a:lnTo>
                    <a:pt x="10" y="154"/>
                  </a:lnTo>
                  <a:lnTo>
                    <a:pt x="18" y="170"/>
                  </a:lnTo>
                  <a:lnTo>
                    <a:pt x="28" y="188"/>
                  </a:lnTo>
                  <a:lnTo>
                    <a:pt x="42" y="206"/>
                  </a:lnTo>
                  <a:lnTo>
                    <a:pt x="42" y="206"/>
                  </a:lnTo>
                  <a:lnTo>
                    <a:pt x="44" y="212"/>
                  </a:lnTo>
                  <a:lnTo>
                    <a:pt x="46" y="218"/>
                  </a:lnTo>
                  <a:lnTo>
                    <a:pt x="48" y="234"/>
                  </a:lnTo>
                  <a:lnTo>
                    <a:pt x="48" y="250"/>
                  </a:lnTo>
                  <a:lnTo>
                    <a:pt x="48" y="250"/>
                  </a:lnTo>
                  <a:lnTo>
                    <a:pt x="96" y="250"/>
                  </a:lnTo>
                  <a:lnTo>
                    <a:pt x="96" y="250"/>
                  </a:lnTo>
                  <a:lnTo>
                    <a:pt x="110" y="250"/>
                  </a:lnTo>
                  <a:lnTo>
                    <a:pt x="110" y="250"/>
                  </a:lnTo>
                  <a:lnTo>
                    <a:pt x="158" y="250"/>
                  </a:lnTo>
                  <a:lnTo>
                    <a:pt x="158" y="250"/>
                  </a:lnTo>
                  <a:lnTo>
                    <a:pt x="158" y="234"/>
                  </a:lnTo>
                  <a:lnTo>
                    <a:pt x="160" y="218"/>
                  </a:lnTo>
                  <a:lnTo>
                    <a:pt x="162" y="212"/>
                  </a:lnTo>
                  <a:lnTo>
                    <a:pt x="164" y="206"/>
                  </a:lnTo>
                  <a:lnTo>
                    <a:pt x="164" y="206"/>
                  </a:lnTo>
                  <a:lnTo>
                    <a:pt x="178" y="188"/>
                  </a:lnTo>
                  <a:lnTo>
                    <a:pt x="188" y="170"/>
                  </a:lnTo>
                  <a:lnTo>
                    <a:pt x="196" y="154"/>
                  </a:lnTo>
                  <a:lnTo>
                    <a:pt x="200" y="142"/>
                  </a:lnTo>
                  <a:lnTo>
                    <a:pt x="204" y="122"/>
                  </a:lnTo>
                  <a:lnTo>
                    <a:pt x="206" y="114"/>
                  </a:lnTo>
                  <a:lnTo>
                    <a:pt x="206" y="114"/>
                  </a:lnTo>
                  <a:lnTo>
                    <a:pt x="206" y="104"/>
                  </a:lnTo>
                  <a:lnTo>
                    <a:pt x="206" y="104"/>
                  </a:lnTo>
                  <a:close/>
                  <a:moveTo>
                    <a:pt x="90" y="234"/>
                  </a:moveTo>
                  <a:lnTo>
                    <a:pt x="90" y="184"/>
                  </a:lnTo>
                  <a:lnTo>
                    <a:pt x="90" y="184"/>
                  </a:lnTo>
                  <a:lnTo>
                    <a:pt x="90" y="180"/>
                  </a:lnTo>
                  <a:lnTo>
                    <a:pt x="70" y="142"/>
                  </a:lnTo>
                  <a:lnTo>
                    <a:pt x="70" y="142"/>
                  </a:lnTo>
                  <a:lnTo>
                    <a:pt x="74" y="140"/>
                  </a:lnTo>
                  <a:lnTo>
                    <a:pt x="74" y="140"/>
                  </a:lnTo>
                  <a:lnTo>
                    <a:pt x="84" y="136"/>
                  </a:lnTo>
                  <a:lnTo>
                    <a:pt x="84" y="136"/>
                  </a:lnTo>
                  <a:lnTo>
                    <a:pt x="88" y="140"/>
                  </a:lnTo>
                  <a:lnTo>
                    <a:pt x="94" y="142"/>
                  </a:lnTo>
                  <a:lnTo>
                    <a:pt x="94" y="142"/>
                  </a:lnTo>
                  <a:lnTo>
                    <a:pt x="100" y="142"/>
                  </a:lnTo>
                  <a:lnTo>
                    <a:pt x="104" y="140"/>
                  </a:lnTo>
                  <a:lnTo>
                    <a:pt x="112" y="134"/>
                  </a:lnTo>
                  <a:lnTo>
                    <a:pt x="112" y="134"/>
                  </a:lnTo>
                  <a:lnTo>
                    <a:pt x="114" y="136"/>
                  </a:lnTo>
                  <a:lnTo>
                    <a:pt x="114" y="136"/>
                  </a:lnTo>
                  <a:lnTo>
                    <a:pt x="118" y="142"/>
                  </a:lnTo>
                  <a:lnTo>
                    <a:pt x="124" y="144"/>
                  </a:lnTo>
                  <a:lnTo>
                    <a:pt x="124" y="144"/>
                  </a:lnTo>
                  <a:lnTo>
                    <a:pt x="126" y="144"/>
                  </a:lnTo>
                  <a:lnTo>
                    <a:pt x="126" y="144"/>
                  </a:lnTo>
                  <a:lnTo>
                    <a:pt x="130" y="142"/>
                  </a:lnTo>
                  <a:lnTo>
                    <a:pt x="110" y="180"/>
                  </a:lnTo>
                  <a:lnTo>
                    <a:pt x="110" y="180"/>
                  </a:lnTo>
                  <a:lnTo>
                    <a:pt x="110" y="184"/>
                  </a:lnTo>
                  <a:lnTo>
                    <a:pt x="110" y="234"/>
                  </a:lnTo>
                  <a:lnTo>
                    <a:pt x="90" y="234"/>
                  </a:lnTo>
                  <a:close/>
                  <a:moveTo>
                    <a:pt x="84" y="112"/>
                  </a:moveTo>
                  <a:lnTo>
                    <a:pt x="84" y="112"/>
                  </a:lnTo>
                  <a:lnTo>
                    <a:pt x="86" y="112"/>
                  </a:lnTo>
                  <a:lnTo>
                    <a:pt x="86" y="112"/>
                  </a:lnTo>
                  <a:lnTo>
                    <a:pt x="86" y="112"/>
                  </a:lnTo>
                  <a:lnTo>
                    <a:pt x="86" y="112"/>
                  </a:lnTo>
                  <a:lnTo>
                    <a:pt x="88" y="112"/>
                  </a:lnTo>
                  <a:lnTo>
                    <a:pt x="88" y="114"/>
                  </a:lnTo>
                  <a:lnTo>
                    <a:pt x="88" y="114"/>
                  </a:lnTo>
                  <a:lnTo>
                    <a:pt x="88" y="120"/>
                  </a:lnTo>
                  <a:lnTo>
                    <a:pt x="84" y="124"/>
                  </a:lnTo>
                  <a:lnTo>
                    <a:pt x="84" y="124"/>
                  </a:lnTo>
                  <a:lnTo>
                    <a:pt x="84" y="116"/>
                  </a:lnTo>
                  <a:lnTo>
                    <a:pt x="84" y="112"/>
                  </a:lnTo>
                  <a:lnTo>
                    <a:pt x="84" y="112"/>
                  </a:lnTo>
                  <a:close/>
                  <a:moveTo>
                    <a:pt x="114" y="110"/>
                  </a:moveTo>
                  <a:lnTo>
                    <a:pt x="114" y="110"/>
                  </a:lnTo>
                  <a:lnTo>
                    <a:pt x="116" y="108"/>
                  </a:lnTo>
                  <a:lnTo>
                    <a:pt x="116" y="108"/>
                  </a:lnTo>
                  <a:lnTo>
                    <a:pt x="116" y="108"/>
                  </a:lnTo>
                  <a:lnTo>
                    <a:pt x="116" y="108"/>
                  </a:lnTo>
                  <a:lnTo>
                    <a:pt x="118" y="110"/>
                  </a:lnTo>
                  <a:lnTo>
                    <a:pt x="118" y="110"/>
                  </a:lnTo>
                  <a:lnTo>
                    <a:pt x="118" y="114"/>
                  </a:lnTo>
                  <a:lnTo>
                    <a:pt x="114" y="122"/>
                  </a:lnTo>
                  <a:lnTo>
                    <a:pt x="114" y="122"/>
                  </a:lnTo>
                  <a:lnTo>
                    <a:pt x="114" y="116"/>
                  </a:lnTo>
                  <a:lnTo>
                    <a:pt x="114" y="110"/>
                  </a:lnTo>
                  <a:lnTo>
                    <a:pt x="114" y="110"/>
                  </a:lnTo>
                  <a:close/>
                  <a:moveTo>
                    <a:pt x="188" y="108"/>
                  </a:moveTo>
                  <a:lnTo>
                    <a:pt x="186" y="120"/>
                  </a:lnTo>
                  <a:lnTo>
                    <a:pt x="188" y="120"/>
                  </a:lnTo>
                  <a:lnTo>
                    <a:pt x="188" y="120"/>
                  </a:lnTo>
                  <a:lnTo>
                    <a:pt x="184" y="132"/>
                  </a:lnTo>
                  <a:lnTo>
                    <a:pt x="178" y="148"/>
                  </a:lnTo>
                  <a:lnTo>
                    <a:pt x="168" y="170"/>
                  </a:lnTo>
                  <a:lnTo>
                    <a:pt x="150" y="194"/>
                  </a:lnTo>
                  <a:lnTo>
                    <a:pt x="150" y="194"/>
                  </a:lnTo>
                  <a:lnTo>
                    <a:pt x="146" y="204"/>
                  </a:lnTo>
                  <a:lnTo>
                    <a:pt x="142" y="214"/>
                  </a:lnTo>
                  <a:lnTo>
                    <a:pt x="140" y="224"/>
                  </a:lnTo>
                  <a:lnTo>
                    <a:pt x="140" y="234"/>
                  </a:lnTo>
                  <a:lnTo>
                    <a:pt x="122" y="234"/>
                  </a:lnTo>
                  <a:lnTo>
                    <a:pt x="122" y="186"/>
                  </a:lnTo>
                  <a:lnTo>
                    <a:pt x="146" y="140"/>
                  </a:lnTo>
                  <a:lnTo>
                    <a:pt x="146" y="140"/>
                  </a:lnTo>
                  <a:lnTo>
                    <a:pt x="146" y="134"/>
                  </a:lnTo>
                  <a:lnTo>
                    <a:pt x="142" y="130"/>
                  </a:lnTo>
                  <a:lnTo>
                    <a:pt x="142" y="130"/>
                  </a:lnTo>
                  <a:lnTo>
                    <a:pt x="138" y="130"/>
                  </a:lnTo>
                  <a:lnTo>
                    <a:pt x="134" y="134"/>
                  </a:lnTo>
                  <a:lnTo>
                    <a:pt x="134" y="134"/>
                  </a:lnTo>
                  <a:lnTo>
                    <a:pt x="130" y="136"/>
                  </a:lnTo>
                  <a:lnTo>
                    <a:pt x="124" y="136"/>
                  </a:lnTo>
                  <a:lnTo>
                    <a:pt x="124" y="136"/>
                  </a:lnTo>
                  <a:lnTo>
                    <a:pt x="122" y="136"/>
                  </a:lnTo>
                  <a:lnTo>
                    <a:pt x="118" y="134"/>
                  </a:lnTo>
                  <a:lnTo>
                    <a:pt x="118" y="134"/>
                  </a:lnTo>
                  <a:lnTo>
                    <a:pt x="116" y="130"/>
                  </a:lnTo>
                  <a:lnTo>
                    <a:pt x="116" y="130"/>
                  </a:lnTo>
                  <a:lnTo>
                    <a:pt x="116" y="130"/>
                  </a:lnTo>
                  <a:lnTo>
                    <a:pt x="116" y="130"/>
                  </a:lnTo>
                  <a:lnTo>
                    <a:pt x="122" y="118"/>
                  </a:lnTo>
                  <a:lnTo>
                    <a:pt x="124" y="112"/>
                  </a:lnTo>
                  <a:lnTo>
                    <a:pt x="122" y="106"/>
                  </a:lnTo>
                  <a:lnTo>
                    <a:pt x="122" y="106"/>
                  </a:lnTo>
                  <a:lnTo>
                    <a:pt x="120" y="104"/>
                  </a:lnTo>
                  <a:lnTo>
                    <a:pt x="116" y="102"/>
                  </a:lnTo>
                  <a:lnTo>
                    <a:pt x="116" y="102"/>
                  </a:lnTo>
                  <a:lnTo>
                    <a:pt x="112" y="104"/>
                  </a:lnTo>
                  <a:lnTo>
                    <a:pt x="108" y="108"/>
                  </a:lnTo>
                  <a:lnTo>
                    <a:pt x="108" y="108"/>
                  </a:lnTo>
                  <a:lnTo>
                    <a:pt x="108" y="118"/>
                  </a:lnTo>
                  <a:lnTo>
                    <a:pt x="110" y="128"/>
                  </a:lnTo>
                  <a:lnTo>
                    <a:pt x="110" y="128"/>
                  </a:lnTo>
                  <a:lnTo>
                    <a:pt x="102" y="134"/>
                  </a:lnTo>
                  <a:lnTo>
                    <a:pt x="100" y="136"/>
                  </a:lnTo>
                  <a:lnTo>
                    <a:pt x="96" y="136"/>
                  </a:lnTo>
                  <a:lnTo>
                    <a:pt x="96" y="136"/>
                  </a:lnTo>
                  <a:lnTo>
                    <a:pt x="92" y="134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94" y="122"/>
                  </a:lnTo>
                  <a:lnTo>
                    <a:pt x="94" y="114"/>
                  </a:lnTo>
                  <a:lnTo>
                    <a:pt x="94" y="114"/>
                  </a:lnTo>
                  <a:lnTo>
                    <a:pt x="92" y="110"/>
                  </a:lnTo>
                  <a:lnTo>
                    <a:pt x="88" y="106"/>
                  </a:lnTo>
                  <a:lnTo>
                    <a:pt x="88" y="106"/>
                  </a:lnTo>
                  <a:lnTo>
                    <a:pt x="84" y="106"/>
                  </a:lnTo>
                  <a:lnTo>
                    <a:pt x="80" y="108"/>
                  </a:lnTo>
                  <a:lnTo>
                    <a:pt x="80" y="108"/>
                  </a:lnTo>
                  <a:lnTo>
                    <a:pt x="78" y="112"/>
                  </a:lnTo>
                  <a:lnTo>
                    <a:pt x="78" y="116"/>
                  </a:lnTo>
                  <a:lnTo>
                    <a:pt x="78" y="126"/>
                  </a:lnTo>
                  <a:lnTo>
                    <a:pt x="78" y="126"/>
                  </a:lnTo>
                  <a:lnTo>
                    <a:pt x="80" y="130"/>
                  </a:lnTo>
                  <a:lnTo>
                    <a:pt x="80" y="130"/>
                  </a:lnTo>
                  <a:lnTo>
                    <a:pt x="72" y="134"/>
                  </a:lnTo>
                  <a:lnTo>
                    <a:pt x="72" y="134"/>
                  </a:lnTo>
                  <a:lnTo>
                    <a:pt x="68" y="136"/>
                  </a:lnTo>
                  <a:lnTo>
                    <a:pt x="66" y="134"/>
                  </a:lnTo>
                  <a:lnTo>
                    <a:pt x="66" y="134"/>
                  </a:lnTo>
                  <a:lnTo>
                    <a:pt x="64" y="130"/>
                  </a:lnTo>
                  <a:lnTo>
                    <a:pt x="60" y="130"/>
                  </a:lnTo>
                  <a:lnTo>
                    <a:pt x="60" y="130"/>
                  </a:lnTo>
                  <a:lnTo>
                    <a:pt x="58" y="130"/>
                  </a:lnTo>
                  <a:lnTo>
                    <a:pt x="58" y="130"/>
                  </a:lnTo>
                  <a:lnTo>
                    <a:pt x="58" y="130"/>
                  </a:lnTo>
                  <a:lnTo>
                    <a:pt x="58" y="130"/>
                  </a:lnTo>
                  <a:lnTo>
                    <a:pt x="58" y="132"/>
                  </a:lnTo>
                  <a:lnTo>
                    <a:pt x="58" y="132"/>
                  </a:lnTo>
                  <a:lnTo>
                    <a:pt x="58" y="132"/>
                  </a:lnTo>
                  <a:lnTo>
                    <a:pt x="58" y="132"/>
                  </a:lnTo>
                  <a:lnTo>
                    <a:pt x="58" y="132"/>
                  </a:lnTo>
                  <a:lnTo>
                    <a:pt x="58" y="132"/>
                  </a:lnTo>
                  <a:lnTo>
                    <a:pt x="54" y="136"/>
                  </a:lnTo>
                  <a:lnTo>
                    <a:pt x="56" y="140"/>
                  </a:lnTo>
                  <a:lnTo>
                    <a:pt x="78" y="186"/>
                  </a:lnTo>
                  <a:lnTo>
                    <a:pt x="78" y="234"/>
                  </a:lnTo>
                  <a:lnTo>
                    <a:pt x="66" y="234"/>
                  </a:lnTo>
                  <a:lnTo>
                    <a:pt x="66" y="234"/>
                  </a:lnTo>
                  <a:lnTo>
                    <a:pt x="66" y="224"/>
                  </a:lnTo>
                  <a:lnTo>
                    <a:pt x="64" y="214"/>
                  </a:lnTo>
                  <a:lnTo>
                    <a:pt x="60" y="204"/>
                  </a:lnTo>
                  <a:lnTo>
                    <a:pt x="56" y="194"/>
                  </a:lnTo>
                  <a:lnTo>
                    <a:pt x="56" y="194"/>
                  </a:lnTo>
                  <a:lnTo>
                    <a:pt x="38" y="170"/>
                  </a:lnTo>
                  <a:lnTo>
                    <a:pt x="28" y="148"/>
                  </a:lnTo>
                  <a:lnTo>
                    <a:pt x="22" y="132"/>
                  </a:lnTo>
                  <a:lnTo>
                    <a:pt x="18" y="120"/>
                  </a:lnTo>
                  <a:lnTo>
                    <a:pt x="20" y="120"/>
                  </a:lnTo>
                  <a:lnTo>
                    <a:pt x="18" y="108"/>
                  </a:lnTo>
                  <a:lnTo>
                    <a:pt x="18" y="108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86"/>
                  </a:lnTo>
                  <a:lnTo>
                    <a:pt x="24" y="70"/>
                  </a:lnTo>
                  <a:lnTo>
                    <a:pt x="32" y="56"/>
                  </a:lnTo>
                  <a:lnTo>
                    <a:pt x="42" y="44"/>
                  </a:lnTo>
                  <a:lnTo>
                    <a:pt x="56" y="34"/>
                  </a:lnTo>
                  <a:lnTo>
                    <a:pt x="70" y="26"/>
                  </a:lnTo>
                  <a:lnTo>
                    <a:pt x="86" y="20"/>
                  </a:lnTo>
                  <a:lnTo>
                    <a:pt x="104" y="18"/>
                  </a:lnTo>
                  <a:lnTo>
                    <a:pt x="104" y="18"/>
                  </a:lnTo>
                  <a:lnTo>
                    <a:pt x="120" y="20"/>
                  </a:lnTo>
                  <a:lnTo>
                    <a:pt x="136" y="26"/>
                  </a:lnTo>
                  <a:lnTo>
                    <a:pt x="150" y="34"/>
                  </a:lnTo>
                  <a:lnTo>
                    <a:pt x="164" y="44"/>
                  </a:lnTo>
                  <a:lnTo>
                    <a:pt x="174" y="56"/>
                  </a:lnTo>
                  <a:lnTo>
                    <a:pt x="182" y="70"/>
                  </a:lnTo>
                  <a:lnTo>
                    <a:pt x="186" y="86"/>
                  </a:lnTo>
                  <a:lnTo>
                    <a:pt x="188" y="104"/>
                  </a:lnTo>
                  <a:lnTo>
                    <a:pt x="188" y="104"/>
                  </a:lnTo>
                  <a:lnTo>
                    <a:pt x="188" y="108"/>
                  </a:lnTo>
                  <a:lnTo>
                    <a:pt x="188" y="1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Freeform 325"/>
            <p:cNvSpPr/>
            <p:nvPr/>
          </p:nvSpPr>
          <p:spPr bwMode="auto">
            <a:xfrm>
              <a:off x="3141663" y="6694488"/>
              <a:ext cx="174625" cy="98425"/>
            </a:xfrm>
            <a:custGeom>
              <a:gdLst>
                <a:gd fmla="*/ 0 w 110" name="T0"/>
                <a:gd fmla="*/ 8 h 62" name="T1"/>
                <a:gd fmla="*/ 6 w 110" name="T2"/>
                <a:gd fmla="*/ 8 h 62" name="T3"/>
                <a:gd fmla="*/ 6 w 110" name="T4"/>
                <a:gd fmla="*/ 16 h 62" name="T5"/>
                <a:gd fmla="*/ 0 w 110" name="T6"/>
                <a:gd fmla="*/ 16 h 62" name="T7"/>
                <a:gd fmla="*/ 0 w 110" name="T8"/>
                <a:gd fmla="*/ 24 h 62" name="T9"/>
                <a:gd fmla="*/ 6 w 110" name="T10"/>
                <a:gd fmla="*/ 24 h 62" name="T11"/>
                <a:gd fmla="*/ 6 w 110" name="T12"/>
                <a:gd fmla="*/ 32 h 62" name="T13"/>
                <a:gd fmla="*/ 0 w 110" name="T14"/>
                <a:gd fmla="*/ 32 h 62" name="T15"/>
                <a:gd fmla="*/ 0 w 110" name="T16"/>
                <a:gd fmla="*/ 32 h 62" name="T17"/>
                <a:gd fmla="*/ 2 w 110" name="T18"/>
                <a:gd fmla="*/ 40 h 62" name="T19"/>
                <a:gd fmla="*/ 8 w 110" name="T20"/>
                <a:gd fmla="*/ 46 h 62" name="T21"/>
                <a:gd fmla="*/ 16 w 110" name="T22"/>
                <a:gd fmla="*/ 50 h 62" name="T23"/>
                <a:gd fmla="*/ 24 w 110" name="T24"/>
                <a:gd fmla="*/ 52 h 62" name="T25"/>
                <a:gd fmla="*/ 24 w 110" name="T26"/>
                <a:gd fmla="*/ 52 h 62" name="T27"/>
                <a:gd fmla="*/ 26 w 110" name="T28"/>
                <a:gd fmla="*/ 56 h 62" name="T29"/>
                <a:gd fmla="*/ 30 w 110" name="T30"/>
                <a:gd fmla="*/ 58 h 62" name="T31"/>
                <a:gd fmla="*/ 34 w 110" name="T32"/>
                <a:gd fmla="*/ 60 h 62" name="T33"/>
                <a:gd fmla="*/ 38 w 110" name="T34"/>
                <a:gd fmla="*/ 62 h 62" name="T35"/>
                <a:gd fmla="*/ 72 w 110" name="T36"/>
                <a:gd fmla="*/ 62 h 62" name="T37"/>
                <a:gd fmla="*/ 72 w 110" name="T38"/>
                <a:gd fmla="*/ 62 h 62" name="T39"/>
                <a:gd fmla="*/ 76 w 110" name="T40"/>
                <a:gd fmla="*/ 60 h 62" name="T41"/>
                <a:gd fmla="*/ 80 w 110" name="T42"/>
                <a:gd fmla="*/ 58 h 62" name="T43"/>
                <a:gd fmla="*/ 84 w 110" name="T44"/>
                <a:gd fmla="*/ 56 h 62" name="T45"/>
                <a:gd fmla="*/ 86 w 110" name="T46"/>
                <a:gd fmla="*/ 52 h 62" name="T47"/>
                <a:gd fmla="*/ 86 w 110" name="T48"/>
                <a:gd fmla="*/ 52 h 62" name="T49"/>
                <a:gd fmla="*/ 94 w 110" name="T50"/>
                <a:gd fmla="*/ 50 h 62" name="T51"/>
                <a:gd fmla="*/ 102 w 110" name="T52"/>
                <a:gd fmla="*/ 46 h 62" name="T53"/>
                <a:gd fmla="*/ 108 w 110" name="T54"/>
                <a:gd fmla="*/ 40 h 62" name="T55"/>
                <a:gd fmla="*/ 110 w 110" name="T56"/>
                <a:gd fmla="*/ 32 h 62" name="T57"/>
                <a:gd fmla="*/ 106 w 110" name="T58"/>
                <a:gd fmla="*/ 32 h 62" name="T59"/>
                <a:gd fmla="*/ 106 w 110" name="T60"/>
                <a:gd fmla="*/ 24 h 62" name="T61"/>
                <a:gd fmla="*/ 110 w 110" name="T62"/>
                <a:gd fmla="*/ 24 h 62" name="T63"/>
                <a:gd fmla="*/ 110 w 110" name="T64"/>
                <a:gd fmla="*/ 16 h 62" name="T65"/>
                <a:gd fmla="*/ 106 w 110" name="T66"/>
                <a:gd fmla="*/ 16 h 62" name="T67"/>
                <a:gd fmla="*/ 106 w 110" name="T68"/>
                <a:gd fmla="*/ 8 h 62" name="T69"/>
                <a:gd fmla="*/ 110 w 110" name="T70"/>
                <a:gd fmla="*/ 8 h 62" name="T71"/>
                <a:gd fmla="*/ 110 w 110" name="T72"/>
                <a:gd fmla="*/ 0 h 62" name="T73"/>
                <a:gd fmla="*/ 0 w 110" name="T74"/>
                <a:gd fmla="*/ 0 h 62" name="T75"/>
                <a:gd fmla="*/ 0 w 110" name="T76"/>
                <a:gd fmla="*/ 8 h 62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62" w="110">
                  <a:moveTo>
                    <a:pt x="0" y="8"/>
                  </a:moveTo>
                  <a:lnTo>
                    <a:pt x="6" y="8"/>
                  </a:lnTo>
                  <a:lnTo>
                    <a:pt x="6" y="16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6" y="24"/>
                  </a:lnTo>
                  <a:lnTo>
                    <a:pt x="6" y="32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2" y="40"/>
                  </a:lnTo>
                  <a:lnTo>
                    <a:pt x="8" y="46"/>
                  </a:lnTo>
                  <a:lnTo>
                    <a:pt x="16" y="50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26" y="56"/>
                  </a:lnTo>
                  <a:lnTo>
                    <a:pt x="30" y="58"/>
                  </a:lnTo>
                  <a:lnTo>
                    <a:pt x="34" y="60"/>
                  </a:lnTo>
                  <a:lnTo>
                    <a:pt x="38" y="62"/>
                  </a:lnTo>
                  <a:lnTo>
                    <a:pt x="72" y="62"/>
                  </a:lnTo>
                  <a:lnTo>
                    <a:pt x="72" y="62"/>
                  </a:lnTo>
                  <a:lnTo>
                    <a:pt x="76" y="60"/>
                  </a:lnTo>
                  <a:lnTo>
                    <a:pt x="80" y="58"/>
                  </a:lnTo>
                  <a:lnTo>
                    <a:pt x="84" y="56"/>
                  </a:lnTo>
                  <a:lnTo>
                    <a:pt x="86" y="52"/>
                  </a:lnTo>
                  <a:lnTo>
                    <a:pt x="86" y="52"/>
                  </a:lnTo>
                  <a:lnTo>
                    <a:pt x="94" y="50"/>
                  </a:lnTo>
                  <a:lnTo>
                    <a:pt x="102" y="46"/>
                  </a:lnTo>
                  <a:lnTo>
                    <a:pt x="108" y="40"/>
                  </a:lnTo>
                  <a:lnTo>
                    <a:pt x="110" y="32"/>
                  </a:lnTo>
                  <a:lnTo>
                    <a:pt x="106" y="32"/>
                  </a:lnTo>
                  <a:lnTo>
                    <a:pt x="106" y="24"/>
                  </a:lnTo>
                  <a:lnTo>
                    <a:pt x="110" y="24"/>
                  </a:lnTo>
                  <a:lnTo>
                    <a:pt x="110" y="16"/>
                  </a:lnTo>
                  <a:lnTo>
                    <a:pt x="106" y="16"/>
                  </a:lnTo>
                  <a:lnTo>
                    <a:pt x="106" y="8"/>
                  </a:lnTo>
                  <a:lnTo>
                    <a:pt x="110" y="8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14" name="Freeform 217"/>
          <p:cNvSpPr>
            <a:spLocks noChangeAspect="1" noEditPoints="1"/>
          </p:cNvSpPr>
          <p:nvPr/>
        </p:nvSpPr>
        <p:spPr bwMode="auto">
          <a:xfrm>
            <a:off x="2521426" y="849995"/>
            <a:ext cx="471079" cy="478616"/>
          </a:xfrm>
          <a:custGeom>
            <a:gdLst>
              <a:gd fmla="*/ 49 w 125" name="T0"/>
              <a:gd fmla="*/ 16 h 127" name="T1"/>
              <a:gd fmla="*/ 36 w 125" name="T2"/>
              <a:gd fmla="*/ 18 h 127" name="T3"/>
              <a:gd fmla="*/ 25 w 125" name="T4"/>
              <a:gd fmla="*/ 26 h 127" name="T5"/>
              <a:gd fmla="*/ 18 w 125" name="T6"/>
              <a:gd fmla="*/ 37 h 127" name="T7"/>
              <a:gd fmla="*/ 15 w 125" name="T8"/>
              <a:gd fmla="*/ 50 h 127" name="T9"/>
              <a:gd fmla="*/ 18 w 125" name="T10"/>
              <a:gd fmla="*/ 64 h 127" name="T11"/>
              <a:gd fmla="*/ 25 w 125" name="T12"/>
              <a:gd fmla="*/ 75 h 127" name="T13"/>
              <a:gd fmla="*/ 36 w 125" name="T14"/>
              <a:gd fmla="*/ 81 h 127" name="T15"/>
              <a:gd fmla="*/ 49 w 125" name="T16"/>
              <a:gd fmla="*/ 85 h 127" name="T17"/>
              <a:gd fmla="*/ 63 w 125" name="T18"/>
              <a:gd fmla="*/ 81 h 127" name="T19"/>
              <a:gd fmla="*/ 73 w 125" name="T20"/>
              <a:gd fmla="*/ 75 h 127" name="T21"/>
              <a:gd fmla="*/ 81 w 125" name="T22"/>
              <a:gd fmla="*/ 64 h 127" name="T23"/>
              <a:gd fmla="*/ 84 w 125" name="T24"/>
              <a:gd fmla="*/ 50 h 127" name="T25"/>
              <a:gd fmla="*/ 81 w 125" name="T26"/>
              <a:gd fmla="*/ 37 h 127" name="T27"/>
              <a:gd fmla="*/ 73 w 125" name="T28"/>
              <a:gd fmla="*/ 26 h 127" name="T29"/>
              <a:gd fmla="*/ 63 w 125" name="T30"/>
              <a:gd fmla="*/ 18 h 127" name="T31"/>
              <a:gd fmla="*/ 49 w 125" name="T32"/>
              <a:gd fmla="*/ 16 h 127" name="T33"/>
              <a:gd fmla="*/ 49 w 125" name="T34"/>
              <a:gd fmla="*/ 0 h 127" name="T35"/>
              <a:gd fmla="*/ 68 w 125" name="T36"/>
              <a:gd fmla="*/ 4 h 127" name="T37"/>
              <a:gd fmla="*/ 85 w 125" name="T38"/>
              <a:gd fmla="*/ 16 h 127" name="T39"/>
              <a:gd fmla="*/ 95 w 125" name="T40"/>
              <a:gd fmla="*/ 31 h 127" name="T41"/>
              <a:gd fmla="*/ 99 w 125" name="T42"/>
              <a:gd fmla="*/ 50 h 127" name="T43"/>
              <a:gd fmla="*/ 97 w 125" name="T44"/>
              <a:gd fmla="*/ 64 h 127" name="T45"/>
              <a:gd fmla="*/ 91 w 125" name="T46"/>
              <a:gd fmla="*/ 77 h 127" name="T47"/>
              <a:gd fmla="*/ 91 w 125" name="T48"/>
              <a:gd fmla="*/ 78 h 127" name="T49"/>
              <a:gd fmla="*/ 122 w 125" name="T50"/>
              <a:gd fmla="*/ 109 h 127" name="T51"/>
              <a:gd fmla="*/ 124 w 125" name="T52"/>
              <a:gd fmla="*/ 113 h 127" name="T53"/>
              <a:gd fmla="*/ 125 w 125" name="T54"/>
              <a:gd fmla="*/ 116 h 127" name="T55"/>
              <a:gd fmla="*/ 124 w 125" name="T56"/>
              <a:gd fmla="*/ 120 h 127" name="T57"/>
              <a:gd fmla="*/ 122 w 125" name="T58"/>
              <a:gd fmla="*/ 123 h 127" name="T59"/>
              <a:gd fmla="*/ 119 w 125" name="T60"/>
              <a:gd fmla="*/ 126 h 127" name="T61"/>
              <a:gd fmla="*/ 115 w 125" name="T62"/>
              <a:gd fmla="*/ 127 h 127" name="T63"/>
              <a:gd fmla="*/ 111 w 125" name="T64"/>
              <a:gd fmla="*/ 126 h 127" name="T65"/>
              <a:gd fmla="*/ 107 w 125" name="T66"/>
              <a:gd fmla="*/ 123 h 127" name="T67"/>
              <a:gd fmla="*/ 77 w 125" name="T68"/>
              <a:gd fmla="*/ 93 h 127" name="T69"/>
              <a:gd fmla="*/ 76 w 125" name="T70"/>
              <a:gd fmla="*/ 92 h 127" name="T71"/>
              <a:gd fmla="*/ 64 w 125" name="T72"/>
              <a:gd fmla="*/ 98 h 127" name="T73"/>
              <a:gd fmla="*/ 49 w 125" name="T74"/>
              <a:gd fmla="*/ 101 h 127" name="T75"/>
              <a:gd fmla="*/ 30 w 125" name="T76"/>
              <a:gd fmla="*/ 97 h 127" name="T77"/>
              <a:gd fmla="*/ 14 w 125" name="T78"/>
              <a:gd fmla="*/ 85 h 127" name="T79"/>
              <a:gd fmla="*/ 4 w 125" name="T80"/>
              <a:gd fmla="*/ 69 h 127" name="T81"/>
              <a:gd fmla="*/ 0 w 125" name="T82"/>
              <a:gd fmla="*/ 50 h 127" name="T83"/>
              <a:gd fmla="*/ 4 w 125" name="T84"/>
              <a:gd fmla="*/ 31 h 127" name="T85"/>
              <a:gd fmla="*/ 14 w 125" name="T86"/>
              <a:gd fmla="*/ 16 h 127" name="T87"/>
              <a:gd fmla="*/ 30 w 125" name="T88"/>
              <a:gd fmla="*/ 4 h 127" name="T89"/>
              <a:gd fmla="*/ 49 w 125" name="T90"/>
              <a:gd fmla="*/ 0 h 127" name="T9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b="b" l="0" r="r" t="0"/>
            <a:pathLst>
              <a:path h="127" w="125">
                <a:moveTo>
                  <a:pt x="49" y="16"/>
                </a:moveTo>
                <a:lnTo>
                  <a:pt x="36" y="18"/>
                </a:lnTo>
                <a:lnTo>
                  <a:pt x="25" y="26"/>
                </a:lnTo>
                <a:lnTo>
                  <a:pt x="18" y="37"/>
                </a:lnTo>
                <a:lnTo>
                  <a:pt x="15" y="50"/>
                </a:lnTo>
                <a:lnTo>
                  <a:pt x="18" y="64"/>
                </a:lnTo>
                <a:lnTo>
                  <a:pt x="25" y="75"/>
                </a:lnTo>
                <a:lnTo>
                  <a:pt x="36" y="81"/>
                </a:lnTo>
                <a:lnTo>
                  <a:pt x="49" y="85"/>
                </a:lnTo>
                <a:lnTo>
                  <a:pt x="63" y="81"/>
                </a:lnTo>
                <a:lnTo>
                  <a:pt x="73" y="75"/>
                </a:lnTo>
                <a:lnTo>
                  <a:pt x="81" y="64"/>
                </a:lnTo>
                <a:lnTo>
                  <a:pt x="84" y="50"/>
                </a:lnTo>
                <a:lnTo>
                  <a:pt x="81" y="37"/>
                </a:lnTo>
                <a:lnTo>
                  <a:pt x="73" y="26"/>
                </a:lnTo>
                <a:lnTo>
                  <a:pt x="63" y="18"/>
                </a:lnTo>
                <a:lnTo>
                  <a:pt x="49" y="16"/>
                </a:lnTo>
                <a:close/>
                <a:moveTo>
                  <a:pt x="49" y="0"/>
                </a:moveTo>
                <a:lnTo>
                  <a:pt x="68" y="4"/>
                </a:lnTo>
                <a:lnTo>
                  <a:pt x="85" y="16"/>
                </a:lnTo>
                <a:lnTo>
                  <a:pt x="95" y="31"/>
                </a:lnTo>
                <a:lnTo>
                  <a:pt x="99" y="50"/>
                </a:lnTo>
                <a:lnTo>
                  <a:pt x="97" y="64"/>
                </a:lnTo>
                <a:lnTo>
                  <a:pt x="91" y="77"/>
                </a:lnTo>
                <a:lnTo>
                  <a:pt x="91" y="78"/>
                </a:lnTo>
                <a:lnTo>
                  <a:pt x="122" y="109"/>
                </a:lnTo>
                <a:lnTo>
                  <a:pt x="124" y="113"/>
                </a:lnTo>
                <a:lnTo>
                  <a:pt x="125" y="116"/>
                </a:lnTo>
                <a:lnTo>
                  <a:pt x="124" y="120"/>
                </a:lnTo>
                <a:lnTo>
                  <a:pt x="122" y="123"/>
                </a:lnTo>
                <a:lnTo>
                  <a:pt x="119" y="126"/>
                </a:lnTo>
                <a:lnTo>
                  <a:pt x="115" y="127"/>
                </a:lnTo>
                <a:lnTo>
                  <a:pt x="111" y="126"/>
                </a:lnTo>
                <a:lnTo>
                  <a:pt x="107" y="123"/>
                </a:lnTo>
                <a:lnTo>
                  <a:pt x="77" y="93"/>
                </a:lnTo>
                <a:lnTo>
                  <a:pt x="76" y="92"/>
                </a:lnTo>
                <a:lnTo>
                  <a:pt x="64" y="98"/>
                </a:lnTo>
                <a:lnTo>
                  <a:pt x="49" y="101"/>
                </a:lnTo>
                <a:lnTo>
                  <a:pt x="30" y="97"/>
                </a:lnTo>
                <a:lnTo>
                  <a:pt x="14" y="85"/>
                </a:lnTo>
                <a:lnTo>
                  <a:pt x="4" y="69"/>
                </a:lnTo>
                <a:lnTo>
                  <a:pt x="0" y="50"/>
                </a:lnTo>
                <a:lnTo>
                  <a:pt x="4" y="31"/>
                </a:lnTo>
                <a:lnTo>
                  <a:pt x="14" y="16"/>
                </a:lnTo>
                <a:lnTo>
                  <a:pt x="30" y="4"/>
                </a:lnTo>
                <a:lnTo>
                  <a:pt x="49" y="0"/>
                </a:lnTo>
                <a:close/>
              </a:path>
            </a:pathLst>
          </a:custGeom>
          <a:solidFill>
            <a:srgbClr val="18BDD5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5" name="Freeform 218"/>
          <p:cNvSpPr>
            <a:spLocks noChangeAspect="1" noEditPoints="1"/>
          </p:cNvSpPr>
          <p:nvPr/>
        </p:nvSpPr>
        <p:spPr bwMode="auto">
          <a:xfrm>
            <a:off x="2529330" y="3092304"/>
            <a:ext cx="455269" cy="478616"/>
          </a:xfrm>
          <a:custGeom>
            <a:gdLst>
              <a:gd fmla="*/ 61 w 117" name="T0"/>
              <a:gd fmla="*/ 38 h 123" name="T1"/>
              <a:gd fmla="*/ 72 w 117" name="T2"/>
              <a:gd fmla="*/ 43 h 123" name="T3"/>
              <a:gd fmla="*/ 76 w 117" name="T4"/>
              <a:gd fmla="*/ 47 h 123" name="T5"/>
              <a:gd fmla="*/ 63 w 117" name="T6"/>
              <a:gd fmla="*/ 62 h 123" name="T7"/>
              <a:gd fmla="*/ 61 w 117" name="T8"/>
              <a:gd fmla="*/ 59 h 123" name="T9"/>
              <a:gd fmla="*/ 54 w 117" name="T10"/>
              <a:gd fmla="*/ 57 h 123" name="T11"/>
              <a:gd fmla="*/ 49 w 117" name="T12"/>
              <a:gd fmla="*/ 59 h 123" name="T13"/>
              <a:gd fmla="*/ 24 w 117" name="T14"/>
              <a:gd fmla="*/ 83 h 123" name="T15"/>
              <a:gd fmla="*/ 20 w 117" name="T16"/>
              <a:gd fmla="*/ 88 h 123" name="T17"/>
              <a:gd fmla="*/ 20 w 117" name="T18"/>
              <a:gd fmla="*/ 94 h 123" name="T19"/>
              <a:gd fmla="*/ 24 w 117" name="T20"/>
              <a:gd fmla="*/ 100 h 123" name="T21"/>
              <a:gd fmla="*/ 27 w 117" name="T22"/>
              <a:gd fmla="*/ 102 h 123" name="T23"/>
              <a:gd fmla="*/ 33 w 117" name="T24"/>
              <a:gd fmla="*/ 104 h 123" name="T25"/>
              <a:gd fmla="*/ 38 w 117" name="T26"/>
              <a:gd fmla="*/ 102 h 123" name="T27"/>
              <a:gd fmla="*/ 51 w 117" name="T28"/>
              <a:gd fmla="*/ 91 h 123" name="T29"/>
              <a:gd fmla="*/ 58 w 117" name="T30"/>
              <a:gd fmla="*/ 88 h 123" name="T31"/>
              <a:gd fmla="*/ 65 w 117" name="T32"/>
              <a:gd fmla="*/ 91 h 123" name="T33"/>
              <a:gd fmla="*/ 67 w 117" name="T34"/>
              <a:gd fmla="*/ 97 h 123" name="T35"/>
              <a:gd fmla="*/ 65 w 117" name="T36"/>
              <a:gd fmla="*/ 104 h 123" name="T37"/>
              <a:gd fmla="*/ 45 w 117" name="T38"/>
              <a:gd fmla="*/ 121 h 123" name="T39"/>
              <a:gd fmla="*/ 33 w 117" name="T40"/>
              <a:gd fmla="*/ 123 h 123" name="T41"/>
              <a:gd fmla="*/ 11 w 117" name="T42"/>
              <a:gd fmla="*/ 114 h 123" name="T43"/>
              <a:gd fmla="*/ 3 w 117" name="T44"/>
              <a:gd fmla="*/ 102 h 123" name="T45"/>
              <a:gd fmla="*/ 3 w 117" name="T46"/>
              <a:gd fmla="*/ 79 h 123" name="T47"/>
              <a:gd fmla="*/ 32 w 117" name="T48"/>
              <a:gd fmla="*/ 47 h 123" name="T49"/>
              <a:gd fmla="*/ 54 w 117" name="T50"/>
              <a:gd fmla="*/ 38 h 123" name="T51"/>
              <a:gd fmla="*/ 97 w 117" name="T52"/>
              <a:gd fmla="*/ 3 h 123" name="T53"/>
              <a:gd fmla="*/ 108 w 117" name="T54"/>
              <a:gd fmla="*/ 9 h 123" name="T55"/>
              <a:gd fmla="*/ 117 w 117" name="T56"/>
              <a:gd fmla="*/ 32 h 123" name="T57"/>
              <a:gd fmla="*/ 108 w 117" name="T58"/>
              <a:gd fmla="*/ 54 h 123" name="T59"/>
              <a:gd fmla="*/ 75 w 117" name="T60"/>
              <a:gd fmla="*/ 83 h 123" name="T61"/>
              <a:gd fmla="*/ 63 w 117" name="T62"/>
              <a:gd fmla="*/ 85 h 123" name="T63"/>
              <a:gd fmla="*/ 42 w 117" name="T64"/>
              <a:gd fmla="*/ 76 h 123" name="T65"/>
              <a:gd fmla="*/ 54 w 117" name="T66"/>
              <a:gd fmla="*/ 62 h 123" name="T67"/>
              <a:gd fmla="*/ 58 w 117" name="T68"/>
              <a:gd fmla="*/ 64 h 123" name="T69"/>
              <a:gd fmla="*/ 63 w 117" name="T70"/>
              <a:gd fmla="*/ 66 h 123" name="T71"/>
              <a:gd fmla="*/ 70 w 117" name="T72"/>
              <a:gd fmla="*/ 64 h 123" name="T73"/>
              <a:gd fmla="*/ 95 w 117" name="T74"/>
              <a:gd fmla="*/ 41 h 123" name="T75"/>
              <a:gd fmla="*/ 97 w 117" name="T76"/>
              <a:gd fmla="*/ 36 h 123" name="T77"/>
              <a:gd fmla="*/ 97 w 117" name="T78"/>
              <a:gd fmla="*/ 29 h 123" name="T79"/>
              <a:gd fmla="*/ 95 w 117" name="T80"/>
              <a:gd fmla="*/ 24 h 123" name="T81"/>
              <a:gd fmla="*/ 91 w 117" name="T82"/>
              <a:gd fmla="*/ 21 h 123" name="T83"/>
              <a:gd fmla="*/ 86 w 117" name="T84"/>
              <a:gd fmla="*/ 19 h 123" name="T85"/>
              <a:gd fmla="*/ 79 w 117" name="T86"/>
              <a:gd fmla="*/ 21 h 123" name="T87"/>
              <a:gd fmla="*/ 67 w 117" name="T88"/>
              <a:gd fmla="*/ 32 h 123" name="T89"/>
              <a:gd fmla="*/ 61 w 117" name="T90"/>
              <a:gd fmla="*/ 34 h 123" name="T91"/>
              <a:gd fmla="*/ 54 w 117" name="T92"/>
              <a:gd fmla="*/ 32 h 123" name="T93"/>
              <a:gd fmla="*/ 51 w 117" name="T94"/>
              <a:gd fmla="*/ 25 h 123" name="T95"/>
              <a:gd fmla="*/ 54 w 117" name="T96"/>
              <a:gd fmla="*/ 19 h 123" name="T97"/>
              <a:gd fmla="*/ 74 w 117" name="T98"/>
              <a:gd fmla="*/ 3 h 123" name="T9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b="b" l="0" r="r" t="0"/>
            <a:pathLst>
              <a:path h="123" w="117">
                <a:moveTo>
                  <a:pt x="54" y="38"/>
                </a:moveTo>
                <a:lnTo>
                  <a:pt x="61" y="38"/>
                </a:lnTo>
                <a:lnTo>
                  <a:pt x="66" y="41"/>
                </a:lnTo>
                <a:lnTo>
                  <a:pt x="72" y="43"/>
                </a:lnTo>
                <a:lnTo>
                  <a:pt x="75" y="45"/>
                </a:lnTo>
                <a:lnTo>
                  <a:pt x="76" y="47"/>
                </a:lnTo>
                <a:lnTo>
                  <a:pt x="78" y="47"/>
                </a:lnTo>
                <a:lnTo>
                  <a:pt x="63" y="62"/>
                </a:lnTo>
                <a:lnTo>
                  <a:pt x="62" y="60"/>
                </a:lnTo>
                <a:lnTo>
                  <a:pt x="61" y="59"/>
                </a:lnTo>
                <a:lnTo>
                  <a:pt x="57" y="58"/>
                </a:lnTo>
                <a:lnTo>
                  <a:pt x="54" y="57"/>
                </a:lnTo>
                <a:lnTo>
                  <a:pt x="51" y="58"/>
                </a:lnTo>
                <a:lnTo>
                  <a:pt x="49" y="59"/>
                </a:lnTo>
                <a:lnTo>
                  <a:pt x="46" y="60"/>
                </a:lnTo>
                <a:lnTo>
                  <a:pt x="24" y="83"/>
                </a:lnTo>
                <a:lnTo>
                  <a:pt x="21" y="85"/>
                </a:lnTo>
                <a:lnTo>
                  <a:pt x="20" y="88"/>
                </a:lnTo>
                <a:lnTo>
                  <a:pt x="20" y="91"/>
                </a:lnTo>
                <a:lnTo>
                  <a:pt x="20" y="94"/>
                </a:lnTo>
                <a:lnTo>
                  <a:pt x="21" y="97"/>
                </a:lnTo>
                <a:lnTo>
                  <a:pt x="24" y="100"/>
                </a:lnTo>
                <a:lnTo>
                  <a:pt x="24" y="100"/>
                </a:lnTo>
                <a:lnTo>
                  <a:pt x="27" y="102"/>
                </a:lnTo>
                <a:lnTo>
                  <a:pt x="31" y="104"/>
                </a:lnTo>
                <a:lnTo>
                  <a:pt x="33" y="104"/>
                </a:lnTo>
                <a:lnTo>
                  <a:pt x="36" y="104"/>
                </a:lnTo>
                <a:lnTo>
                  <a:pt x="38" y="102"/>
                </a:lnTo>
                <a:lnTo>
                  <a:pt x="41" y="100"/>
                </a:lnTo>
                <a:lnTo>
                  <a:pt x="51" y="91"/>
                </a:lnTo>
                <a:lnTo>
                  <a:pt x="54" y="89"/>
                </a:lnTo>
                <a:lnTo>
                  <a:pt x="58" y="88"/>
                </a:lnTo>
                <a:lnTo>
                  <a:pt x="61" y="89"/>
                </a:lnTo>
                <a:lnTo>
                  <a:pt x="65" y="91"/>
                </a:lnTo>
                <a:lnTo>
                  <a:pt x="66" y="94"/>
                </a:lnTo>
                <a:lnTo>
                  <a:pt x="67" y="97"/>
                </a:lnTo>
                <a:lnTo>
                  <a:pt x="66" y="101"/>
                </a:lnTo>
                <a:lnTo>
                  <a:pt x="65" y="104"/>
                </a:lnTo>
                <a:lnTo>
                  <a:pt x="55" y="114"/>
                </a:lnTo>
                <a:lnTo>
                  <a:pt x="45" y="121"/>
                </a:lnTo>
                <a:lnTo>
                  <a:pt x="33" y="123"/>
                </a:lnTo>
                <a:lnTo>
                  <a:pt x="33" y="123"/>
                </a:lnTo>
                <a:lnTo>
                  <a:pt x="21" y="121"/>
                </a:lnTo>
                <a:lnTo>
                  <a:pt x="11" y="114"/>
                </a:lnTo>
                <a:lnTo>
                  <a:pt x="10" y="113"/>
                </a:lnTo>
                <a:lnTo>
                  <a:pt x="3" y="102"/>
                </a:lnTo>
                <a:lnTo>
                  <a:pt x="0" y="91"/>
                </a:lnTo>
                <a:lnTo>
                  <a:pt x="3" y="79"/>
                </a:lnTo>
                <a:lnTo>
                  <a:pt x="10" y="70"/>
                </a:lnTo>
                <a:lnTo>
                  <a:pt x="32" y="47"/>
                </a:lnTo>
                <a:lnTo>
                  <a:pt x="42" y="40"/>
                </a:lnTo>
                <a:lnTo>
                  <a:pt x="54" y="38"/>
                </a:lnTo>
                <a:close/>
                <a:moveTo>
                  <a:pt x="86" y="0"/>
                </a:moveTo>
                <a:lnTo>
                  <a:pt x="97" y="3"/>
                </a:lnTo>
                <a:lnTo>
                  <a:pt x="107" y="9"/>
                </a:lnTo>
                <a:lnTo>
                  <a:pt x="108" y="9"/>
                </a:lnTo>
                <a:lnTo>
                  <a:pt x="114" y="20"/>
                </a:lnTo>
                <a:lnTo>
                  <a:pt x="117" y="32"/>
                </a:lnTo>
                <a:lnTo>
                  <a:pt x="114" y="43"/>
                </a:lnTo>
                <a:lnTo>
                  <a:pt x="108" y="54"/>
                </a:lnTo>
                <a:lnTo>
                  <a:pt x="86" y="76"/>
                </a:lnTo>
                <a:lnTo>
                  <a:pt x="75" y="83"/>
                </a:lnTo>
                <a:lnTo>
                  <a:pt x="63" y="85"/>
                </a:lnTo>
                <a:lnTo>
                  <a:pt x="63" y="85"/>
                </a:lnTo>
                <a:lnTo>
                  <a:pt x="51" y="83"/>
                </a:lnTo>
                <a:lnTo>
                  <a:pt x="42" y="76"/>
                </a:lnTo>
                <a:lnTo>
                  <a:pt x="41" y="75"/>
                </a:lnTo>
                <a:lnTo>
                  <a:pt x="54" y="62"/>
                </a:lnTo>
                <a:lnTo>
                  <a:pt x="55" y="63"/>
                </a:lnTo>
                <a:lnTo>
                  <a:pt x="58" y="64"/>
                </a:lnTo>
                <a:lnTo>
                  <a:pt x="61" y="66"/>
                </a:lnTo>
                <a:lnTo>
                  <a:pt x="63" y="66"/>
                </a:lnTo>
                <a:lnTo>
                  <a:pt x="67" y="66"/>
                </a:lnTo>
                <a:lnTo>
                  <a:pt x="70" y="64"/>
                </a:lnTo>
                <a:lnTo>
                  <a:pt x="72" y="63"/>
                </a:lnTo>
                <a:lnTo>
                  <a:pt x="95" y="41"/>
                </a:lnTo>
                <a:lnTo>
                  <a:pt x="96" y="38"/>
                </a:lnTo>
                <a:lnTo>
                  <a:pt x="97" y="36"/>
                </a:lnTo>
                <a:lnTo>
                  <a:pt x="97" y="32"/>
                </a:lnTo>
                <a:lnTo>
                  <a:pt x="97" y="29"/>
                </a:lnTo>
                <a:lnTo>
                  <a:pt x="96" y="26"/>
                </a:lnTo>
                <a:lnTo>
                  <a:pt x="95" y="24"/>
                </a:lnTo>
                <a:lnTo>
                  <a:pt x="93" y="22"/>
                </a:lnTo>
                <a:lnTo>
                  <a:pt x="91" y="21"/>
                </a:lnTo>
                <a:lnTo>
                  <a:pt x="88" y="20"/>
                </a:lnTo>
                <a:lnTo>
                  <a:pt x="86" y="19"/>
                </a:lnTo>
                <a:lnTo>
                  <a:pt x="82" y="20"/>
                </a:lnTo>
                <a:lnTo>
                  <a:pt x="79" y="21"/>
                </a:lnTo>
                <a:lnTo>
                  <a:pt x="76" y="22"/>
                </a:lnTo>
                <a:lnTo>
                  <a:pt x="67" y="32"/>
                </a:lnTo>
                <a:lnTo>
                  <a:pt x="65" y="34"/>
                </a:lnTo>
                <a:lnTo>
                  <a:pt x="61" y="34"/>
                </a:lnTo>
                <a:lnTo>
                  <a:pt x="57" y="34"/>
                </a:lnTo>
                <a:lnTo>
                  <a:pt x="54" y="32"/>
                </a:lnTo>
                <a:lnTo>
                  <a:pt x="51" y="29"/>
                </a:lnTo>
                <a:lnTo>
                  <a:pt x="51" y="25"/>
                </a:lnTo>
                <a:lnTo>
                  <a:pt x="51" y="21"/>
                </a:lnTo>
                <a:lnTo>
                  <a:pt x="54" y="19"/>
                </a:lnTo>
                <a:lnTo>
                  <a:pt x="63" y="9"/>
                </a:lnTo>
                <a:lnTo>
                  <a:pt x="74" y="3"/>
                </a:lnTo>
                <a:lnTo>
                  <a:pt x="86" y="0"/>
                </a:lnTo>
                <a:close/>
              </a:path>
            </a:pathLst>
          </a:custGeom>
          <a:solidFill>
            <a:srgbClr val="12253A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6" name="Freeform 219"/>
          <p:cNvSpPr>
            <a:spLocks noChangeAspect="1" noEditPoints="1"/>
          </p:cNvSpPr>
          <p:nvPr/>
        </p:nvSpPr>
        <p:spPr bwMode="auto">
          <a:xfrm>
            <a:off x="6193024" y="3092304"/>
            <a:ext cx="373094" cy="478616"/>
          </a:xfrm>
          <a:custGeom>
            <a:gdLst>
              <a:gd fmla="*/ 49 w 99" name="T0"/>
              <a:gd fmla="*/ 17 h 127" name="T1"/>
              <a:gd fmla="*/ 36 w 99" name="T2"/>
              <a:gd fmla="*/ 21 h 127" name="T3"/>
              <a:gd fmla="*/ 26 w 99" name="T4"/>
              <a:gd fmla="*/ 31 h 127" name="T5"/>
              <a:gd fmla="*/ 22 w 99" name="T6"/>
              <a:gd fmla="*/ 46 h 127" name="T7"/>
              <a:gd fmla="*/ 26 w 99" name="T8"/>
              <a:gd fmla="*/ 60 h 127" name="T9"/>
              <a:gd fmla="*/ 36 w 99" name="T10"/>
              <a:gd fmla="*/ 69 h 127" name="T11"/>
              <a:gd fmla="*/ 49 w 99" name="T12"/>
              <a:gd fmla="*/ 73 h 127" name="T13"/>
              <a:gd fmla="*/ 64 w 99" name="T14"/>
              <a:gd fmla="*/ 69 h 127" name="T15"/>
              <a:gd fmla="*/ 74 w 99" name="T16"/>
              <a:gd fmla="*/ 60 h 127" name="T17"/>
              <a:gd fmla="*/ 78 w 99" name="T18"/>
              <a:gd fmla="*/ 46 h 127" name="T19"/>
              <a:gd fmla="*/ 74 w 99" name="T20"/>
              <a:gd fmla="*/ 31 h 127" name="T21"/>
              <a:gd fmla="*/ 64 w 99" name="T22"/>
              <a:gd fmla="*/ 21 h 127" name="T23"/>
              <a:gd fmla="*/ 49 w 99" name="T24"/>
              <a:gd fmla="*/ 17 h 127" name="T25"/>
              <a:gd fmla="*/ 49 w 99" name="T26"/>
              <a:gd fmla="*/ 0 h 127" name="T27"/>
              <a:gd fmla="*/ 69 w 99" name="T28"/>
              <a:gd fmla="*/ 4 h 127" name="T29"/>
              <a:gd fmla="*/ 85 w 99" name="T30"/>
              <a:gd fmla="*/ 14 h 127" name="T31"/>
              <a:gd fmla="*/ 95 w 99" name="T32"/>
              <a:gd fmla="*/ 30 h 127" name="T33"/>
              <a:gd fmla="*/ 99 w 99" name="T34"/>
              <a:gd fmla="*/ 50 h 127" name="T35"/>
              <a:gd fmla="*/ 99 w 99" name="T36"/>
              <a:gd fmla="*/ 55 h 127" name="T37"/>
              <a:gd fmla="*/ 97 w 99" name="T38"/>
              <a:gd fmla="*/ 72 h 127" name="T39"/>
              <a:gd fmla="*/ 89 w 99" name="T40"/>
              <a:gd fmla="*/ 89 h 127" name="T41"/>
              <a:gd fmla="*/ 80 w 99" name="T42"/>
              <a:gd fmla="*/ 102 h 127" name="T43"/>
              <a:gd fmla="*/ 69 w 99" name="T44"/>
              <a:gd fmla="*/ 113 h 127" name="T45"/>
              <a:gd fmla="*/ 60 w 99" name="T46"/>
              <a:gd fmla="*/ 120 h 127" name="T47"/>
              <a:gd fmla="*/ 53 w 99" name="T48"/>
              <a:gd fmla="*/ 126 h 127" name="T49"/>
              <a:gd fmla="*/ 51 w 99" name="T50"/>
              <a:gd fmla="*/ 127 h 127" name="T51"/>
              <a:gd fmla="*/ 48 w 99" name="T52"/>
              <a:gd fmla="*/ 126 h 127" name="T53"/>
              <a:gd fmla="*/ 43 w 99" name="T54"/>
              <a:gd fmla="*/ 122 h 127" name="T55"/>
              <a:gd fmla="*/ 34 w 99" name="T56"/>
              <a:gd fmla="*/ 115 h 127" name="T57"/>
              <a:gd fmla="*/ 25 w 99" name="T58"/>
              <a:gd fmla="*/ 106 h 127" name="T59"/>
              <a:gd fmla="*/ 15 w 99" name="T60"/>
              <a:gd fmla="*/ 94 h 127" name="T61"/>
              <a:gd fmla="*/ 8 w 99" name="T62"/>
              <a:gd fmla="*/ 80 h 127" name="T63"/>
              <a:gd fmla="*/ 2 w 99" name="T64"/>
              <a:gd fmla="*/ 65 h 127" name="T65"/>
              <a:gd fmla="*/ 1 w 99" name="T66"/>
              <a:gd fmla="*/ 58 h 127" name="T67"/>
              <a:gd fmla="*/ 0 w 99" name="T68"/>
              <a:gd fmla="*/ 50 h 127" name="T69"/>
              <a:gd fmla="*/ 4 w 99" name="T70"/>
              <a:gd fmla="*/ 30 h 127" name="T71"/>
              <a:gd fmla="*/ 14 w 99" name="T72"/>
              <a:gd fmla="*/ 14 h 127" name="T73"/>
              <a:gd fmla="*/ 30 w 99" name="T74"/>
              <a:gd fmla="*/ 4 h 127" name="T75"/>
              <a:gd fmla="*/ 49 w 99" name="T76"/>
              <a:gd fmla="*/ 0 h 127" name="T7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b="b" l="0" r="r" t="0"/>
            <a:pathLst>
              <a:path h="127" w="99">
                <a:moveTo>
                  <a:pt x="49" y="17"/>
                </a:moveTo>
                <a:lnTo>
                  <a:pt x="36" y="21"/>
                </a:lnTo>
                <a:lnTo>
                  <a:pt x="26" y="31"/>
                </a:lnTo>
                <a:lnTo>
                  <a:pt x="22" y="46"/>
                </a:lnTo>
                <a:lnTo>
                  <a:pt x="26" y="60"/>
                </a:lnTo>
                <a:lnTo>
                  <a:pt x="36" y="69"/>
                </a:lnTo>
                <a:lnTo>
                  <a:pt x="49" y="73"/>
                </a:lnTo>
                <a:lnTo>
                  <a:pt x="64" y="69"/>
                </a:lnTo>
                <a:lnTo>
                  <a:pt x="74" y="60"/>
                </a:lnTo>
                <a:lnTo>
                  <a:pt x="78" y="46"/>
                </a:lnTo>
                <a:lnTo>
                  <a:pt x="74" y="31"/>
                </a:lnTo>
                <a:lnTo>
                  <a:pt x="64" y="21"/>
                </a:lnTo>
                <a:lnTo>
                  <a:pt x="49" y="17"/>
                </a:lnTo>
                <a:close/>
                <a:moveTo>
                  <a:pt x="49" y="0"/>
                </a:moveTo>
                <a:lnTo>
                  <a:pt x="69" y="4"/>
                </a:lnTo>
                <a:lnTo>
                  <a:pt x="85" y="14"/>
                </a:lnTo>
                <a:lnTo>
                  <a:pt x="95" y="30"/>
                </a:lnTo>
                <a:lnTo>
                  <a:pt x="99" y="50"/>
                </a:lnTo>
                <a:lnTo>
                  <a:pt x="99" y="55"/>
                </a:lnTo>
                <a:lnTo>
                  <a:pt x="97" y="72"/>
                </a:lnTo>
                <a:lnTo>
                  <a:pt x="89" y="89"/>
                </a:lnTo>
                <a:lnTo>
                  <a:pt x="80" y="102"/>
                </a:lnTo>
                <a:lnTo>
                  <a:pt x="69" y="113"/>
                </a:lnTo>
                <a:lnTo>
                  <a:pt x="60" y="120"/>
                </a:lnTo>
                <a:lnTo>
                  <a:pt x="53" y="126"/>
                </a:lnTo>
                <a:lnTo>
                  <a:pt x="51" y="127"/>
                </a:lnTo>
                <a:lnTo>
                  <a:pt x="48" y="126"/>
                </a:lnTo>
                <a:lnTo>
                  <a:pt x="43" y="122"/>
                </a:lnTo>
                <a:lnTo>
                  <a:pt x="34" y="115"/>
                </a:lnTo>
                <a:lnTo>
                  <a:pt x="25" y="106"/>
                </a:lnTo>
                <a:lnTo>
                  <a:pt x="15" y="94"/>
                </a:lnTo>
                <a:lnTo>
                  <a:pt x="8" y="80"/>
                </a:lnTo>
                <a:lnTo>
                  <a:pt x="2" y="65"/>
                </a:lnTo>
                <a:lnTo>
                  <a:pt x="1" y="58"/>
                </a:lnTo>
                <a:lnTo>
                  <a:pt x="0" y="50"/>
                </a:lnTo>
                <a:lnTo>
                  <a:pt x="4" y="30"/>
                </a:lnTo>
                <a:lnTo>
                  <a:pt x="14" y="14"/>
                </a:lnTo>
                <a:lnTo>
                  <a:pt x="30" y="4"/>
                </a:lnTo>
                <a:lnTo>
                  <a:pt x="49" y="0"/>
                </a:lnTo>
                <a:close/>
              </a:path>
            </a:pathLst>
          </a:custGeom>
          <a:solidFill>
            <a:srgbClr val="18BDD5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" name="Freeform 221"/>
          <p:cNvSpPr>
            <a:spLocks noChangeAspect="1"/>
          </p:cNvSpPr>
          <p:nvPr/>
        </p:nvSpPr>
        <p:spPr bwMode="auto">
          <a:xfrm>
            <a:off x="6130208" y="849995"/>
            <a:ext cx="498727" cy="478616"/>
          </a:xfrm>
          <a:custGeom>
            <a:gdLst>
              <a:gd fmla="*/ 61 w 124" name="T0"/>
              <a:gd fmla="*/ 0 h 119" name="T1"/>
              <a:gd fmla="*/ 82 w 124" name="T2"/>
              <a:gd fmla="*/ 38 h 119" name="T3"/>
              <a:gd fmla="*/ 124 w 124" name="T4"/>
              <a:gd fmla="*/ 45 h 119" name="T5"/>
              <a:gd fmla="*/ 95 w 124" name="T6"/>
              <a:gd fmla="*/ 77 h 119" name="T7"/>
              <a:gd fmla="*/ 101 w 124" name="T8"/>
              <a:gd fmla="*/ 119 h 119" name="T9"/>
              <a:gd fmla="*/ 61 w 124" name="T10"/>
              <a:gd fmla="*/ 100 h 119" name="T11"/>
              <a:gd fmla="*/ 23 w 124" name="T12"/>
              <a:gd fmla="*/ 119 h 119" name="T13"/>
              <a:gd fmla="*/ 29 w 124" name="T14"/>
              <a:gd fmla="*/ 77 h 119" name="T15"/>
              <a:gd fmla="*/ 0 w 124" name="T16"/>
              <a:gd fmla="*/ 45 h 119" name="T17"/>
              <a:gd fmla="*/ 42 w 124" name="T18"/>
              <a:gd fmla="*/ 38 h 119" name="T19"/>
              <a:gd fmla="*/ 61 w 124" name="T20"/>
              <a:gd fmla="*/ 0 h 119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119" w="124">
                <a:moveTo>
                  <a:pt x="61" y="0"/>
                </a:moveTo>
                <a:lnTo>
                  <a:pt x="82" y="38"/>
                </a:lnTo>
                <a:lnTo>
                  <a:pt x="124" y="45"/>
                </a:lnTo>
                <a:lnTo>
                  <a:pt x="95" y="77"/>
                </a:lnTo>
                <a:lnTo>
                  <a:pt x="101" y="119"/>
                </a:lnTo>
                <a:lnTo>
                  <a:pt x="61" y="100"/>
                </a:lnTo>
                <a:lnTo>
                  <a:pt x="23" y="119"/>
                </a:lnTo>
                <a:lnTo>
                  <a:pt x="29" y="77"/>
                </a:lnTo>
                <a:lnTo>
                  <a:pt x="0" y="45"/>
                </a:lnTo>
                <a:lnTo>
                  <a:pt x="42" y="38"/>
                </a:lnTo>
                <a:lnTo>
                  <a:pt x="61" y="0"/>
                </a:lnTo>
                <a:close/>
              </a:path>
            </a:pathLst>
          </a:custGeom>
          <a:solidFill>
            <a:srgbClr val="12253A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1328070" y="1417173"/>
            <a:ext cx="1684069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b="1" lang="en-US" smtClean="0" sz="1600">
                <a:solidFill>
                  <a:srgbClr val="12253A"/>
                </a:solidFill>
                <a:cs charset="0" panose="020b0604020202020204" pitchFamily="34" typeface="Arial"/>
              </a:rPr>
              <a:t>Add Your Text</a:t>
            </a:r>
          </a:p>
          <a:p>
            <a:pPr algn="r"/>
            <a:r>
              <a:rPr altLang="zh-CN" b="1" lang="en-US" smtClean="0" sz="1600">
                <a:solidFill>
                  <a:srgbClr val="12253A"/>
                </a:solidFill>
                <a:cs charset="0" panose="020b0604020202020204" pitchFamily="34" typeface="Arial"/>
              </a:rPr>
              <a:t>顶部“开始”面板中可以对字体、字号、颜色、行距等进行修改。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1353889" y="3550766"/>
            <a:ext cx="1684069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b="1" lang="en-US" smtClean="0" sz="1600">
                <a:solidFill>
                  <a:srgbClr val="12253A"/>
                </a:solidFill>
                <a:cs charset="0" panose="020b0604020202020204" pitchFamily="34" typeface="Arial"/>
              </a:rPr>
              <a:t>Add Your Text</a:t>
            </a:r>
          </a:p>
          <a:p>
            <a:pPr algn="r"/>
            <a:r>
              <a:rPr altLang="zh-CN" b="1" lang="en-US" smtClean="0" sz="1600">
                <a:solidFill>
                  <a:srgbClr val="12253A"/>
                </a:solidFill>
                <a:cs charset="0" panose="020b0604020202020204" pitchFamily="34" typeface="Arial"/>
              </a:rPr>
              <a:t>顶部“开始”面板中可以对字体、字号、颜色、行距等进行修改。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5912883" y="1445093"/>
            <a:ext cx="1580737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600">
                <a:solidFill>
                  <a:srgbClr val="12253A"/>
                </a:solidFill>
                <a:cs charset="0" panose="020b0604020202020204" pitchFamily="34" typeface="Arial"/>
              </a:rPr>
              <a:t>Add Your Text</a:t>
            </a:r>
          </a:p>
          <a:p>
            <a:r>
              <a:rPr altLang="zh-CN" b="1" lang="en-US" smtClean="0" sz="1600">
                <a:solidFill>
                  <a:srgbClr val="12253A"/>
                </a:solidFill>
                <a:cs charset="0" panose="020b0604020202020204" pitchFamily="34" typeface="Arial"/>
              </a:rPr>
              <a:t>顶部“开始”面板中可以对字体、字号、颜色、行距等进行修改。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5912883" y="3639607"/>
            <a:ext cx="1580737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600">
                <a:solidFill>
                  <a:srgbClr val="12253A"/>
                </a:solidFill>
                <a:cs charset="0" panose="020b0604020202020204" pitchFamily="34" typeface="Arial"/>
              </a:rPr>
              <a:t>Add Your Text</a:t>
            </a:r>
          </a:p>
          <a:p>
            <a:r>
              <a:rPr altLang="zh-CN" b="1" lang="en-US" smtClean="0" sz="1600">
                <a:solidFill>
                  <a:srgbClr val="12253A"/>
                </a:solidFill>
                <a:cs charset="0" panose="020b0604020202020204" pitchFamily="34" typeface="Arial"/>
              </a:rPr>
              <a:t>顶部“开始”面板中可以对字体、字号、颜色、行距等进行修改。</a:t>
            </a:r>
          </a:p>
        </p:txBody>
      </p:sp>
      <p:cxnSp>
        <p:nvCxnSpPr>
          <p:cNvPr id="22" name="直接连接符 30"/>
          <p:cNvCxnSpPr/>
          <p:nvPr/>
        </p:nvCxnSpPr>
        <p:spPr>
          <a:xfrm>
            <a:off x="3097791" y="1305180"/>
            <a:ext cx="624281" cy="598336"/>
          </a:xfrm>
          <a:prstGeom prst="line">
            <a:avLst/>
          </a:prstGeom>
          <a:ln w="38100">
            <a:solidFill>
              <a:srgbClr val="1225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31"/>
          <p:cNvCxnSpPr/>
          <p:nvPr/>
        </p:nvCxnSpPr>
        <p:spPr>
          <a:xfrm>
            <a:off x="5132135" y="2763206"/>
            <a:ext cx="624281" cy="598336"/>
          </a:xfrm>
          <a:prstGeom prst="line">
            <a:avLst/>
          </a:prstGeom>
          <a:ln w="38100">
            <a:solidFill>
              <a:srgbClr val="1225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32"/>
          <p:cNvCxnSpPr/>
          <p:nvPr/>
        </p:nvCxnSpPr>
        <p:spPr>
          <a:xfrm flipH="1">
            <a:off x="5303057" y="1305180"/>
            <a:ext cx="624281" cy="598336"/>
          </a:xfrm>
          <a:prstGeom prst="line">
            <a:avLst/>
          </a:prstGeom>
          <a:ln w="38100">
            <a:solidFill>
              <a:srgbClr val="18B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33"/>
          <p:cNvCxnSpPr/>
          <p:nvPr/>
        </p:nvCxnSpPr>
        <p:spPr>
          <a:xfrm flipH="1">
            <a:off x="3157625" y="2763206"/>
            <a:ext cx="624281" cy="598336"/>
          </a:xfrm>
          <a:prstGeom prst="line">
            <a:avLst/>
          </a:prstGeom>
          <a:ln w="38100">
            <a:solidFill>
              <a:srgbClr val="18B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点击此处添加标题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411195241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00C8D9">
              <a:alpha val="74902"/>
            </a:srgbClr>
          </a:solidFill>
          <a:ln algn="ctr" cap="flat" cmpd="sng" w="12700">
            <a:noFill/>
            <a:prstDash val="solid"/>
            <a:miter lim="0"/>
            <a:headEnd len="med" type="none" w="med"/>
            <a:tailEnd len="med" type="none" w="med"/>
          </a:ln>
          <a:effectLst>
            <a:outerShdw algn="ctr" blurRad="25400" dir="5400000" dist="12700" rotWithShape="0">
              <a:srgbClr val="000000">
                <a:alpha val="50000"/>
              </a:srgbClr>
            </a:outerShdw>
          </a:effectLst>
        </p:spPr>
        <p:txBody>
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<a:prstTxWarp prst="textNoShape">
              <a:avLst/>
            </a:prstTxWarp>
            <a:noAutofit/>
          </a:bodyPr>
          <a:lstStyle/>
          <a:p>
            <a:pPr marL="171450"/>
            <a:endParaRPr altLang="en-US" lang="zh-CN"/>
          </a:p>
        </p:txBody>
      </p:sp>
      <p:sp>
        <p:nvSpPr>
          <p:cNvPr id="3" name="AutoShape 2"/>
          <p:cNvSpPr/>
          <p:nvPr/>
        </p:nvSpPr>
        <p:spPr bwMode="auto">
          <a:xfrm>
            <a:off x="6156067" y="2093753"/>
            <a:ext cx="1402080" cy="4572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extLst/>
        </p:spPr>
        <p:txBody>
          <a:bodyPr wrap="non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0" panose="020b0606030502030204" pitchFamily="34" typeface="HelveticaNeueLT Pro 67 MdCn"/>
                <a:ea charset="-122" panose="020b0300000000000000" pitchFamily="34" typeface="Hiragino Sans GB W3"/>
              </a:rPr>
              <a:t>现有问题</a:t>
            </a:r>
          </a:p>
        </p:txBody>
      </p:sp>
      <p:grpSp>
        <p:nvGrpSpPr>
          <p:cNvPr id="4" name="组合 49"/>
          <p:cNvGrpSpPr/>
          <p:nvPr/>
        </p:nvGrpSpPr>
        <p:grpSpPr>
          <a:xfrm>
            <a:off x="5263887" y="3983815"/>
            <a:ext cx="3186426" cy="398186"/>
            <a:chOff x="6939041" y="4821044"/>
            <a:chExt cx="4248568" cy="530914"/>
          </a:xfrm>
        </p:grpSpPr>
        <p:sp>
          <p:nvSpPr>
            <p:cNvPr id="5" name="矩形 4"/>
            <p:cNvSpPr/>
            <p:nvPr/>
          </p:nvSpPr>
          <p:spPr bwMode="auto">
            <a:xfrm>
              <a:off x="6939041" y="4821044"/>
              <a:ext cx="4248568" cy="530914"/>
            </a:xfrm>
            <a:prstGeom prst="rect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  <p:txBody>
  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  <a:prstTxWarp prst="textNoShape">
                <a:avLst/>
              </a:prstTxWarp>
              <a:noAutofit/>
            </a:bodyPr>
            <a:lstStyle/>
            <a:p>
              <a:pPr marL="171450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6965474" y="4853674"/>
              <a:ext cx="2909288" cy="44703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1600">
                  <a:solidFill>
                    <a:schemeClr val="bg1"/>
                  </a:solidFill>
                  <a:latin charset="0" panose="020b0606030502030204" pitchFamily="34" typeface="HelveticaNeueLT Pro 67 MdCn"/>
                  <a:ea charset="-122" panose="020b0300000000000000" pitchFamily="34" typeface="Hiragino Sans GB W3"/>
                </a:rPr>
                <a:t>点击此处添加关键词</a:t>
              </a:r>
            </a:p>
          </p:txBody>
        </p:sp>
        <p:cxnSp>
          <p:nvCxnSpPr>
            <p:cNvPr id="7" name="直接连接符 52"/>
            <p:cNvCxnSpPr/>
            <p:nvPr/>
          </p:nvCxnSpPr>
          <p:spPr bwMode="auto">
            <a:xfrm flipH="1" flipV="1">
              <a:off x="10560496" y="4821044"/>
              <a:ext cx="0" cy="530914"/>
            </a:xfrm>
            <a:prstGeom prst="line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</p:cxnSp>
        <p:sp>
          <p:nvSpPr>
            <p:cNvPr id="8" name="任意多边形 53"/>
            <p:cNvSpPr/>
            <p:nvPr/>
          </p:nvSpPr>
          <p:spPr>
            <a:xfrm rot="2033800">
              <a:off x="10655977" y="4960489"/>
              <a:ext cx="467297" cy="276429"/>
            </a:xfrm>
            <a:custGeom>
              <a:gdLst>
                <a:gd fmla="*/ 685800 w 2318657" name="connsiteX0"/>
                <a:gd fmla="*/ 244927 h 1371600" name="connsiteY0"/>
                <a:gd fmla="*/ 244927 w 2318657" name="connsiteX1"/>
                <a:gd fmla="*/ 685800 h 1371600" name="connsiteY1"/>
                <a:gd fmla="*/ 685800 w 2318657" name="connsiteX2"/>
                <a:gd fmla="*/ 1126673 h 1371600" name="connsiteY2"/>
                <a:gd fmla="*/ 1126673 w 2318657" name="connsiteX3"/>
                <a:gd fmla="*/ 685800 h 1371600" name="connsiteY3"/>
                <a:gd fmla="*/ 685800 w 2318657" name="connsiteX4"/>
                <a:gd fmla="*/ 244927 h 1371600" name="connsiteY4"/>
                <a:gd fmla="*/ 685800 w 2318657" name="connsiteX5"/>
                <a:gd fmla="*/ 0 h 1371600" name="connsiteY5"/>
                <a:gd fmla="*/ 1317707 w 2318657" name="connsiteX6"/>
                <a:gd fmla="*/ 418856 h 1371600" name="connsiteY6"/>
                <a:gd fmla="*/ 1341761 w 2318657" name="connsiteX7"/>
                <a:gd fmla="*/ 496345 h 1371600" name="connsiteY7"/>
                <a:gd fmla="*/ 2255504 w 2318657" name="connsiteX8"/>
                <a:gd fmla="*/ 496345 h 1371600" name="connsiteY8"/>
                <a:gd fmla="*/ 2318657 w 2318657" name="connsiteX9"/>
                <a:gd fmla="*/ 559498 h 1371600" name="connsiteY9"/>
                <a:gd fmla="*/ 2318657 w 2318657" name="connsiteX10"/>
                <a:gd fmla="*/ 812103 h 1371600" name="connsiteY10"/>
                <a:gd fmla="*/ 2255504 w 2318657" name="connsiteX11"/>
                <a:gd fmla="*/ 875256 h 1371600" name="connsiteY11"/>
                <a:gd fmla="*/ 1341760 w 2318657" name="connsiteX12"/>
                <a:gd fmla="*/ 875256 h 1371600" name="connsiteY12"/>
                <a:gd fmla="*/ 1317707 w 2318657" name="connsiteX13"/>
                <a:gd fmla="*/ 952744 h 1371600" name="connsiteY13"/>
                <a:gd fmla="*/ 685800 w 2318657" name="connsiteX14"/>
                <a:gd fmla="*/ 1371600 h 1371600" name="connsiteY14"/>
                <a:gd fmla="*/ 0 w 2318657" name="connsiteX15"/>
                <a:gd fmla="*/ 685800 h 1371600" name="connsiteY15"/>
                <a:gd fmla="*/ 685800 w 2318657" name="connsiteX16"/>
                <a:gd fmla="*/ 0 h 1371600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1371600" w="2318657">
                  <a:moveTo>
                    <a:pt x="685800" y="244927"/>
                  </a:moveTo>
                  <a:cubicBezTo>
                    <a:pt x="442313" y="244927"/>
                    <a:pt x="244927" y="442313"/>
                    <a:pt x="244927" y="685800"/>
                  </a:cubicBezTo>
                  <a:cubicBezTo>
                    <a:pt x="244927" y="929287"/>
                    <a:pt x="442313" y="1126673"/>
                    <a:pt x="685800" y="1126673"/>
                  </a:cubicBezTo>
                  <a:cubicBezTo>
                    <a:pt x="929287" y="1126673"/>
                    <a:pt x="1126673" y="929287"/>
                    <a:pt x="1126673" y="685800"/>
                  </a:cubicBezTo>
                  <a:cubicBezTo>
                    <a:pt x="1126673" y="442313"/>
                    <a:pt x="929287" y="244927"/>
                    <a:pt x="685800" y="244927"/>
                  </a:cubicBezTo>
                  <a:close/>
                  <a:moveTo>
                    <a:pt x="685800" y="0"/>
                  </a:moveTo>
                  <a:cubicBezTo>
                    <a:pt x="969868" y="0"/>
                    <a:pt x="1213596" y="172712"/>
                    <a:pt x="1317707" y="418856"/>
                  </a:cubicBezTo>
                  <a:lnTo>
                    <a:pt x="1341761" y="496345"/>
                  </a:lnTo>
                  <a:lnTo>
                    <a:pt x="2255504" y="496345"/>
                  </a:lnTo>
                  <a:cubicBezTo>
                    <a:pt x="2290382" y="496345"/>
                    <a:pt x="2318657" y="524620"/>
                    <a:pt x="2318657" y="559498"/>
                  </a:cubicBezTo>
                  <a:lnTo>
                    <a:pt x="2318657" y="812103"/>
                  </a:lnTo>
                  <a:cubicBezTo>
                    <a:pt x="2318657" y="846981"/>
                    <a:pt x="2290382" y="875256"/>
                    <a:pt x="2255504" y="875256"/>
                  </a:cubicBezTo>
                  <a:lnTo>
                    <a:pt x="1341760" y="875256"/>
                  </a:lnTo>
                  <a:lnTo>
                    <a:pt x="1317707" y="952744"/>
                  </a:lnTo>
                  <a:cubicBezTo>
                    <a:pt x="1213596" y="1198888"/>
                    <a:pt x="969868" y="1371600"/>
                    <a:pt x="685800" y="1371600"/>
                  </a:cubicBezTo>
                  <a:cubicBezTo>
                    <a:pt x="307043" y="1371600"/>
                    <a:pt x="0" y="1064557"/>
                    <a:pt x="0" y="685800"/>
                  </a:cubicBezTo>
                  <a:cubicBezTo>
                    <a:pt x="0" y="307043"/>
                    <a:pt x="307043" y="0"/>
                    <a:pt x="6858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/>
            </a:p>
          </p:txBody>
        </p:sp>
      </p:grpSp>
      <p:sp>
        <p:nvSpPr>
          <p:cNvPr id="9" name="Rectangle 11"/>
          <p:cNvSpPr/>
          <p:nvPr/>
        </p:nvSpPr>
        <p:spPr>
          <a:xfrm>
            <a:off x="5077107" y="2651301"/>
            <a:ext cx="3559986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0" name="椭圆 9"/>
          <p:cNvSpPr/>
          <p:nvPr/>
        </p:nvSpPr>
        <p:spPr>
          <a:xfrm>
            <a:off x="6181866" y="504496"/>
            <a:ext cx="1283812" cy="1283812"/>
          </a:xfrm>
          <a:prstGeom prst="ellipse">
            <a:avLst/>
          </a:prstGeom>
          <a:solidFill>
            <a:srgbClr val="FFFFFF">
              <a:alpha val="7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kumimoji="1" lang="en-US" smtClean="0" sz="9000">
                <a:solidFill>
                  <a:srgbClr val="18BDD5"/>
                </a:solidFill>
              </a:rPr>
              <a:t>3</a:t>
            </a:r>
          </a:p>
        </p:txBody>
      </p:sp>
    </p:spTree>
    <p:extLst>
      <p:ext uri="{BB962C8B-B14F-4D97-AF65-F5344CB8AC3E}">
        <p14:creationId val="2536042582"/>
      </p:ext>
    </p:extLst>
  </p:cSld>
  <p:clrMapOvr>
    <a:masterClrMapping/>
  </p:clrMapOvr>
  <mc:AlternateContent>
    <mc:Choice Requires="p14">
      <p:transition spd="slow">
        <p14:flash/>
      </p:transition>
    </mc:Choice>
    <mc:Fallback>
      <p:transition spd="slow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五边形 1"/>
          <p:cNvSpPr>
            <a:spLocks noChangeAspect="1"/>
          </p:cNvSpPr>
          <p:nvPr/>
        </p:nvSpPr>
        <p:spPr>
          <a:xfrm flipH="1">
            <a:off x="2664000" y="541149"/>
            <a:ext cx="6480000" cy="1136936"/>
          </a:xfrm>
          <a:prstGeom prst="homePlate">
            <a:avLst>
              <a:gd fmla="val 60582" name="adj"/>
            </a:avLst>
          </a:prstGeom>
          <a:solidFill>
            <a:srgbClr val="122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五边形 2"/>
          <p:cNvSpPr>
            <a:spLocks noChangeAspect="1"/>
          </p:cNvSpPr>
          <p:nvPr/>
        </p:nvSpPr>
        <p:spPr>
          <a:xfrm flipH="1">
            <a:off x="3744000" y="635894"/>
            <a:ext cx="5400000" cy="947447"/>
          </a:xfrm>
          <a:prstGeom prst="homePlate">
            <a:avLst>
              <a:gd fmla="val 60582" name="adj"/>
            </a:avLst>
          </a:prstGeom>
          <a:solidFill>
            <a:srgbClr val="18B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五边形 3"/>
          <p:cNvSpPr>
            <a:spLocks noChangeAspect="1"/>
          </p:cNvSpPr>
          <p:nvPr/>
        </p:nvSpPr>
        <p:spPr>
          <a:xfrm flipH="1">
            <a:off x="4824000" y="730638"/>
            <a:ext cx="4320000" cy="757958"/>
          </a:xfrm>
          <a:prstGeom prst="homePlate">
            <a:avLst>
              <a:gd fmla="val 60582" name="adj"/>
            </a:avLst>
          </a:prstGeom>
          <a:solidFill>
            <a:srgbClr val="122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五边形 4"/>
          <p:cNvSpPr>
            <a:spLocks noChangeAspect="1"/>
          </p:cNvSpPr>
          <p:nvPr/>
        </p:nvSpPr>
        <p:spPr>
          <a:xfrm flipH="1">
            <a:off x="5904000" y="825383"/>
            <a:ext cx="3240000" cy="568469"/>
          </a:xfrm>
          <a:prstGeom prst="homePlate">
            <a:avLst>
              <a:gd fmla="val 60582" name="adj"/>
            </a:avLst>
          </a:prstGeom>
          <a:solidFill>
            <a:srgbClr val="18B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Freeform 217"/>
          <p:cNvSpPr>
            <a:spLocks noChangeAspect="1" noEditPoints="1"/>
          </p:cNvSpPr>
          <p:nvPr/>
        </p:nvSpPr>
        <p:spPr bwMode="auto">
          <a:xfrm flipH="1">
            <a:off x="4456496" y="929617"/>
            <a:ext cx="331528" cy="360000"/>
          </a:xfrm>
          <a:custGeom>
            <a:gdLst>
              <a:gd fmla="*/ 49 w 125" name="T0"/>
              <a:gd fmla="*/ 16 h 127" name="T1"/>
              <a:gd fmla="*/ 36 w 125" name="T2"/>
              <a:gd fmla="*/ 18 h 127" name="T3"/>
              <a:gd fmla="*/ 25 w 125" name="T4"/>
              <a:gd fmla="*/ 26 h 127" name="T5"/>
              <a:gd fmla="*/ 18 w 125" name="T6"/>
              <a:gd fmla="*/ 37 h 127" name="T7"/>
              <a:gd fmla="*/ 15 w 125" name="T8"/>
              <a:gd fmla="*/ 50 h 127" name="T9"/>
              <a:gd fmla="*/ 18 w 125" name="T10"/>
              <a:gd fmla="*/ 64 h 127" name="T11"/>
              <a:gd fmla="*/ 25 w 125" name="T12"/>
              <a:gd fmla="*/ 75 h 127" name="T13"/>
              <a:gd fmla="*/ 36 w 125" name="T14"/>
              <a:gd fmla="*/ 81 h 127" name="T15"/>
              <a:gd fmla="*/ 49 w 125" name="T16"/>
              <a:gd fmla="*/ 85 h 127" name="T17"/>
              <a:gd fmla="*/ 63 w 125" name="T18"/>
              <a:gd fmla="*/ 81 h 127" name="T19"/>
              <a:gd fmla="*/ 73 w 125" name="T20"/>
              <a:gd fmla="*/ 75 h 127" name="T21"/>
              <a:gd fmla="*/ 81 w 125" name="T22"/>
              <a:gd fmla="*/ 64 h 127" name="T23"/>
              <a:gd fmla="*/ 84 w 125" name="T24"/>
              <a:gd fmla="*/ 50 h 127" name="T25"/>
              <a:gd fmla="*/ 81 w 125" name="T26"/>
              <a:gd fmla="*/ 37 h 127" name="T27"/>
              <a:gd fmla="*/ 73 w 125" name="T28"/>
              <a:gd fmla="*/ 26 h 127" name="T29"/>
              <a:gd fmla="*/ 63 w 125" name="T30"/>
              <a:gd fmla="*/ 18 h 127" name="T31"/>
              <a:gd fmla="*/ 49 w 125" name="T32"/>
              <a:gd fmla="*/ 16 h 127" name="T33"/>
              <a:gd fmla="*/ 49 w 125" name="T34"/>
              <a:gd fmla="*/ 0 h 127" name="T35"/>
              <a:gd fmla="*/ 68 w 125" name="T36"/>
              <a:gd fmla="*/ 4 h 127" name="T37"/>
              <a:gd fmla="*/ 85 w 125" name="T38"/>
              <a:gd fmla="*/ 16 h 127" name="T39"/>
              <a:gd fmla="*/ 95 w 125" name="T40"/>
              <a:gd fmla="*/ 31 h 127" name="T41"/>
              <a:gd fmla="*/ 99 w 125" name="T42"/>
              <a:gd fmla="*/ 50 h 127" name="T43"/>
              <a:gd fmla="*/ 97 w 125" name="T44"/>
              <a:gd fmla="*/ 64 h 127" name="T45"/>
              <a:gd fmla="*/ 91 w 125" name="T46"/>
              <a:gd fmla="*/ 77 h 127" name="T47"/>
              <a:gd fmla="*/ 91 w 125" name="T48"/>
              <a:gd fmla="*/ 78 h 127" name="T49"/>
              <a:gd fmla="*/ 122 w 125" name="T50"/>
              <a:gd fmla="*/ 109 h 127" name="T51"/>
              <a:gd fmla="*/ 124 w 125" name="T52"/>
              <a:gd fmla="*/ 113 h 127" name="T53"/>
              <a:gd fmla="*/ 125 w 125" name="T54"/>
              <a:gd fmla="*/ 116 h 127" name="T55"/>
              <a:gd fmla="*/ 124 w 125" name="T56"/>
              <a:gd fmla="*/ 120 h 127" name="T57"/>
              <a:gd fmla="*/ 122 w 125" name="T58"/>
              <a:gd fmla="*/ 123 h 127" name="T59"/>
              <a:gd fmla="*/ 119 w 125" name="T60"/>
              <a:gd fmla="*/ 126 h 127" name="T61"/>
              <a:gd fmla="*/ 115 w 125" name="T62"/>
              <a:gd fmla="*/ 127 h 127" name="T63"/>
              <a:gd fmla="*/ 111 w 125" name="T64"/>
              <a:gd fmla="*/ 126 h 127" name="T65"/>
              <a:gd fmla="*/ 107 w 125" name="T66"/>
              <a:gd fmla="*/ 123 h 127" name="T67"/>
              <a:gd fmla="*/ 77 w 125" name="T68"/>
              <a:gd fmla="*/ 93 h 127" name="T69"/>
              <a:gd fmla="*/ 76 w 125" name="T70"/>
              <a:gd fmla="*/ 92 h 127" name="T71"/>
              <a:gd fmla="*/ 64 w 125" name="T72"/>
              <a:gd fmla="*/ 98 h 127" name="T73"/>
              <a:gd fmla="*/ 49 w 125" name="T74"/>
              <a:gd fmla="*/ 101 h 127" name="T75"/>
              <a:gd fmla="*/ 30 w 125" name="T76"/>
              <a:gd fmla="*/ 97 h 127" name="T77"/>
              <a:gd fmla="*/ 14 w 125" name="T78"/>
              <a:gd fmla="*/ 85 h 127" name="T79"/>
              <a:gd fmla="*/ 4 w 125" name="T80"/>
              <a:gd fmla="*/ 69 h 127" name="T81"/>
              <a:gd fmla="*/ 0 w 125" name="T82"/>
              <a:gd fmla="*/ 50 h 127" name="T83"/>
              <a:gd fmla="*/ 4 w 125" name="T84"/>
              <a:gd fmla="*/ 31 h 127" name="T85"/>
              <a:gd fmla="*/ 14 w 125" name="T86"/>
              <a:gd fmla="*/ 16 h 127" name="T87"/>
              <a:gd fmla="*/ 30 w 125" name="T88"/>
              <a:gd fmla="*/ 4 h 127" name="T89"/>
              <a:gd fmla="*/ 49 w 125" name="T90"/>
              <a:gd fmla="*/ 0 h 127" name="T9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b="b" l="0" r="r" t="0"/>
            <a:pathLst>
              <a:path h="127" w="125">
                <a:moveTo>
                  <a:pt x="49" y="16"/>
                </a:moveTo>
                <a:lnTo>
                  <a:pt x="36" y="18"/>
                </a:lnTo>
                <a:lnTo>
                  <a:pt x="25" y="26"/>
                </a:lnTo>
                <a:lnTo>
                  <a:pt x="18" y="37"/>
                </a:lnTo>
                <a:lnTo>
                  <a:pt x="15" y="50"/>
                </a:lnTo>
                <a:lnTo>
                  <a:pt x="18" y="64"/>
                </a:lnTo>
                <a:lnTo>
                  <a:pt x="25" y="75"/>
                </a:lnTo>
                <a:lnTo>
                  <a:pt x="36" y="81"/>
                </a:lnTo>
                <a:lnTo>
                  <a:pt x="49" y="85"/>
                </a:lnTo>
                <a:lnTo>
                  <a:pt x="63" y="81"/>
                </a:lnTo>
                <a:lnTo>
                  <a:pt x="73" y="75"/>
                </a:lnTo>
                <a:lnTo>
                  <a:pt x="81" y="64"/>
                </a:lnTo>
                <a:lnTo>
                  <a:pt x="84" y="50"/>
                </a:lnTo>
                <a:lnTo>
                  <a:pt x="81" y="37"/>
                </a:lnTo>
                <a:lnTo>
                  <a:pt x="73" y="26"/>
                </a:lnTo>
                <a:lnTo>
                  <a:pt x="63" y="18"/>
                </a:lnTo>
                <a:lnTo>
                  <a:pt x="49" y="16"/>
                </a:lnTo>
                <a:close/>
                <a:moveTo>
                  <a:pt x="49" y="0"/>
                </a:moveTo>
                <a:lnTo>
                  <a:pt x="68" y="4"/>
                </a:lnTo>
                <a:lnTo>
                  <a:pt x="85" y="16"/>
                </a:lnTo>
                <a:lnTo>
                  <a:pt x="95" y="31"/>
                </a:lnTo>
                <a:lnTo>
                  <a:pt x="99" y="50"/>
                </a:lnTo>
                <a:lnTo>
                  <a:pt x="97" y="64"/>
                </a:lnTo>
                <a:lnTo>
                  <a:pt x="91" y="77"/>
                </a:lnTo>
                <a:lnTo>
                  <a:pt x="91" y="78"/>
                </a:lnTo>
                <a:lnTo>
                  <a:pt x="122" y="109"/>
                </a:lnTo>
                <a:lnTo>
                  <a:pt x="124" y="113"/>
                </a:lnTo>
                <a:lnTo>
                  <a:pt x="125" y="116"/>
                </a:lnTo>
                <a:lnTo>
                  <a:pt x="124" y="120"/>
                </a:lnTo>
                <a:lnTo>
                  <a:pt x="122" y="123"/>
                </a:lnTo>
                <a:lnTo>
                  <a:pt x="119" y="126"/>
                </a:lnTo>
                <a:lnTo>
                  <a:pt x="115" y="127"/>
                </a:lnTo>
                <a:lnTo>
                  <a:pt x="111" y="126"/>
                </a:lnTo>
                <a:lnTo>
                  <a:pt x="107" y="123"/>
                </a:lnTo>
                <a:lnTo>
                  <a:pt x="77" y="93"/>
                </a:lnTo>
                <a:lnTo>
                  <a:pt x="76" y="92"/>
                </a:lnTo>
                <a:lnTo>
                  <a:pt x="64" y="98"/>
                </a:lnTo>
                <a:lnTo>
                  <a:pt x="49" y="101"/>
                </a:lnTo>
                <a:lnTo>
                  <a:pt x="30" y="97"/>
                </a:lnTo>
                <a:lnTo>
                  <a:pt x="14" y="85"/>
                </a:lnTo>
                <a:lnTo>
                  <a:pt x="4" y="69"/>
                </a:lnTo>
                <a:lnTo>
                  <a:pt x="0" y="50"/>
                </a:lnTo>
                <a:lnTo>
                  <a:pt x="4" y="31"/>
                </a:lnTo>
                <a:lnTo>
                  <a:pt x="14" y="16"/>
                </a:lnTo>
                <a:lnTo>
                  <a:pt x="30" y="4"/>
                </a:lnTo>
                <a:lnTo>
                  <a:pt x="4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" name="Freeform 218"/>
          <p:cNvSpPr>
            <a:spLocks noChangeAspect="1" noEditPoints="1"/>
          </p:cNvSpPr>
          <p:nvPr/>
        </p:nvSpPr>
        <p:spPr bwMode="auto">
          <a:xfrm flipH="1">
            <a:off x="6382191" y="929617"/>
            <a:ext cx="342439" cy="360000"/>
          </a:xfrm>
          <a:custGeom>
            <a:gdLst>
              <a:gd fmla="*/ 61 w 117" name="T0"/>
              <a:gd fmla="*/ 38 h 123" name="T1"/>
              <a:gd fmla="*/ 72 w 117" name="T2"/>
              <a:gd fmla="*/ 43 h 123" name="T3"/>
              <a:gd fmla="*/ 76 w 117" name="T4"/>
              <a:gd fmla="*/ 47 h 123" name="T5"/>
              <a:gd fmla="*/ 63 w 117" name="T6"/>
              <a:gd fmla="*/ 62 h 123" name="T7"/>
              <a:gd fmla="*/ 61 w 117" name="T8"/>
              <a:gd fmla="*/ 59 h 123" name="T9"/>
              <a:gd fmla="*/ 54 w 117" name="T10"/>
              <a:gd fmla="*/ 57 h 123" name="T11"/>
              <a:gd fmla="*/ 49 w 117" name="T12"/>
              <a:gd fmla="*/ 59 h 123" name="T13"/>
              <a:gd fmla="*/ 24 w 117" name="T14"/>
              <a:gd fmla="*/ 83 h 123" name="T15"/>
              <a:gd fmla="*/ 20 w 117" name="T16"/>
              <a:gd fmla="*/ 88 h 123" name="T17"/>
              <a:gd fmla="*/ 20 w 117" name="T18"/>
              <a:gd fmla="*/ 94 h 123" name="T19"/>
              <a:gd fmla="*/ 24 w 117" name="T20"/>
              <a:gd fmla="*/ 100 h 123" name="T21"/>
              <a:gd fmla="*/ 27 w 117" name="T22"/>
              <a:gd fmla="*/ 102 h 123" name="T23"/>
              <a:gd fmla="*/ 33 w 117" name="T24"/>
              <a:gd fmla="*/ 104 h 123" name="T25"/>
              <a:gd fmla="*/ 38 w 117" name="T26"/>
              <a:gd fmla="*/ 102 h 123" name="T27"/>
              <a:gd fmla="*/ 51 w 117" name="T28"/>
              <a:gd fmla="*/ 91 h 123" name="T29"/>
              <a:gd fmla="*/ 58 w 117" name="T30"/>
              <a:gd fmla="*/ 88 h 123" name="T31"/>
              <a:gd fmla="*/ 65 w 117" name="T32"/>
              <a:gd fmla="*/ 91 h 123" name="T33"/>
              <a:gd fmla="*/ 67 w 117" name="T34"/>
              <a:gd fmla="*/ 97 h 123" name="T35"/>
              <a:gd fmla="*/ 65 w 117" name="T36"/>
              <a:gd fmla="*/ 104 h 123" name="T37"/>
              <a:gd fmla="*/ 45 w 117" name="T38"/>
              <a:gd fmla="*/ 121 h 123" name="T39"/>
              <a:gd fmla="*/ 33 w 117" name="T40"/>
              <a:gd fmla="*/ 123 h 123" name="T41"/>
              <a:gd fmla="*/ 11 w 117" name="T42"/>
              <a:gd fmla="*/ 114 h 123" name="T43"/>
              <a:gd fmla="*/ 3 w 117" name="T44"/>
              <a:gd fmla="*/ 102 h 123" name="T45"/>
              <a:gd fmla="*/ 3 w 117" name="T46"/>
              <a:gd fmla="*/ 79 h 123" name="T47"/>
              <a:gd fmla="*/ 32 w 117" name="T48"/>
              <a:gd fmla="*/ 47 h 123" name="T49"/>
              <a:gd fmla="*/ 54 w 117" name="T50"/>
              <a:gd fmla="*/ 38 h 123" name="T51"/>
              <a:gd fmla="*/ 97 w 117" name="T52"/>
              <a:gd fmla="*/ 3 h 123" name="T53"/>
              <a:gd fmla="*/ 108 w 117" name="T54"/>
              <a:gd fmla="*/ 9 h 123" name="T55"/>
              <a:gd fmla="*/ 117 w 117" name="T56"/>
              <a:gd fmla="*/ 32 h 123" name="T57"/>
              <a:gd fmla="*/ 108 w 117" name="T58"/>
              <a:gd fmla="*/ 54 h 123" name="T59"/>
              <a:gd fmla="*/ 75 w 117" name="T60"/>
              <a:gd fmla="*/ 83 h 123" name="T61"/>
              <a:gd fmla="*/ 63 w 117" name="T62"/>
              <a:gd fmla="*/ 85 h 123" name="T63"/>
              <a:gd fmla="*/ 42 w 117" name="T64"/>
              <a:gd fmla="*/ 76 h 123" name="T65"/>
              <a:gd fmla="*/ 54 w 117" name="T66"/>
              <a:gd fmla="*/ 62 h 123" name="T67"/>
              <a:gd fmla="*/ 58 w 117" name="T68"/>
              <a:gd fmla="*/ 64 h 123" name="T69"/>
              <a:gd fmla="*/ 63 w 117" name="T70"/>
              <a:gd fmla="*/ 66 h 123" name="T71"/>
              <a:gd fmla="*/ 70 w 117" name="T72"/>
              <a:gd fmla="*/ 64 h 123" name="T73"/>
              <a:gd fmla="*/ 95 w 117" name="T74"/>
              <a:gd fmla="*/ 41 h 123" name="T75"/>
              <a:gd fmla="*/ 97 w 117" name="T76"/>
              <a:gd fmla="*/ 36 h 123" name="T77"/>
              <a:gd fmla="*/ 97 w 117" name="T78"/>
              <a:gd fmla="*/ 29 h 123" name="T79"/>
              <a:gd fmla="*/ 95 w 117" name="T80"/>
              <a:gd fmla="*/ 24 h 123" name="T81"/>
              <a:gd fmla="*/ 91 w 117" name="T82"/>
              <a:gd fmla="*/ 21 h 123" name="T83"/>
              <a:gd fmla="*/ 86 w 117" name="T84"/>
              <a:gd fmla="*/ 19 h 123" name="T85"/>
              <a:gd fmla="*/ 79 w 117" name="T86"/>
              <a:gd fmla="*/ 21 h 123" name="T87"/>
              <a:gd fmla="*/ 67 w 117" name="T88"/>
              <a:gd fmla="*/ 32 h 123" name="T89"/>
              <a:gd fmla="*/ 61 w 117" name="T90"/>
              <a:gd fmla="*/ 34 h 123" name="T91"/>
              <a:gd fmla="*/ 54 w 117" name="T92"/>
              <a:gd fmla="*/ 32 h 123" name="T93"/>
              <a:gd fmla="*/ 51 w 117" name="T94"/>
              <a:gd fmla="*/ 25 h 123" name="T95"/>
              <a:gd fmla="*/ 54 w 117" name="T96"/>
              <a:gd fmla="*/ 19 h 123" name="T97"/>
              <a:gd fmla="*/ 74 w 117" name="T98"/>
              <a:gd fmla="*/ 3 h 123" name="T9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b="b" l="0" r="r" t="0"/>
            <a:pathLst>
              <a:path h="123" w="117">
                <a:moveTo>
                  <a:pt x="54" y="38"/>
                </a:moveTo>
                <a:lnTo>
                  <a:pt x="61" y="38"/>
                </a:lnTo>
                <a:lnTo>
                  <a:pt x="66" y="41"/>
                </a:lnTo>
                <a:lnTo>
                  <a:pt x="72" y="43"/>
                </a:lnTo>
                <a:lnTo>
                  <a:pt x="75" y="45"/>
                </a:lnTo>
                <a:lnTo>
                  <a:pt x="76" y="47"/>
                </a:lnTo>
                <a:lnTo>
                  <a:pt x="78" y="47"/>
                </a:lnTo>
                <a:lnTo>
                  <a:pt x="63" y="62"/>
                </a:lnTo>
                <a:lnTo>
                  <a:pt x="62" y="60"/>
                </a:lnTo>
                <a:lnTo>
                  <a:pt x="61" y="59"/>
                </a:lnTo>
                <a:lnTo>
                  <a:pt x="57" y="58"/>
                </a:lnTo>
                <a:lnTo>
                  <a:pt x="54" y="57"/>
                </a:lnTo>
                <a:lnTo>
                  <a:pt x="51" y="58"/>
                </a:lnTo>
                <a:lnTo>
                  <a:pt x="49" y="59"/>
                </a:lnTo>
                <a:lnTo>
                  <a:pt x="46" y="60"/>
                </a:lnTo>
                <a:lnTo>
                  <a:pt x="24" y="83"/>
                </a:lnTo>
                <a:lnTo>
                  <a:pt x="21" y="85"/>
                </a:lnTo>
                <a:lnTo>
                  <a:pt x="20" y="88"/>
                </a:lnTo>
                <a:lnTo>
                  <a:pt x="20" y="91"/>
                </a:lnTo>
                <a:lnTo>
                  <a:pt x="20" y="94"/>
                </a:lnTo>
                <a:lnTo>
                  <a:pt x="21" y="97"/>
                </a:lnTo>
                <a:lnTo>
                  <a:pt x="24" y="100"/>
                </a:lnTo>
                <a:lnTo>
                  <a:pt x="24" y="100"/>
                </a:lnTo>
                <a:lnTo>
                  <a:pt x="27" y="102"/>
                </a:lnTo>
                <a:lnTo>
                  <a:pt x="31" y="104"/>
                </a:lnTo>
                <a:lnTo>
                  <a:pt x="33" y="104"/>
                </a:lnTo>
                <a:lnTo>
                  <a:pt x="36" y="104"/>
                </a:lnTo>
                <a:lnTo>
                  <a:pt x="38" y="102"/>
                </a:lnTo>
                <a:lnTo>
                  <a:pt x="41" y="100"/>
                </a:lnTo>
                <a:lnTo>
                  <a:pt x="51" y="91"/>
                </a:lnTo>
                <a:lnTo>
                  <a:pt x="54" y="89"/>
                </a:lnTo>
                <a:lnTo>
                  <a:pt x="58" y="88"/>
                </a:lnTo>
                <a:lnTo>
                  <a:pt x="61" y="89"/>
                </a:lnTo>
                <a:lnTo>
                  <a:pt x="65" y="91"/>
                </a:lnTo>
                <a:lnTo>
                  <a:pt x="66" y="94"/>
                </a:lnTo>
                <a:lnTo>
                  <a:pt x="67" y="97"/>
                </a:lnTo>
                <a:lnTo>
                  <a:pt x="66" y="101"/>
                </a:lnTo>
                <a:lnTo>
                  <a:pt x="65" y="104"/>
                </a:lnTo>
                <a:lnTo>
                  <a:pt x="55" y="114"/>
                </a:lnTo>
                <a:lnTo>
                  <a:pt x="45" y="121"/>
                </a:lnTo>
                <a:lnTo>
                  <a:pt x="33" y="123"/>
                </a:lnTo>
                <a:lnTo>
                  <a:pt x="33" y="123"/>
                </a:lnTo>
                <a:lnTo>
                  <a:pt x="21" y="121"/>
                </a:lnTo>
                <a:lnTo>
                  <a:pt x="11" y="114"/>
                </a:lnTo>
                <a:lnTo>
                  <a:pt x="10" y="113"/>
                </a:lnTo>
                <a:lnTo>
                  <a:pt x="3" y="102"/>
                </a:lnTo>
                <a:lnTo>
                  <a:pt x="0" y="91"/>
                </a:lnTo>
                <a:lnTo>
                  <a:pt x="3" y="79"/>
                </a:lnTo>
                <a:lnTo>
                  <a:pt x="10" y="70"/>
                </a:lnTo>
                <a:lnTo>
                  <a:pt x="32" y="47"/>
                </a:lnTo>
                <a:lnTo>
                  <a:pt x="42" y="40"/>
                </a:lnTo>
                <a:lnTo>
                  <a:pt x="54" y="38"/>
                </a:lnTo>
                <a:close/>
                <a:moveTo>
                  <a:pt x="86" y="0"/>
                </a:moveTo>
                <a:lnTo>
                  <a:pt x="97" y="3"/>
                </a:lnTo>
                <a:lnTo>
                  <a:pt x="107" y="9"/>
                </a:lnTo>
                <a:lnTo>
                  <a:pt x="108" y="9"/>
                </a:lnTo>
                <a:lnTo>
                  <a:pt x="114" y="20"/>
                </a:lnTo>
                <a:lnTo>
                  <a:pt x="117" y="32"/>
                </a:lnTo>
                <a:lnTo>
                  <a:pt x="114" y="43"/>
                </a:lnTo>
                <a:lnTo>
                  <a:pt x="108" y="54"/>
                </a:lnTo>
                <a:lnTo>
                  <a:pt x="86" y="76"/>
                </a:lnTo>
                <a:lnTo>
                  <a:pt x="75" y="83"/>
                </a:lnTo>
                <a:lnTo>
                  <a:pt x="63" y="85"/>
                </a:lnTo>
                <a:lnTo>
                  <a:pt x="63" y="85"/>
                </a:lnTo>
                <a:lnTo>
                  <a:pt x="51" y="83"/>
                </a:lnTo>
                <a:lnTo>
                  <a:pt x="42" y="76"/>
                </a:lnTo>
                <a:lnTo>
                  <a:pt x="41" y="75"/>
                </a:lnTo>
                <a:lnTo>
                  <a:pt x="54" y="62"/>
                </a:lnTo>
                <a:lnTo>
                  <a:pt x="55" y="63"/>
                </a:lnTo>
                <a:lnTo>
                  <a:pt x="58" y="64"/>
                </a:lnTo>
                <a:lnTo>
                  <a:pt x="61" y="66"/>
                </a:lnTo>
                <a:lnTo>
                  <a:pt x="63" y="66"/>
                </a:lnTo>
                <a:lnTo>
                  <a:pt x="67" y="66"/>
                </a:lnTo>
                <a:lnTo>
                  <a:pt x="70" y="64"/>
                </a:lnTo>
                <a:lnTo>
                  <a:pt x="72" y="63"/>
                </a:lnTo>
                <a:lnTo>
                  <a:pt x="95" y="41"/>
                </a:lnTo>
                <a:lnTo>
                  <a:pt x="96" y="38"/>
                </a:lnTo>
                <a:lnTo>
                  <a:pt x="97" y="36"/>
                </a:lnTo>
                <a:lnTo>
                  <a:pt x="97" y="32"/>
                </a:lnTo>
                <a:lnTo>
                  <a:pt x="97" y="29"/>
                </a:lnTo>
                <a:lnTo>
                  <a:pt x="96" y="26"/>
                </a:lnTo>
                <a:lnTo>
                  <a:pt x="95" y="24"/>
                </a:lnTo>
                <a:lnTo>
                  <a:pt x="93" y="22"/>
                </a:lnTo>
                <a:lnTo>
                  <a:pt x="91" y="21"/>
                </a:lnTo>
                <a:lnTo>
                  <a:pt x="88" y="20"/>
                </a:lnTo>
                <a:lnTo>
                  <a:pt x="86" y="19"/>
                </a:lnTo>
                <a:lnTo>
                  <a:pt x="82" y="20"/>
                </a:lnTo>
                <a:lnTo>
                  <a:pt x="79" y="21"/>
                </a:lnTo>
                <a:lnTo>
                  <a:pt x="76" y="22"/>
                </a:lnTo>
                <a:lnTo>
                  <a:pt x="67" y="32"/>
                </a:lnTo>
                <a:lnTo>
                  <a:pt x="65" y="34"/>
                </a:lnTo>
                <a:lnTo>
                  <a:pt x="61" y="34"/>
                </a:lnTo>
                <a:lnTo>
                  <a:pt x="57" y="34"/>
                </a:lnTo>
                <a:lnTo>
                  <a:pt x="54" y="32"/>
                </a:lnTo>
                <a:lnTo>
                  <a:pt x="51" y="29"/>
                </a:lnTo>
                <a:lnTo>
                  <a:pt x="51" y="25"/>
                </a:lnTo>
                <a:lnTo>
                  <a:pt x="51" y="21"/>
                </a:lnTo>
                <a:lnTo>
                  <a:pt x="54" y="19"/>
                </a:lnTo>
                <a:lnTo>
                  <a:pt x="63" y="9"/>
                </a:lnTo>
                <a:lnTo>
                  <a:pt x="74" y="3"/>
                </a:lnTo>
                <a:lnTo>
                  <a:pt x="86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" name="Freeform 219"/>
          <p:cNvSpPr>
            <a:spLocks noChangeAspect="1" noEditPoints="1"/>
          </p:cNvSpPr>
          <p:nvPr/>
        </p:nvSpPr>
        <p:spPr bwMode="auto">
          <a:xfrm flipH="1">
            <a:off x="5364000" y="929617"/>
            <a:ext cx="280630" cy="360000"/>
          </a:xfrm>
          <a:custGeom>
            <a:gdLst>
              <a:gd fmla="*/ 49 w 99" name="T0"/>
              <a:gd fmla="*/ 17 h 127" name="T1"/>
              <a:gd fmla="*/ 36 w 99" name="T2"/>
              <a:gd fmla="*/ 21 h 127" name="T3"/>
              <a:gd fmla="*/ 26 w 99" name="T4"/>
              <a:gd fmla="*/ 31 h 127" name="T5"/>
              <a:gd fmla="*/ 22 w 99" name="T6"/>
              <a:gd fmla="*/ 46 h 127" name="T7"/>
              <a:gd fmla="*/ 26 w 99" name="T8"/>
              <a:gd fmla="*/ 60 h 127" name="T9"/>
              <a:gd fmla="*/ 36 w 99" name="T10"/>
              <a:gd fmla="*/ 69 h 127" name="T11"/>
              <a:gd fmla="*/ 49 w 99" name="T12"/>
              <a:gd fmla="*/ 73 h 127" name="T13"/>
              <a:gd fmla="*/ 64 w 99" name="T14"/>
              <a:gd fmla="*/ 69 h 127" name="T15"/>
              <a:gd fmla="*/ 74 w 99" name="T16"/>
              <a:gd fmla="*/ 60 h 127" name="T17"/>
              <a:gd fmla="*/ 78 w 99" name="T18"/>
              <a:gd fmla="*/ 46 h 127" name="T19"/>
              <a:gd fmla="*/ 74 w 99" name="T20"/>
              <a:gd fmla="*/ 31 h 127" name="T21"/>
              <a:gd fmla="*/ 64 w 99" name="T22"/>
              <a:gd fmla="*/ 21 h 127" name="T23"/>
              <a:gd fmla="*/ 49 w 99" name="T24"/>
              <a:gd fmla="*/ 17 h 127" name="T25"/>
              <a:gd fmla="*/ 49 w 99" name="T26"/>
              <a:gd fmla="*/ 0 h 127" name="T27"/>
              <a:gd fmla="*/ 69 w 99" name="T28"/>
              <a:gd fmla="*/ 4 h 127" name="T29"/>
              <a:gd fmla="*/ 85 w 99" name="T30"/>
              <a:gd fmla="*/ 14 h 127" name="T31"/>
              <a:gd fmla="*/ 95 w 99" name="T32"/>
              <a:gd fmla="*/ 30 h 127" name="T33"/>
              <a:gd fmla="*/ 99 w 99" name="T34"/>
              <a:gd fmla="*/ 50 h 127" name="T35"/>
              <a:gd fmla="*/ 99 w 99" name="T36"/>
              <a:gd fmla="*/ 55 h 127" name="T37"/>
              <a:gd fmla="*/ 97 w 99" name="T38"/>
              <a:gd fmla="*/ 72 h 127" name="T39"/>
              <a:gd fmla="*/ 89 w 99" name="T40"/>
              <a:gd fmla="*/ 89 h 127" name="T41"/>
              <a:gd fmla="*/ 80 w 99" name="T42"/>
              <a:gd fmla="*/ 102 h 127" name="T43"/>
              <a:gd fmla="*/ 69 w 99" name="T44"/>
              <a:gd fmla="*/ 113 h 127" name="T45"/>
              <a:gd fmla="*/ 60 w 99" name="T46"/>
              <a:gd fmla="*/ 120 h 127" name="T47"/>
              <a:gd fmla="*/ 53 w 99" name="T48"/>
              <a:gd fmla="*/ 126 h 127" name="T49"/>
              <a:gd fmla="*/ 51 w 99" name="T50"/>
              <a:gd fmla="*/ 127 h 127" name="T51"/>
              <a:gd fmla="*/ 48 w 99" name="T52"/>
              <a:gd fmla="*/ 126 h 127" name="T53"/>
              <a:gd fmla="*/ 43 w 99" name="T54"/>
              <a:gd fmla="*/ 122 h 127" name="T55"/>
              <a:gd fmla="*/ 34 w 99" name="T56"/>
              <a:gd fmla="*/ 115 h 127" name="T57"/>
              <a:gd fmla="*/ 25 w 99" name="T58"/>
              <a:gd fmla="*/ 106 h 127" name="T59"/>
              <a:gd fmla="*/ 15 w 99" name="T60"/>
              <a:gd fmla="*/ 94 h 127" name="T61"/>
              <a:gd fmla="*/ 8 w 99" name="T62"/>
              <a:gd fmla="*/ 80 h 127" name="T63"/>
              <a:gd fmla="*/ 2 w 99" name="T64"/>
              <a:gd fmla="*/ 65 h 127" name="T65"/>
              <a:gd fmla="*/ 1 w 99" name="T66"/>
              <a:gd fmla="*/ 58 h 127" name="T67"/>
              <a:gd fmla="*/ 0 w 99" name="T68"/>
              <a:gd fmla="*/ 50 h 127" name="T69"/>
              <a:gd fmla="*/ 4 w 99" name="T70"/>
              <a:gd fmla="*/ 30 h 127" name="T71"/>
              <a:gd fmla="*/ 14 w 99" name="T72"/>
              <a:gd fmla="*/ 14 h 127" name="T73"/>
              <a:gd fmla="*/ 30 w 99" name="T74"/>
              <a:gd fmla="*/ 4 h 127" name="T75"/>
              <a:gd fmla="*/ 49 w 99" name="T76"/>
              <a:gd fmla="*/ 0 h 127" name="T7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b="b" l="0" r="r" t="0"/>
            <a:pathLst>
              <a:path h="127" w="99">
                <a:moveTo>
                  <a:pt x="49" y="17"/>
                </a:moveTo>
                <a:lnTo>
                  <a:pt x="36" y="21"/>
                </a:lnTo>
                <a:lnTo>
                  <a:pt x="26" y="31"/>
                </a:lnTo>
                <a:lnTo>
                  <a:pt x="22" y="46"/>
                </a:lnTo>
                <a:lnTo>
                  <a:pt x="26" y="60"/>
                </a:lnTo>
                <a:lnTo>
                  <a:pt x="36" y="69"/>
                </a:lnTo>
                <a:lnTo>
                  <a:pt x="49" y="73"/>
                </a:lnTo>
                <a:lnTo>
                  <a:pt x="64" y="69"/>
                </a:lnTo>
                <a:lnTo>
                  <a:pt x="74" y="60"/>
                </a:lnTo>
                <a:lnTo>
                  <a:pt x="78" y="46"/>
                </a:lnTo>
                <a:lnTo>
                  <a:pt x="74" y="31"/>
                </a:lnTo>
                <a:lnTo>
                  <a:pt x="64" y="21"/>
                </a:lnTo>
                <a:lnTo>
                  <a:pt x="49" y="17"/>
                </a:lnTo>
                <a:close/>
                <a:moveTo>
                  <a:pt x="49" y="0"/>
                </a:moveTo>
                <a:lnTo>
                  <a:pt x="69" y="4"/>
                </a:lnTo>
                <a:lnTo>
                  <a:pt x="85" y="14"/>
                </a:lnTo>
                <a:lnTo>
                  <a:pt x="95" y="30"/>
                </a:lnTo>
                <a:lnTo>
                  <a:pt x="99" y="50"/>
                </a:lnTo>
                <a:lnTo>
                  <a:pt x="99" y="55"/>
                </a:lnTo>
                <a:lnTo>
                  <a:pt x="97" y="72"/>
                </a:lnTo>
                <a:lnTo>
                  <a:pt x="89" y="89"/>
                </a:lnTo>
                <a:lnTo>
                  <a:pt x="80" y="102"/>
                </a:lnTo>
                <a:lnTo>
                  <a:pt x="69" y="113"/>
                </a:lnTo>
                <a:lnTo>
                  <a:pt x="60" y="120"/>
                </a:lnTo>
                <a:lnTo>
                  <a:pt x="53" y="126"/>
                </a:lnTo>
                <a:lnTo>
                  <a:pt x="51" y="127"/>
                </a:lnTo>
                <a:lnTo>
                  <a:pt x="48" y="126"/>
                </a:lnTo>
                <a:lnTo>
                  <a:pt x="43" y="122"/>
                </a:lnTo>
                <a:lnTo>
                  <a:pt x="34" y="115"/>
                </a:lnTo>
                <a:lnTo>
                  <a:pt x="25" y="106"/>
                </a:lnTo>
                <a:lnTo>
                  <a:pt x="15" y="94"/>
                </a:lnTo>
                <a:lnTo>
                  <a:pt x="8" y="80"/>
                </a:lnTo>
                <a:lnTo>
                  <a:pt x="2" y="65"/>
                </a:lnTo>
                <a:lnTo>
                  <a:pt x="1" y="58"/>
                </a:lnTo>
                <a:lnTo>
                  <a:pt x="0" y="50"/>
                </a:lnTo>
                <a:lnTo>
                  <a:pt x="4" y="30"/>
                </a:lnTo>
                <a:lnTo>
                  <a:pt x="14" y="14"/>
                </a:lnTo>
                <a:lnTo>
                  <a:pt x="30" y="4"/>
                </a:lnTo>
                <a:lnTo>
                  <a:pt x="4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" name="Freeform 221"/>
          <p:cNvSpPr>
            <a:spLocks noChangeAspect="1"/>
          </p:cNvSpPr>
          <p:nvPr/>
        </p:nvSpPr>
        <p:spPr bwMode="auto">
          <a:xfrm flipH="1">
            <a:off x="3332779" y="929617"/>
            <a:ext cx="375125" cy="360000"/>
          </a:xfrm>
          <a:custGeom>
            <a:gdLst>
              <a:gd fmla="*/ 61 w 124" name="T0"/>
              <a:gd fmla="*/ 0 h 119" name="T1"/>
              <a:gd fmla="*/ 82 w 124" name="T2"/>
              <a:gd fmla="*/ 38 h 119" name="T3"/>
              <a:gd fmla="*/ 124 w 124" name="T4"/>
              <a:gd fmla="*/ 45 h 119" name="T5"/>
              <a:gd fmla="*/ 95 w 124" name="T6"/>
              <a:gd fmla="*/ 77 h 119" name="T7"/>
              <a:gd fmla="*/ 101 w 124" name="T8"/>
              <a:gd fmla="*/ 119 h 119" name="T9"/>
              <a:gd fmla="*/ 61 w 124" name="T10"/>
              <a:gd fmla="*/ 100 h 119" name="T11"/>
              <a:gd fmla="*/ 23 w 124" name="T12"/>
              <a:gd fmla="*/ 119 h 119" name="T13"/>
              <a:gd fmla="*/ 29 w 124" name="T14"/>
              <a:gd fmla="*/ 77 h 119" name="T15"/>
              <a:gd fmla="*/ 0 w 124" name="T16"/>
              <a:gd fmla="*/ 45 h 119" name="T17"/>
              <a:gd fmla="*/ 42 w 124" name="T18"/>
              <a:gd fmla="*/ 38 h 119" name="T19"/>
              <a:gd fmla="*/ 61 w 124" name="T20"/>
              <a:gd fmla="*/ 0 h 119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119" w="124">
                <a:moveTo>
                  <a:pt x="61" y="0"/>
                </a:moveTo>
                <a:lnTo>
                  <a:pt x="82" y="38"/>
                </a:lnTo>
                <a:lnTo>
                  <a:pt x="124" y="45"/>
                </a:lnTo>
                <a:lnTo>
                  <a:pt x="95" y="77"/>
                </a:lnTo>
                <a:lnTo>
                  <a:pt x="101" y="119"/>
                </a:lnTo>
                <a:lnTo>
                  <a:pt x="61" y="100"/>
                </a:lnTo>
                <a:lnTo>
                  <a:pt x="23" y="119"/>
                </a:lnTo>
                <a:lnTo>
                  <a:pt x="29" y="77"/>
                </a:lnTo>
                <a:lnTo>
                  <a:pt x="0" y="45"/>
                </a:lnTo>
                <a:lnTo>
                  <a:pt x="42" y="38"/>
                </a:lnTo>
                <a:lnTo>
                  <a:pt x="61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 flipH="1">
            <a:off x="7027770" y="924951"/>
            <a:ext cx="191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>
                <a:solidFill>
                  <a:schemeClr val="bg1"/>
                </a:solidFill>
              </a:rPr>
              <a:t>ADD KEYWORD</a:t>
            </a:r>
          </a:p>
        </p:txBody>
      </p:sp>
      <p:cxnSp>
        <p:nvCxnSpPr>
          <p:cNvPr id="11" name="直接连接符 17"/>
          <p:cNvCxnSpPr/>
          <p:nvPr/>
        </p:nvCxnSpPr>
        <p:spPr>
          <a:xfrm flipH="1">
            <a:off x="6245761" y="1109617"/>
            <a:ext cx="0" cy="1440000"/>
          </a:xfrm>
          <a:prstGeom prst="line">
            <a:avLst/>
          </a:prstGeom>
          <a:ln w="19050">
            <a:solidFill>
              <a:srgbClr val="12253A"/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8"/>
          <p:cNvCxnSpPr/>
          <p:nvPr/>
        </p:nvCxnSpPr>
        <p:spPr>
          <a:xfrm flipH="1">
            <a:off x="5255793" y="1109617"/>
            <a:ext cx="0" cy="2160000"/>
          </a:xfrm>
          <a:prstGeom prst="line">
            <a:avLst/>
          </a:prstGeom>
          <a:ln w="19050">
            <a:solidFill>
              <a:srgbClr val="18BDD5"/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9"/>
          <p:cNvCxnSpPr/>
          <p:nvPr/>
        </p:nvCxnSpPr>
        <p:spPr>
          <a:xfrm flipH="1">
            <a:off x="4265825" y="1109617"/>
            <a:ext cx="0" cy="2880000"/>
          </a:xfrm>
          <a:prstGeom prst="line">
            <a:avLst/>
          </a:prstGeom>
          <a:ln w="19050">
            <a:solidFill>
              <a:srgbClr val="12253A"/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20"/>
          <p:cNvCxnSpPr/>
          <p:nvPr/>
        </p:nvCxnSpPr>
        <p:spPr>
          <a:xfrm flipH="1">
            <a:off x="3275856" y="1109617"/>
            <a:ext cx="0" cy="3600000"/>
          </a:xfrm>
          <a:prstGeom prst="line">
            <a:avLst/>
          </a:prstGeom>
          <a:ln w="19050">
            <a:solidFill>
              <a:srgbClr val="18BDD5"/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 14"/>
          <p:cNvGrpSpPr/>
          <p:nvPr/>
        </p:nvGrpSpPr>
        <p:grpSpPr>
          <a:xfrm flipH="1">
            <a:off x="6324472" y="1860066"/>
            <a:ext cx="1645732" cy="735896"/>
            <a:chOff x="1113692" y="3382631"/>
            <a:chExt cx="1645732" cy="735896"/>
          </a:xfrm>
        </p:grpSpPr>
        <p:sp>
          <p:nvSpPr>
            <p:cNvPr id="16" name="文本框 15"/>
            <p:cNvSpPr txBox="1"/>
            <p:nvPr/>
          </p:nvSpPr>
          <p:spPr>
            <a:xfrm>
              <a:off x="1113691" y="3633779"/>
              <a:ext cx="1645732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r"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  <a:cs charset="0" panose="020b0604020202020204" pitchFamily="34" typeface="Arial"/>
                </a:rPr>
                <a:t>标题数字等都可以通过点击和重新输入进行更改。</a:t>
              </a:r>
            </a:p>
          </p:txBody>
        </p:sp>
        <p:sp>
          <p:nvSpPr>
            <p:cNvPr id="17" name="矩形 16"/>
            <p:cNvSpPr/>
            <p:nvPr/>
          </p:nvSpPr>
          <p:spPr>
            <a:xfrm>
              <a:off x="1525504" y="3382631"/>
              <a:ext cx="1203245" cy="2743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b="1" lang="en-US" sz="1200">
                  <a:solidFill>
                    <a:srgbClr val="12253A"/>
                  </a:solidFill>
                  <a:cs charset="0" panose="020b0604020202020204" pitchFamily="34" typeface="Arial"/>
                </a:rPr>
                <a:t>Add Your Text</a:t>
              </a:r>
            </a:p>
          </p:txBody>
        </p:sp>
      </p:grpSp>
      <p:grpSp>
        <p:nvGrpSpPr>
          <p:cNvPr id="18" name="组 17"/>
          <p:cNvGrpSpPr/>
          <p:nvPr/>
        </p:nvGrpSpPr>
        <p:grpSpPr>
          <a:xfrm flipH="1">
            <a:off x="5280589" y="2625269"/>
            <a:ext cx="1645732" cy="735896"/>
            <a:chOff x="1113692" y="3382631"/>
            <a:chExt cx="1645732" cy="735896"/>
          </a:xfrm>
        </p:grpSpPr>
        <p:sp>
          <p:nvSpPr>
            <p:cNvPr id="19" name="文本框 18"/>
            <p:cNvSpPr txBox="1"/>
            <p:nvPr/>
          </p:nvSpPr>
          <p:spPr>
            <a:xfrm>
              <a:off x="1113693" y="3633779"/>
              <a:ext cx="1645732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r"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  <a:cs charset="0" panose="020b0604020202020204" pitchFamily="34" typeface="Arial"/>
                </a:rPr>
                <a:t>标题数字等都可以通过点击和重新输入进行更改。</a:t>
              </a:r>
            </a:p>
          </p:txBody>
        </p:sp>
        <p:sp>
          <p:nvSpPr>
            <p:cNvPr id="20" name="矩形 19"/>
            <p:cNvSpPr/>
            <p:nvPr/>
          </p:nvSpPr>
          <p:spPr>
            <a:xfrm>
              <a:off x="1525506" y="3382632"/>
              <a:ext cx="1203245" cy="2743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b="1" lang="en-US" sz="1200">
                  <a:solidFill>
                    <a:srgbClr val="12253A"/>
                  </a:solidFill>
                  <a:cs charset="0" panose="020b0604020202020204" pitchFamily="34" typeface="Arial"/>
                </a:rPr>
                <a:t>Add Your Text</a:t>
              </a:r>
            </a:p>
          </p:txBody>
        </p:sp>
      </p:grpSp>
      <p:grpSp>
        <p:nvGrpSpPr>
          <p:cNvPr id="21" name="组 20"/>
          <p:cNvGrpSpPr/>
          <p:nvPr/>
        </p:nvGrpSpPr>
        <p:grpSpPr>
          <a:xfrm flipH="1">
            <a:off x="4290432" y="3397167"/>
            <a:ext cx="1645732" cy="735896"/>
            <a:chOff x="1113692" y="3382631"/>
            <a:chExt cx="1645732" cy="735896"/>
          </a:xfrm>
        </p:grpSpPr>
        <p:sp>
          <p:nvSpPr>
            <p:cNvPr id="22" name="文本框 21"/>
            <p:cNvSpPr txBox="1"/>
            <p:nvPr/>
          </p:nvSpPr>
          <p:spPr>
            <a:xfrm>
              <a:off x="1113692" y="3633780"/>
              <a:ext cx="1645732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r"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  <a:cs charset="0" panose="020b0604020202020204" pitchFamily="34" typeface="Arial"/>
                </a:rPr>
                <a:t>标题数字等都可以通过点击和重新输入进行更改。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1525506" y="3382631"/>
              <a:ext cx="1203245" cy="2743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b="1" lang="en-US" sz="1200">
                  <a:solidFill>
                    <a:srgbClr val="12253A"/>
                  </a:solidFill>
                  <a:cs charset="0" panose="020b0604020202020204" pitchFamily="34" typeface="Arial"/>
                </a:rPr>
                <a:t>Add Your Text</a:t>
              </a:r>
            </a:p>
          </p:txBody>
        </p:sp>
      </p:grpSp>
      <p:grpSp>
        <p:nvGrpSpPr>
          <p:cNvPr id="24" name="组 23"/>
          <p:cNvGrpSpPr/>
          <p:nvPr/>
        </p:nvGrpSpPr>
        <p:grpSpPr>
          <a:xfrm flipH="1">
            <a:off x="3246549" y="4084600"/>
            <a:ext cx="1645732" cy="735896"/>
            <a:chOff x="1113692" y="3382631"/>
            <a:chExt cx="1645732" cy="735896"/>
          </a:xfrm>
        </p:grpSpPr>
        <p:sp>
          <p:nvSpPr>
            <p:cNvPr id="25" name="文本框 24"/>
            <p:cNvSpPr txBox="1"/>
            <p:nvPr/>
          </p:nvSpPr>
          <p:spPr>
            <a:xfrm>
              <a:off x="1113692" y="3633779"/>
              <a:ext cx="1645732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r"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  <a:cs charset="0" panose="020b0604020202020204" pitchFamily="34" typeface="Arial"/>
                </a:rPr>
                <a:t>标题数字等都可以通过点击和重新输入进行更改。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1525505" y="3382631"/>
              <a:ext cx="1203245" cy="2743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b="1" lang="en-US" sz="1200">
                  <a:solidFill>
                    <a:srgbClr val="12253A"/>
                  </a:solidFill>
                  <a:cs charset="0" panose="020b0604020202020204" pitchFamily="34" typeface="Arial"/>
                </a:rPr>
                <a:t>Add Your Text</a:t>
              </a:r>
            </a:p>
          </p:txBody>
        </p:sp>
      </p:grpSp>
      <p:sp>
        <p:nvSpPr>
          <p:cNvPr id="28" name="文本框 27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点击此处添加标题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243885025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点击此处添加标题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  <p:sp>
        <p:nvSpPr>
          <p:cNvPr id="4" name="上箭头 3"/>
          <p:cNvSpPr>
            <a:spLocks noChangeAspect="1"/>
          </p:cNvSpPr>
          <p:nvPr/>
        </p:nvSpPr>
        <p:spPr>
          <a:xfrm>
            <a:off x="5537968" y="629830"/>
            <a:ext cx="2574871" cy="3768679"/>
          </a:xfrm>
          <a:prstGeom prst="upArrow">
            <a:avLst>
              <a:gd fmla="val 50000" name="adj1"/>
              <a:gd fmla="val 56152" name="adj2"/>
            </a:avLst>
          </a:prstGeom>
          <a:solidFill>
            <a:srgbClr val="18B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上箭头 4"/>
          <p:cNvSpPr>
            <a:spLocks noChangeAspect="1"/>
          </p:cNvSpPr>
          <p:nvPr/>
        </p:nvSpPr>
        <p:spPr>
          <a:xfrm>
            <a:off x="5537968" y="1315044"/>
            <a:ext cx="2106713" cy="3083465"/>
          </a:xfrm>
          <a:prstGeom prst="upArrow">
            <a:avLst>
              <a:gd fmla="val 50000" name="adj1"/>
              <a:gd fmla="val 56152" name="adj2"/>
            </a:avLst>
          </a:prstGeom>
          <a:solidFill>
            <a:srgbClr val="122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上箭头 5"/>
          <p:cNvSpPr>
            <a:spLocks noChangeAspect="1"/>
          </p:cNvSpPr>
          <p:nvPr/>
        </p:nvSpPr>
        <p:spPr>
          <a:xfrm>
            <a:off x="5537968" y="2000259"/>
            <a:ext cx="1638555" cy="2398250"/>
          </a:xfrm>
          <a:prstGeom prst="upArrow">
            <a:avLst>
              <a:gd fmla="val 50000" name="adj1"/>
              <a:gd fmla="val 56152" name="adj2"/>
            </a:avLst>
          </a:prstGeom>
          <a:solidFill>
            <a:srgbClr val="18B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上箭头 6"/>
          <p:cNvSpPr>
            <a:spLocks noChangeAspect="1"/>
          </p:cNvSpPr>
          <p:nvPr/>
        </p:nvSpPr>
        <p:spPr>
          <a:xfrm>
            <a:off x="5537968" y="2685473"/>
            <a:ext cx="1170396" cy="1713036"/>
          </a:xfrm>
          <a:prstGeom prst="upArrow">
            <a:avLst>
              <a:gd fmla="val 50000" name="adj1"/>
              <a:gd fmla="val 56152" name="adj2"/>
            </a:avLst>
          </a:prstGeom>
          <a:solidFill>
            <a:srgbClr val="122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Freeform 217"/>
          <p:cNvSpPr>
            <a:spLocks noChangeAspect="1" noEditPoints="1"/>
          </p:cNvSpPr>
          <p:nvPr/>
        </p:nvSpPr>
        <p:spPr bwMode="auto">
          <a:xfrm>
            <a:off x="6485369" y="1638883"/>
            <a:ext cx="337212" cy="342608"/>
          </a:xfrm>
          <a:custGeom>
            <a:gdLst>
              <a:gd fmla="*/ 49 w 125" name="T0"/>
              <a:gd fmla="*/ 16 h 127" name="T1"/>
              <a:gd fmla="*/ 36 w 125" name="T2"/>
              <a:gd fmla="*/ 18 h 127" name="T3"/>
              <a:gd fmla="*/ 25 w 125" name="T4"/>
              <a:gd fmla="*/ 26 h 127" name="T5"/>
              <a:gd fmla="*/ 18 w 125" name="T6"/>
              <a:gd fmla="*/ 37 h 127" name="T7"/>
              <a:gd fmla="*/ 15 w 125" name="T8"/>
              <a:gd fmla="*/ 50 h 127" name="T9"/>
              <a:gd fmla="*/ 18 w 125" name="T10"/>
              <a:gd fmla="*/ 64 h 127" name="T11"/>
              <a:gd fmla="*/ 25 w 125" name="T12"/>
              <a:gd fmla="*/ 75 h 127" name="T13"/>
              <a:gd fmla="*/ 36 w 125" name="T14"/>
              <a:gd fmla="*/ 81 h 127" name="T15"/>
              <a:gd fmla="*/ 49 w 125" name="T16"/>
              <a:gd fmla="*/ 85 h 127" name="T17"/>
              <a:gd fmla="*/ 63 w 125" name="T18"/>
              <a:gd fmla="*/ 81 h 127" name="T19"/>
              <a:gd fmla="*/ 73 w 125" name="T20"/>
              <a:gd fmla="*/ 75 h 127" name="T21"/>
              <a:gd fmla="*/ 81 w 125" name="T22"/>
              <a:gd fmla="*/ 64 h 127" name="T23"/>
              <a:gd fmla="*/ 84 w 125" name="T24"/>
              <a:gd fmla="*/ 50 h 127" name="T25"/>
              <a:gd fmla="*/ 81 w 125" name="T26"/>
              <a:gd fmla="*/ 37 h 127" name="T27"/>
              <a:gd fmla="*/ 73 w 125" name="T28"/>
              <a:gd fmla="*/ 26 h 127" name="T29"/>
              <a:gd fmla="*/ 63 w 125" name="T30"/>
              <a:gd fmla="*/ 18 h 127" name="T31"/>
              <a:gd fmla="*/ 49 w 125" name="T32"/>
              <a:gd fmla="*/ 16 h 127" name="T33"/>
              <a:gd fmla="*/ 49 w 125" name="T34"/>
              <a:gd fmla="*/ 0 h 127" name="T35"/>
              <a:gd fmla="*/ 68 w 125" name="T36"/>
              <a:gd fmla="*/ 4 h 127" name="T37"/>
              <a:gd fmla="*/ 85 w 125" name="T38"/>
              <a:gd fmla="*/ 16 h 127" name="T39"/>
              <a:gd fmla="*/ 95 w 125" name="T40"/>
              <a:gd fmla="*/ 31 h 127" name="T41"/>
              <a:gd fmla="*/ 99 w 125" name="T42"/>
              <a:gd fmla="*/ 50 h 127" name="T43"/>
              <a:gd fmla="*/ 97 w 125" name="T44"/>
              <a:gd fmla="*/ 64 h 127" name="T45"/>
              <a:gd fmla="*/ 91 w 125" name="T46"/>
              <a:gd fmla="*/ 77 h 127" name="T47"/>
              <a:gd fmla="*/ 91 w 125" name="T48"/>
              <a:gd fmla="*/ 78 h 127" name="T49"/>
              <a:gd fmla="*/ 122 w 125" name="T50"/>
              <a:gd fmla="*/ 109 h 127" name="T51"/>
              <a:gd fmla="*/ 124 w 125" name="T52"/>
              <a:gd fmla="*/ 113 h 127" name="T53"/>
              <a:gd fmla="*/ 125 w 125" name="T54"/>
              <a:gd fmla="*/ 116 h 127" name="T55"/>
              <a:gd fmla="*/ 124 w 125" name="T56"/>
              <a:gd fmla="*/ 120 h 127" name="T57"/>
              <a:gd fmla="*/ 122 w 125" name="T58"/>
              <a:gd fmla="*/ 123 h 127" name="T59"/>
              <a:gd fmla="*/ 119 w 125" name="T60"/>
              <a:gd fmla="*/ 126 h 127" name="T61"/>
              <a:gd fmla="*/ 115 w 125" name="T62"/>
              <a:gd fmla="*/ 127 h 127" name="T63"/>
              <a:gd fmla="*/ 111 w 125" name="T64"/>
              <a:gd fmla="*/ 126 h 127" name="T65"/>
              <a:gd fmla="*/ 107 w 125" name="T66"/>
              <a:gd fmla="*/ 123 h 127" name="T67"/>
              <a:gd fmla="*/ 77 w 125" name="T68"/>
              <a:gd fmla="*/ 93 h 127" name="T69"/>
              <a:gd fmla="*/ 76 w 125" name="T70"/>
              <a:gd fmla="*/ 92 h 127" name="T71"/>
              <a:gd fmla="*/ 64 w 125" name="T72"/>
              <a:gd fmla="*/ 98 h 127" name="T73"/>
              <a:gd fmla="*/ 49 w 125" name="T74"/>
              <a:gd fmla="*/ 101 h 127" name="T75"/>
              <a:gd fmla="*/ 30 w 125" name="T76"/>
              <a:gd fmla="*/ 97 h 127" name="T77"/>
              <a:gd fmla="*/ 14 w 125" name="T78"/>
              <a:gd fmla="*/ 85 h 127" name="T79"/>
              <a:gd fmla="*/ 4 w 125" name="T80"/>
              <a:gd fmla="*/ 69 h 127" name="T81"/>
              <a:gd fmla="*/ 0 w 125" name="T82"/>
              <a:gd fmla="*/ 50 h 127" name="T83"/>
              <a:gd fmla="*/ 4 w 125" name="T84"/>
              <a:gd fmla="*/ 31 h 127" name="T85"/>
              <a:gd fmla="*/ 14 w 125" name="T86"/>
              <a:gd fmla="*/ 16 h 127" name="T87"/>
              <a:gd fmla="*/ 30 w 125" name="T88"/>
              <a:gd fmla="*/ 4 h 127" name="T89"/>
              <a:gd fmla="*/ 49 w 125" name="T90"/>
              <a:gd fmla="*/ 0 h 127" name="T9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b="b" l="0" r="r" t="0"/>
            <a:pathLst>
              <a:path h="127" w="125">
                <a:moveTo>
                  <a:pt x="49" y="16"/>
                </a:moveTo>
                <a:lnTo>
                  <a:pt x="36" y="18"/>
                </a:lnTo>
                <a:lnTo>
                  <a:pt x="25" y="26"/>
                </a:lnTo>
                <a:lnTo>
                  <a:pt x="18" y="37"/>
                </a:lnTo>
                <a:lnTo>
                  <a:pt x="15" y="50"/>
                </a:lnTo>
                <a:lnTo>
                  <a:pt x="18" y="64"/>
                </a:lnTo>
                <a:lnTo>
                  <a:pt x="25" y="75"/>
                </a:lnTo>
                <a:lnTo>
                  <a:pt x="36" y="81"/>
                </a:lnTo>
                <a:lnTo>
                  <a:pt x="49" y="85"/>
                </a:lnTo>
                <a:lnTo>
                  <a:pt x="63" y="81"/>
                </a:lnTo>
                <a:lnTo>
                  <a:pt x="73" y="75"/>
                </a:lnTo>
                <a:lnTo>
                  <a:pt x="81" y="64"/>
                </a:lnTo>
                <a:lnTo>
                  <a:pt x="84" y="50"/>
                </a:lnTo>
                <a:lnTo>
                  <a:pt x="81" y="37"/>
                </a:lnTo>
                <a:lnTo>
                  <a:pt x="73" y="26"/>
                </a:lnTo>
                <a:lnTo>
                  <a:pt x="63" y="18"/>
                </a:lnTo>
                <a:lnTo>
                  <a:pt x="49" y="16"/>
                </a:lnTo>
                <a:close/>
                <a:moveTo>
                  <a:pt x="49" y="0"/>
                </a:moveTo>
                <a:lnTo>
                  <a:pt x="68" y="4"/>
                </a:lnTo>
                <a:lnTo>
                  <a:pt x="85" y="16"/>
                </a:lnTo>
                <a:lnTo>
                  <a:pt x="95" y="31"/>
                </a:lnTo>
                <a:lnTo>
                  <a:pt x="99" y="50"/>
                </a:lnTo>
                <a:lnTo>
                  <a:pt x="97" y="64"/>
                </a:lnTo>
                <a:lnTo>
                  <a:pt x="91" y="77"/>
                </a:lnTo>
                <a:lnTo>
                  <a:pt x="91" y="78"/>
                </a:lnTo>
                <a:lnTo>
                  <a:pt x="122" y="109"/>
                </a:lnTo>
                <a:lnTo>
                  <a:pt x="124" y="113"/>
                </a:lnTo>
                <a:lnTo>
                  <a:pt x="125" y="116"/>
                </a:lnTo>
                <a:lnTo>
                  <a:pt x="124" y="120"/>
                </a:lnTo>
                <a:lnTo>
                  <a:pt x="122" y="123"/>
                </a:lnTo>
                <a:lnTo>
                  <a:pt x="119" y="126"/>
                </a:lnTo>
                <a:lnTo>
                  <a:pt x="115" y="127"/>
                </a:lnTo>
                <a:lnTo>
                  <a:pt x="111" y="126"/>
                </a:lnTo>
                <a:lnTo>
                  <a:pt x="107" y="123"/>
                </a:lnTo>
                <a:lnTo>
                  <a:pt x="77" y="93"/>
                </a:lnTo>
                <a:lnTo>
                  <a:pt x="76" y="92"/>
                </a:lnTo>
                <a:lnTo>
                  <a:pt x="64" y="98"/>
                </a:lnTo>
                <a:lnTo>
                  <a:pt x="49" y="101"/>
                </a:lnTo>
                <a:lnTo>
                  <a:pt x="30" y="97"/>
                </a:lnTo>
                <a:lnTo>
                  <a:pt x="14" y="85"/>
                </a:lnTo>
                <a:lnTo>
                  <a:pt x="4" y="69"/>
                </a:lnTo>
                <a:lnTo>
                  <a:pt x="0" y="50"/>
                </a:lnTo>
                <a:lnTo>
                  <a:pt x="4" y="31"/>
                </a:lnTo>
                <a:lnTo>
                  <a:pt x="14" y="16"/>
                </a:lnTo>
                <a:lnTo>
                  <a:pt x="30" y="4"/>
                </a:lnTo>
                <a:lnTo>
                  <a:pt x="4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" name="Freeform 218"/>
          <p:cNvSpPr>
            <a:spLocks noChangeAspect="1" noEditPoints="1"/>
          </p:cNvSpPr>
          <p:nvPr/>
        </p:nvSpPr>
        <p:spPr bwMode="auto">
          <a:xfrm>
            <a:off x="5960218" y="2937974"/>
            <a:ext cx="325895" cy="342608"/>
          </a:xfrm>
          <a:custGeom>
            <a:gdLst>
              <a:gd fmla="*/ 61 w 117" name="T0"/>
              <a:gd fmla="*/ 38 h 123" name="T1"/>
              <a:gd fmla="*/ 72 w 117" name="T2"/>
              <a:gd fmla="*/ 43 h 123" name="T3"/>
              <a:gd fmla="*/ 76 w 117" name="T4"/>
              <a:gd fmla="*/ 47 h 123" name="T5"/>
              <a:gd fmla="*/ 63 w 117" name="T6"/>
              <a:gd fmla="*/ 62 h 123" name="T7"/>
              <a:gd fmla="*/ 61 w 117" name="T8"/>
              <a:gd fmla="*/ 59 h 123" name="T9"/>
              <a:gd fmla="*/ 54 w 117" name="T10"/>
              <a:gd fmla="*/ 57 h 123" name="T11"/>
              <a:gd fmla="*/ 49 w 117" name="T12"/>
              <a:gd fmla="*/ 59 h 123" name="T13"/>
              <a:gd fmla="*/ 24 w 117" name="T14"/>
              <a:gd fmla="*/ 83 h 123" name="T15"/>
              <a:gd fmla="*/ 20 w 117" name="T16"/>
              <a:gd fmla="*/ 88 h 123" name="T17"/>
              <a:gd fmla="*/ 20 w 117" name="T18"/>
              <a:gd fmla="*/ 94 h 123" name="T19"/>
              <a:gd fmla="*/ 24 w 117" name="T20"/>
              <a:gd fmla="*/ 100 h 123" name="T21"/>
              <a:gd fmla="*/ 27 w 117" name="T22"/>
              <a:gd fmla="*/ 102 h 123" name="T23"/>
              <a:gd fmla="*/ 33 w 117" name="T24"/>
              <a:gd fmla="*/ 104 h 123" name="T25"/>
              <a:gd fmla="*/ 38 w 117" name="T26"/>
              <a:gd fmla="*/ 102 h 123" name="T27"/>
              <a:gd fmla="*/ 51 w 117" name="T28"/>
              <a:gd fmla="*/ 91 h 123" name="T29"/>
              <a:gd fmla="*/ 58 w 117" name="T30"/>
              <a:gd fmla="*/ 88 h 123" name="T31"/>
              <a:gd fmla="*/ 65 w 117" name="T32"/>
              <a:gd fmla="*/ 91 h 123" name="T33"/>
              <a:gd fmla="*/ 67 w 117" name="T34"/>
              <a:gd fmla="*/ 97 h 123" name="T35"/>
              <a:gd fmla="*/ 65 w 117" name="T36"/>
              <a:gd fmla="*/ 104 h 123" name="T37"/>
              <a:gd fmla="*/ 45 w 117" name="T38"/>
              <a:gd fmla="*/ 121 h 123" name="T39"/>
              <a:gd fmla="*/ 33 w 117" name="T40"/>
              <a:gd fmla="*/ 123 h 123" name="T41"/>
              <a:gd fmla="*/ 11 w 117" name="T42"/>
              <a:gd fmla="*/ 114 h 123" name="T43"/>
              <a:gd fmla="*/ 3 w 117" name="T44"/>
              <a:gd fmla="*/ 102 h 123" name="T45"/>
              <a:gd fmla="*/ 3 w 117" name="T46"/>
              <a:gd fmla="*/ 79 h 123" name="T47"/>
              <a:gd fmla="*/ 32 w 117" name="T48"/>
              <a:gd fmla="*/ 47 h 123" name="T49"/>
              <a:gd fmla="*/ 54 w 117" name="T50"/>
              <a:gd fmla="*/ 38 h 123" name="T51"/>
              <a:gd fmla="*/ 97 w 117" name="T52"/>
              <a:gd fmla="*/ 3 h 123" name="T53"/>
              <a:gd fmla="*/ 108 w 117" name="T54"/>
              <a:gd fmla="*/ 9 h 123" name="T55"/>
              <a:gd fmla="*/ 117 w 117" name="T56"/>
              <a:gd fmla="*/ 32 h 123" name="T57"/>
              <a:gd fmla="*/ 108 w 117" name="T58"/>
              <a:gd fmla="*/ 54 h 123" name="T59"/>
              <a:gd fmla="*/ 75 w 117" name="T60"/>
              <a:gd fmla="*/ 83 h 123" name="T61"/>
              <a:gd fmla="*/ 63 w 117" name="T62"/>
              <a:gd fmla="*/ 85 h 123" name="T63"/>
              <a:gd fmla="*/ 42 w 117" name="T64"/>
              <a:gd fmla="*/ 76 h 123" name="T65"/>
              <a:gd fmla="*/ 54 w 117" name="T66"/>
              <a:gd fmla="*/ 62 h 123" name="T67"/>
              <a:gd fmla="*/ 58 w 117" name="T68"/>
              <a:gd fmla="*/ 64 h 123" name="T69"/>
              <a:gd fmla="*/ 63 w 117" name="T70"/>
              <a:gd fmla="*/ 66 h 123" name="T71"/>
              <a:gd fmla="*/ 70 w 117" name="T72"/>
              <a:gd fmla="*/ 64 h 123" name="T73"/>
              <a:gd fmla="*/ 95 w 117" name="T74"/>
              <a:gd fmla="*/ 41 h 123" name="T75"/>
              <a:gd fmla="*/ 97 w 117" name="T76"/>
              <a:gd fmla="*/ 36 h 123" name="T77"/>
              <a:gd fmla="*/ 97 w 117" name="T78"/>
              <a:gd fmla="*/ 29 h 123" name="T79"/>
              <a:gd fmla="*/ 95 w 117" name="T80"/>
              <a:gd fmla="*/ 24 h 123" name="T81"/>
              <a:gd fmla="*/ 91 w 117" name="T82"/>
              <a:gd fmla="*/ 21 h 123" name="T83"/>
              <a:gd fmla="*/ 86 w 117" name="T84"/>
              <a:gd fmla="*/ 19 h 123" name="T85"/>
              <a:gd fmla="*/ 79 w 117" name="T86"/>
              <a:gd fmla="*/ 21 h 123" name="T87"/>
              <a:gd fmla="*/ 67 w 117" name="T88"/>
              <a:gd fmla="*/ 32 h 123" name="T89"/>
              <a:gd fmla="*/ 61 w 117" name="T90"/>
              <a:gd fmla="*/ 34 h 123" name="T91"/>
              <a:gd fmla="*/ 54 w 117" name="T92"/>
              <a:gd fmla="*/ 32 h 123" name="T93"/>
              <a:gd fmla="*/ 51 w 117" name="T94"/>
              <a:gd fmla="*/ 25 h 123" name="T95"/>
              <a:gd fmla="*/ 54 w 117" name="T96"/>
              <a:gd fmla="*/ 19 h 123" name="T97"/>
              <a:gd fmla="*/ 74 w 117" name="T98"/>
              <a:gd fmla="*/ 3 h 123" name="T9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b="b" l="0" r="r" t="0"/>
            <a:pathLst>
              <a:path h="123" w="117">
                <a:moveTo>
                  <a:pt x="54" y="38"/>
                </a:moveTo>
                <a:lnTo>
                  <a:pt x="61" y="38"/>
                </a:lnTo>
                <a:lnTo>
                  <a:pt x="66" y="41"/>
                </a:lnTo>
                <a:lnTo>
                  <a:pt x="72" y="43"/>
                </a:lnTo>
                <a:lnTo>
                  <a:pt x="75" y="45"/>
                </a:lnTo>
                <a:lnTo>
                  <a:pt x="76" y="47"/>
                </a:lnTo>
                <a:lnTo>
                  <a:pt x="78" y="47"/>
                </a:lnTo>
                <a:lnTo>
                  <a:pt x="63" y="62"/>
                </a:lnTo>
                <a:lnTo>
                  <a:pt x="62" y="60"/>
                </a:lnTo>
                <a:lnTo>
                  <a:pt x="61" y="59"/>
                </a:lnTo>
                <a:lnTo>
                  <a:pt x="57" y="58"/>
                </a:lnTo>
                <a:lnTo>
                  <a:pt x="54" y="57"/>
                </a:lnTo>
                <a:lnTo>
                  <a:pt x="51" y="58"/>
                </a:lnTo>
                <a:lnTo>
                  <a:pt x="49" y="59"/>
                </a:lnTo>
                <a:lnTo>
                  <a:pt x="46" y="60"/>
                </a:lnTo>
                <a:lnTo>
                  <a:pt x="24" y="83"/>
                </a:lnTo>
                <a:lnTo>
                  <a:pt x="21" y="85"/>
                </a:lnTo>
                <a:lnTo>
                  <a:pt x="20" y="88"/>
                </a:lnTo>
                <a:lnTo>
                  <a:pt x="20" y="91"/>
                </a:lnTo>
                <a:lnTo>
                  <a:pt x="20" y="94"/>
                </a:lnTo>
                <a:lnTo>
                  <a:pt x="21" y="97"/>
                </a:lnTo>
                <a:lnTo>
                  <a:pt x="24" y="100"/>
                </a:lnTo>
                <a:lnTo>
                  <a:pt x="24" y="100"/>
                </a:lnTo>
                <a:lnTo>
                  <a:pt x="27" y="102"/>
                </a:lnTo>
                <a:lnTo>
                  <a:pt x="31" y="104"/>
                </a:lnTo>
                <a:lnTo>
                  <a:pt x="33" y="104"/>
                </a:lnTo>
                <a:lnTo>
                  <a:pt x="36" y="104"/>
                </a:lnTo>
                <a:lnTo>
                  <a:pt x="38" y="102"/>
                </a:lnTo>
                <a:lnTo>
                  <a:pt x="41" y="100"/>
                </a:lnTo>
                <a:lnTo>
                  <a:pt x="51" y="91"/>
                </a:lnTo>
                <a:lnTo>
                  <a:pt x="54" y="89"/>
                </a:lnTo>
                <a:lnTo>
                  <a:pt x="58" y="88"/>
                </a:lnTo>
                <a:lnTo>
                  <a:pt x="61" y="89"/>
                </a:lnTo>
                <a:lnTo>
                  <a:pt x="65" y="91"/>
                </a:lnTo>
                <a:lnTo>
                  <a:pt x="66" y="94"/>
                </a:lnTo>
                <a:lnTo>
                  <a:pt x="67" y="97"/>
                </a:lnTo>
                <a:lnTo>
                  <a:pt x="66" y="101"/>
                </a:lnTo>
                <a:lnTo>
                  <a:pt x="65" y="104"/>
                </a:lnTo>
                <a:lnTo>
                  <a:pt x="55" y="114"/>
                </a:lnTo>
                <a:lnTo>
                  <a:pt x="45" y="121"/>
                </a:lnTo>
                <a:lnTo>
                  <a:pt x="33" y="123"/>
                </a:lnTo>
                <a:lnTo>
                  <a:pt x="33" y="123"/>
                </a:lnTo>
                <a:lnTo>
                  <a:pt x="21" y="121"/>
                </a:lnTo>
                <a:lnTo>
                  <a:pt x="11" y="114"/>
                </a:lnTo>
                <a:lnTo>
                  <a:pt x="10" y="113"/>
                </a:lnTo>
                <a:lnTo>
                  <a:pt x="3" y="102"/>
                </a:lnTo>
                <a:lnTo>
                  <a:pt x="0" y="91"/>
                </a:lnTo>
                <a:lnTo>
                  <a:pt x="3" y="79"/>
                </a:lnTo>
                <a:lnTo>
                  <a:pt x="10" y="70"/>
                </a:lnTo>
                <a:lnTo>
                  <a:pt x="32" y="47"/>
                </a:lnTo>
                <a:lnTo>
                  <a:pt x="42" y="40"/>
                </a:lnTo>
                <a:lnTo>
                  <a:pt x="54" y="38"/>
                </a:lnTo>
                <a:close/>
                <a:moveTo>
                  <a:pt x="86" y="0"/>
                </a:moveTo>
                <a:lnTo>
                  <a:pt x="97" y="3"/>
                </a:lnTo>
                <a:lnTo>
                  <a:pt x="107" y="9"/>
                </a:lnTo>
                <a:lnTo>
                  <a:pt x="108" y="9"/>
                </a:lnTo>
                <a:lnTo>
                  <a:pt x="114" y="20"/>
                </a:lnTo>
                <a:lnTo>
                  <a:pt x="117" y="32"/>
                </a:lnTo>
                <a:lnTo>
                  <a:pt x="114" y="43"/>
                </a:lnTo>
                <a:lnTo>
                  <a:pt x="108" y="54"/>
                </a:lnTo>
                <a:lnTo>
                  <a:pt x="86" y="76"/>
                </a:lnTo>
                <a:lnTo>
                  <a:pt x="75" y="83"/>
                </a:lnTo>
                <a:lnTo>
                  <a:pt x="63" y="85"/>
                </a:lnTo>
                <a:lnTo>
                  <a:pt x="63" y="85"/>
                </a:lnTo>
                <a:lnTo>
                  <a:pt x="51" y="83"/>
                </a:lnTo>
                <a:lnTo>
                  <a:pt x="42" y="76"/>
                </a:lnTo>
                <a:lnTo>
                  <a:pt x="41" y="75"/>
                </a:lnTo>
                <a:lnTo>
                  <a:pt x="54" y="62"/>
                </a:lnTo>
                <a:lnTo>
                  <a:pt x="55" y="63"/>
                </a:lnTo>
                <a:lnTo>
                  <a:pt x="58" y="64"/>
                </a:lnTo>
                <a:lnTo>
                  <a:pt x="61" y="66"/>
                </a:lnTo>
                <a:lnTo>
                  <a:pt x="63" y="66"/>
                </a:lnTo>
                <a:lnTo>
                  <a:pt x="67" y="66"/>
                </a:lnTo>
                <a:lnTo>
                  <a:pt x="70" y="64"/>
                </a:lnTo>
                <a:lnTo>
                  <a:pt x="72" y="63"/>
                </a:lnTo>
                <a:lnTo>
                  <a:pt x="95" y="41"/>
                </a:lnTo>
                <a:lnTo>
                  <a:pt x="96" y="38"/>
                </a:lnTo>
                <a:lnTo>
                  <a:pt x="97" y="36"/>
                </a:lnTo>
                <a:lnTo>
                  <a:pt x="97" y="32"/>
                </a:lnTo>
                <a:lnTo>
                  <a:pt x="97" y="29"/>
                </a:lnTo>
                <a:lnTo>
                  <a:pt x="96" y="26"/>
                </a:lnTo>
                <a:lnTo>
                  <a:pt x="95" y="24"/>
                </a:lnTo>
                <a:lnTo>
                  <a:pt x="93" y="22"/>
                </a:lnTo>
                <a:lnTo>
                  <a:pt x="91" y="21"/>
                </a:lnTo>
                <a:lnTo>
                  <a:pt x="88" y="20"/>
                </a:lnTo>
                <a:lnTo>
                  <a:pt x="86" y="19"/>
                </a:lnTo>
                <a:lnTo>
                  <a:pt x="82" y="20"/>
                </a:lnTo>
                <a:lnTo>
                  <a:pt x="79" y="21"/>
                </a:lnTo>
                <a:lnTo>
                  <a:pt x="76" y="22"/>
                </a:lnTo>
                <a:lnTo>
                  <a:pt x="67" y="32"/>
                </a:lnTo>
                <a:lnTo>
                  <a:pt x="65" y="34"/>
                </a:lnTo>
                <a:lnTo>
                  <a:pt x="61" y="34"/>
                </a:lnTo>
                <a:lnTo>
                  <a:pt x="57" y="34"/>
                </a:lnTo>
                <a:lnTo>
                  <a:pt x="54" y="32"/>
                </a:lnTo>
                <a:lnTo>
                  <a:pt x="51" y="29"/>
                </a:lnTo>
                <a:lnTo>
                  <a:pt x="51" y="25"/>
                </a:lnTo>
                <a:lnTo>
                  <a:pt x="51" y="21"/>
                </a:lnTo>
                <a:lnTo>
                  <a:pt x="54" y="19"/>
                </a:lnTo>
                <a:lnTo>
                  <a:pt x="63" y="9"/>
                </a:lnTo>
                <a:lnTo>
                  <a:pt x="74" y="3"/>
                </a:lnTo>
                <a:lnTo>
                  <a:pt x="86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" name="Freeform 219"/>
          <p:cNvSpPr>
            <a:spLocks noChangeAspect="1" noEditPoints="1"/>
          </p:cNvSpPr>
          <p:nvPr/>
        </p:nvSpPr>
        <p:spPr bwMode="auto">
          <a:xfrm>
            <a:off x="6230961" y="2305330"/>
            <a:ext cx="267072" cy="342608"/>
          </a:xfrm>
          <a:custGeom>
            <a:gdLst>
              <a:gd fmla="*/ 49 w 99" name="T0"/>
              <a:gd fmla="*/ 17 h 127" name="T1"/>
              <a:gd fmla="*/ 36 w 99" name="T2"/>
              <a:gd fmla="*/ 21 h 127" name="T3"/>
              <a:gd fmla="*/ 26 w 99" name="T4"/>
              <a:gd fmla="*/ 31 h 127" name="T5"/>
              <a:gd fmla="*/ 22 w 99" name="T6"/>
              <a:gd fmla="*/ 46 h 127" name="T7"/>
              <a:gd fmla="*/ 26 w 99" name="T8"/>
              <a:gd fmla="*/ 60 h 127" name="T9"/>
              <a:gd fmla="*/ 36 w 99" name="T10"/>
              <a:gd fmla="*/ 69 h 127" name="T11"/>
              <a:gd fmla="*/ 49 w 99" name="T12"/>
              <a:gd fmla="*/ 73 h 127" name="T13"/>
              <a:gd fmla="*/ 64 w 99" name="T14"/>
              <a:gd fmla="*/ 69 h 127" name="T15"/>
              <a:gd fmla="*/ 74 w 99" name="T16"/>
              <a:gd fmla="*/ 60 h 127" name="T17"/>
              <a:gd fmla="*/ 78 w 99" name="T18"/>
              <a:gd fmla="*/ 46 h 127" name="T19"/>
              <a:gd fmla="*/ 74 w 99" name="T20"/>
              <a:gd fmla="*/ 31 h 127" name="T21"/>
              <a:gd fmla="*/ 64 w 99" name="T22"/>
              <a:gd fmla="*/ 21 h 127" name="T23"/>
              <a:gd fmla="*/ 49 w 99" name="T24"/>
              <a:gd fmla="*/ 17 h 127" name="T25"/>
              <a:gd fmla="*/ 49 w 99" name="T26"/>
              <a:gd fmla="*/ 0 h 127" name="T27"/>
              <a:gd fmla="*/ 69 w 99" name="T28"/>
              <a:gd fmla="*/ 4 h 127" name="T29"/>
              <a:gd fmla="*/ 85 w 99" name="T30"/>
              <a:gd fmla="*/ 14 h 127" name="T31"/>
              <a:gd fmla="*/ 95 w 99" name="T32"/>
              <a:gd fmla="*/ 30 h 127" name="T33"/>
              <a:gd fmla="*/ 99 w 99" name="T34"/>
              <a:gd fmla="*/ 50 h 127" name="T35"/>
              <a:gd fmla="*/ 99 w 99" name="T36"/>
              <a:gd fmla="*/ 55 h 127" name="T37"/>
              <a:gd fmla="*/ 97 w 99" name="T38"/>
              <a:gd fmla="*/ 72 h 127" name="T39"/>
              <a:gd fmla="*/ 89 w 99" name="T40"/>
              <a:gd fmla="*/ 89 h 127" name="T41"/>
              <a:gd fmla="*/ 80 w 99" name="T42"/>
              <a:gd fmla="*/ 102 h 127" name="T43"/>
              <a:gd fmla="*/ 69 w 99" name="T44"/>
              <a:gd fmla="*/ 113 h 127" name="T45"/>
              <a:gd fmla="*/ 60 w 99" name="T46"/>
              <a:gd fmla="*/ 120 h 127" name="T47"/>
              <a:gd fmla="*/ 53 w 99" name="T48"/>
              <a:gd fmla="*/ 126 h 127" name="T49"/>
              <a:gd fmla="*/ 51 w 99" name="T50"/>
              <a:gd fmla="*/ 127 h 127" name="T51"/>
              <a:gd fmla="*/ 48 w 99" name="T52"/>
              <a:gd fmla="*/ 126 h 127" name="T53"/>
              <a:gd fmla="*/ 43 w 99" name="T54"/>
              <a:gd fmla="*/ 122 h 127" name="T55"/>
              <a:gd fmla="*/ 34 w 99" name="T56"/>
              <a:gd fmla="*/ 115 h 127" name="T57"/>
              <a:gd fmla="*/ 25 w 99" name="T58"/>
              <a:gd fmla="*/ 106 h 127" name="T59"/>
              <a:gd fmla="*/ 15 w 99" name="T60"/>
              <a:gd fmla="*/ 94 h 127" name="T61"/>
              <a:gd fmla="*/ 8 w 99" name="T62"/>
              <a:gd fmla="*/ 80 h 127" name="T63"/>
              <a:gd fmla="*/ 2 w 99" name="T64"/>
              <a:gd fmla="*/ 65 h 127" name="T65"/>
              <a:gd fmla="*/ 1 w 99" name="T66"/>
              <a:gd fmla="*/ 58 h 127" name="T67"/>
              <a:gd fmla="*/ 0 w 99" name="T68"/>
              <a:gd fmla="*/ 50 h 127" name="T69"/>
              <a:gd fmla="*/ 4 w 99" name="T70"/>
              <a:gd fmla="*/ 30 h 127" name="T71"/>
              <a:gd fmla="*/ 14 w 99" name="T72"/>
              <a:gd fmla="*/ 14 h 127" name="T73"/>
              <a:gd fmla="*/ 30 w 99" name="T74"/>
              <a:gd fmla="*/ 4 h 127" name="T75"/>
              <a:gd fmla="*/ 49 w 99" name="T76"/>
              <a:gd fmla="*/ 0 h 127" name="T7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b="b" l="0" r="r" t="0"/>
            <a:pathLst>
              <a:path h="127" w="99">
                <a:moveTo>
                  <a:pt x="49" y="17"/>
                </a:moveTo>
                <a:lnTo>
                  <a:pt x="36" y="21"/>
                </a:lnTo>
                <a:lnTo>
                  <a:pt x="26" y="31"/>
                </a:lnTo>
                <a:lnTo>
                  <a:pt x="22" y="46"/>
                </a:lnTo>
                <a:lnTo>
                  <a:pt x="26" y="60"/>
                </a:lnTo>
                <a:lnTo>
                  <a:pt x="36" y="69"/>
                </a:lnTo>
                <a:lnTo>
                  <a:pt x="49" y="73"/>
                </a:lnTo>
                <a:lnTo>
                  <a:pt x="64" y="69"/>
                </a:lnTo>
                <a:lnTo>
                  <a:pt x="74" y="60"/>
                </a:lnTo>
                <a:lnTo>
                  <a:pt x="78" y="46"/>
                </a:lnTo>
                <a:lnTo>
                  <a:pt x="74" y="31"/>
                </a:lnTo>
                <a:lnTo>
                  <a:pt x="64" y="21"/>
                </a:lnTo>
                <a:lnTo>
                  <a:pt x="49" y="17"/>
                </a:lnTo>
                <a:close/>
                <a:moveTo>
                  <a:pt x="49" y="0"/>
                </a:moveTo>
                <a:lnTo>
                  <a:pt x="69" y="4"/>
                </a:lnTo>
                <a:lnTo>
                  <a:pt x="85" y="14"/>
                </a:lnTo>
                <a:lnTo>
                  <a:pt x="95" y="30"/>
                </a:lnTo>
                <a:lnTo>
                  <a:pt x="99" y="50"/>
                </a:lnTo>
                <a:lnTo>
                  <a:pt x="99" y="55"/>
                </a:lnTo>
                <a:lnTo>
                  <a:pt x="97" y="72"/>
                </a:lnTo>
                <a:lnTo>
                  <a:pt x="89" y="89"/>
                </a:lnTo>
                <a:lnTo>
                  <a:pt x="80" y="102"/>
                </a:lnTo>
                <a:lnTo>
                  <a:pt x="69" y="113"/>
                </a:lnTo>
                <a:lnTo>
                  <a:pt x="60" y="120"/>
                </a:lnTo>
                <a:lnTo>
                  <a:pt x="53" y="126"/>
                </a:lnTo>
                <a:lnTo>
                  <a:pt x="51" y="127"/>
                </a:lnTo>
                <a:lnTo>
                  <a:pt x="48" y="126"/>
                </a:lnTo>
                <a:lnTo>
                  <a:pt x="43" y="122"/>
                </a:lnTo>
                <a:lnTo>
                  <a:pt x="34" y="115"/>
                </a:lnTo>
                <a:lnTo>
                  <a:pt x="25" y="106"/>
                </a:lnTo>
                <a:lnTo>
                  <a:pt x="15" y="94"/>
                </a:lnTo>
                <a:lnTo>
                  <a:pt x="8" y="80"/>
                </a:lnTo>
                <a:lnTo>
                  <a:pt x="2" y="65"/>
                </a:lnTo>
                <a:lnTo>
                  <a:pt x="1" y="58"/>
                </a:lnTo>
                <a:lnTo>
                  <a:pt x="0" y="50"/>
                </a:lnTo>
                <a:lnTo>
                  <a:pt x="4" y="30"/>
                </a:lnTo>
                <a:lnTo>
                  <a:pt x="14" y="14"/>
                </a:lnTo>
                <a:lnTo>
                  <a:pt x="30" y="4"/>
                </a:lnTo>
                <a:lnTo>
                  <a:pt x="4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" name="Freeform 221"/>
          <p:cNvSpPr>
            <a:spLocks noChangeAspect="1"/>
          </p:cNvSpPr>
          <p:nvPr/>
        </p:nvSpPr>
        <p:spPr bwMode="auto">
          <a:xfrm>
            <a:off x="6653976" y="934900"/>
            <a:ext cx="357002" cy="342608"/>
          </a:xfrm>
          <a:custGeom>
            <a:gdLst>
              <a:gd fmla="*/ 61 w 124" name="T0"/>
              <a:gd fmla="*/ 0 h 119" name="T1"/>
              <a:gd fmla="*/ 82 w 124" name="T2"/>
              <a:gd fmla="*/ 38 h 119" name="T3"/>
              <a:gd fmla="*/ 124 w 124" name="T4"/>
              <a:gd fmla="*/ 45 h 119" name="T5"/>
              <a:gd fmla="*/ 95 w 124" name="T6"/>
              <a:gd fmla="*/ 77 h 119" name="T7"/>
              <a:gd fmla="*/ 101 w 124" name="T8"/>
              <a:gd fmla="*/ 119 h 119" name="T9"/>
              <a:gd fmla="*/ 61 w 124" name="T10"/>
              <a:gd fmla="*/ 100 h 119" name="T11"/>
              <a:gd fmla="*/ 23 w 124" name="T12"/>
              <a:gd fmla="*/ 119 h 119" name="T13"/>
              <a:gd fmla="*/ 29 w 124" name="T14"/>
              <a:gd fmla="*/ 77 h 119" name="T15"/>
              <a:gd fmla="*/ 0 w 124" name="T16"/>
              <a:gd fmla="*/ 45 h 119" name="T17"/>
              <a:gd fmla="*/ 42 w 124" name="T18"/>
              <a:gd fmla="*/ 38 h 119" name="T19"/>
              <a:gd fmla="*/ 61 w 124" name="T20"/>
              <a:gd fmla="*/ 0 h 119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119" w="124">
                <a:moveTo>
                  <a:pt x="61" y="0"/>
                </a:moveTo>
                <a:lnTo>
                  <a:pt x="82" y="38"/>
                </a:lnTo>
                <a:lnTo>
                  <a:pt x="124" y="45"/>
                </a:lnTo>
                <a:lnTo>
                  <a:pt x="95" y="77"/>
                </a:lnTo>
                <a:lnTo>
                  <a:pt x="101" y="119"/>
                </a:lnTo>
                <a:lnTo>
                  <a:pt x="61" y="100"/>
                </a:lnTo>
                <a:lnTo>
                  <a:pt x="23" y="119"/>
                </a:lnTo>
                <a:lnTo>
                  <a:pt x="29" y="77"/>
                </a:lnTo>
                <a:lnTo>
                  <a:pt x="0" y="45"/>
                </a:lnTo>
                <a:lnTo>
                  <a:pt x="42" y="38"/>
                </a:lnTo>
                <a:lnTo>
                  <a:pt x="61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30" name="组 29"/>
          <p:cNvGrpSpPr/>
          <p:nvPr/>
        </p:nvGrpSpPr>
        <p:grpSpPr>
          <a:xfrm>
            <a:off x="584121" y="1054785"/>
            <a:ext cx="3687452" cy="755909"/>
            <a:chOff x="584121" y="957868"/>
            <a:chExt cx="3687452" cy="755909"/>
          </a:xfrm>
        </p:grpSpPr>
        <p:sp>
          <p:nvSpPr>
            <p:cNvPr id="13" name="文本框 12"/>
            <p:cNvSpPr txBox="1"/>
            <p:nvPr/>
          </p:nvSpPr>
          <p:spPr>
            <a:xfrm>
              <a:off x="584121" y="1218490"/>
              <a:ext cx="3687452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  <a:cs charset="0" panose="020b0604020202020204" pitchFamily="34" typeface="Arial"/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584121" y="957868"/>
              <a:ext cx="1735332" cy="3657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b="1" lang="en-US">
                  <a:solidFill>
                    <a:srgbClr val="18BDD5"/>
                  </a:solidFill>
                  <a:cs charset="0" panose="020b0604020202020204" pitchFamily="34" typeface="Arial"/>
                </a:rPr>
                <a:t>Add Your Text</a:t>
              </a:r>
            </a:p>
          </p:txBody>
        </p:sp>
      </p:grpSp>
      <p:grpSp>
        <p:nvGrpSpPr>
          <p:cNvPr id="31" name="组 30"/>
          <p:cNvGrpSpPr/>
          <p:nvPr/>
        </p:nvGrpSpPr>
        <p:grpSpPr>
          <a:xfrm>
            <a:off x="584121" y="1907611"/>
            <a:ext cx="3687452" cy="755909"/>
            <a:chOff x="584121" y="2000476"/>
            <a:chExt cx="3687452" cy="755909"/>
          </a:xfrm>
        </p:grpSpPr>
        <p:sp>
          <p:nvSpPr>
            <p:cNvPr id="16" name="文本框 15"/>
            <p:cNvSpPr txBox="1"/>
            <p:nvPr/>
          </p:nvSpPr>
          <p:spPr>
            <a:xfrm>
              <a:off x="584121" y="2261098"/>
              <a:ext cx="3687452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  <a:cs charset="0" panose="020b0604020202020204" pitchFamily="34" typeface="Arial"/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17" name="矩形 16"/>
            <p:cNvSpPr/>
            <p:nvPr/>
          </p:nvSpPr>
          <p:spPr>
            <a:xfrm>
              <a:off x="584121" y="2000476"/>
              <a:ext cx="1735332" cy="3657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b="1" lang="en-US">
                  <a:solidFill>
                    <a:srgbClr val="12253A"/>
                  </a:solidFill>
                  <a:cs charset="0" panose="020b0604020202020204" pitchFamily="34" typeface="Arial"/>
                </a:rPr>
                <a:t>Add Your Text</a:t>
              </a:r>
            </a:p>
          </p:txBody>
        </p:sp>
      </p:grpSp>
      <p:grpSp>
        <p:nvGrpSpPr>
          <p:cNvPr id="32" name="组 31"/>
          <p:cNvGrpSpPr/>
          <p:nvPr/>
        </p:nvGrpSpPr>
        <p:grpSpPr>
          <a:xfrm>
            <a:off x="584121" y="2760437"/>
            <a:ext cx="3687452" cy="755909"/>
            <a:chOff x="584121" y="2758411"/>
            <a:chExt cx="3687452" cy="755909"/>
          </a:xfrm>
        </p:grpSpPr>
        <p:sp>
          <p:nvSpPr>
            <p:cNvPr id="19" name="文本框 18"/>
            <p:cNvSpPr txBox="1"/>
            <p:nvPr/>
          </p:nvSpPr>
          <p:spPr>
            <a:xfrm>
              <a:off x="584121" y="3019034"/>
              <a:ext cx="3687452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  <a:cs charset="0" panose="020b0604020202020204" pitchFamily="34" typeface="Arial"/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20" name="矩形 19"/>
            <p:cNvSpPr/>
            <p:nvPr/>
          </p:nvSpPr>
          <p:spPr>
            <a:xfrm>
              <a:off x="584121" y="2758411"/>
              <a:ext cx="1735332" cy="3657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b="1" lang="en-US">
                  <a:solidFill>
                    <a:srgbClr val="18BDD5"/>
                  </a:solidFill>
                  <a:cs charset="0" panose="020b0604020202020204" pitchFamily="34" typeface="Arial"/>
                </a:rPr>
                <a:t>Add Your Text</a:t>
              </a:r>
            </a:p>
          </p:txBody>
        </p:sp>
      </p:grpSp>
      <p:grpSp>
        <p:nvGrpSpPr>
          <p:cNvPr id="33" name="组 32"/>
          <p:cNvGrpSpPr/>
          <p:nvPr/>
        </p:nvGrpSpPr>
        <p:grpSpPr>
          <a:xfrm>
            <a:off x="584121" y="3613262"/>
            <a:ext cx="3687452" cy="755909"/>
            <a:chOff x="584121" y="3516345"/>
            <a:chExt cx="3687452" cy="755909"/>
          </a:xfrm>
        </p:grpSpPr>
        <p:sp>
          <p:nvSpPr>
            <p:cNvPr id="22" name="文本框 21"/>
            <p:cNvSpPr txBox="1"/>
            <p:nvPr/>
          </p:nvSpPr>
          <p:spPr>
            <a:xfrm>
              <a:off x="584121" y="3776967"/>
              <a:ext cx="3687452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  <a:cs charset="0" panose="020b0604020202020204" pitchFamily="34" typeface="Arial"/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23" name="矩形 22"/>
            <p:cNvSpPr/>
            <p:nvPr/>
          </p:nvSpPr>
          <p:spPr>
            <a:xfrm>
              <a:off x="584121" y="3516345"/>
              <a:ext cx="1735332" cy="3657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b="1" lang="en-US">
                  <a:solidFill>
                    <a:srgbClr val="12253A"/>
                  </a:solidFill>
                  <a:cs charset="0" panose="020b0604020202020204" pitchFamily="34" typeface="Arial"/>
                </a:rPr>
                <a:t>Add Your Text</a:t>
              </a:r>
            </a:p>
          </p:txBody>
        </p:sp>
      </p:grpSp>
      <p:cxnSp>
        <p:nvCxnSpPr>
          <p:cNvPr id="35" name="直接连接符 20"/>
          <p:cNvCxnSpPr/>
          <p:nvPr/>
        </p:nvCxnSpPr>
        <p:spPr>
          <a:xfrm flipH="1" rot="5400000">
            <a:off x="4160218" y="-522492"/>
            <a:ext cx="0" cy="3600000"/>
          </a:xfrm>
          <a:prstGeom prst="line">
            <a:avLst/>
          </a:prstGeom>
          <a:ln w="19050">
            <a:solidFill>
              <a:srgbClr val="18BDD5"/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20"/>
          <p:cNvCxnSpPr/>
          <p:nvPr/>
        </p:nvCxnSpPr>
        <p:spPr>
          <a:xfrm flipH="1">
            <a:off x="2360218" y="2937974"/>
            <a:ext cx="2971377" cy="0"/>
          </a:xfrm>
          <a:prstGeom prst="line">
            <a:avLst/>
          </a:prstGeom>
          <a:ln w="19050">
            <a:solidFill>
              <a:srgbClr val="18BDD5"/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20"/>
          <p:cNvCxnSpPr/>
          <p:nvPr/>
        </p:nvCxnSpPr>
        <p:spPr>
          <a:xfrm flipH="1">
            <a:off x="2360218" y="2091215"/>
            <a:ext cx="2971377" cy="0"/>
          </a:xfrm>
          <a:prstGeom prst="line">
            <a:avLst/>
          </a:prstGeom>
          <a:ln w="19050">
            <a:solidFill>
              <a:srgbClr val="12253A"/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20"/>
          <p:cNvCxnSpPr/>
          <p:nvPr/>
        </p:nvCxnSpPr>
        <p:spPr>
          <a:xfrm flipH="1">
            <a:off x="2360219" y="3766185"/>
            <a:ext cx="3307224" cy="0"/>
          </a:xfrm>
          <a:prstGeom prst="line">
            <a:avLst/>
          </a:prstGeom>
          <a:ln w="19050">
            <a:solidFill>
              <a:srgbClr val="12253A"/>
            </a:solidFill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29515403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12253A">
              <a:alpha val="74902"/>
            </a:srgbClr>
          </a:solidFill>
          <a:ln algn="ctr" cap="flat" cmpd="sng" w="12700">
            <a:noFill/>
            <a:prstDash val="solid"/>
            <a:miter lim="0"/>
            <a:headEnd len="med" type="none" w="med"/>
            <a:tailEnd len="med" type="none" w="med"/>
          </a:ln>
          <a:effectLst>
            <a:outerShdw algn="ctr" blurRad="25400" dir="5400000" dist="12700" rotWithShape="0">
              <a:srgbClr val="000000">
                <a:alpha val="50000"/>
              </a:srgbClr>
            </a:outerShdw>
          </a:effectLst>
        </p:spPr>
        <p:txBody>
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<a:prstTxWarp prst="textNoShape">
              <a:avLst/>
            </a:prstTxWarp>
            <a:noAutofit/>
          </a:bodyPr>
          <a:lstStyle/>
          <a:p>
            <a:pPr marL="171450"/>
            <a:endParaRPr altLang="en-US" lang="zh-CN"/>
          </a:p>
        </p:txBody>
      </p:sp>
      <p:sp>
        <p:nvSpPr>
          <p:cNvPr id="3" name="AutoShape 2"/>
          <p:cNvSpPr/>
          <p:nvPr/>
        </p:nvSpPr>
        <p:spPr bwMode="auto">
          <a:xfrm>
            <a:off x="6156066" y="2093753"/>
            <a:ext cx="1402080" cy="4572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extLst/>
        </p:spPr>
        <p:txBody>
          <a:bodyPr wrap="non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0" panose="020b0606030502030204" pitchFamily="34" typeface="HelveticaNeueLT Pro 67 MdCn"/>
                <a:ea charset="-122" panose="020b0300000000000000" pitchFamily="34" typeface="Hiragino Sans GB W3"/>
              </a:rPr>
              <a:t>我的产品</a:t>
            </a:r>
          </a:p>
        </p:txBody>
      </p:sp>
      <p:grpSp>
        <p:nvGrpSpPr>
          <p:cNvPr id="4" name="组合 49"/>
          <p:cNvGrpSpPr/>
          <p:nvPr/>
        </p:nvGrpSpPr>
        <p:grpSpPr>
          <a:xfrm>
            <a:off x="5263887" y="3983815"/>
            <a:ext cx="3186426" cy="398186"/>
            <a:chOff x="6939041" y="4821044"/>
            <a:chExt cx="4248568" cy="530914"/>
          </a:xfrm>
        </p:grpSpPr>
        <p:sp>
          <p:nvSpPr>
            <p:cNvPr id="5" name="矩形 4"/>
            <p:cNvSpPr/>
            <p:nvPr/>
          </p:nvSpPr>
          <p:spPr bwMode="auto">
            <a:xfrm>
              <a:off x="6939041" y="4821044"/>
              <a:ext cx="4248568" cy="530914"/>
            </a:xfrm>
            <a:prstGeom prst="rect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  <p:txBody>
  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  <a:prstTxWarp prst="textNoShape">
                <a:avLst/>
              </a:prstTxWarp>
              <a:noAutofit/>
            </a:bodyPr>
            <a:lstStyle/>
            <a:p>
              <a:pPr marL="171450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6965474" y="4853674"/>
              <a:ext cx="2909288" cy="44703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600">
                  <a:solidFill>
                    <a:schemeClr val="bg1"/>
                  </a:solidFill>
                  <a:latin charset="0" panose="020b0606030502030204" pitchFamily="34" typeface="HelveticaNeueLT Pro 67 MdCn"/>
                  <a:ea charset="-122" panose="020b0300000000000000" pitchFamily="34" typeface="Hiragino Sans GB W3"/>
                </a:rPr>
                <a:t>点击此处添加关键词</a:t>
              </a:r>
            </a:p>
          </p:txBody>
        </p:sp>
        <p:cxnSp>
          <p:nvCxnSpPr>
            <p:cNvPr id="7" name="直接连接符 52"/>
            <p:cNvCxnSpPr/>
            <p:nvPr/>
          </p:nvCxnSpPr>
          <p:spPr bwMode="auto">
            <a:xfrm flipH="1" flipV="1">
              <a:off x="10560496" y="4821044"/>
              <a:ext cx="0" cy="530914"/>
            </a:xfrm>
            <a:prstGeom prst="line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</p:cxnSp>
        <p:sp>
          <p:nvSpPr>
            <p:cNvPr id="8" name="任意多边形 53"/>
            <p:cNvSpPr/>
            <p:nvPr/>
          </p:nvSpPr>
          <p:spPr>
            <a:xfrm rot="2033800">
              <a:off x="10655977" y="4960489"/>
              <a:ext cx="467297" cy="276429"/>
            </a:xfrm>
            <a:custGeom>
              <a:gdLst>
                <a:gd fmla="*/ 685800 w 2318657" name="connsiteX0"/>
                <a:gd fmla="*/ 244927 h 1371600" name="connsiteY0"/>
                <a:gd fmla="*/ 244927 w 2318657" name="connsiteX1"/>
                <a:gd fmla="*/ 685800 h 1371600" name="connsiteY1"/>
                <a:gd fmla="*/ 685800 w 2318657" name="connsiteX2"/>
                <a:gd fmla="*/ 1126673 h 1371600" name="connsiteY2"/>
                <a:gd fmla="*/ 1126673 w 2318657" name="connsiteX3"/>
                <a:gd fmla="*/ 685800 h 1371600" name="connsiteY3"/>
                <a:gd fmla="*/ 685800 w 2318657" name="connsiteX4"/>
                <a:gd fmla="*/ 244927 h 1371600" name="connsiteY4"/>
                <a:gd fmla="*/ 685800 w 2318657" name="connsiteX5"/>
                <a:gd fmla="*/ 0 h 1371600" name="connsiteY5"/>
                <a:gd fmla="*/ 1317707 w 2318657" name="connsiteX6"/>
                <a:gd fmla="*/ 418856 h 1371600" name="connsiteY6"/>
                <a:gd fmla="*/ 1341761 w 2318657" name="connsiteX7"/>
                <a:gd fmla="*/ 496345 h 1371600" name="connsiteY7"/>
                <a:gd fmla="*/ 2255504 w 2318657" name="connsiteX8"/>
                <a:gd fmla="*/ 496345 h 1371600" name="connsiteY8"/>
                <a:gd fmla="*/ 2318657 w 2318657" name="connsiteX9"/>
                <a:gd fmla="*/ 559498 h 1371600" name="connsiteY9"/>
                <a:gd fmla="*/ 2318657 w 2318657" name="connsiteX10"/>
                <a:gd fmla="*/ 812103 h 1371600" name="connsiteY10"/>
                <a:gd fmla="*/ 2255504 w 2318657" name="connsiteX11"/>
                <a:gd fmla="*/ 875256 h 1371600" name="connsiteY11"/>
                <a:gd fmla="*/ 1341760 w 2318657" name="connsiteX12"/>
                <a:gd fmla="*/ 875256 h 1371600" name="connsiteY12"/>
                <a:gd fmla="*/ 1317707 w 2318657" name="connsiteX13"/>
                <a:gd fmla="*/ 952744 h 1371600" name="connsiteY13"/>
                <a:gd fmla="*/ 685800 w 2318657" name="connsiteX14"/>
                <a:gd fmla="*/ 1371600 h 1371600" name="connsiteY14"/>
                <a:gd fmla="*/ 0 w 2318657" name="connsiteX15"/>
                <a:gd fmla="*/ 685800 h 1371600" name="connsiteY15"/>
                <a:gd fmla="*/ 685800 w 2318657" name="connsiteX16"/>
                <a:gd fmla="*/ 0 h 1371600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1371600" w="2318657">
                  <a:moveTo>
                    <a:pt x="685800" y="244927"/>
                  </a:moveTo>
                  <a:cubicBezTo>
                    <a:pt x="442313" y="244927"/>
                    <a:pt x="244927" y="442313"/>
                    <a:pt x="244927" y="685800"/>
                  </a:cubicBezTo>
                  <a:cubicBezTo>
                    <a:pt x="244927" y="929287"/>
                    <a:pt x="442313" y="1126673"/>
                    <a:pt x="685800" y="1126673"/>
                  </a:cubicBezTo>
                  <a:cubicBezTo>
                    <a:pt x="929287" y="1126673"/>
                    <a:pt x="1126673" y="929287"/>
                    <a:pt x="1126673" y="685800"/>
                  </a:cubicBezTo>
                  <a:cubicBezTo>
                    <a:pt x="1126673" y="442313"/>
                    <a:pt x="929287" y="244927"/>
                    <a:pt x="685800" y="244927"/>
                  </a:cubicBezTo>
                  <a:close/>
                  <a:moveTo>
                    <a:pt x="685800" y="0"/>
                  </a:moveTo>
                  <a:cubicBezTo>
                    <a:pt x="969868" y="0"/>
                    <a:pt x="1213596" y="172712"/>
                    <a:pt x="1317707" y="418856"/>
                  </a:cubicBezTo>
                  <a:lnTo>
                    <a:pt x="1341761" y="496345"/>
                  </a:lnTo>
                  <a:lnTo>
                    <a:pt x="2255504" y="496345"/>
                  </a:lnTo>
                  <a:cubicBezTo>
                    <a:pt x="2290382" y="496345"/>
                    <a:pt x="2318657" y="524620"/>
                    <a:pt x="2318657" y="559498"/>
                  </a:cubicBezTo>
                  <a:lnTo>
                    <a:pt x="2318657" y="812103"/>
                  </a:lnTo>
                  <a:cubicBezTo>
                    <a:pt x="2318657" y="846981"/>
                    <a:pt x="2290382" y="875256"/>
                    <a:pt x="2255504" y="875256"/>
                  </a:cubicBezTo>
                  <a:lnTo>
                    <a:pt x="1341760" y="875256"/>
                  </a:lnTo>
                  <a:lnTo>
                    <a:pt x="1317707" y="952744"/>
                  </a:lnTo>
                  <a:cubicBezTo>
                    <a:pt x="1213596" y="1198888"/>
                    <a:pt x="969868" y="1371600"/>
                    <a:pt x="685800" y="1371600"/>
                  </a:cubicBezTo>
                  <a:cubicBezTo>
                    <a:pt x="307043" y="1371600"/>
                    <a:pt x="0" y="1064557"/>
                    <a:pt x="0" y="685800"/>
                  </a:cubicBezTo>
                  <a:cubicBezTo>
                    <a:pt x="0" y="307043"/>
                    <a:pt x="307043" y="0"/>
                    <a:pt x="6858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/>
            </a:p>
          </p:txBody>
        </p:sp>
      </p:grpSp>
      <p:sp>
        <p:nvSpPr>
          <p:cNvPr id="9" name="Rectangle 11"/>
          <p:cNvSpPr/>
          <p:nvPr/>
        </p:nvSpPr>
        <p:spPr>
          <a:xfrm>
            <a:off x="5077107" y="2651301"/>
            <a:ext cx="3559986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0" name="椭圆 9"/>
          <p:cNvSpPr/>
          <p:nvPr/>
        </p:nvSpPr>
        <p:spPr>
          <a:xfrm>
            <a:off x="6181866" y="504496"/>
            <a:ext cx="1283812" cy="1283812"/>
          </a:xfrm>
          <a:prstGeom prst="ellipse">
            <a:avLst/>
          </a:prstGeom>
          <a:solidFill>
            <a:srgbClr val="FFFFFF">
              <a:alpha val="7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kumimoji="1" lang="en-US" smtClean="0" sz="9000">
                <a:solidFill>
                  <a:srgbClr val="12253A"/>
                </a:solidFill>
              </a:rPr>
              <a:t>4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chemeClr val="bg1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131681800"/>
      </p:ext>
    </p:extLst>
  </p:cSld>
  <p:clrMapOvr>
    <a:masterClrMapping/>
  </p:clrMapOvr>
  <mc:AlternateContent>
    <mc:Choice Requires="p14">
      <p:transition spd="slow">
        <p14:flash/>
      </p:transition>
    </mc:Choice>
    <mc:Fallback>
      <p:transition spd="slow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0" y="2571750"/>
            <a:ext cx="9144000" cy="25717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kumimoji="1" lang="zh-CN" sz="1400">
              <a:solidFill>
                <a:srgbClr val="FFFFFF"/>
              </a:solidFill>
              <a:latin typeface="Century Gothic"/>
              <a:ea typeface="微软雅黑"/>
            </a:endParaRPr>
          </a:p>
        </p:txBody>
      </p:sp>
      <p:sp>
        <p:nvSpPr>
          <p:cNvPr id="3" name="直角三角形 2"/>
          <p:cNvSpPr/>
          <p:nvPr/>
        </p:nvSpPr>
        <p:spPr>
          <a:xfrm flipH="1" flipV="1">
            <a:off x="6674989" y="2571751"/>
            <a:ext cx="2469011" cy="2571750"/>
          </a:xfrm>
          <a:prstGeom prst="rtTriangle">
            <a:avLst/>
          </a:prstGeom>
          <a:solidFill>
            <a:srgbClr val="18BDD5">
              <a:alpha val="7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rgbClr val="FFFFFF"/>
              </a:solidFill>
              <a:latin typeface="Century Gothic"/>
              <a:ea typeface="微软雅黑"/>
            </a:endParaRPr>
          </a:p>
        </p:txBody>
      </p:sp>
      <p:sp>
        <p:nvSpPr>
          <p:cNvPr id="4" name="直角三角形 3"/>
          <p:cNvSpPr/>
          <p:nvPr/>
        </p:nvSpPr>
        <p:spPr>
          <a:xfrm>
            <a:off x="0" y="-1"/>
            <a:ext cx="6674989" cy="2571752"/>
          </a:xfrm>
          <a:custGeom>
            <a:rect b="b" l="l" r="r" t="t"/>
            <a:pathLst>
              <a:path h="2571752" w="6674989">
                <a:moveTo>
                  <a:pt x="0" y="0"/>
                </a:moveTo>
                <a:lnTo>
                  <a:pt x="4205978" y="0"/>
                </a:lnTo>
                <a:lnTo>
                  <a:pt x="4205978" y="2"/>
                </a:lnTo>
                <a:lnTo>
                  <a:pt x="6674989" y="2571752"/>
                </a:lnTo>
                <a:lnTo>
                  <a:pt x="4205978" y="2571752"/>
                </a:lnTo>
                <a:lnTo>
                  <a:pt x="4205978" y="2571751"/>
                </a:lnTo>
                <a:lnTo>
                  <a:pt x="0" y="2571751"/>
                </a:lnTo>
                <a:close/>
              </a:path>
            </a:pathLst>
          </a:custGeom>
          <a:solidFill>
            <a:srgbClr val="18BDD5">
              <a:alpha val="7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rgbClr val="FFFFFF"/>
              </a:solidFill>
              <a:latin typeface="Century Gothic"/>
              <a:ea typeface="微软雅黑"/>
            </a:endParaRPr>
          </a:p>
        </p:txBody>
      </p:sp>
      <p:pic>
        <p:nvPicPr>
          <p:cNvPr descr="iPhone6 无屏幕.png"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42143" y="146958"/>
            <a:ext cx="1918793" cy="2424794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485991" y="931904"/>
            <a:ext cx="1465580" cy="448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altLang="zh-CN" b="1" kumimoji="1" lang="en-US">
                <a:solidFill>
                  <a:srgbClr val="FFFFFF"/>
                </a:solidFill>
                <a:latin typeface="Century Gothic"/>
                <a:ea typeface="微软雅黑"/>
              </a:rPr>
              <a:t>TEXT HERE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485992" y="1359494"/>
            <a:ext cx="2845604" cy="1082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rgbClr val="FFFFFF"/>
                </a:solidFill>
                <a:latin typeface="Century Gothic"/>
                <a:ea typeface="微软雅黑"/>
              </a:rPr>
              <a:t>点击此处添加文本信息</a:t>
            </a:r>
          </a:p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rgbClr val="FFFFFF"/>
                </a:solidFill>
                <a:latin typeface="Century Gothic"/>
                <a:ea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0" name="椭圆 9"/>
          <p:cNvSpPr/>
          <p:nvPr/>
        </p:nvSpPr>
        <p:spPr>
          <a:xfrm>
            <a:off x="536600" y="2892381"/>
            <a:ext cx="806794" cy="806794"/>
          </a:xfrm>
          <a:prstGeom prst="ellipse">
            <a:avLst/>
          </a:prstGeom>
          <a:solidFill>
            <a:srgbClr val="18BD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90000"/>
              </a:lnSpc>
            </a:pPr>
            <a:r>
              <a:rPr altLang="zh-CN" b="1" kumimoji="1" lang="en-US" sz="4800">
                <a:solidFill>
                  <a:srgbClr val="FFFFFF"/>
                </a:solidFill>
                <a:latin typeface="Century Gothic"/>
                <a:ea typeface="微软雅黑"/>
              </a:rPr>
              <a:t>1</a:t>
            </a:r>
          </a:p>
        </p:txBody>
      </p:sp>
      <p:sp>
        <p:nvSpPr>
          <p:cNvPr id="12" name="矩形 11"/>
          <p:cNvSpPr/>
          <p:nvPr/>
        </p:nvSpPr>
        <p:spPr>
          <a:xfrm>
            <a:off x="1431563" y="2891818"/>
            <a:ext cx="1181417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kumimoji="1" lang="en-US" sz="1400">
                <a:solidFill>
                  <a:srgbClr val="103154"/>
                </a:solidFill>
                <a:latin typeface="Century Gothic"/>
                <a:ea typeface="微软雅黑"/>
              </a:rPr>
              <a:t>TEXT HERE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431563" y="3169634"/>
            <a:ext cx="210885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rgbClr val="103154"/>
                </a:solidFill>
              </a:rPr>
              <a:t>点击此处添加文本信息</a:t>
            </a:r>
          </a:p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rgbClr val="103154"/>
                </a:solidFill>
              </a:rPr>
              <a:t>建议正文10号字，1.3倍字间距。</a:t>
            </a:r>
          </a:p>
        </p:txBody>
      </p:sp>
      <p:sp>
        <p:nvSpPr>
          <p:cNvPr id="15" name="椭圆 14"/>
          <p:cNvSpPr/>
          <p:nvPr/>
        </p:nvSpPr>
        <p:spPr>
          <a:xfrm>
            <a:off x="3049619" y="3908960"/>
            <a:ext cx="806794" cy="806794"/>
          </a:xfrm>
          <a:prstGeom prst="ellipse">
            <a:avLst/>
          </a:prstGeom>
          <a:solidFill>
            <a:srgbClr val="1225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90000"/>
              </a:lnSpc>
            </a:pPr>
            <a:r>
              <a:rPr altLang="zh-CN" b="1" kumimoji="1" lang="en-US" sz="4800">
                <a:solidFill>
                  <a:srgbClr val="FFFFFF"/>
                </a:solidFill>
                <a:latin typeface="Century Gothic"/>
                <a:ea typeface="微软雅黑"/>
              </a:rPr>
              <a:t>2</a:t>
            </a:r>
          </a:p>
        </p:txBody>
      </p:sp>
      <p:sp>
        <p:nvSpPr>
          <p:cNvPr id="17" name="矩形 16"/>
          <p:cNvSpPr/>
          <p:nvPr/>
        </p:nvSpPr>
        <p:spPr>
          <a:xfrm>
            <a:off x="3944582" y="3908397"/>
            <a:ext cx="1181417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kumimoji="1" lang="en-US" sz="1400">
                <a:solidFill>
                  <a:srgbClr val="103154"/>
                </a:solidFill>
                <a:latin typeface="Century Gothic"/>
                <a:ea typeface="微软雅黑"/>
              </a:rPr>
              <a:t>TEXT HERE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944582" y="4186213"/>
            <a:ext cx="210885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1000">
                <a:solidFill>
                  <a:srgbClr val="103154"/>
                </a:solidFill>
              </a:rPr>
              <a:t>点击此处添加文本信息</a:t>
            </a:r>
          </a:p>
          <a:p>
            <a:pPr lvl="0">
              <a:lnSpc>
                <a:spcPct val="130000"/>
              </a:lnSpc>
            </a:pPr>
            <a:r>
              <a:rPr altLang="en-US" lang="zh-CN" sz="1000">
                <a:solidFill>
                  <a:srgbClr val="103154"/>
                </a:solidFill>
              </a:rPr>
              <a:t>建议正文10号字，1.3倍字间距。</a:t>
            </a:r>
          </a:p>
        </p:txBody>
      </p:sp>
      <p:sp>
        <p:nvSpPr>
          <p:cNvPr id="20" name="椭圆 19"/>
          <p:cNvSpPr/>
          <p:nvPr/>
        </p:nvSpPr>
        <p:spPr>
          <a:xfrm>
            <a:off x="4144329" y="2892944"/>
            <a:ext cx="806794" cy="80679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90000"/>
              </a:lnSpc>
            </a:pPr>
            <a:r>
              <a:rPr altLang="zh-CN" b="1" kumimoji="1" lang="en-US" sz="4800">
                <a:solidFill>
                  <a:srgbClr val="FFFFFF"/>
                </a:solidFill>
                <a:latin typeface="Century Gothic"/>
                <a:ea typeface="微软雅黑"/>
              </a:rPr>
              <a:t>3</a:t>
            </a:r>
          </a:p>
        </p:txBody>
      </p:sp>
      <p:sp>
        <p:nvSpPr>
          <p:cNvPr id="22" name="矩形 21"/>
          <p:cNvSpPr/>
          <p:nvPr/>
        </p:nvSpPr>
        <p:spPr>
          <a:xfrm>
            <a:off x="5039292" y="2892381"/>
            <a:ext cx="1181417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kumimoji="1" lang="en-US" sz="1400">
                <a:solidFill>
                  <a:srgbClr val="103154"/>
                </a:solidFill>
                <a:latin typeface="Century Gothic"/>
                <a:ea typeface="微软雅黑"/>
              </a:rPr>
              <a:t>TEXT HERE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039292" y="3170197"/>
            <a:ext cx="210885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1000">
                <a:solidFill>
                  <a:srgbClr val="103154"/>
                </a:solidFill>
              </a:rPr>
              <a:t>点击此处添加文本信息</a:t>
            </a:r>
          </a:p>
          <a:p>
            <a:pPr lvl="0">
              <a:lnSpc>
                <a:spcPct val="130000"/>
              </a:lnSpc>
            </a:pPr>
            <a:r>
              <a:rPr altLang="en-US" lang="zh-CN" sz="1000">
                <a:solidFill>
                  <a:srgbClr val="103154"/>
                </a:solidFill>
              </a:rPr>
              <a:t>建议正文10号字，1.3倍字间距。</a:t>
            </a:r>
          </a:p>
        </p:txBody>
      </p:sp>
      <p:sp>
        <p:nvSpPr>
          <p:cNvPr id="24" name="矩形 23"/>
          <p:cNvSpPr/>
          <p:nvPr/>
        </p:nvSpPr>
        <p:spPr>
          <a:xfrm>
            <a:off x="7121824" y="2589679"/>
            <a:ext cx="2011680" cy="8046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en-US" b="1" kumimoji="1" lang="zh-CN">
                <a:solidFill>
                  <a:srgbClr val="FFFFFF"/>
                </a:solidFill>
                <a:latin typeface="Century Gothic"/>
                <a:ea typeface="微软雅黑"/>
              </a:rPr>
              <a:t>点击此处添加标题</a:t>
            </a:r>
          </a:p>
          <a:p>
            <a:pPr algn="r">
              <a:lnSpc>
                <a:spcPct val="130000"/>
              </a:lnSpc>
            </a:pPr>
            <a:r>
              <a:rPr altLang="en-US" b="1" kumimoji="1" lang="zh-CN">
                <a:solidFill>
                  <a:srgbClr val="FFFFFF"/>
                </a:solidFill>
                <a:latin typeface="Century Gothic"/>
                <a:ea typeface="微软雅黑"/>
              </a:rPr>
              <a:t>TITLE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210128867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" name="矩形 30"/>
          <p:cNvSpPr/>
          <p:nvPr/>
        </p:nvSpPr>
        <p:spPr>
          <a:xfrm>
            <a:off x="0" y="2739700"/>
            <a:ext cx="9144000" cy="2403800"/>
          </a:xfrm>
          <a:prstGeom prst="rect">
            <a:avLst/>
          </a:prstGeom>
          <a:solidFill>
            <a:srgbClr val="1225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" name="文本框 1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点击此处添加标题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chemeClr val="bg1"/>
                </a:solidFill>
              </a:rPr>
              <a:t>LOGO | COMPANY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91521" y="3791686"/>
            <a:ext cx="5144479" cy="685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457200" lvl="0">
              <a:lnSpc>
                <a:spcPct val="130000"/>
              </a:lnSpc>
            </a:pPr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标题数字等都可以通过点击和重新输入进行更改，顶部“开始”面板中可以对字体、字号、颜色、行距等进行修改。建议正文10号字，1.3倍字间距。标题数字等都可以通过点击和重新输入进行更改。</a:t>
            </a:r>
          </a:p>
        </p:txBody>
      </p:sp>
      <p:sp>
        <p:nvSpPr>
          <p:cNvPr id="5" name="六边形 4"/>
          <p:cNvSpPr/>
          <p:nvPr/>
        </p:nvSpPr>
        <p:spPr bwMode="auto">
          <a:xfrm rot="5400000">
            <a:off x="4317395" y="956115"/>
            <a:ext cx="1538713" cy="1326477"/>
          </a:xfrm>
          <a:prstGeom prst="hexagon">
            <a:avLst/>
          </a:prstGeom>
          <a:noFill/>
          <a:ln w="22225">
            <a:solidFill>
              <a:srgbClr val="18BDD5"/>
            </a:solidFill>
            <a:prstDash val="sysDash"/>
          </a:ln>
          <a:extLst/>
        </p:spPr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ctr"/>
            <a:endParaRPr altLang="en-US" lang="zh-CN">
              <a:solidFill>
                <a:srgbClr val="12253A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481467" y="917223"/>
            <a:ext cx="1210572" cy="1404262"/>
          </a:xfrm>
          <a:custGeom>
            <a:gdLst>
              <a:gd fmla="*/ 1109388 w 2218776" name="connsiteX0"/>
              <a:gd fmla="*/ 0 h 2573779" name="connsiteY0"/>
              <a:gd fmla="*/ 2218776 w 2218776" name="connsiteX1"/>
              <a:gd fmla="*/ 554695 h 2573779" name="connsiteY1"/>
              <a:gd fmla="*/ 2218776 w 2218776" name="connsiteX2"/>
              <a:gd fmla="*/ 2019089 h 2573779" name="connsiteY2"/>
              <a:gd fmla="*/ 1109395 w 2218776" name="connsiteX3"/>
              <a:gd fmla="*/ 2573779 h 2573779" name="connsiteY3"/>
              <a:gd fmla="*/ 1109381 w 2218776" name="connsiteX4"/>
              <a:gd fmla="*/ 2573779 h 2573779" name="connsiteY4"/>
              <a:gd fmla="*/ 0 w 2218776" name="connsiteX5"/>
              <a:gd fmla="*/ 2019089 h 2573779" name="connsiteY5"/>
              <a:gd fmla="*/ 0 w 2218776" name="connsiteX6"/>
              <a:gd fmla="*/ 554695 h 25737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2573779" w="2218776">
                <a:moveTo>
                  <a:pt x="1109388" y="0"/>
                </a:moveTo>
                <a:lnTo>
                  <a:pt x="2218776" y="554695"/>
                </a:lnTo>
                <a:lnTo>
                  <a:pt x="2218776" y="2019089"/>
                </a:lnTo>
                <a:lnTo>
                  <a:pt x="1109395" y="2573779"/>
                </a:lnTo>
                <a:lnTo>
                  <a:pt x="1109381" y="2573779"/>
                </a:lnTo>
                <a:lnTo>
                  <a:pt x="0" y="2019089"/>
                </a:lnTo>
                <a:lnTo>
                  <a:pt x="0" y="554695"/>
                </a:lnTo>
                <a:close/>
              </a:path>
            </a:pathLst>
          </a:custGeom>
        </p:spPr>
      </p:pic>
      <p:sp>
        <p:nvSpPr>
          <p:cNvPr id="7" name="六边形 6"/>
          <p:cNvSpPr/>
          <p:nvPr/>
        </p:nvSpPr>
        <p:spPr bwMode="auto">
          <a:xfrm rot="5400000">
            <a:off x="2868823" y="956115"/>
            <a:ext cx="1538713" cy="1326477"/>
          </a:xfrm>
          <a:prstGeom prst="hexagon">
            <a:avLst/>
          </a:prstGeom>
          <a:noFill/>
          <a:ln w="22225">
            <a:solidFill>
              <a:srgbClr val="18BDD5"/>
            </a:solidFill>
            <a:prstDash val="sysDash"/>
          </a:ln>
          <a:extLst/>
        </p:spPr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ctr"/>
            <a:endParaRPr altLang="en-US" lang="zh-CN">
              <a:solidFill>
                <a:srgbClr val="12253A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3032894" y="917222"/>
            <a:ext cx="1210572" cy="1404262"/>
          </a:xfrm>
          <a:custGeom>
            <a:gdLst>
              <a:gd fmla="*/ 1109388 w 2218776" name="connsiteX0"/>
              <a:gd fmla="*/ 0 h 2573779" name="connsiteY0"/>
              <a:gd fmla="*/ 2218776 w 2218776" name="connsiteX1"/>
              <a:gd fmla="*/ 554695 h 2573779" name="connsiteY1"/>
              <a:gd fmla="*/ 2218776 w 2218776" name="connsiteX2"/>
              <a:gd fmla="*/ 2019089 h 2573779" name="connsiteY2"/>
              <a:gd fmla="*/ 1109395 w 2218776" name="connsiteX3"/>
              <a:gd fmla="*/ 2573779 h 2573779" name="connsiteY3"/>
              <a:gd fmla="*/ 1109381 w 2218776" name="connsiteX4"/>
              <a:gd fmla="*/ 2573779 h 2573779" name="connsiteY4"/>
              <a:gd fmla="*/ 0 w 2218776" name="connsiteX5"/>
              <a:gd fmla="*/ 2019089 h 2573779" name="connsiteY5"/>
              <a:gd fmla="*/ 0 w 2218776" name="connsiteX6"/>
              <a:gd fmla="*/ 554695 h 25737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2573779" w="2218776">
                <a:moveTo>
                  <a:pt x="1109388" y="0"/>
                </a:moveTo>
                <a:lnTo>
                  <a:pt x="2218776" y="554695"/>
                </a:lnTo>
                <a:lnTo>
                  <a:pt x="2218776" y="2019089"/>
                </a:lnTo>
                <a:lnTo>
                  <a:pt x="1109395" y="2573779"/>
                </a:lnTo>
                <a:lnTo>
                  <a:pt x="1109381" y="2573779"/>
                </a:lnTo>
                <a:lnTo>
                  <a:pt x="0" y="2019089"/>
                </a:lnTo>
                <a:lnTo>
                  <a:pt x="0" y="554695"/>
                </a:lnTo>
                <a:close/>
              </a:path>
            </a:pathLst>
          </a:custGeom>
        </p:spPr>
      </p:pic>
      <p:sp>
        <p:nvSpPr>
          <p:cNvPr id="9" name="六边形 8"/>
          <p:cNvSpPr/>
          <p:nvPr/>
        </p:nvSpPr>
        <p:spPr bwMode="auto">
          <a:xfrm rot="5400000">
            <a:off x="3593109" y="2222292"/>
            <a:ext cx="1538713" cy="1326477"/>
          </a:xfrm>
          <a:prstGeom prst="hexagon">
            <a:avLst/>
          </a:prstGeom>
          <a:noFill/>
          <a:ln w="22225">
            <a:solidFill>
              <a:srgbClr val="18BDD5"/>
            </a:solidFill>
            <a:prstDash val="sysDash"/>
          </a:ln>
          <a:extLst/>
        </p:spPr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ctr"/>
            <a:endParaRPr altLang="en-US" lang="zh-CN">
              <a:solidFill>
                <a:srgbClr val="12253A"/>
              </a:solidFill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3757180" y="2183400"/>
            <a:ext cx="1210572" cy="1404262"/>
          </a:xfrm>
          <a:custGeom>
            <a:gdLst>
              <a:gd fmla="*/ 1109388 w 2218776" name="connsiteX0"/>
              <a:gd fmla="*/ 0 h 2573779" name="connsiteY0"/>
              <a:gd fmla="*/ 2218776 w 2218776" name="connsiteX1"/>
              <a:gd fmla="*/ 554695 h 2573779" name="connsiteY1"/>
              <a:gd fmla="*/ 2218776 w 2218776" name="connsiteX2"/>
              <a:gd fmla="*/ 2019089 h 2573779" name="connsiteY2"/>
              <a:gd fmla="*/ 1109395 w 2218776" name="connsiteX3"/>
              <a:gd fmla="*/ 2573779 h 2573779" name="connsiteY3"/>
              <a:gd fmla="*/ 1109381 w 2218776" name="connsiteX4"/>
              <a:gd fmla="*/ 2573779 h 2573779" name="connsiteY4"/>
              <a:gd fmla="*/ 0 w 2218776" name="connsiteX5"/>
              <a:gd fmla="*/ 2019089 h 2573779" name="connsiteY5"/>
              <a:gd fmla="*/ 0 w 2218776" name="connsiteX6"/>
              <a:gd fmla="*/ 554695 h 25737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2573779" w="2218776">
                <a:moveTo>
                  <a:pt x="1109388" y="0"/>
                </a:moveTo>
                <a:lnTo>
                  <a:pt x="2218776" y="554695"/>
                </a:lnTo>
                <a:lnTo>
                  <a:pt x="2218776" y="2019089"/>
                </a:lnTo>
                <a:lnTo>
                  <a:pt x="1109395" y="2573779"/>
                </a:lnTo>
                <a:lnTo>
                  <a:pt x="1109381" y="2573779"/>
                </a:lnTo>
                <a:lnTo>
                  <a:pt x="0" y="2019089"/>
                </a:lnTo>
                <a:lnTo>
                  <a:pt x="0" y="554695"/>
                </a:lnTo>
                <a:close/>
              </a:path>
            </a:pathLst>
          </a:custGeom>
        </p:spPr>
      </p:pic>
      <p:sp>
        <p:nvSpPr>
          <p:cNvPr id="11" name="六边形 10"/>
          <p:cNvSpPr/>
          <p:nvPr/>
        </p:nvSpPr>
        <p:spPr bwMode="auto">
          <a:xfrm rot="5400000">
            <a:off x="5041681" y="2222292"/>
            <a:ext cx="1538713" cy="1326477"/>
          </a:xfrm>
          <a:prstGeom prst="hexagon">
            <a:avLst/>
          </a:prstGeom>
          <a:noFill/>
          <a:ln w="22225">
            <a:solidFill>
              <a:srgbClr val="18BDD5"/>
            </a:solidFill>
            <a:prstDash val="sysDash"/>
          </a:ln>
          <a:extLst/>
        </p:spPr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ctr"/>
            <a:endParaRPr altLang="en-US" lang="zh-CN">
              <a:solidFill>
                <a:srgbClr val="12253A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>
                  <a14:imgLayer r:embed="rId6">
                    <a14:imgEffect>
                      <a14:artisticChalkSketch/>
                    </a14:imgEffect>
                  </a14:imgLayer>
                </a14:imgProps>
              </a:ex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5205752" y="2183400"/>
            <a:ext cx="1210572" cy="1404262"/>
          </a:xfrm>
          <a:custGeom>
            <a:gdLst>
              <a:gd fmla="*/ 1109388 w 2218776" name="connsiteX0"/>
              <a:gd fmla="*/ 0 h 2573779" name="connsiteY0"/>
              <a:gd fmla="*/ 2218776 w 2218776" name="connsiteX1"/>
              <a:gd fmla="*/ 554695 h 2573779" name="connsiteY1"/>
              <a:gd fmla="*/ 2218776 w 2218776" name="connsiteX2"/>
              <a:gd fmla="*/ 2019089 h 2573779" name="connsiteY2"/>
              <a:gd fmla="*/ 1109395 w 2218776" name="connsiteX3"/>
              <a:gd fmla="*/ 2573779 h 2573779" name="connsiteY3"/>
              <a:gd fmla="*/ 1109381 w 2218776" name="connsiteX4"/>
              <a:gd fmla="*/ 2573779 h 2573779" name="connsiteY4"/>
              <a:gd fmla="*/ 0 w 2218776" name="connsiteX5"/>
              <a:gd fmla="*/ 2019089 h 2573779" name="connsiteY5"/>
              <a:gd fmla="*/ 0 w 2218776" name="connsiteX6"/>
              <a:gd fmla="*/ 554695 h 25737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2573779" w="2218776">
                <a:moveTo>
                  <a:pt x="1109388" y="0"/>
                </a:moveTo>
                <a:lnTo>
                  <a:pt x="2218776" y="554695"/>
                </a:lnTo>
                <a:lnTo>
                  <a:pt x="2218776" y="2019089"/>
                </a:lnTo>
                <a:lnTo>
                  <a:pt x="1109395" y="2573779"/>
                </a:lnTo>
                <a:lnTo>
                  <a:pt x="1109381" y="2573779"/>
                </a:lnTo>
                <a:lnTo>
                  <a:pt x="0" y="2019089"/>
                </a:lnTo>
                <a:lnTo>
                  <a:pt x="0" y="554695"/>
                </a:lnTo>
                <a:close/>
              </a:path>
            </a:pathLst>
          </a:custGeom>
        </p:spPr>
      </p:pic>
      <p:sp>
        <p:nvSpPr>
          <p:cNvPr id="13" name="六边形 12"/>
          <p:cNvSpPr/>
          <p:nvPr/>
        </p:nvSpPr>
        <p:spPr bwMode="auto">
          <a:xfrm rot="5400000">
            <a:off x="2144537" y="2222292"/>
            <a:ext cx="1538713" cy="1326477"/>
          </a:xfrm>
          <a:prstGeom prst="hexagon">
            <a:avLst/>
          </a:prstGeom>
          <a:noFill/>
          <a:ln w="22225">
            <a:solidFill>
              <a:srgbClr val="18BDD5"/>
            </a:solidFill>
            <a:prstDash val="sysDash"/>
          </a:ln>
          <a:extLst/>
        </p:spPr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ctr"/>
            <a:endParaRPr altLang="en-US" lang="zh-CN">
              <a:solidFill>
                <a:srgbClr val="12253A"/>
              </a:solidFill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2308608" y="2183400"/>
            <a:ext cx="1210572" cy="1404262"/>
          </a:xfrm>
          <a:custGeom>
            <a:gdLst>
              <a:gd fmla="*/ 1109388 w 2218776" name="connsiteX0"/>
              <a:gd fmla="*/ 0 h 2573779" name="connsiteY0"/>
              <a:gd fmla="*/ 2218776 w 2218776" name="connsiteX1"/>
              <a:gd fmla="*/ 554695 h 2573779" name="connsiteY1"/>
              <a:gd fmla="*/ 2218776 w 2218776" name="connsiteX2"/>
              <a:gd fmla="*/ 2019089 h 2573779" name="connsiteY2"/>
              <a:gd fmla="*/ 1109395 w 2218776" name="connsiteX3"/>
              <a:gd fmla="*/ 2573779 h 2573779" name="connsiteY3"/>
              <a:gd fmla="*/ 1109381 w 2218776" name="connsiteX4"/>
              <a:gd fmla="*/ 2573779 h 2573779" name="connsiteY4"/>
              <a:gd fmla="*/ 0 w 2218776" name="connsiteX5"/>
              <a:gd fmla="*/ 2019089 h 2573779" name="connsiteY5"/>
              <a:gd fmla="*/ 0 w 2218776" name="connsiteX6"/>
              <a:gd fmla="*/ 554695 h 2573779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2573779" w="2218776">
                <a:moveTo>
                  <a:pt x="1109388" y="0"/>
                </a:moveTo>
                <a:lnTo>
                  <a:pt x="2218776" y="554695"/>
                </a:lnTo>
                <a:lnTo>
                  <a:pt x="2218776" y="2019089"/>
                </a:lnTo>
                <a:lnTo>
                  <a:pt x="1109395" y="2573779"/>
                </a:lnTo>
                <a:lnTo>
                  <a:pt x="1109381" y="2573779"/>
                </a:lnTo>
                <a:lnTo>
                  <a:pt x="0" y="2019089"/>
                </a:lnTo>
                <a:lnTo>
                  <a:pt x="0" y="554695"/>
                </a:lnTo>
                <a:close/>
              </a:path>
            </a:pathLst>
          </a:custGeom>
        </p:spPr>
      </p:pic>
      <p:grpSp>
        <p:nvGrpSpPr>
          <p:cNvPr id="15" name="组合 56"/>
          <p:cNvGrpSpPr/>
          <p:nvPr/>
        </p:nvGrpSpPr>
        <p:grpSpPr>
          <a:xfrm rot="16200000">
            <a:off x="5732429" y="1275111"/>
            <a:ext cx="333899" cy="660713"/>
            <a:chOff x="5836319" y="3429000"/>
            <a:chExt cx="519362" cy="1027703"/>
          </a:xfrm>
        </p:grpSpPr>
        <p:grpSp>
          <p:nvGrpSpPr>
            <p:cNvPr id="16" name="组合 57"/>
            <p:cNvGrpSpPr/>
            <p:nvPr/>
          </p:nvGrpSpPr>
          <p:grpSpPr>
            <a:xfrm>
              <a:off x="5836319" y="3429000"/>
              <a:ext cx="519362" cy="519362"/>
              <a:chOff x="4871743" y="2039753"/>
              <a:chExt cx="519362" cy="519362"/>
            </a:xfrm>
          </p:grpSpPr>
          <p:sp>
            <p:nvSpPr>
              <p:cNvPr id="18" name="椭圆 17"/>
              <p:cNvSpPr/>
              <p:nvPr/>
            </p:nvSpPr>
            <p:spPr bwMode="auto">
              <a:xfrm>
                <a:off x="4984427" y="2152437"/>
                <a:ext cx="293994" cy="293994"/>
              </a:xfrm>
              <a:prstGeom prst="ellipse">
                <a:avLst/>
              </a:prstGeom>
              <a:solidFill>
                <a:srgbClr val="18BDD5"/>
              </a:solidFill>
              <a:ln>
                <a:noFill/>
              </a:ln>
              <a:extLst/>
            </p:spPr>
            <p:txBody>
              <a:bodyPr anchor="t" anchorCtr="0" bIns="45720" compatLnSpc="1" lIns="91440" numCol="1" rIns="91440" rtlCol="0" tIns="45720" vert="horz" wrap="square">
                <a:prstTxWarp prst="textNoShape">
                  <a:avLst/>
                </a:prstTxWarp>
              </a:bodyPr>
              <a:lstStyle/>
              <a:p>
                <a:pPr algn="ctr"/>
                <a:endParaRPr altLang="en-US" lang="zh-CN">
                  <a:solidFill>
                    <a:srgbClr val="12253A"/>
                  </a:solidFill>
                </a:endParaRPr>
              </a:p>
            </p:txBody>
          </p:sp>
          <p:sp>
            <p:nvSpPr>
              <p:cNvPr id="19" name="椭圆 18"/>
              <p:cNvSpPr/>
              <p:nvPr/>
            </p:nvSpPr>
            <p:spPr bwMode="auto">
              <a:xfrm>
                <a:off x="4871743" y="2039753"/>
                <a:ext cx="519362" cy="519362"/>
              </a:xfrm>
              <a:prstGeom prst="ellipse">
                <a:avLst/>
              </a:prstGeom>
              <a:noFill/>
              <a:ln>
                <a:solidFill>
                  <a:srgbClr val="18BDD5"/>
                </a:solidFill>
                <a:prstDash val="sysDash"/>
              </a:ln>
              <a:extLst/>
            </p:spPr>
            <p:txBody>
              <a:bodyPr anchor="t" anchorCtr="0" bIns="45720" compatLnSpc="1" lIns="91440" numCol="1" rIns="91440" rtlCol="0" tIns="45720" vert="horz" wrap="square">
                <a:prstTxWarp prst="textNoShape">
                  <a:avLst/>
                </a:prstTxWarp>
              </a:bodyPr>
              <a:lstStyle/>
              <a:p>
                <a:pPr algn="ctr"/>
                <a:endParaRPr altLang="en-US" lang="zh-CN">
                  <a:solidFill>
                    <a:srgbClr val="12253A"/>
                  </a:solidFill>
                </a:endParaRPr>
              </a:p>
            </p:txBody>
          </p:sp>
        </p:grpSp>
        <p:cxnSp>
          <p:nvCxnSpPr>
            <p:cNvPr id="17" name="直接连接符 58"/>
            <p:cNvCxnSpPr>
              <a:stCxn id="19" idx="4"/>
            </p:cNvCxnSpPr>
            <p:nvPr/>
          </p:nvCxnSpPr>
          <p:spPr>
            <a:xfrm flipV="1" rot="5400000">
              <a:off x="5841830" y="4202532"/>
              <a:ext cx="508340" cy="1"/>
            </a:xfrm>
            <a:prstGeom prst="line">
              <a:avLst/>
            </a:prstGeom>
            <a:ln w="22225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19"/>
          <p:cNvSpPr txBox="1"/>
          <p:nvPr/>
        </p:nvSpPr>
        <p:spPr>
          <a:xfrm>
            <a:off x="6229734" y="1153245"/>
            <a:ext cx="1699268" cy="1874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Your Text</a:t>
            </a:r>
          </a:p>
          <a:p>
            <a:pPr algn="just">
              <a:lnSpc>
                <a:spcPct val="130000"/>
              </a:lnSpc>
            </a:pPr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标题数字等都可以通过点击和重新输入进行更改。</a:t>
            </a:r>
          </a:p>
        </p:txBody>
      </p:sp>
      <p:cxnSp>
        <p:nvCxnSpPr>
          <p:cNvPr id="21" name="直接连接符 62"/>
          <p:cNvCxnSpPr/>
          <p:nvPr/>
        </p:nvCxnSpPr>
        <p:spPr>
          <a:xfrm flipH="1">
            <a:off x="6229735" y="1184845"/>
            <a:ext cx="0" cy="818884"/>
          </a:xfrm>
          <a:prstGeom prst="line">
            <a:avLst/>
          </a:prstGeom>
          <a:ln w="76200">
            <a:solidFill>
              <a:srgbClr val="18B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63"/>
          <p:cNvGrpSpPr/>
          <p:nvPr/>
        </p:nvGrpSpPr>
        <p:grpSpPr>
          <a:xfrm flipH="1" rot="5400000">
            <a:off x="2644585" y="1275111"/>
            <a:ext cx="333899" cy="660713"/>
            <a:chOff x="5836319" y="3429000"/>
            <a:chExt cx="519362" cy="1027703"/>
          </a:xfrm>
        </p:grpSpPr>
        <p:grpSp>
          <p:nvGrpSpPr>
            <p:cNvPr id="23" name="组合 64"/>
            <p:cNvGrpSpPr/>
            <p:nvPr/>
          </p:nvGrpSpPr>
          <p:grpSpPr>
            <a:xfrm>
              <a:off x="5836319" y="3429000"/>
              <a:ext cx="519362" cy="519362"/>
              <a:chOff x="4871743" y="2039753"/>
              <a:chExt cx="519362" cy="519362"/>
            </a:xfrm>
          </p:grpSpPr>
          <p:sp>
            <p:nvSpPr>
              <p:cNvPr id="25" name="椭圆 24"/>
              <p:cNvSpPr/>
              <p:nvPr/>
            </p:nvSpPr>
            <p:spPr bwMode="auto">
              <a:xfrm>
                <a:off x="4984427" y="2152437"/>
                <a:ext cx="293994" cy="293994"/>
              </a:xfrm>
              <a:prstGeom prst="ellipse">
                <a:avLst/>
              </a:prstGeom>
              <a:solidFill>
                <a:srgbClr val="18BDD5"/>
              </a:solidFill>
              <a:ln>
                <a:noFill/>
              </a:ln>
              <a:extLst/>
            </p:spPr>
            <p:txBody>
              <a:bodyPr anchor="t" anchorCtr="0" bIns="45720" compatLnSpc="1" lIns="91440" numCol="1" rIns="91440" rtlCol="0" tIns="45720" vert="horz" wrap="square">
                <a:prstTxWarp prst="textNoShape">
                  <a:avLst/>
                </a:prstTxWarp>
              </a:bodyPr>
              <a:lstStyle/>
              <a:p>
                <a:pPr algn="ctr"/>
                <a:endParaRPr altLang="en-US" lang="zh-CN">
                  <a:solidFill>
                    <a:srgbClr val="12253A"/>
                  </a:solidFill>
                </a:endParaRPr>
              </a:p>
            </p:txBody>
          </p:sp>
          <p:sp>
            <p:nvSpPr>
              <p:cNvPr id="26" name="椭圆 25"/>
              <p:cNvSpPr/>
              <p:nvPr/>
            </p:nvSpPr>
            <p:spPr bwMode="auto">
              <a:xfrm>
                <a:off x="4871743" y="2039753"/>
                <a:ext cx="519362" cy="519362"/>
              </a:xfrm>
              <a:prstGeom prst="ellipse">
                <a:avLst/>
              </a:prstGeom>
              <a:noFill/>
              <a:ln>
                <a:solidFill>
                  <a:srgbClr val="18BDD5"/>
                </a:solidFill>
                <a:prstDash val="sysDash"/>
              </a:ln>
              <a:extLst/>
            </p:spPr>
            <p:txBody>
              <a:bodyPr anchor="t" anchorCtr="0" bIns="45720" compatLnSpc="1" lIns="91440" numCol="1" rIns="91440" rtlCol="0" tIns="45720" vert="horz" wrap="square">
                <a:prstTxWarp prst="textNoShape">
                  <a:avLst/>
                </a:prstTxWarp>
              </a:bodyPr>
              <a:lstStyle/>
              <a:p>
                <a:pPr algn="ctr"/>
                <a:endParaRPr altLang="en-US" lang="zh-CN">
                  <a:solidFill>
                    <a:srgbClr val="12253A"/>
                  </a:solidFill>
                </a:endParaRPr>
              </a:p>
            </p:txBody>
          </p:sp>
        </p:grpSp>
        <p:cxnSp>
          <p:nvCxnSpPr>
            <p:cNvPr id="24" name="直接连接符 65"/>
            <p:cNvCxnSpPr>
              <a:stCxn id="26" idx="4"/>
            </p:cNvCxnSpPr>
            <p:nvPr/>
          </p:nvCxnSpPr>
          <p:spPr>
            <a:xfrm flipV="1" rot="5400000">
              <a:off x="5841830" y="4202532"/>
              <a:ext cx="508340" cy="1"/>
            </a:xfrm>
            <a:prstGeom prst="line">
              <a:avLst/>
            </a:prstGeom>
            <a:ln w="22225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文本框 26"/>
          <p:cNvSpPr txBox="1"/>
          <p:nvPr/>
        </p:nvSpPr>
        <p:spPr>
          <a:xfrm>
            <a:off x="775444" y="1182066"/>
            <a:ext cx="1699268" cy="1874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Your Text</a:t>
            </a:r>
          </a:p>
          <a:p>
            <a:pPr algn="r">
              <a:lnSpc>
                <a:spcPct val="130000"/>
              </a:lnSpc>
            </a:pPr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标题数字等都可以通过点击和重新输入进行更改。</a:t>
            </a:r>
          </a:p>
        </p:txBody>
      </p:sp>
      <p:cxnSp>
        <p:nvCxnSpPr>
          <p:cNvPr id="28" name="直接连接符 69"/>
          <p:cNvCxnSpPr/>
          <p:nvPr/>
        </p:nvCxnSpPr>
        <p:spPr>
          <a:xfrm flipH="1">
            <a:off x="2481178" y="1209911"/>
            <a:ext cx="0" cy="818884"/>
          </a:xfrm>
          <a:prstGeom prst="line">
            <a:avLst/>
          </a:prstGeom>
          <a:ln w="76200">
            <a:solidFill>
              <a:srgbClr val="18BD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60966340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" name="矩形 28"/>
          <p:cNvSpPr/>
          <p:nvPr/>
        </p:nvSpPr>
        <p:spPr>
          <a:xfrm>
            <a:off x="0" y="2739700"/>
            <a:ext cx="9144000" cy="2403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5836331" y="1194363"/>
            <a:ext cx="2595892" cy="1466699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841044" y="1194363"/>
            <a:ext cx="2595892" cy="146669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2799165" y="802445"/>
            <a:ext cx="3624490" cy="2679762"/>
          </a:xfrm>
          <a:prstGeom prst="rect">
            <a:avLst/>
          </a:prstGeom>
          <a:effectLst>
            <a:reflection algn="bl" blurRad="6350" dir="5400000" endA="300" endPos="35000" rotWithShape="0" stA="52000" sy="-100000"/>
          </a:effec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2998077" y="1004766"/>
            <a:ext cx="3267022" cy="1845894"/>
          </a:xfrm>
          <a:prstGeom prst="rect">
            <a:avLst/>
          </a:prstGeom>
        </p:spPr>
      </p:pic>
      <p:grpSp>
        <p:nvGrpSpPr>
          <p:cNvPr id="7" name="组合 18"/>
          <p:cNvGrpSpPr/>
          <p:nvPr/>
        </p:nvGrpSpPr>
        <p:grpSpPr>
          <a:xfrm>
            <a:off x="4425169" y="1978818"/>
            <a:ext cx="372482" cy="372482"/>
            <a:chOff x="4871743" y="2039753"/>
            <a:chExt cx="519362" cy="519362"/>
          </a:xfrm>
        </p:grpSpPr>
        <p:sp>
          <p:nvSpPr>
            <p:cNvPr id="9" name="椭圆 8"/>
            <p:cNvSpPr/>
            <p:nvPr/>
          </p:nvSpPr>
          <p:spPr bwMode="auto">
            <a:xfrm>
              <a:off x="4984427" y="2152437"/>
              <a:ext cx="293994" cy="293994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  <a:extLst/>
          </p:spPr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10" name="椭圆 9"/>
            <p:cNvSpPr/>
            <p:nvPr/>
          </p:nvSpPr>
          <p:spPr bwMode="auto">
            <a:xfrm>
              <a:off x="4871743" y="2039753"/>
              <a:ext cx="519362" cy="519362"/>
            </a:xfrm>
            <a:prstGeom prst="ellipse">
              <a:avLst/>
            </a:prstGeom>
            <a:noFill/>
            <a:ln>
              <a:solidFill>
                <a:schemeClr val="bg1"/>
              </a:solidFill>
              <a:prstDash val="sysDash"/>
            </a:ln>
            <a:extLst/>
          </p:spPr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</p:grpSp>
      <p:cxnSp>
        <p:nvCxnSpPr>
          <p:cNvPr id="8" name="直接连接符 21"/>
          <p:cNvCxnSpPr>
            <a:stCxn id="10" idx="4"/>
          </p:cNvCxnSpPr>
          <p:nvPr/>
        </p:nvCxnSpPr>
        <p:spPr>
          <a:xfrm flipH="1">
            <a:off x="4611410" y="2351300"/>
            <a:ext cx="0" cy="1367469"/>
          </a:xfrm>
          <a:prstGeom prst="line">
            <a:avLst/>
          </a:prstGeom>
          <a:ln w="22225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23"/>
          <p:cNvGrpSpPr/>
          <p:nvPr/>
        </p:nvGrpSpPr>
        <p:grpSpPr>
          <a:xfrm>
            <a:off x="7174821" y="1792577"/>
            <a:ext cx="372482" cy="372482"/>
            <a:chOff x="4871743" y="2039753"/>
            <a:chExt cx="519362" cy="519362"/>
          </a:xfrm>
        </p:grpSpPr>
        <p:sp>
          <p:nvSpPr>
            <p:cNvPr id="14" name="椭圆 13"/>
            <p:cNvSpPr/>
            <p:nvPr/>
          </p:nvSpPr>
          <p:spPr bwMode="auto">
            <a:xfrm>
              <a:off x="4984427" y="2152437"/>
              <a:ext cx="293994" cy="293994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  <a:extLst/>
          </p:spPr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15" name="椭圆 14"/>
            <p:cNvSpPr/>
            <p:nvPr/>
          </p:nvSpPr>
          <p:spPr bwMode="auto">
            <a:xfrm>
              <a:off x="4871743" y="2039753"/>
              <a:ext cx="519362" cy="519362"/>
            </a:xfrm>
            <a:prstGeom prst="ellipse">
              <a:avLst/>
            </a:prstGeom>
            <a:noFill/>
            <a:ln>
              <a:solidFill>
                <a:schemeClr val="bg1"/>
              </a:solidFill>
              <a:prstDash val="sysDash"/>
            </a:ln>
            <a:extLst/>
          </p:spPr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</p:grpSp>
      <p:cxnSp>
        <p:nvCxnSpPr>
          <p:cNvPr id="13" name="直接连接符 24"/>
          <p:cNvCxnSpPr>
            <a:stCxn id="15" idx="4"/>
          </p:cNvCxnSpPr>
          <p:nvPr/>
        </p:nvCxnSpPr>
        <p:spPr>
          <a:xfrm flipH="1">
            <a:off x="7361062" y="2165059"/>
            <a:ext cx="0" cy="1062711"/>
          </a:xfrm>
          <a:prstGeom prst="line">
            <a:avLst/>
          </a:prstGeom>
          <a:ln w="22225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组合 28"/>
          <p:cNvGrpSpPr/>
          <p:nvPr/>
        </p:nvGrpSpPr>
        <p:grpSpPr>
          <a:xfrm>
            <a:off x="1861757" y="1792577"/>
            <a:ext cx="372482" cy="372482"/>
            <a:chOff x="4871743" y="2039753"/>
            <a:chExt cx="519362" cy="519362"/>
          </a:xfrm>
        </p:grpSpPr>
        <p:sp>
          <p:nvSpPr>
            <p:cNvPr id="19" name="椭圆 18"/>
            <p:cNvSpPr/>
            <p:nvPr/>
          </p:nvSpPr>
          <p:spPr bwMode="auto">
            <a:xfrm>
              <a:off x="4984427" y="2152437"/>
              <a:ext cx="293994" cy="293994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  <a:extLst/>
          </p:spPr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20" name="椭圆 19"/>
            <p:cNvSpPr/>
            <p:nvPr/>
          </p:nvSpPr>
          <p:spPr bwMode="auto">
            <a:xfrm>
              <a:off x="4871743" y="2039753"/>
              <a:ext cx="519362" cy="519362"/>
            </a:xfrm>
            <a:prstGeom prst="ellipse">
              <a:avLst/>
            </a:prstGeom>
            <a:noFill/>
            <a:ln>
              <a:solidFill>
                <a:schemeClr val="bg1"/>
              </a:solidFill>
              <a:prstDash val="sysDash"/>
            </a:ln>
            <a:extLst/>
          </p:spPr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>
                <a:solidFill>
                  <a:schemeClr val="bg1"/>
                </a:solidFill>
              </a:endParaRPr>
            </a:p>
          </p:txBody>
        </p:sp>
      </p:grpSp>
      <p:cxnSp>
        <p:nvCxnSpPr>
          <p:cNvPr id="18" name="直接连接符 29"/>
          <p:cNvCxnSpPr>
            <a:stCxn id="20" idx="4"/>
          </p:cNvCxnSpPr>
          <p:nvPr/>
        </p:nvCxnSpPr>
        <p:spPr>
          <a:xfrm flipH="1">
            <a:off x="2047998" y="2165059"/>
            <a:ext cx="0" cy="1062711"/>
          </a:xfrm>
          <a:prstGeom prst="line">
            <a:avLst/>
          </a:prstGeom>
          <a:ln w="22225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3625227" y="3696492"/>
            <a:ext cx="1906890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Your Text</a:t>
            </a:r>
          </a:p>
          <a:p>
            <a:pPr algn="ctr"/>
            <a:endParaRPr altLang="zh-CN" b="1" lang="en-US" smtClean="0">
              <a:solidFill>
                <a:srgbClr val="12253A"/>
              </a:solidFill>
              <a:latin charset="-122" pitchFamily="34" typeface="微软雅黑"/>
              <a:ea charset="-122" pitchFamily="34" typeface="微软雅黑"/>
            </a:endParaRPr>
          </a:p>
          <a:p>
            <a:pPr algn="ctr"/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标题数字等都可以通过点击和重新输入进行更改。</a:t>
            </a:r>
          </a:p>
        </p:txBody>
      </p:sp>
      <p:cxnSp>
        <p:nvCxnSpPr>
          <p:cNvPr id="22" name="直接连接符 36"/>
          <p:cNvCxnSpPr/>
          <p:nvPr/>
        </p:nvCxnSpPr>
        <p:spPr>
          <a:xfrm flipH="1">
            <a:off x="3321013" y="4150406"/>
            <a:ext cx="2515318" cy="0"/>
          </a:xfrm>
          <a:prstGeom prst="line">
            <a:avLst/>
          </a:prstGeom>
          <a:ln w="38100">
            <a:solidFill>
              <a:srgbClr val="12253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6376333" y="3242578"/>
            <a:ext cx="1906890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Your Text</a:t>
            </a:r>
          </a:p>
          <a:p>
            <a:pPr algn="ctr"/>
            <a:endParaRPr altLang="zh-CN" b="1" lang="en-US" smtClean="0">
              <a:solidFill>
                <a:srgbClr val="12253A"/>
              </a:solidFill>
              <a:latin charset="-122" pitchFamily="34" typeface="微软雅黑"/>
              <a:ea charset="-122" pitchFamily="34" typeface="微软雅黑"/>
            </a:endParaRPr>
          </a:p>
          <a:p>
            <a:pPr algn="ctr"/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标题数字等都可以通过点击和重新输入进行更改。</a:t>
            </a:r>
          </a:p>
        </p:txBody>
      </p:sp>
      <p:cxnSp>
        <p:nvCxnSpPr>
          <p:cNvPr id="24" name="直接连接符 44"/>
          <p:cNvCxnSpPr/>
          <p:nvPr/>
        </p:nvCxnSpPr>
        <p:spPr>
          <a:xfrm flipH="1">
            <a:off x="6072119" y="3696492"/>
            <a:ext cx="2515318" cy="0"/>
          </a:xfrm>
          <a:prstGeom prst="line">
            <a:avLst/>
          </a:prstGeom>
          <a:ln w="38100">
            <a:solidFill>
              <a:srgbClr val="12253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1049527" y="3227770"/>
            <a:ext cx="1906890" cy="1463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Your Text</a:t>
            </a:r>
          </a:p>
          <a:p>
            <a:pPr algn="ctr"/>
            <a:endParaRPr altLang="zh-CN" b="1" lang="en-US" smtClean="0">
              <a:solidFill>
                <a:srgbClr val="12253A"/>
              </a:solidFill>
              <a:latin charset="-122" pitchFamily="34" typeface="微软雅黑"/>
              <a:ea charset="-122" pitchFamily="34" typeface="微软雅黑"/>
            </a:endParaRPr>
          </a:p>
          <a:p>
            <a:pPr algn="ctr"/>
            <a:r>
              <a:rPr altLang="zh-CN" b="1" lang="en-US" smtClean="0">
                <a:solidFill>
                  <a:srgbClr val="12253A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标题数字等都可以通过点击和重新输入进行更改。</a:t>
            </a:r>
          </a:p>
        </p:txBody>
      </p:sp>
      <p:cxnSp>
        <p:nvCxnSpPr>
          <p:cNvPr id="26" name="直接连接符 46"/>
          <p:cNvCxnSpPr/>
          <p:nvPr/>
        </p:nvCxnSpPr>
        <p:spPr>
          <a:xfrm flipH="1">
            <a:off x="745313" y="3681684"/>
            <a:ext cx="2515318" cy="0"/>
          </a:xfrm>
          <a:prstGeom prst="line">
            <a:avLst/>
          </a:prstGeom>
          <a:ln w="38100">
            <a:solidFill>
              <a:srgbClr val="12253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FFFFFF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FFFFFF"/>
                </a:solidFill>
              </a:rPr>
              <a:t>点击此处添加标题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371544866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直角三角形 6"/>
          <p:cNvSpPr/>
          <p:nvPr/>
        </p:nvSpPr>
        <p:spPr>
          <a:xfrm flipH="1">
            <a:off x="2590837" y="2171602"/>
            <a:ext cx="6553163" cy="2971898"/>
          </a:xfrm>
          <a:prstGeom prst="rtTriangle">
            <a:avLst/>
          </a:prstGeom>
          <a:solidFill>
            <a:srgbClr val="18BDD5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grpSp>
        <p:nvGrpSpPr>
          <p:cNvPr id="2" name="组 1"/>
          <p:cNvGrpSpPr/>
          <p:nvPr/>
        </p:nvGrpSpPr>
        <p:grpSpPr>
          <a:xfrm flipH="1">
            <a:off x="5072410" y="3704371"/>
            <a:ext cx="3859554" cy="1200329"/>
            <a:chOff x="317618" y="240381"/>
            <a:chExt cx="3859554" cy="1200329"/>
          </a:xfrm>
        </p:grpSpPr>
        <p:sp>
          <p:nvSpPr>
            <p:cNvPr id="3" name="矩形 2"/>
            <p:cNvSpPr/>
            <p:nvPr/>
          </p:nvSpPr>
          <p:spPr>
            <a:xfrm>
              <a:off x="317618" y="376841"/>
              <a:ext cx="104953" cy="9762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>
                <a:solidFill>
                  <a:schemeClr val="bg1"/>
                </a:solidFill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539901" y="240381"/>
              <a:ext cx="3730521" cy="11887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r"/>
              <a:r>
                <a:rPr altLang="zh-CN" b="1" kumimoji="1" lang="en-US" smtClean="0" sz="3600">
                  <a:solidFill>
                    <a:schemeClr val="bg1"/>
                  </a:solidFill>
                </a:rPr>
                <a:t>THANK YOU</a:t>
              </a:r>
            </a:p>
            <a:p>
              <a:pPr algn="r"/>
              <a:r>
                <a:rPr altLang="zh-CN" b="1" kumimoji="1" lang="en-US" smtClean="0" sz="3600">
                  <a:solidFill>
                    <a:schemeClr val="bg1"/>
                  </a:solidFill>
                </a:rPr>
                <a:t>FOR WATCHING</a:t>
              </a:r>
            </a:p>
          </p:txBody>
        </p:sp>
      </p:grpSp>
      <p:sp>
        <p:nvSpPr>
          <p:cNvPr id="5" name="矩形 4"/>
          <p:cNvSpPr/>
          <p:nvPr/>
        </p:nvSpPr>
        <p:spPr>
          <a:xfrm>
            <a:off x="668934" y="478279"/>
            <a:ext cx="2164080" cy="274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kumimoji="1" lang="en-US" smtClean="0" sz="1200">
                <a:solidFill>
                  <a:schemeClr val="bg1"/>
                </a:solidFill>
              </a:rPr>
              <a:t>PRESENTED BY JANE DOE</a:t>
            </a:r>
          </a:p>
        </p:txBody>
      </p:sp>
    </p:spTree>
    <p:extLst>
      <p:ext uri="{BB962C8B-B14F-4D97-AF65-F5344CB8AC3E}">
        <p14:creationId val="3155876502"/>
      </p:ext>
    </p:extLst>
  </p:cSld>
  <p:clrMapOvr>
    <a:masterClrMapping/>
  </p:clrMapOvr>
  <mc:AlternateContent>
    <mc:Choice Requires="p14">
      <p:transition spd="slow">
        <p14:flash/>
      </p:transition>
    </mc:Choice>
    <mc:Fallback>
      <p:transition spd="slow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占位符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1800" y="-1196"/>
            <a:ext cx="9144000" cy="51435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 bwMode="auto">
          <a:xfrm>
            <a:off x="4570200" y="0"/>
            <a:ext cx="4573800" cy="5143500"/>
          </a:xfrm>
          <a:prstGeom prst="rect">
            <a:avLst/>
          </a:prstGeom>
          <a:solidFill>
            <a:srgbClr val="315568">
              <a:alpha val="75000"/>
            </a:srgbClr>
          </a:solidFill>
          <a:ln algn="ctr" cap="flat" cmpd="sng" w="12700">
            <a:noFill/>
            <a:prstDash val="solid"/>
            <a:miter lim="0"/>
            <a:headEnd len="med" type="none" w="med"/>
            <a:tailEnd len="med" type="none" w="med"/>
          </a:ln>
          <a:effectLst>
            <a:outerShdw algn="ctr" blurRad="25400" dir="5400000" dist="12700" rotWithShape="0">
              <a:srgbClr val="000000">
                <a:alpha val="50000"/>
              </a:srgbClr>
            </a:outerShdw>
          </a:effectLst>
        </p:spPr>
        <p:txBody>
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<a:prstTxWarp prst="textNoShape">
              <a:avLst/>
            </a:prstTxWarp>
            <a:noAutofit/>
          </a:bodyPr>
          <a:lstStyle/>
          <a:p>
            <a:pPr marL="171450"/>
            <a:endParaRPr altLang="en-US" lang="zh-CN">
              <a:solidFill>
                <a:srgbClr val="FFFFFF"/>
              </a:solidFill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0" y="0"/>
            <a:ext cx="4573800" cy="5143500"/>
          </a:xfrm>
          <a:prstGeom prst="rect">
            <a:avLst/>
          </a:prstGeom>
          <a:solidFill>
            <a:srgbClr val="00C8D9">
              <a:alpha val="74902"/>
            </a:srgbClr>
          </a:solidFill>
          <a:ln algn="ctr" cap="flat" cmpd="sng" w="12700">
            <a:noFill/>
            <a:prstDash val="solid"/>
            <a:miter lim="0"/>
            <a:headEnd len="med" type="none" w="med"/>
            <a:tailEnd len="med" type="none" w="med"/>
          </a:ln>
          <a:effectLst>
            <a:outerShdw algn="ctr" blurRad="25400" dir="5400000" dist="12700" rotWithShape="0">
              <a:srgbClr val="000000">
                <a:alpha val="50000"/>
              </a:srgbClr>
            </a:outerShdw>
          </a:effectLst>
        </p:spPr>
        <p:txBody>
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<a:prstTxWarp prst="textNoShape">
              <a:avLst/>
            </a:prstTxWarp>
            <a:noAutofit/>
          </a:bodyPr>
          <a:lstStyle/>
          <a:p>
            <a:pPr marL="171450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5283712" y="3544033"/>
            <a:ext cx="1846912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chemeClr val="bg1"/>
                </a:solidFill>
                <a:ea charset="-122" panose="020b0300000000000000" pitchFamily="34" typeface="Hiragino Sans GB W3"/>
                <a:cs typeface="Avenir Next Condensed Regular"/>
              </a:rPr>
              <a:t>此处添加关键词</a:t>
            </a:r>
          </a:p>
        </p:txBody>
      </p:sp>
      <p:grpSp>
        <p:nvGrpSpPr>
          <p:cNvPr id="8" name="组合 1"/>
          <p:cNvGrpSpPr/>
          <p:nvPr/>
        </p:nvGrpSpPr>
        <p:grpSpPr>
          <a:xfrm>
            <a:off x="5263887" y="3519561"/>
            <a:ext cx="3186426" cy="398186"/>
            <a:chOff x="5263887" y="3519561"/>
            <a:chExt cx="3186426" cy="398186"/>
          </a:xfrm>
        </p:grpSpPr>
        <p:sp>
          <p:nvSpPr>
            <p:cNvPr id="9" name="矩形 8"/>
            <p:cNvSpPr/>
            <p:nvPr/>
          </p:nvSpPr>
          <p:spPr bwMode="auto">
            <a:xfrm>
              <a:off x="5263887" y="3519561"/>
              <a:ext cx="3186426" cy="398186"/>
            </a:xfrm>
            <a:prstGeom prst="rect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  <p:txBody>
  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  <a:prstTxWarp prst="textNoShape">
                <a:avLst/>
              </a:prstTxWarp>
              <a:noAutofit/>
            </a:bodyPr>
            <a:lstStyle/>
            <a:p>
              <a:pPr marL="171450"/>
              <a:endParaRPr altLang="en-US" lang="zh-CN">
                <a:cs typeface="Avenir Next Condensed Regular"/>
              </a:endParaRPr>
            </a:p>
          </p:txBody>
        </p:sp>
        <p:cxnSp>
          <p:nvCxnSpPr>
            <p:cNvPr id="10" name="直接连接符 12"/>
            <p:cNvCxnSpPr/>
            <p:nvPr/>
          </p:nvCxnSpPr>
          <p:spPr bwMode="auto">
            <a:xfrm flipH="1" flipV="1">
              <a:off x="7979978" y="3519561"/>
              <a:ext cx="0" cy="398186"/>
            </a:xfrm>
            <a:prstGeom prst="line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</p:cxnSp>
        <p:sp>
          <p:nvSpPr>
            <p:cNvPr id="11" name="任意多边形 13"/>
            <p:cNvSpPr/>
            <p:nvPr/>
          </p:nvSpPr>
          <p:spPr>
            <a:xfrm rot="2033800">
              <a:off x="8051589" y="3624145"/>
              <a:ext cx="350473" cy="207322"/>
            </a:xfrm>
            <a:custGeom>
              <a:gdLst>
                <a:gd fmla="*/ 685800 w 2318657" name="connsiteX0"/>
                <a:gd fmla="*/ 244927 h 1371600" name="connsiteY0"/>
                <a:gd fmla="*/ 244927 w 2318657" name="connsiteX1"/>
                <a:gd fmla="*/ 685800 h 1371600" name="connsiteY1"/>
                <a:gd fmla="*/ 685800 w 2318657" name="connsiteX2"/>
                <a:gd fmla="*/ 1126673 h 1371600" name="connsiteY2"/>
                <a:gd fmla="*/ 1126673 w 2318657" name="connsiteX3"/>
                <a:gd fmla="*/ 685800 h 1371600" name="connsiteY3"/>
                <a:gd fmla="*/ 685800 w 2318657" name="connsiteX4"/>
                <a:gd fmla="*/ 244927 h 1371600" name="connsiteY4"/>
                <a:gd fmla="*/ 685800 w 2318657" name="connsiteX5"/>
                <a:gd fmla="*/ 0 h 1371600" name="connsiteY5"/>
                <a:gd fmla="*/ 1317707 w 2318657" name="connsiteX6"/>
                <a:gd fmla="*/ 418856 h 1371600" name="connsiteY6"/>
                <a:gd fmla="*/ 1341761 w 2318657" name="connsiteX7"/>
                <a:gd fmla="*/ 496345 h 1371600" name="connsiteY7"/>
                <a:gd fmla="*/ 2255504 w 2318657" name="connsiteX8"/>
                <a:gd fmla="*/ 496345 h 1371600" name="connsiteY8"/>
                <a:gd fmla="*/ 2318657 w 2318657" name="connsiteX9"/>
                <a:gd fmla="*/ 559498 h 1371600" name="connsiteY9"/>
                <a:gd fmla="*/ 2318657 w 2318657" name="connsiteX10"/>
                <a:gd fmla="*/ 812103 h 1371600" name="connsiteY10"/>
                <a:gd fmla="*/ 2255504 w 2318657" name="connsiteX11"/>
                <a:gd fmla="*/ 875256 h 1371600" name="connsiteY11"/>
                <a:gd fmla="*/ 1341760 w 2318657" name="connsiteX12"/>
                <a:gd fmla="*/ 875256 h 1371600" name="connsiteY12"/>
                <a:gd fmla="*/ 1317707 w 2318657" name="connsiteX13"/>
                <a:gd fmla="*/ 952744 h 1371600" name="connsiteY13"/>
                <a:gd fmla="*/ 685800 w 2318657" name="connsiteX14"/>
                <a:gd fmla="*/ 1371600 h 1371600" name="connsiteY14"/>
                <a:gd fmla="*/ 0 w 2318657" name="connsiteX15"/>
                <a:gd fmla="*/ 685800 h 1371600" name="connsiteY15"/>
                <a:gd fmla="*/ 685800 w 2318657" name="connsiteX16"/>
                <a:gd fmla="*/ 0 h 1371600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1371600" w="2318657">
                  <a:moveTo>
                    <a:pt x="685800" y="244927"/>
                  </a:moveTo>
                  <a:cubicBezTo>
                    <a:pt x="442313" y="244927"/>
                    <a:pt x="244927" y="442313"/>
                    <a:pt x="244927" y="685800"/>
                  </a:cubicBezTo>
                  <a:cubicBezTo>
                    <a:pt x="244927" y="929287"/>
                    <a:pt x="442313" y="1126673"/>
                    <a:pt x="685800" y="1126673"/>
                  </a:cubicBezTo>
                  <a:cubicBezTo>
                    <a:pt x="929287" y="1126673"/>
                    <a:pt x="1126673" y="929287"/>
                    <a:pt x="1126673" y="685800"/>
                  </a:cubicBezTo>
                  <a:cubicBezTo>
                    <a:pt x="1126673" y="442313"/>
                    <a:pt x="929287" y="244927"/>
                    <a:pt x="685800" y="244927"/>
                  </a:cubicBezTo>
                  <a:close/>
                  <a:moveTo>
                    <a:pt x="685800" y="0"/>
                  </a:moveTo>
                  <a:cubicBezTo>
                    <a:pt x="969868" y="0"/>
                    <a:pt x="1213596" y="172712"/>
                    <a:pt x="1317707" y="418856"/>
                  </a:cubicBezTo>
                  <a:lnTo>
                    <a:pt x="1341761" y="496345"/>
                  </a:lnTo>
                  <a:lnTo>
                    <a:pt x="2255504" y="496345"/>
                  </a:lnTo>
                  <a:cubicBezTo>
                    <a:pt x="2290382" y="496345"/>
                    <a:pt x="2318657" y="524620"/>
                    <a:pt x="2318657" y="559498"/>
                  </a:cubicBezTo>
                  <a:lnTo>
                    <a:pt x="2318657" y="812103"/>
                  </a:lnTo>
                  <a:cubicBezTo>
                    <a:pt x="2318657" y="846981"/>
                    <a:pt x="2290382" y="875256"/>
                    <a:pt x="2255504" y="875256"/>
                  </a:cubicBezTo>
                  <a:lnTo>
                    <a:pt x="1341760" y="875256"/>
                  </a:lnTo>
                  <a:lnTo>
                    <a:pt x="1317707" y="952744"/>
                  </a:lnTo>
                  <a:cubicBezTo>
                    <a:pt x="1213596" y="1198888"/>
                    <a:pt x="969868" y="1371600"/>
                    <a:pt x="685800" y="1371600"/>
                  </a:cubicBezTo>
                  <a:cubicBezTo>
                    <a:pt x="307043" y="1371600"/>
                    <a:pt x="0" y="1064557"/>
                    <a:pt x="0" y="685800"/>
                  </a:cubicBezTo>
                  <a:cubicBezTo>
                    <a:pt x="0" y="307043"/>
                    <a:pt x="307043" y="0"/>
                    <a:pt x="6858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>
                <a:cs typeface="Avenir Next Condensed Regular"/>
              </a:endParaRPr>
            </a:p>
          </p:txBody>
        </p:sp>
      </p:grpSp>
      <p:sp>
        <p:nvSpPr>
          <p:cNvPr id="13" name="Rectangle 11"/>
          <p:cNvSpPr/>
          <p:nvPr/>
        </p:nvSpPr>
        <p:spPr>
          <a:xfrm>
            <a:off x="5100771" y="2212085"/>
            <a:ext cx="3559986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mtClean="0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642965" y="949524"/>
            <a:ext cx="2418080" cy="5791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algn="l" defTabSz="685800" eaLnBrk="1" hangingPunct="1" latinLnBrk="0" marL="0">
              <a:defRPr sz="3200">
                <a:solidFill>
                  <a:schemeClr val="bg1"/>
                </a:solidFill>
                <a:latin charset="0" panose="020b0606030502030204" pitchFamily="34" typeface="HelveticaNeueLT Pro 67 MdCn"/>
                <a:ea charset="-122" panose="020b0300000000000000" pitchFamily="34" typeface="Hiragino Sans GB W3"/>
                <a:cs typeface="+mn-cs"/>
              </a:defRPr>
            </a:lvl1pPr>
            <a:lvl2pPr algn="l" defTabSz="685800" eaLnBrk="1" hangingPunct="1" latinLnBrk="0" marL="342900"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685800" eaLnBrk="1" hangingPunct="1" latinLnBrk="0" marL="685800"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685800" eaLnBrk="1" hangingPunct="1" latinLnBrk="0" marL="1028700"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685800" eaLnBrk="1" hangingPunct="1" latinLnBrk="0" marL="1371600"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>
              <a:defRPr sz="13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zh-CN" lang="en-US" smtClean="0">
                <a:latin typeface="+mn-lt"/>
                <a:cs typeface="Avenir Next Condensed Regular"/>
              </a:rPr>
              <a:t>CONTENTS</a:t>
            </a:r>
          </a:p>
        </p:txBody>
      </p:sp>
      <p:cxnSp>
        <p:nvCxnSpPr>
          <p:cNvPr id="16" name="直线连接符 15"/>
          <p:cNvCxnSpPr/>
          <p:nvPr/>
        </p:nvCxnSpPr>
        <p:spPr>
          <a:xfrm>
            <a:off x="779284" y="2654730"/>
            <a:ext cx="2357367" cy="0"/>
          </a:xfrm>
          <a:prstGeom prst="line">
            <a:avLst/>
          </a:prstGeom>
          <a:ln cmpd="sng" w="127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708725" y="2294982"/>
            <a:ext cx="9956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1600">
                <a:solidFill>
                  <a:srgbClr val="FFFFFF"/>
                </a:solidFill>
              </a:rPr>
              <a:t>问题场景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708725" y="2108828"/>
            <a:ext cx="1211580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FFFFFF"/>
                </a:solidFill>
              </a:rPr>
              <a:t>THE FIRST PART</a:t>
            </a:r>
          </a:p>
        </p:txBody>
      </p:sp>
      <p:sp>
        <p:nvSpPr>
          <p:cNvPr id="19" name="等腰三角形 18"/>
          <p:cNvSpPr/>
          <p:nvPr/>
        </p:nvSpPr>
        <p:spPr>
          <a:xfrm rot="5400000">
            <a:off x="585254" y="2171511"/>
            <a:ext cx="141118" cy="105824"/>
          </a:xfrm>
          <a:prstGeom prst="triangl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rgbClr val="FFFFFF"/>
              </a:solidFill>
            </a:endParaRPr>
          </a:p>
        </p:txBody>
      </p:sp>
      <p:cxnSp>
        <p:nvCxnSpPr>
          <p:cNvPr id="21" name="直线连接符 20"/>
          <p:cNvCxnSpPr/>
          <p:nvPr/>
        </p:nvCxnSpPr>
        <p:spPr>
          <a:xfrm>
            <a:off x="779284" y="3249738"/>
            <a:ext cx="2357367" cy="0"/>
          </a:xfrm>
          <a:prstGeom prst="line">
            <a:avLst/>
          </a:prstGeom>
          <a:ln cmpd="sng" w="127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708725" y="2889990"/>
            <a:ext cx="9956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1600">
                <a:solidFill>
                  <a:srgbClr val="FFFFFF"/>
                </a:solidFill>
              </a:rPr>
              <a:t>核心需求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708725" y="2703836"/>
            <a:ext cx="138779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FFFFFF"/>
                </a:solidFill>
              </a:rPr>
              <a:t>THE SECOND PART</a:t>
            </a:r>
          </a:p>
        </p:txBody>
      </p:sp>
      <p:sp>
        <p:nvSpPr>
          <p:cNvPr id="24" name="等腰三角形 23"/>
          <p:cNvSpPr/>
          <p:nvPr/>
        </p:nvSpPr>
        <p:spPr>
          <a:xfrm rot="5400000">
            <a:off x="585254" y="2766519"/>
            <a:ext cx="141118" cy="105824"/>
          </a:xfrm>
          <a:prstGeom prst="triangl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rgbClr val="FFFFFF"/>
              </a:solidFill>
            </a:endParaRPr>
          </a:p>
        </p:txBody>
      </p:sp>
      <p:cxnSp>
        <p:nvCxnSpPr>
          <p:cNvPr id="26" name="直线连接符 25"/>
          <p:cNvCxnSpPr/>
          <p:nvPr/>
        </p:nvCxnSpPr>
        <p:spPr>
          <a:xfrm>
            <a:off x="779284" y="3844746"/>
            <a:ext cx="2357367" cy="0"/>
          </a:xfrm>
          <a:prstGeom prst="line">
            <a:avLst/>
          </a:prstGeom>
          <a:ln cmpd="sng" w="127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708725" y="3484998"/>
            <a:ext cx="9956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1600">
                <a:solidFill>
                  <a:srgbClr val="FFFFFF"/>
                </a:solidFill>
              </a:rPr>
              <a:t>现有问题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708725" y="3298844"/>
            <a:ext cx="1233805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FFFFFF"/>
                </a:solidFill>
              </a:rPr>
              <a:t>THE THIRD PART</a:t>
            </a:r>
          </a:p>
        </p:txBody>
      </p:sp>
      <p:sp>
        <p:nvSpPr>
          <p:cNvPr id="29" name="等腰三角形 28"/>
          <p:cNvSpPr/>
          <p:nvPr/>
        </p:nvSpPr>
        <p:spPr>
          <a:xfrm rot="5400000">
            <a:off x="585254" y="3361527"/>
            <a:ext cx="141118" cy="105824"/>
          </a:xfrm>
          <a:prstGeom prst="triangl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rgbClr val="FFFFFF"/>
              </a:solidFill>
            </a:endParaRPr>
          </a:p>
        </p:txBody>
      </p:sp>
      <p:cxnSp>
        <p:nvCxnSpPr>
          <p:cNvPr id="31" name="直线连接符 30"/>
          <p:cNvCxnSpPr/>
          <p:nvPr/>
        </p:nvCxnSpPr>
        <p:spPr>
          <a:xfrm>
            <a:off x="779284" y="4439754"/>
            <a:ext cx="2357367" cy="0"/>
          </a:xfrm>
          <a:prstGeom prst="line">
            <a:avLst/>
          </a:prstGeom>
          <a:ln cmpd="sng" w="127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708725" y="4080006"/>
            <a:ext cx="9956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kumimoji="1" lang="zh-CN" smtClean="0" sz="1600">
                <a:solidFill>
                  <a:srgbClr val="FFFFFF"/>
                </a:solidFill>
              </a:rPr>
              <a:t>我的产品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708725" y="3893852"/>
            <a:ext cx="137509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FFFFFF"/>
                </a:solidFill>
              </a:rPr>
              <a:t>THE FOURTH PART</a:t>
            </a:r>
          </a:p>
        </p:txBody>
      </p:sp>
      <p:sp>
        <p:nvSpPr>
          <p:cNvPr id="34" name="等腰三角形 33"/>
          <p:cNvSpPr/>
          <p:nvPr/>
        </p:nvSpPr>
        <p:spPr>
          <a:xfrm rot="5400000">
            <a:off x="585254" y="3956535"/>
            <a:ext cx="141118" cy="105824"/>
          </a:xfrm>
          <a:prstGeom prst="triangl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val="55014326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00C8D9">
              <a:alpha val="74902"/>
            </a:srgbClr>
          </a:solidFill>
          <a:ln algn="ctr" cap="flat" cmpd="sng" w="12700">
            <a:noFill/>
            <a:prstDash val="solid"/>
            <a:miter lim="0"/>
            <a:headEnd len="med" type="none" w="med"/>
            <a:tailEnd len="med" type="none" w="med"/>
          </a:ln>
          <a:effectLst>
            <a:outerShdw algn="ctr" blurRad="25400" dir="5400000" dist="12700" rotWithShape="0">
              <a:srgbClr val="000000">
                <a:alpha val="50000"/>
              </a:srgbClr>
            </a:outerShdw>
          </a:effectLst>
        </p:spPr>
        <p:txBody>
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<a:prstTxWarp prst="textNoShape">
              <a:avLst/>
            </a:prstTxWarp>
            <a:noAutofit/>
          </a:bodyPr>
          <a:lstStyle/>
          <a:p>
            <a:pPr marL="171450"/>
            <a:endParaRPr altLang="en-US" lang="zh-CN"/>
          </a:p>
        </p:txBody>
      </p:sp>
      <p:sp>
        <p:nvSpPr>
          <p:cNvPr id="3" name="AutoShape 2"/>
          <p:cNvSpPr/>
          <p:nvPr/>
        </p:nvSpPr>
        <p:spPr bwMode="auto">
          <a:xfrm>
            <a:off x="6156066" y="2093753"/>
            <a:ext cx="1402080" cy="4572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extLst/>
        </p:spPr>
        <p:txBody>
          <a:bodyPr wrap="non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0" panose="020b0606030502030204" pitchFamily="34" typeface="HelveticaNeueLT Pro 67 MdCn"/>
                <a:ea charset="-122" panose="020b0300000000000000" pitchFamily="34" typeface="Hiragino Sans GB W3"/>
              </a:rPr>
              <a:t>问题场景</a:t>
            </a:r>
          </a:p>
        </p:txBody>
      </p:sp>
      <p:grpSp>
        <p:nvGrpSpPr>
          <p:cNvPr id="4" name="组合 49"/>
          <p:cNvGrpSpPr/>
          <p:nvPr/>
        </p:nvGrpSpPr>
        <p:grpSpPr>
          <a:xfrm>
            <a:off x="5263887" y="3983815"/>
            <a:ext cx="3186426" cy="398186"/>
            <a:chOff x="6939041" y="4821044"/>
            <a:chExt cx="4248568" cy="530914"/>
          </a:xfrm>
        </p:grpSpPr>
        <p:sp>
          <p:nvSpPr>
            <p:cNvPr id="5" name="矩形 4"/>
            <p:cNvSpPr/>
            <p:nvPr/>
          </p:nvSpPr>
          <p:spPr bwMode="auto">
            <a:xfrm>
              <a:off x="6939041" y="4821044"/>
              <a:ext cx="4248568" cy="530914"/>
            </a:xfrm>
            <a:prstGeom prst="rect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  <p:txBody>
  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  <a:prstTxWarp prst="textNoShape">
                <a:avLst/>
              </a:prstTxWarp>
              <a:noAutofit/>
            </a:bodyPr>
            <a:lstStyle/>
            <a:p>
              <a:pPr marL="171450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6965474" y="4853674"/>
              <a:ext cx="2909288" cy="44703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1600">
                  <a:solidFill>
                    <a:schemeClr val="bg1"/>
                  </a:solidFill>
                  <a:latin charset="0" panose="020b0606030502030204" pitchFamily="34" typeface="HelveticaNeueLT Pro 67 MdCn"/>
                  <a:ea charset="-122" panose="020b0300000000000000" pitchFamily="34" typeface="Hiragino Sans GB W3"/>
                </a:rPr>
                <a:t>点击此处添加关键词</a:t>
              </a:r>
            </a:p>
          </p:txBody>
        </p:sp>
        <p:cxnSp>
          <p:nvCxnSpPr>
            <p:cNvPr id="7" name="直接连接符 52"/>
            <p:cNvCxnSpPr/>
            <p:nvPr/>
          </p:nvCxnSpPr>
          <p:spPr bwMode="auto">
            <a:xfrm flipH="1" flipV="1">
              <a:off x="10560496" y="4821044"/>
              <a:ext cx="0" cy="530914"/>
            </a:xfrm>
            <a:prstGeom prst="line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</p:cxnSp>
        <p:sp>
          <p:nvSpPr>
            <p:cNvPr id="8" name="任意多边形 53"/>
            <p:cNvSpPr/>
            <p:nvPr/>
          </p:nvSpPr>
          <p:spPr>
            <a:xfrm rot="2033800">
              <a:off x="10655977" y="4960489"/>
              <a:ext cx="467297" cy="276429"/>
            </a:xfrm>
            <a:custGeom>
              <a:gdLst>
                <a:gd fmla="*/ 685800 w 2318657" name="connsiteX0"/>
                <a:gd fmla="*/ 244927 h 1371600" name="connsiteY0"/>
                <a:gd fmla="*/ 244927 w 2318657" name="connsiteX1"/>
                <a:gd fmla="*/ 685800 h 1371600" name="connsiteY1"/>
                <a:gd fmla="*/ 685800 w 2318657" name="connsiteX2"/>
                <a:gd fmla="*/ 1126673 h 1371600" name="connsiteY2"/>
                <a:gd fmla="*/ 1126673 w 2318657" name="connsiteX3"/>
                <a:gd fmla="*/ 685800 h 1371600" name="connsiteY3"/>
                <a:gd fmla="*/ 685800 w 2318657" name="connsiteX4"/>
                <a:gd fmla="*/ 244927 h 1371600" name="connsiteY4"/>
                <a:gd fmla="*/ 685800 w 2318657" name="connsiteX5"/>
                <a:gd fmla="*/ 0 h 1371600" name="connsiteY5"/>
                <a:gd fmla="*/ 1317707 w 2318657" name="connsiteX6"/>
                <a:gd fmla="*/ 418856 h 1371600" name="connsiteY6"/>
                <a:gd fmla="*/ 1341761 w 2318657" name="connsiteX7"/>
                <a:gd fmla="*/ 496345 h 1371600" name="connsiteY7"/>
                <a:gd fmla="*/ 2255504 w 2318657" name="connsiteX8"/>
                <a:gd fmla="*/ 496345 h 1371600" name="connsiteY8"/>
                <a:gd fmla="*/ 2318657 w 2318657" name="connsiteX9"/>
                <a:gd fmla="*/ 559498 h 1371600" name="connsiteY9"/>
                <a:gd fmla="*/ 2318657 w 2318657" name="connsiteX10"/>
                <a:gd fmla="*/ 812103 h 1371600" name="connsiteY10"/>
                <a:gd fmla="*/ 2255504 w 2318657" name="connsiteX11"/>
                <a:gd fmla="*/ 875256 h 1371600" name="connsiteY11"/>
                <a:gd fmla="*/ 1341760 w 2318657" name="connsiteX12"/>
                <a:gd fmla="*/ 875256 h 1371600" name="connsiteY12"/>
                <a:gd fmla="*/ 1317707 w 2318657" name="connsiteX13"/>
                <a:gd fmla="*/ 952744 h 1371600" name="connsiteY13"/>
                <a:gd fmla="*/ 685800 w 2318657" name="connsiteX14"/>
                <a:gd fmla="*/ 1371600 h 1371600" name="connsiteY14"/>
                <a:gd fmla="*/ 0 w 2318657" name="connsiteX15"/>
                <a:gd fmla="*/ 685800 h 1371600" name="connsiteY15"/>
                <a:gd fmla="*/ 685800 w 2318657" name="connsiteX16"/>
                <a:gd fmla="*/ 0 h 1371600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1371600" w="2318657">
                  <a:moveTo>
                    <a:pt x="685800" y="244927"/>
                  </a:moveTo>
                  <a:cubicBezTo>
                    <a:pt x="442313" y="244927"/>
                    <a:pt x="244927" y="442313"/>
                    <a:pt x="244927" y="685800"/>
                  </a:cubicBezTo>
                  <a:cubicBezTo>
                    <a:pt x="244927" y="929287"/>
                    <a:pt x="442313" y="1126673"/>
                    <a:pt x="685800" y="1126673"/>
                  </a:cubicBezTo>
                  <a:cubicBezTo>
                    <a:pt x="929287" y="1126673"/>
                    <a:pt x="1126673" y="929287"/>
                    <a:pt x="1126673" y="685800"/>
                  </a:cubicBezTo>
                  <a:cubicBezTo>
                    <a:pt x="1126673" y="442313"/>
                    <a:pt x="929287" y="244927"/>
                    <a:pt x="685800" y="244927"/>
                  </a:cubicBezTo>
                  <a:close/>
                  <a:moveTo>
                    <a:pt x="685800" y="0"/>
                  </a:moveTo>
                  <a:cubicBezTo>
                    <a:pt x="969868" y="0"/>
                    <a:pt x="1213596" y="172712"/>
                    <a:pt x="1317707" y="418856"/>
                  </a:cubicBezTo>
                  <a:lnTo>
                    <a:pt x="1341761" y="496345"/>
                  </a:lnTo>
                  <a:lnTo>
                    <a:pt x="2255504" y="496345"/>
                  </a:lnTo>
                  <a:cubicBezTo>
                    <a:pt x="2290382" y="496345"/>
                    <a:pt x="2318657" y="524620"/>
                    <a:pt x="2318657" y="559498"/>
                  </a:cubicBezTo>
                  <a:lnTo>
                    <a:pt x="2318657" y="812103"/>
                  </a:lnTo>
                  <a:cubicBezTo>
                    <a:pt x="2318657" y="846981"/>
                    <a:pt x="2290382" y="875256"/>
                    <a:pt x="2255504" y="875256"/>
                  </a:cubicBezTo>
                  <a:lnTo>
                    <a:pt x="1341760" y="875256"/>
                  </a:lnTo>
                  <a:lnTo>
                    <a:pt x="1317707" y="952744"/>
                  </a:lnTo>
                  <a:cubicBezTo>
                    <a:pt x="1213596" y="1198888"/>
                    <a:pt x="969868" y="1371600"/>
                    <a:pt x="685800" y="1371600"/>
                  </a:cubicBezTo>
                  <a:cubicBezTo>
                    <a:pt x="307043" y="1371600"/>
                    <a:pt x="0" y="1064557"/>
                    <a:pt x="0" y="685800"/>
                  </a:cubicBezTo>
                  <a:cubicBezTo>
                    <a:pt x="0" y="307043"/>
                    <a:pt x="307043" y="0"/>
                    <a:pt x="6858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/>
            </a:p>
          </p:txBody>
        </p:sp>
      </p:grpSp>
      <p:sp>
        <p:nvSpPr>
          <p:cNvPr id="9" name="Rectangle 11"/>
          <p:cNvSpPr/>
          <p:nvPr/>
        </p:nvSpPr>
        <p:spPr>
          <a:xfrm>
            <a:off x="5077107" y="2651301"/>
            <a:ext cx="3559986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0" name="椭圆 9"/>
          <p:cNvSpPr/>
          <p:nvPr/>
        </p:nvSpPr>
        <p:spPr>
          <a:xfrm>
            <a:off x="6181866" y="504496"/>
            <a:ext cx="1283812" cy="1283812"/>
          </a:xfrm>
          <a:prstGeom prst="ellipse">
            <a:avLst/>
          </a:prstGeom>
          <a:solidFill>
            <a:srgbClr val="FFFFFF">
              <a:alpha val="7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kumimoji="1" lang="en-US" smtClean="0" sz="9000">
                <a:solidFill>
                  <a:srgbClr val="18BDD5"/>
                </a:solidFill>
              </a:rPr>
              <a:t>1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chemeClr val="bg1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1758206655"/>
      </p:ext>
    </p:extLst>
  </p:cSld>
  <p:clrMapOvr>
    <a:masterClrMapping/>
  </p:clrMapOvr>
  <mc:AlternateContent>
    <mc:Choice Requires="p14">
      <p:transition spd="slow">
        <p14:flash/>
      </p:transition>
    </mc:Choice>
    <mc:Fallback>
      <p:transition spd="slow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占位符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 bwMode="auto">
          <a:xfrm>
            <a:off x="0" y="3"/>
            <a:ext cx="9144000" cy="5141579"/>
          </a:xfrm>
          <a:prstGeom prst="rect">
            <a:avLst/>
          </a:prstGeom>
          <a:solidFill>
            <a:srgbClr val="1E3240">
              <a:alpha val="74902"/>
            </a:srgbClr>
          </a:solidFill>
          <a:ln algn="ctr" cap="flat" cmpd="sng" w="12700">
            <a:noFill/>
            <a:prstDash val="solid"/>
            <a:miter lim="0"/>
            <a:headEnd len="med" type="none" w="med"/>
            <a:tailEnd len="med" type="none" w="med"/>
          </a:ln>
          <a:effectLst>
            <a:outerShdw algn="ctr" blurRad="25400" dir="5400000" dist="12700" rotWithShape="0">
              <a:srgbClr val="000000">
                <a:alpha val="50000"/>
              </a:srgbClr>
            </a:outerShdw>
          </a:effectLst>
        </p:spPr>
        <p:txBody>
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<a:prstTxWarp prst="textNoShape">
              <a:avLst/>
            </a:prstTxWarp>
            <a:noAutofit/>
          </a:bodyPr>
          <a:lstStyle/>
          <a:p>
            <a:pPr marL="171450"/>
            <a:endParaRPr altLang="en-US" lang="zh-CN"/>
          </a:p>
        </p:txBody>
      </p:sp>
      <p:sp>
        <p:nvSpPr>
          <p:cNvPr id="80" name="椭圆 79"/>
          <p:cNvSpPr/>
          <p:nvPr/>
        </p:nvSpPr>
        <p:spPr>
          <a:xfrm>
            <a:off x="427652" y="1296485"/>
            <a:ext cx="1637900" cy="1637900"/>
          </a:xfrm>
          <a:prstGeom prst="ellipse">
            <a:avLst/>
          </a:prstGeom>
          <a:blipFill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/>
          </a:p>
        </p:txBody>
      </p:sp>
      <p:sp>
        <p:nvSpPr>
          <p:cNvPr id="81" name="椭圆 80"/>
          <p:cNvSpPr/>
          <p:nvPr/>
        </p:nvSpPr>
        <p:spPr>
          <a:xfrm>
            <a:off x="2626823" y="1296485"/>
            <a:ext cx="1637900" cy="1637900"/>
          </a:xfrm>
          <a:prstGeom prst="ellipse">
            <a:avLst/>
          </a:prstGeom>
          <a:blipFill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/>
          </a:p>
        </p:txBody>
      </p:sp>
      <p:sp>
        <p:nvSpPr>
          <p:cNvPr id="82" name="椭圆 81"/>
          <p:cNvSpPr/>
          <p:nvPr/>
        </p:nvSpPr>
        <p:spPr>
          <a:xfrm>
            <a:off x="4782948" y="1296485"/>
            <a:ext cx="1637900" cy="1637900"/>
          </a:xfrm>
          <a:prstGeom prst="ellipse">
            <a:avLst/>
          </a:prstGeom>
          <a:blipFill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/>
          </a:p>
        </p:txBody>
      </p:sp>
      <p:sp>
        <p:nvSpPr>
          <p:cNvPr id="83" name="椭圆 82"/>
          <p:cNvSpPr/>
          <p:nvPr/>
        </p:nvSpPr>
        <p:spPr>
          <a:xfrm>
            <a:off x="6928096" y="1296485"/>
            <a:ext cx="1637900" cy="1637900"/>
          </a:xfrm>
          <a:prstGeom prst="ellipse">
            <a:avLst/>
          </a:prstGeom>
          <a:blipFill rotWithShape="1">
            <a:blip r:embed="rId3"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/>
          </a:p>
        </p:txBody>
      </p:sp>
      <p:sp>
        <p:nvSpPr>
          <p:cNvPr id="9" name="椭圆 8"/>
          <p:cNvSpPr/>
          <p:nvPr/>
        </p:nvSpPr>
        <p:spPr>
          <a:xfrm>
            <a:off x="324614" y="1325171"/>
            <a:ext cx="432048" cy="432048"/>
          </a:xfrm>
          <a:prstGeom prst="ellipse">
            <a:avLst/>
          </a:prstGeom>
          <a:solidFill>
            <a:srgbClr val="00C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/>
              <a:t>1</a:t>
            </a:r>
          </a:p>
        </p:txBody>
      </p:sp>
      <p:cxnSp>
        <p:nvCxnSpPr>
          <p:cNvPr id="11" name="直接连接符 49"/>
          <p:cNvCxnSpPr/>
          <p:nvPr/>
        </p:nvCxnSpPr>
        <p:spPr>
          <a:xfrm>
            <a:off x="427652" y="3758757"/>
            <a:ext cx="1700879" cy="0"/>
          </a:xfrm>
          <a:prstGeom prst="line">
            <a:avLst/>
          </a:prstGeom>
          <a:ln>
            <a:solidFill>
              <a:srgbClr val="00C8D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59"/>
          <p:cNvSpPr/>
          <p:nvPr/>
        </p:nvSpPr>
        <p:spPr>
          <a:xfrm>
            <a:off x="427652" y="3893592"/>
            <a:ext cx="482721" cy="48272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C8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altLang="en-US" lang="zh-CN" sz="2400"/>
          </a:p>
        </p:txBody>
      </p:sp>
      <p:grpSp>
        <p:nvGrpSpPr>
          <p:cNvPr id="14" name="Group 60"/>
          <p:cNvGrpSpPr/>
          <p:nvPr/>
        </p:nvGrpSpPr>
        <p:grpSpPr>
          <a:xfrm>
            <a:off x="495317" y="3965022"/>
            <a:ext cx="347391" cy="411291"/>
            <a:chOff x="1375885" y="1198807"/>
            <a:chExt cx="1009650" cy="1195367"/>
          </a:xfrm>
          <a:solidFill>
            <a:srgbClr val="FFC000"/>
          </a:solidFill>
        </p:grpSpPr>
        <p:grpSp>
          <p:nvGrpSpPr>
            <p:cNvPr id="15" name="Group 61"/>
            <p:cNvGrpSpPr/>
            <p:nvPr/>
          </p:nvGrpSpPr>
          <p:grpSpPr>
            <a:xfrm>
              <a:off x="1375885" y="1198807"/>
              <a:ext cx="1009650" cy="1139826"/>
              <a:chOff x="1368786" y="1195986"/>
              <a:chExt cx="1009650" cy="1139826"/>
            </a:xfrm>
            <a:grpFill/>
          </p:grpSpPr>
          <p:sp>
            <p:nvSpPr>
              <p:cNvPr id="17" name="Freeform 6"/>
              <p:cNvSpPr>
                <a:spLocks noEditPoints="1"/>
              </p:cNvSpPr>
              <p:nvPr/>
            </p:nvSpPr>
            <p:spPr bwMode="auto">
              <a:xfrm>
                <a:off x="1643423" y="1195986"/>
                <a:ext cx="460375" cy="598488"/>
              </a:xfrm>
              <a:custGeom>
                <a:gdLst>
                  <a:gd fmla="*/ 41 w 122" name="T0"/>
                  <a:gd fmla="*/ 4 h 159" name="T1"/>
                  <a:gd fmla="*/ 97 w 122" name="T2"/>
                  <a:gd fmla="*/ 12 h 159" name="T3"/>
                  <a:gd fmla="*/ 120 w 122" name="T4"/>
                  <a:gd fmla="*/ 58 h 159" name="T5"/>
                  <a:gd fmla="*/ 121 w 122" name="T6"/>
                  <a:gd fmla="*/ 94 h 159" name="T7"/>
                  <a:gd fmla="*/ 103 w 122" name="T8"/>
                  <a:gd fmla="*/ 126 h 159" name="T9"/>
                  <a:gd fmla="*/ 63 w 122" name="T10"/>
                  <a:gd fmla="*/ 157 h 159" name="T11"/>
                  <a:gd fmla="*/ 19 w 122" name="T12"/>
                  <a:gd fmla="*/ 126 h 159" name="T13"/>
                  <a:gd fmla="*/ 1 w 122" name="T14"/>
                  <a:gd fmla="*/ 94 h 159" name="T15"/>
                  <a:gd fmla="*/ 3 w 122" name="T16"/>
                  <a:gd fmla="*/ 46 h 159" name="T17"/>
                  <a:gd fmla="*/ 41 w 122" name="T18"/>
                  <a:gd fmla="*/ 4 h 159" name="T19"/>
                  <a:gd fmla="*/ 19 w 122" name="T20"/>
                  <a:gd fmla="*/ 80 h 159" name="T21"/>
                  <a:gd fmla="*/ 41 w 122" name="T22"/>
                  <a:gd fmla="*/ 136 h 159" name="T23"/>
                  <a:gd fmla="*/ 77 w 122" name="T24"/>
                  <a:gd fmla="*/ 140 h 159" name="T25"/>
                  <a:gd fmla="*/ 104 w 122" name="T26"/>
                  <a:gd fmla="*/ 73 h 159" name="T27"/>
                  <a:gd fmla="*/ 79 w 122" name="T28"/>
                  <a:gd fmla="*/ 54 h 159" name="T29"/>
                  <a:gd fmla="*/ 19 w 122" name="T30"/>
                  <a:gd fmla="*/ 80 h 159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159" w="122">
                    <a:moveTo>
                      <a:pt x="41" y="4"/>
                    </a:moveTo>
                    <a:cubicBezTo>
                      <a:pt x="59" y="0"/>
                      <a:pt x="80" y="2"/>
                      <a:pt x="97" y="12"/>
                    </a:cubicBezTo>
                    <a:cubicBezTo>
                      <a:pt x="112" y="22"/>
                      <a:pt x="121" y="40"/>
                      <a:pt x="120" y="58"/>
                    </a:cubicBezTo>
                    <a:cubicBezTo>
                      <a:pt x="119" y="70"/>
                      <a:pt x="122" y="82"/>
                      <a:pt x="121" y="94"/>
                    </a:cubicBezTo>
                    <a:cubicBezTo>
                      <a:pt x="117" y="106"/>
                      <a:pt x="108" y="115"/>
                      <a:pt x="103" y="126"/>
                    </a:cubicBezTo>
                    <a:cubicBezTo>
                      <a:pt x="96" y="142"/>
                      <a:pt x="82" y="157"/>
                      <a:pt x="63" y="157"/>
                    </a:cubicBezTo>
                    <a:cubicBezTo>
                      <a:pt x="43" y="159"/>
                      <a:pt x="27" y="143"/>
                      <a:pt x="19" y="126"/>
                    </a:cubicBezTo>
                    <a:cubicBezTo>
                      <a:pt x="14" y="115"/>
                      <a:pt x="5" y="105"/>
                      <a:pt x="1" y="94"/>
                    </a:cubicBezTo>
                    <a:cubicBezTo>
                      <a:pt x="1" y="78"/>
                      <a:pt x="0" y="62"/>
                      <a:pt x="3" y="46"/>
                    </a:cubicBezTo>
                    <a:cubicBezTo>
                      <a:pt x="7" y="27"/>
                      <a:pt x="21" y="9"/>
                      <a:pt x="41" y="4"/>
                    </a:cubicBezTo>
                    <a:close/>
                    <a:moveTo>
                      <a:pt x="19" y="80"/>
                    </a:moveTo>
                    <a:cubicBezTo>
                      <a:pt x="22" y="100"/>
                      <a:pt x="27" y="121"/>
                      <a:pt x="41" y="136"/>
                    </a:cubicBezTo>
                    <a:cubicBezTo>
                      <a:pt x="50" y="145"/>
                      <a:pt x="66" y="148"/>
                      <a:pt x="77" y="140"/>
                    </a:cubicBezTo>
                    <a:cubicBezTo>
                      <a:pt x="97" y="124"/>
                      <a:pt x="101" y="97"/>
                      <a:pt x="104" y="73"/>
                    </a:cubicBezTo>
                    <a:cubicBezTo>
                      <a:pt x="95" y="68"/>
                      <a:pt x="86" y="62"/>
                      <a:pt x="79" y="54"/>
                    </a:cubicBezTo>
                    <a:cubicBezTo>
                      <a:pt x="62" y="69"/>
                      <a:pt x="41" y="78"/>
                      <a:pt x="19" y="80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  <p:sp>
            <p:nvSpPr>
              <p:cNvPr id="18" name="Freeform 8"/>
              <p:cNvSpPr>
                <a:spLocks noEditPoints="1"/>
              </p:cNvSpPr>
              <p:nvPr/>
            </p:nvSpPr>
            <p:spPr bwMode="auto">
              <a:xfrm>
                <a:off x="1368786" y="1753199"/>
                <a:ext cx="1009650" cy="582613"/>
              </a:xfrm>
              <a:custGeom>
                <a:gdLst>
                  <a:gd fmla="*/ 51 w 268" name="T0"/>
                  <a:gd fmla="*/ 17 h 155" name="T1"/>
                  <a:gd fmla="*/ 92 w 268" name="T2"/>
                  <a:gd fmla="*/ 0 h 155" name="T3"/>
                  <a:gd fmla="*/ 98 w 268" name="T4"/>
                  <a:gd fmla="*/ 10 h 155" name="T5"/>
                  <a:gd fmla="*/ 89 w 268" name="T6"/>
                  <a:gd fmla="*/ 16 h 155" name="T7"/>
                  <a:gd fmla="*/ 122 w 268" name="T8"/>
                  <a:gd fmla="*/ 130 h 155" name="T9"/>
                  <a:gd fmla="*/ 127 w 268" name="T10"/>
                  <a:gd fmla="*/ 55 h 155" name="T11"/>
                  <a:gd fmla="*/ 142 w 268" name="T12"/>
                  <a:gd fmla="*/ 54 h 155" name="T13"/>
                  <a:gd fmla="*/ 146 w 268" name="T14"/>
                  <a:gd fmla="*/ 130 h 155" name="T15"/>
                  <a:gd fmla="*/ 180 w 268" name="T16"/>
                  <a:gd fmla="*/ 16 h 155" name="T17"/>
                  <a:gd fmla="*/ 175 w 268" name="T18"/>
                  <a:gd fmla="*/ 1 h 155" name="T19"/>
                  <a:gd fmla="*/ 239 w 268" name="T20"/>
                  <a:gd fmla="*/ 35 h 155" name="T21"/>
                  <a:gd fmla="*/ 265 w 268" name="T22"/>
                  <a:gd fmla="*/ 114 h 155" name="T23"/>
                  <a:gd fmla="*/ 220 w 268" name="T24"/>
                  <a:gd fmla="*/ 133 h 155" name="T25"/>
                  <a:gd fmla="*/ 124 w 268" name="T26"/>
                  <a:gd fmla="*/ 154 h 155" name="T27"/>
                  <a:gd fmla="*/ 50 w 268" name="T28"/>
                  <a:gd fmla="*/ 133 h 155" name="T29"/>
                  <a:gd fmla="*/ 3 w 268" name="T30"/>
                  <a:gd fmla="*/ 110 h 155" name="T31"/>
                  <a:gd fmla="*/ 51 w 268" name="T32"/>
                  <a:gd fmla="*/ 17 h 155" name="T33"/>
                  <a:gd fmla="*/ 167 w 268" name="T34"/>
                  <a:gd fmla="*/ 107 h 155" name="T35"/>
                  <a:gd fmla="*/ 170 w 268" name="T36"/>
                  <a:gd fmla="*/ 113 h 155" name="T37"/>
                  <a:gd fmla="*/ 205 w 268" name="T38"/>
                  <a:gd fmla="*/ 109 h 155" name="T39"/>
                  <a:gd fmla="*/ 213 w 268" name="T40"/>
                  <a:gd fmla="*/ 100 h 155" name="T41"/>
                  <a:gd fmla="*/ 167 w 268" name="T42"/>
                  <a:gd fmla="*/ 107 h 155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155" w="268">
                    <a:moveTo>
                      <a:pt x="51" y="17"/>
                    </a:moveTo>
                    <a:cubicBezTo>
                      <a:pt x="64" y="9"/>
                      <a:pt x="78" y="6"/>
                      <a:pt x="92" y="0"/>
                    </a:cubicBezTo>
                    <a:cubicBezTo>
                      <a:pt x="94" y="3"/>
                      <a:pt x="96" y="8"/>
                      <a:pt x="98" y="10"/>
                    </a:cubicBezTo>
                    <a:cubicBezTo>
                      <a:pt x="95" y="12"/>
                      <a:pt x="91" y="15"/>
                      <a:pt x="89" y="16"/>
                    </a:cubicBezTo>
                    <a:cubicBezTo>
                      <a:pt x="100" y="54"/>
                      <a:pt x="112" y="92"/>
                      <a:pt x="122" y="130"/>
                    </a:cubicBezTo>
                    <a:cubicBezTo>
                      <a:pt x="124" y="105"/>
                      <a:pt x="126" y="80"/>
                      <a:pt x="127" y="55"/>
                    </a:cubicBezTo>
                    <a:cubicBezTo>
                      <a:pt x="132" y="54"/>
                      <a:pt x="137" y="54"/>
                      <a:pt x="142" y="54"/>
                    </a:cubicBezTo>
                    <a:cubicBezTo>
                      <a:pt x="142" y="80"/>
                      <a:pt x="144" y="105"/>
                      <a:pt x="146" y="130"/>
                    </a:cubicBezTo>
                    <a:cubicBezTo>
                      <a:pt x="157" y="92"/>
                      <a:pt x="170" y="54"/>
                      <a:pt x="180" y="16"/>
                    </a:cubicBezTo>
                    <a:cubicBezTo>
                      <a:pt x="170" y="14"/>
                      <a:pt x="172" y="7"/>
                      <a:pt x="175" y="1"/>
                    </a:cubicBezTo>
                    <a:cubicBezTo>
                      <a:pt x="199" y="7"/>
                      <a:pt x="223" y="16"/>
                      <a:pt x="239" y="35"/>
                    </a:cubicBezTo>
                    <a:cubicBezTo>
                      <a:pt x="259" y="56"/>
                      <a:pt x="268" y="86"/>
                      <a:pt x="265" y="114"/>
                    </a:cubicBezTo>
                    <a:cubicBezTo>
                      <a:pt x="256" y="130"/>
                      <a:pt x="236" y="132"/>
                      <a:pt x="220" y="133"/>
                    </a:cubicBezTo>
                    <a:cubicBezTo>
                      <a:pt x="191" y="151"/>
                      <a:pt x="157" y="155"/>
                      <a:pt x="124" y="154"/>
                    </a:cubicBezTo>
                    <a:cubicBezTo>
                      <a:pt x="98" y="153"/>
                      <a:pt x="71" y="149"/>
                      <a:pt x="50" y="133"/>
                    </a:cubicBezTo>
                    <a:cubicBezTo>
                      <a:pt x="32" y="132"/>
                      <a:pt x="9" y="130"/>
                      <a:pt x="3" y="110"/>
                    </a:cubicBezTo>
                    <a:cubicBezTo>
                      <a:pt x="0" y="73"/>
                      <a:pt x="19" y="36"/>
                      <a:pt x="51" y="17"/>
                    </a:cubicBezTo>
                    <a:close/>
                    <a:moveTo>
                      <a:pt x="167" y="107"/>
                    </a:moveTo>
                    <a:cubicBezTo>
                      <a:pt x="168" y="109"/>
                      <a:pt x="169" y="111"/>
                      <a:pt x="170" y="113"/>
                    </a:cubicBezTo>
                    <a:cubicBezTo>
                      <a:pt x="182" y="114"/>
                      <a:pt x="194" y="112"/>
                      <a:pt x="205" y="109"/>
                    </a:cubicBezTo>
                    <a:cubicBezTo>
                      <a:pt x="210" y="108"/>
                      <a:pt x="212" y="104"/>
                      <a:pt x="213" y="100"/>
                    </a:cubicBezTo>
                    <a:cubicBezTo>
                      <a:pt x="198" y="105"/>
                      <a:pt x="182" y="107"/>
                      <a:pt x="167" y="107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  <p:sp>
            <p:nvSpPr>
              <p:cNvPr id="19" name="Freeform 9"/>
              <p:cNvSpPr/>
              <p:nvPr/>
            </p:nvSpPr>
            <p:spPr bwMode="auto">
              <a:xfrm>
                <a:off x="1816461" y="1850036"/>
                <a:ext cx="117475" cy="87313"/>
              </a:xfrm>
              <a:custGeom>
                <a:gdLst>
                  <a:gd fmla="*/ 4 w 31" name="T0"/>
                  <a:gd fmla="*/ 3 h 23" name="T1"/>
                  <a:gd fmla="*/ 26 w 31" name="T2"/>
                  <a:gd fmla="*/ 3 h 23" name="T3"/>
                  <a:gd fmla="*/ 24 w 31" name="T4"/>
                  <a:gd fmla="*/ 23 h 23" name="T5"/>
                  <a:gd fmla="*/ 6 w 31" name="T6"/>
                  <a:gd fmla="*/ 23 h 23" name="T7"/>
                  <a:gd fmla="*/ 4 w 31" name="T8"/>
                  <a:gd fmla="*/ 3 h 2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3" w="31">
                    <a:moveTo>
                      <a:pt x="4" y="3"/>
                    </a:moveTo>
                    <a:cubicBezTo>
                      <a:pt x="11" y="1"/>
                      <a:pt x="19" y="0"/>
                      <a:pt x="26" y="3"/>
                    </a:cubicBezTo>
                    <a:cubicBezTo>
                      <a:pt x="31" y="10"/>
                      <a:pt x="27" y="16"/>
                      <a:pt x="24" y="23"/>
                    </a:cubicBezTo>
                    <a:cubicBezTo>
                      <a:pt x="18" y="23"/>
                      <a:pt x="12" y="23"/>
                      <a:pt x="6" y="23"/>
                    </a:cubicBezTo>
                    <a:cubicBezTo>
                      <a:pt x="3" y="16"/>
                      <a:pt x="0" y="9"/>
                      <a:pt x="4" y="3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</p:grpSp>
        <p:sp>
          <p:nvSpPr>
            <p:cNvPr id="16" name="Freeform 62"/>
            <p:cNvSpPr/>
            <p:nvPr/>
          </p:nvSpPr>
          <p:spPr>
            <a:xfrm>
              <a:off x="1408412" y="2208291"/>
              <a:ext cx="944594" cy="185883"/>
            </a:xfrm>
            <a:custGeom>
              <a:gdLst>
                <a:gd fmla="*/ 0 w 944594" name="connsiteX0"/>
                <a:gd fmla="*/ 0 h 185883" name="connsiteY0"/>
                <a:gd fmla="*/ 944594 w 944594" name="connsiteX1"/>
                <a:gd fmla="*/ 0 h 185883" name="connsiteY1"/>
                <a:gd fmla="*/ 864504 w 944594" name="connsiteX2"/>
                <a:gd fmla="*/ 66080 h 185883" name="connsiteY2"/>
                <a:gd fmla="*/ 472297 w 944594" name="connsiteX3"/>
                <a:gd fmla="*/ 185883 h 185883" name="connsiteY3"/>
                <a:gd fmla="*/ 80090 w 944594" name="connsiteX4"/>
                <a:gd fmla="*/ 66080 h 18588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85883" w="944594">
                  <a:moveTo>
                    <a:pt x="0" y="0"/>
                  </a:moveTo>
                  <a:lnTo>
                    <a:pt x="944594" y="0"/>
                  </a:lnTo>
                  <a:lnTo>
                    <a:pt x="864504" y="66080"/>
                  </a:lnTo>
                  <a:cubicBezTo>
                    <a:pt x="752546" y="141718"/>
                    <a:pt x="617579" y="185883"/>
                    <a:pt x="472297" y="185883"/>
                  </a:cubicBezTo>
                  <a:cubicBezTo>
                    <a:pt x="327015" y="185883"/>
                    <a:pt x="192048" y="141718"/>
                    <a:pt x="80090" y="66080"/>
                  </a:cubicBezTo>
                  <a:close/>
                </a:path>
              </a:pathLst>
            </a:custGeom>
            <a:solidFill>
              <a:srgbClr val="00C8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endParaRPr altLang="en-US" lang="zh-CN" sz="2400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937204" y="3842564"/>
            <a:ext cx="128205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400">
                <a:solidFill>
                  <a:schemeClr val="bg1"/>
                </a:solidFill>
              </a:rPr>
              <a:t>81,680</a:t>
            </a:r>
          </a:p>
        </p:txBody>
      </p:sp>
      <p:sp>
        <p:nvSpPr>
          <p:cNvPr id="21" name="Rectangle 11"/>
          <p:cNvSpPr/>
          <p:nvPr/>
        </p:nvSpPr>
        <p:spPr>
          <a:xfrm>
            <a:off x="324614" y="3070846"/>
            <a:ext cx="1906955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000">
                <a:solidFill>
                  <a:srgbClr val="FFFFFF"/>
                </a:solidFill>
              </a:rPr>
              <a:t>顶部“开始”面板中可以对字体、字号、颜色、行距等进行修改。</a:t>
            </a:r>
          </a:p>
        </p:txBody>
      </p:sp>
      <p:sp>
        <p:nvSpPr>
          <p:cNvPr id="24" name="椭圆 23"/>
          <p:cNvSpPr/>
          <p:nvPr/>
        </p:nvSpPr>
        <p:spPr>
          <a:xfrm>
            <a:off x="2532779" y="1325171"/>
            <a:ext cx="432048" cy="432048"/>
          </a:xfrm>
          <a:prstGeom prst="ellipse">
            <a:avLst/>
          </a:prstGeom>
          <a:solidFill>
            <a:srgbClr val="00C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/>
              <a:t>2</a:t>
            </a:r>
          </a:p>
        </p:txBody>
      </p:sp>
      <p:cxnSp>
        <p:nvCxnSpPr>
          <p:cNvPr id="26" name="直接连接符 63"/>
          <p:cNvCxnSpPr/>
          <p:nvPr/>
        </p:nvCxnSpPr>
        <p:spPr>
          <a:xfrm>
            <a:off x="2621821" y="3758757"/>
            <a:ext cx="1700879" cy="0"/>
          </a:xfrm>
          <a:prstGeom prst="line">
            <a:avLst/>
          </a:prstGeom>
          <a:ln>
            <a:solidFill>
              <a:srgbClr val="00C8D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59"/>
          <p:cNvSpPr/>
          <p:nvPr/>
        </p:nvSpPr>
        <p:spPr>
          <a:xfrm>
            <a:off x="2621821" y="3893592"/>
            <a:ext cx="482721" cy="48272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C8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altLang="en-US" lang="zh-CN" sz="2400"/>
          </a:p>
        </p:txBody>
      </p:sp>
      <p:grpSp>
        <p:nvGrpSpPr>
          <p:cNvPr id="29" name="Group 60"/>
          <p:cNvGrpSpPr/>
          <p:nvPr/>
        </p:nvGrpSpPr>
        <p:grpSpPr>
          <a:xfrm>
            <a:off x="2689486" y="3965022"/>
            <a:ext cx="347391" cy="411291"/>
            <a:chOff x="1375885" y="1198807"/>
            <a:chExt cx="1009650" cy="1195367"/>
          </a:xfrm>
          <a:solidFill>
            <a:srgbClr val="FFC000"/>
          </a:solidFill>
        </p:grpSpPr>
        <p:grpSp>
          <p:nvGrpSpPr>
            <p:cNvPr id="30" name="Group 61"/>
            <p:cNvGrpSpPr/>
            <p:nvPr/>
          </p:nvGrpSpPr>
          <p:grpSpPr>
            <a:xfrm>
              <a:off x="1375885" y="1198807"/>
              <a:ext cx="1009650" cy="1139826"/>
              <a:chOff x="1368786" y="1195986"/>
              <a:chExt cx="1009650" cy="1139826"/>
            </a:xfrm>
            <a:grpFill/>
          </p:grpSpPr>
          <p:sp>
            <p:nvSpPr>
              <p:cNvPr id="32" name="Freeform 6"/>
              <p:cNvSpPr>
                <a:spLocks noEditPoints="1"/>
              </p:cNvSpPr>
              <p:nvPr/>
            </p:nvSpPr>
            <p:spPr bwMode="auto">
              <a:xfrm>
                <a:off x="1643423" y="1195986"/>
                <a:ext cx="460375" cy="598488"/>
              </a:xfrm>
              <a:custGeom>
                <a:gdLst>
                  <a:gd fmla="*/ 41 w 122" name="T0"/>
                  <a:gd fmla="*/ 4 h 159" name="T1"/>
                  <a:gd fmla="*/ 97 w 122" name="T2"/>
                  <a:gd fmla="*/ 12 h 159" name="T3"/>
                  <a:gd fmla="*/ 120 w 122" name="T4"/>
                  <a:gd fmla="*/ 58 h 159" name="T5"/>
                  <a:gd fmla="*/ 121 w 122" name="T6"/>
                  <a:gd fmla="*/ 94 h 159" name="T7"/>
                  <a:gd fmla="*/ 103 w 122" name="T8"/>
                  <a:gd fmla="*/ 126 h 159" name="T9"/>
                  <a:gd fmla="*/ 63 w 122" name="T10"/>
                  <a:gd fmla="*/ 157 h 159" name="T11"/>
                  <a:gd fmla="*/ 19 w 122" name="T12"/>
                  <a:gd fmla="*/ 126 h 159" name="T13"/>
                  <a:gd fmla="*/ 1 w 122" name="T14"/>
                  <a:gd fmla="*/ 94 h 159" name="T15"/>
                  <a:gd fmla="*/ 3 w 122" name="T16"/>
                  <a:gd fmla="*/ 46 h 159" name="T17"/>
                  <a:gd fmla="*/ 41 w 122" name="T18"/>
                  <a:gd fmla="*/ 4 h 159" name="T19"/>
                  <a:gd fmla="*/ 19 w 122" name="T20"/>
                  <a:gd fmla="*/ 80 h 159" name="T21"/>
                  <a:gd fmla="*/ 41 w 122" name="T22"/>
                  <a:gd fmla="*/ 136 h 159" name="T23"/>
                  <a:gd fmla="*/ 77 w 122" name="T24"/>
                  <a:gd fmla="*/ 140 h 159" name="T25"/>
                  <a:gd fmla="*/ 104 w 122" name="T26"/>
                  <a:gd fmla="*/ 73 h 159" name="T27"/>
                  <a:gd fmla="*/ 79 w 122" name="T28"/>
                  <a:gd fmla="*/ 54 h 159" name="T29"/>
                  <a:gd fmla="*/ 19 w 122" name="T30"/>
                  <a:gd fmla="*/ 80 h 159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159" w="122">
                    <a:moveTo>
                      <a:pt x="41" y="4"/>
                    </a:moveTo>
                    <a:cubicBezTo>
                      <a:pt x="59" y="0"/>
                      <a:pt x="80" y="2"/>
                      <a:pt x="97" y="12"/>
                    </a:cubicBezTo>
                    <a:cubicBezTo>
                      <a:pt x="112" y="22"/>
                      <a:pt x="121" y="40"/>
                      <a:pt x="120" y="58"/>
                    </a:cubicBezTo>
                    <a:cubicBezTo>
                      <a:pt x="119" y="70"/>
                      <a:pt x="122" y="82"/>
                      <a:pt x="121" y="94"/>
                    </a:cubicBezTo>
                    <a:cubicBezTo>
                      <a:pt x="117" y="106"/>
                      <a:pt x="108" y="115"/>
                      <a:pt x="103" y="126"/>
                    </a:cubicBezTo>
                    <a:cubicBezTo>
                      <a:pt x="96" y="142"/>
                      <a:pt x="82" y="157"/>
                      <a:pt x="63" y="157"/>
                    </a:cubicBezTo>
                    <a:cubicBezTo>
                      <a:pt x="43" y="159"/>
                      <a:pt x="27" y="143"/>
                      <a:pt x="19" y="126"/>
                    </a:cubicBezTo>
                    <a:cubicBezTo>
                      <a:pt x="14" y="115"/>
                      <a:pt x="5" y="105"/>
                      <a:pt x="1" y="94"/>
                    </a:cubicBezTo>
                    <a:cubicBezTo>
                      <a:pt x="1" y="78"/>
                      <a:pt x="0" y="62"/>
                      <a:pt x="3" y="46"/>
                    </a:cubicBezTo>
                    <a:cubicBezTo>
                      <a:pt x="7" y="27"/>
                      <a:pt x="21" y="9"/>
                      <a:pt x="41" y="4"/>
                    </a:cubicBezTo>
                    <a:close/>
                    <a:moveTo>
                      <a:pt x="19" y="80"/>
                    </a:moveTo>
                    <a:cubicBezTo>
                      <a:pt x="22" y="100"/>
                      <a:pt x="27" y="121"/>
                      <a:pt x="41" y="136"/>
                    </a:cubicBezTo>
                    <a:cubicBezTo>
                      <a:pt x="50" y="145"/>
                      <a:pt x="66" y="148"/>
                      <a:pt x="77" y="140"/>
                    </a:cubicBezTo>
                    <a:cubicBezTo>
                      <a:pt x="97" y="124"/>
                      <a:pt x="101" y="97"/>
                      <a:pt x="104" y="73"/>
                    </a:cubicBezTo>
                    <a:cubicBezTo>
                      <a:pt x="95" y="68"/>
                      <a:pt x="86" y="62"/>
                      <a:pt x="79" y="54"/>
                    </a:cubicBezTo>
                    <a:cubicBezTo>
                      <a:pt x="62" y="69"/>
                      <a:pt x="41" y="78"/>
                      <a:pt x="19" y="80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  <p:sp>
            <p:nvSpPr>
              <p:cNvPr id="33" name="Freeform 8"/>
              <p:cNvSpPr>
                <a:spLocks noEditPoints="1"/>
              </p:cNvSpPr>
              <p:nvPr/>
            </p:nvSpPr>
            <p:spPr bwMode="auto">
              <a:xfrm>
                <a:off x="1368786" y="1753199"/>
                <a:ext cx="1009650" cy="582613"/>
              </a:xfrm>
              <a:custGeom>
                <a:gdLst>
                  <a:gd fmla="*/ 51 w 268" name="T0"/>
                  <a:gd fmla="*/ 17 h 155" name="T1"/>
                  <a:gd fmla="*/ 92 w 268" name="T2"/>
                  <a:gd fmla="*/ 0 h 155" name="T3"/>
                  <a:gd fmla="*/ 98 w 268" name="T4"/>
                  <a:gd fmla="*/ 10 h 155" name="T5"/>
                  <a:gd fmla="*/ 89 w 268" name="T6"/>
                  <a:gd fmla="*/ 16 h 155" name="T7"/>
                  <a:gd fmla="*/ 122 w 268" name="T8"/>
                  <a:gd fmla="*/ 130 h 155" name="T9"/>
                  <a:gd fmla="*/ 127 w 268" name="T10"/>
                  <a:gd fmla="*/ 55 h 155" name="T11"/>
                  <a:gd fmla="*/ 142 w 268" name="T12"/>
                  <a:gd fmla="*/ 54 h 155" name="T13"/>
                  <a:gd fmla="*/ 146 w 268" name="T14"/>
                  <a:gd fmla="*/ 130 h 155" name="T15"/>
                  <a:gd fmla="*/ 180 w 268" name="T16"/>
                  <a:gd fmla="*/ 16 h 155" name="T17"/>
                  <a:gd fmla="*/ 175 w 268" name="T18"/>
                  <a:gd fmla="*/ 1 h 155" name="T19"/>
                  <a:gd fmla="*/ 239 w 268" name="T20"/>
                  <a:gd fmla="*/ 35 h 155" name="T21"/>
                  <a:gd fmla="*/ 265 w 268" name="T22"/>
                  <a:gd fmla="*/ 114 h 155" name="T23"/>
                  <a:gd fmla="*/ 220 w 268" name="T24"/>
                  <a:gd fmla="*/ 133 h 155" name="T25"/>
                  <a:gd fmla="*/ 124 w 268" name="T26"/>
                  <a:gd fmla="*/ 154 h 155" name="T27"/>
                  <a:gd fmla="*/ 50 w 268" name="T28"/>
                  <a:gd fmla="*/ 133 h 155" name="T29"/>
                  <a:gd fmla="*/ 3 w 268" name="T30"/>
                  <a:gd fmla="*/ 110 h 155" name="T31"/>
                  <a:gd fmla="*/ 51 w 268" name="T32"/>
                  <a:gd fmla="*/ 17 h 155" name="T33"/>
                  <a:gd fmla="*/ 167 w 268" name="T34"/>
                  <a:gd fmla="*/ 107 h 155" name="T35"/>
                  <a:gd fmla="*/ 170 w 268" name="T36"/>
                  <a:gd fmla="*/ 113 h 155" name="T37"/>
                  <a:gd fmla="*/ 205 w 268" name="T38"/>
                  <a:gd fmla="*/ 109 h 155" name="T39"/>
                  <a:gd fmla="*/ 213 w 268" name="T40"/>
                  <a:gd fmla="*/ 100 h 155" name="T41"/>
                  <a:gd fmla="*/ 167 w 268" name="T42"/>
                  <a:gd fmla="*/ 107 h 155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155" w="268">
                    <a:moveTo>
                      <a:pt x="51" y="17"/>
                    </a:moveTo>
                    <a:cubicBezTo>
                      <a:pt x="64" y="9"/>
                      <a:pt x="78" y="6"/>
                      <a:pt x="92" y="0"/>
                    </a:cubicBezTo>
                    <a:cubicBezTo>
                      <a:pt x="94" y="3"/>
                      <a:pt x="96" y="8"/>
                      <a:pt x="98" y="10"/>
                    </a:cubicBezTo>
                    <a:cubicBezTo>
                      <a:pt x="95" y="12"/>
                      <a:pt x="91" y="15"/>
                      <a:pt x="89" y="16"/>
                    </a:cubicBezTo>
                    <a:cubicBezTo>
                      <a:pt x="100" y="54"/>
                      <a:pt x="112" y="92"/>
                      <a:pt x="122" y="130"/>
                    </a:cubicBezTo>
                    <a:cubicBezTo>
                      <a:pt x="124" y="105"/>
                      <a:pt x="126" y="80"/>
                      <a:pt x="127" y="55"/>
                    </a:cubicBezTo>
                    <a:cubicBezTo>
                      <a:pt x="132" y="54"/>
                      <a:pt x="137" y="54"/>
                      <a:pt x="142" y="54"/>
                    </a:cubicBezTo>
                    <a:cubicBezTo>
                      <a:pt x="142" y="80"/>
                      <a:pt x="144" y="105"/>
                      <a:pt x="146" y="130"/>
                    </a:cubicBezTo>
                    <a:cubicBezTo>
                      <a:pt x="157" y="92"/>
                      <a:pt x="170" y="54"/>
                      <a:pt x="180" y="16"/>
                    </a:cubicBezTo>
                    <a:cubicBezTo>
                      <a:pt x="170" y="14"/>
                      <a:pt x="172" y="7"/>
                      <a:pt x="175" y="1"/>
                    </a:cubicBezTo>
                    <a:cubicBezTo>
                      <a:pt x="199" y="7"/>
                      <a:pt x="223" y="16"/>
                      <a:pt x="239" y="35"/>
                    </a:cubicBezTo>
                    <a:cubicBezTo>
                      <a:pt x="259" y="56"/>
                      <a:pt x="268" y="86"/>
                      <a:pt x="265" y="114"/>
                    </a:cubicBezTo>
                    <a:cubicBezTo>
                      <a:pt x="256" y="130"/>
                      <a:pt x="236" y="132"/>
                      <a:pt x="220" y="133"/>
                    </a:cubicBezTo>
                    <a:cubicBezTo>
                      <a:pt x="191" y="151"/>
                      <a:pt x="157" y="155"/>
                      <a:pt x="124" y="154"/>
                    </a:cubicBezTo>
                    <a:cubicBezTo>
                      <a:pt x="98" y="153"/>
                      <a:pt x="71" y="149"/>
                      <a:pt x="50" y="133"/>
                    </a:cubicBezTo>
                    <a:cubicBezTo>
                      <a:pt x="32" y="132"/>
                      <a:pt x="9" y="130"/>
                      <a:pt x="3" y="110"/>
                    </a:cubicBezTo>
                    <a:cubicBezTo>
                      <a:pt x="0" y="73"/>
                      <a:pt x="19" y="36"/>
                      <a:pt x="51" y="17"/>
                    </a:cubicBezTo>
                    <a:close/>
                    <a:moveTo>
                      <a:pt x="167" y="107"/>
                    </a:moveTo>
                    <a:cubicBezTo>
                      <a:pt x="168" y="109"/>
                      <a:pt x="169" y="111"/>
                      <a:pt x="170" y="113"/>
                    </a:cubicBezTo>
                    <a:cubicBezTo>
                      <a:pt x="182" y="114"/>
                      <a:pt x="194" y="112"/>
                      <a:pt x="205" y="109"/>
                    </a:cubicBezTo>
                    <a:cubicBezTo>
                      <a:pt x="210" y="108"/>
                      <a:pt x="212" y="104"/>
                      <a:pt x="213" y="100"/>
                    </a:cubicBezTo>
                    <a:cubicBezTo>
                      <a:pt x="198" y="105"/>
                      <a:pt x="182" y="107"/>
                      <a:pt x="167" y="107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  <p:sp>
            <p:nvSpPr>
              <p:cNvPr id="34" name="Freeform 9"/>
              <p:cNvSpPr/>
              <p:nvPr/>
            </p:nvSpPr>
            <p:spPr bwMode="auto">
              <a:xfrm>
                <a:off x="1816461" y="1850036"/>
                <a:ext cx="117475" cy="87313"/>
              </a:xfrm>
              <a:custGeom>
                <a:gdLst>
                  <a:gd fmla="*/ 4 w 31" name="T0"/>
                  <a:gd fmla="*/ 3 h 23" name="T1"/>
                  <a:gd fmla="*/ 26 w 31" name="T2"/>
                  <a:gd fmla="*/ 3 h 23" name="T3"/>
                  <a:gd fmla="*/ 24 w 31" name="T4"/>
                  <a:gd fmla="*/ 23 h 23" name="T5"/>
                  <a:gd fmla="*/ 6 w 31" name="T6"/>
                  <a:gd fmla="*/ 23 h 23" name="T7"/>
                  <a:gd fmla="*/ 4 w 31" name="T8"/>
                  <a:gd fmla="*/ 3 h 2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3" w="31">
                    <a:moveTo>
                      <a:pt x="4" y="3"/>
                    </a:moveTo>
                    <a:cubicBezTo>
                      <a:pt x="11" y="1"/>
                      <a:pt x="19" y="0"/>
                      <a:pt x="26" y="3"/>
                    </a:cubicBezTo>
                    <a:cubicBezTo>
                      <a:pt x="31" y="10"/>
                      <a:pt x="27" y="16"/>
                      <a:pt x="24" y="23"/>
                    </a:cubicBezTo>
                    <a:cubicBezTo>
                      <a:pt x="18" y="23"/>
                      <a:pt x="12" y="23"/>
                      <a:pt x="6" y="23"/>
                    </a:cubicBezTo>
                    <a:cubicBezTo>
                      <a:pt x="3" y="16"/>
                      <a:pt x="0" y="9"/>
                      <a:pt x="4" y="3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</p:grpSp>
        <p:sp>
          <p:nvSpPr>
            <p:cNvPr id="31" name="Freeform 62"/>
            <p:cNvSpPr/>
            <p:nvPr/>
          </p:nvSpPr>
          <p:spPr>
            <a:xfrm>
              <a:off x="1408412" y="2208291"/>
              <a:ext cx="944594" cy="185883"/>
            </a:xfrm>
            <a:custGeom>
              <a:gdLst>
                <a:gd fmla="*/ 0 w 944594" name="connsiteX0"/>
                <a:gd fmla="*/ 0 h 185883" name="connsiteY0"/>
                <a:gd fmla="*/ 944594 w 944594" name="connsiteX1"/>
                <a:gd fmla="*/ 0 h 185883" name="connsiteY1"/>
                <a:gd fmla="*/ 864504 w 944594" name="connsiteX2"/>
                <a:gd fmla="*/ 66080 h 185883" name="connsiteY2"/>
                <a:gd fmla="*/ 472297 w 944594" name="connsiteX3"/>
                <a:gd fmla="*/ 185883 h 185883" name="connsiteY3"/>
                <a:gd fmla="*/ 80090 w 944594" name="connsiteX4"/>
                <a:gd fmla="*/ 66080 h 18588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85883" w="944594">
                  <a:moveTo>
                    <a:pt x="0" y="0"/>
                  </a:moveTo>
                  <a:lnTo>
                    <a:pt x="944594" y="0"/>
                  </a:lnTo>
                  <a:lnTo>
                    <a:pt x="864504" y="66080"/>
                  </a:lnTo>
                  <a:cubicBezTo>
                    <a:pt x="752546" y="141718"/>
                    <a:pt x="617579" y="185883"/>
                    <a:pt x="472297" y="185883"/>
                  </a:cubicBezTo>
                  <a:cubicBezTo>
                    <a:pt x="327015" y="185883"/>
                    <a:pt x="192048" y="141718"/>
                    <a:pt x="80090" y="66080"/>
                  </a:cubicBezTo>
                  <a:close/>
                </a:path>
              </a:pathLst>
            </a:custGeom>
            <a:solidFill>
              <a:srgbClr val="00C8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endParaRPr altLang="en-US" lang="zh-CN" sz="2400"/>
            </a:p>
          </p:txBody>
        </p:sp>
      </p:grpSp>
      <p:sp>
        <p:nvSpPr>
          <p:cNvPr id="35" name="文本框 34"/>
          <p:cNvSpPr txBox="1"/>
          <p:nvPr/>
        </p:nvSpPr>
        <p:spPr>
          <a:xfrm>
            <a:off x="3131373" y="3842564"/>
            <a:ext cx="128205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400">
                <a:solidFill>
                  <a:schemeClr val="bg1"/>
                </a:solidFill>
              </a:rPr>
              <a:t>81,680</a:t>
            </a:r>
          </a:p>
        </p:txBody>
      </p:sp>
      <p:sp>
        <p:nvSpPr>
          <p:cNvPr id="36" name="Rectangle 11"/>
          <p:cNvSpPr/>
          <p:nvPr/>
        </p:nvSpPr>
        <p:spPr>
          <a:xfrm>
            <a:off x="2518783" y="3070846"/>
            <a:ext cx="1906955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000">
                <a:solidFill>
                  <a:schemeClr val="bg1"/>
                </a:solidFill>
              </a:rPr>
              <a:t>顶部“开始”面板中可以对字体、字号、颜色、行距等进行修改。</a:t>
            </a:r>
          </a:p>
        </p:txBody>
      </p:sp>
      <p:sp>
        <p:nvSpPr>
          <p:cNvPr id="39" name="椭圆 38"/>
          <p:cNvSpPr/>
          <p:nvPr/>
        </p:nvSpPr>
        <p:spPr>
          <a:xfrm>
            <a:off x="4726948" y="1325171"/>
            <a:ext cx="432048" cy="432048"/>
          </a:xfrm>
          <a:prstGeom prst="ellipse">
            <a:avLst/>
          </a:prstGeom>
          <a:solidFill>
            <a:srgbClr val="00C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/>
              <a:t>3</a:t>
            </a:r>
          </a:p>
        </p:txBody>
      </p:sp>
      <p:cxnSp>
        <p:nvCxnSpPr>
          <p:cNvPr id="41" name="直接连接符 75"/>
          <p:cNvCxnSpPr/>
          <p:nvPr/>
        </p:nvCxnSpPr>
        <p:spPr>
          <a:xfrm>
            <a:off x="4782948" y="3758757"/>
            <a:ext cx="1700879" cy="0"/>
          </a:xfrm>
          <a:prstGeom prst="line">
            <a:avLst/>
          </a:prstGeom>
          <a:ln>
            <a:solidFill>
              <a:srgbClr val="00C8D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59"/>
          <p:cNvSpPr/>
          <p:nvPr/>
        </p:nvSpPr>
        <p:spPr>
          <a:xfrm>
            <a:off x="4782948" y="3893592"/>
            <a:ext cx="482721" cy="48272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C8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altLang="en-US" lang="zh-CN" sz="2400"/>
          </a:p>
        </p:txBody>
      </p:sp>
      <p:grpSp>
        <p:nvGrpSpPr>
          <p:cNvPr id="44" name="Group 60"/>
          <p:cNvGrpSpPr/>
          <p:nvPr/>
        </p:nvGrpSpPr>
        <p:grpSpPr>
          <a:xfrm>
            <a:off x="4850613" y="3965022"/>
            <a:ext cx="347391" cy="411291"/>
            <a:chOff x="1375885" y="1198807"/>
            <a:chExt cx="1009650" cy="1195367"/>
          </a:xfrm>
          <a:solidFill>
            <a:srgbClr val="FFC000"/>
          </a:solidFill>
        </p:grpSpPr>
        <p:grpSp>
          <p:nvGrpSpPr>
            <p:cNvPr id="45" name="Group 61"/>
            <p:cNvGrpSpPr/>
            <p:nvPr/>
          </p:nvGrpSpPr>
          <p:grpSpPr>
            <a:xfrm>
              <a:off x="1375885" y="1198807"/>
              <a:ext cx="1009650" cy="1139826"/>
              <a:chOff x="1368786" y="1195986"/>
              <a:chExt cx="1009650" cy="1139826"/>
            </a:xfrm>
            <a:grpFill/>
          </p:grpSpPr>
          <p:sp>
            <p:nvSpPr>
              <p:cNvPr id="47" name="Freeform 6"/>
              <p:cNvSpPr>
                <a:spLocks noEditPoints="1"/>
              </p:cNvSpPr>
              <p:nvPr/>
            </p:nvSpPr>
            <p:spPr bwMode="auto">
              <a:xfrm>
                <a:off x="1643423" y="1195986"/>
                <a:ext cx="460375" cy="598488"/>
              </a:xfrm>
              <a:custGeom>
                <a:gdLst>
                  <a:gd fmla="*/ 41 w 122" name="T0"/>
                  <a:gd fmla="*/ 4 h 159" name="T1"/>
                  <a:gd fmla="*/ 97 w 122" name="T2"/>
                  <a:gd fmla="*/ 12 h 159" name="T3"/>
                  <a:gd fmla="*/ 120 w 122" name="T4"/>
                  <a:gd fmla="*/ 58 h 159" name="T5"/>
                  <a:gd fmla="*/ 121 w 122" name="T6"/>
                  <a:gd fmla="*/ 94 h 159" name="T7"/>
                  <a:gd fmla="*/ 103 w 122" name="T8"/>
                  <a:gd fmla="*/ 126 h 159" name="T9"/>
                  <a:gd fmla="*/ 63 w 122" name="T10"/>
                  <a:gd fmla="*/ 157 h 159" name="T11"/>
                  <a:gd fmla="*/ 19 w 122" name="T12"/>
                  <a:gd fmla="*/ 126 h 159" name="T13"/>
                  <a:gd fmla="*/ 1 w 122" name="T14"/>
                  <a:gd fmla="*/ 94 h 159" name="T15"/>
                  <a:gd fmla="*/ 3 w 122" name="T16"/>
                  <a:gd fmla="*/ 46 h 159" name="T17"/>
                  <a:gd fmla="*/ 41 w 122" name="T18"/>
                  <a:gd fmla="*/ 4 h 159" name="T19"/>
                  <a:gd fmla="*/ 19 w 122" name="T20"/>
                  <a:gd fmla="*/ 80 h 159" name="T21"/>
                  <a:gd fmla="*/ 41 w 122" name="T22"/>
                  <a:gd fmla="*/ 136 h 159" name="T23"/>
                  <a:gd fmla="*/ 77 w 122" name="T24"/>
                  <a:gd fmla="*/ 140 h 159" name="T25"/>
                  <a:gd fmla="*/ 104 w 122" name="T26"/>
                  <a:gd fmla="*/ 73 h 159" name="T27"/>
                  <a:gd fmla="*/ 79 w 122" name="T28"/>
                  <a:gd fmla="*/ 54 h 159" name="T29"/>
                  <a:gd fmla="*/ 19 w 122" name="T30"/>
                  <a:gd fmla="*/ 80 h 159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159" w="122">
                    <a:moveTo>
                      <a:pt x="41" y="4"/>
                    </a:moveTo>
                    <a:cubicBezTo>
                      <a:pt x="59" y="0"/>
                      <a:pt x="80" y="2"/>
                      <a:pt x="97" y="12"/>
                    </a:cubicBezTo>
                    <a:cubicBezTo>
                      <a:pt x="112" y="22"/>
                      <a:pt x="121" y="40"/>
                      <a:pt x="120" y="58"/>
                    </a:cubicBezTo>
                    <a:cubicBezTo>
                      <a:pt x="119" y="70"/>
                      <a:pt x="122" y="82"/>
                      <a:pt x="121" y="94"/>
                    </a:cubicBezTo>
                    <a:cubicBezTo>
                      <a:pt x="117" y="106"/>
                      <a:pt x="108" y="115"/>
                      <a:pt x="103" y="126"/>
                    </a:cubicBezTo>
                    <a:cubicBezTo>
                      <a:pt x="96" y="142"/>
                      <a:pt x="82" y="157"/>
                      <a:pt x="63" y="157"/>
                    </a:cubicBezTo>
                    <a:cubicBezTo>
                      <a:pt x="43" y="159"/>
                      <a:pt x="27" y="143"/>
                      <a:pt x="19" y="126"/>
                    </a:cubicBezTo>
                    <a:cubicBezTo>
                      <a:pt x="14" y="115"/>
                      <a:pt x="5" y="105"/>
                      <a:pt x="1" y="94"/>
                    </a:cubicBezTo>
                    <a:cubicBezTo>
                      <a:pt x="1" y="78"/>
                      <a:pt x="0" y="62"/>
                      <a:pt x="3" y="46"/>
                    </a:cubicBezTo>
                    <a:cubicBezTo>
                      <a:pt x="7" y="27"/>
                      <a:pt x="21" y="9"/>
                      <a:pt x="41" y="4"/>
                    </a:cubicBezTo>
                    <a:close/>
                    <a:moveTo>
                      <a:pt x="19" y="80"/>
                    </a:moveTo>
                    <a:cubicBezTo>
                      <a:pt x="22" y="100"/>
                      <a:pt x="27" y="121"/>
                      <a:pt x="41" y="136"/>
                    </a:cubicBezTo>
                    <a:cubicBezTo>
                      <a:pt x="50" y="145"/>
                      <a:pt x="66" y="148"/>
                      <a:pt x="77" y="140"/>
                    </a:cubicBezTo>
                    <a:cubicBezTo>
                      <a:pt x="97" y="124"/>
                      <a:pt x="101" y="97"/>
                      <a:pt x="104" y="73"/>
                    </a:cubicBezTo>
                    <a:cubicBezTo>
                      <a:pt x="95" y="68"/>
                      <a:pt x="86" y="62"/>
                      <a:pt x="79" y="54"/>
                    </a:cubicBezTo>
                    <a:cubicBezTo>
                      <a:pt x="62" y="69"/>
                      <a:pt x="41" y="78"/>
                      <a:pt x="19" y="80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  <p:sp>
            <p:nvSpPr>
              <p:cNvPr id="48" name="Freeform 8"/>
              <p:cNvSpPr>
                <a:spLocks noEditPoints="1"/>
              </p:cNvSpPr>
              <p:nvPr/>
            </p:nvSpPr>
            <p:spPr bwMode="auto">
              <a:xfrm>
                <a:off x="1368786" y="1753199"/>
                <a:ext cx="1009650" cy="582613"/>
              </a:xfrm>
              <a:custGeom>
                <a:gdLst>
                  <a:gd fmla="*/ 51 w 268" name="T0"/>
                  <a:gd fmla="*/ 17 h 155" name="T1"/>
                  <a:gd fmla="*/ 92 w 268" name="T2"/>
                  <a:gd fmla="*/ 0 h 155" name="T3"/>
                  <a:gd fmla="*/ 98 w 268" name="T4"/>
                  <a:gd fmla="*/ 10 h 155" name="T5"/>
                  <a:gd fmla="*/ 89 w 268" name="T6"/>
                  <a:gd fmla="*/ 16 h 155" name="T7"/>
                  <a:gd fmla="*/ 122 w 268" name="T8"/>
                  <a:gd fmla="*/ 130 h 155" name="T9"/>
                  <a:gd fmla="*/ 127 w 268" name="T10"/>
                  <a:gd fmla="*/ 55 h 155" name="T11"/>
                  <a:gd fmla="*/ 142 w 268" name="T12"/>
                  <a:gd fmla="*/ 54 h 155" name="T13"/>
                  <a:gd fmla="*/ 146 w 268" name="T14"/>
                  <a:gd fmla="*/ 130 h 155" name="T15"/>
                  <a:gd fmla="*/ 180 w 268" name="T16"/>
                  <a:gd fmla="*/ 16 h 155" name="T17"/>
                  <a:gd fmla="*/ 175 w 268" name="T18"/>
                  <a:gd fmla="*/ 1 h 155" name="T19"/>
                  <a:gd fmla="*/ 239 w 268" name="T20"/>
                  <a:gd fmla="*/ 35 h 155" name="T21"/>
                  <a:gd fmla="*/ 265 w 268" name="T22"/>
                  <a:gd fmla="*/ 114 h 155" name="T23"/>
                  <a:gd fmla="*/ 220 w 268" name="T24"/>
                  <a:gd fmla="*/ 133 h 155" name="T25"/>
                  <a:gd fmla="*/ 124 w 268" name="T26"/>
                  <a:gd fmla="*/ 154 h 155" name="T27"/>
                  <a:gd fmla="*/ 50 w 268" name="T28"/>
                  <a:gd fmla="*/ 133 h 155" name="T29"/>
                  <a:gd fmla="*/ 3 w 268" name="T30"/>
                  <a:gd fmla="*/ 110 h 155" name="T31"/>
                  <a:gd fmla="*/ 51 w 268" name="T32"/>
                  <a:gd fmla="*/ 17 h 155" name="T33"/>
                  <a:gd fmla="*/ 167 w 268" name="T34"/>
                  <a:gd fmla="*/ 107 h 155" name="T35"/>
                  <a:gd fmla="*/ 170 w 268" name="T36"/>
                  <a:gd fmla="*/ 113 h 155" name="T37"/>
                  <a:gd fmla="*/ 205 w 268" name="T38"/>
                  <a:gd fmla="*/ 109 h 155" name="T39"/>
                  <a:gd fmla="*/ 213 w 268" name="T40"/>
                  <a:gd fmla="*/ 100 h 155" name="T41"/>
                  <a:gd fmla="*/ 167 w 268" name="T42"/>
                  <a:gd fmla="*/ 107 h 155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155" w="268">
                    <a:moveTo>
                      <a:pt x="51" y="17"/>
                    </a:moveTo>
                    <a:cubicBezTo>
                      <a:pt x="64" y="9"/>
                      <a:pt x="78" y="6"/>
                      <a:pt x="92" y="0"/>
                    </a:cubicBezTo>
                    <a:cubicBezTo>
                      <a:pt x="94" y="3"/>
                      <a:pt x="96" y="8"/>
                      <a:pt x="98" y="10"/>
                    </a:cubicBezTo>
                    <a:cubicBezTo>
                      <a:pt x="95" y="12"/>
                      <a:pt x="91" y="15"/>
                      <a:pt x="89" y="16"/>
                    </a:cubicBezTo>
                    <a:cubicBezTo>
                      <a:pt x="100" y="54"/>
                      <a:pt x="112" y="92"/>
                      <a:pt x="122" y="130"/>
                    </a:cubicBezTo>
                    <a:cubicBezTo>
                      <a:pt x="124" y="105"/>
                      <a:pt x="126" y="80"/>
                      <a:pt x="127" y="55"/>
                    </a:cubicBezTo>
                    <a:cubicBezTo>
                      <a:pt x="132" y="54"/>
                      <a:pt x="137" y="54"/>
                      <a:pt x="142" y="54"/>
                    </a:cubicBezTo>
                    <a:cubicBezTo>
                      <a:pt x="142" y="80"/>
                      <a:pt x="144" y="105"/>
                      <a:pt x="146" y="130"/>
                    </a:cubicBezTo>
                    <a:cubicBezTo>
                      <a:pt x="157" y="92"/>
                      <a:pt x="170" y="54"/>
                      <a:pt x="180" y="16"/>
                    </a:cubicBezTo>
                    <a:cubicBezTo>
                      <a:pt x="170" y="14"/>
                      <a:pt x="172" y="7"/>
                      <a:pt x="175" y="1"/>
                    </a:cubicBezTo>
                    <a:cubicBezTo>
                      <a:pt x="199" y="7"/>
                      <a:pt x="223" y="16"/>
                      <a:pt x="239" y="35"/>
                    </a:cubicBezTo>
                    <a:cubicBezTo>
                      <a:pt x="259" y="56"/>
                      <a:pt x="268" y="86"/>
                      <a:pt x="265" y="114"/>
                    </a:cubicBezTo>
                    <a:cubicBezTo>
                      <a:pt x="256" y="130"/>
                      <a:pt x="236" y="132"/>
                      <a:pt x="220" y="133"/>
                    </a:cubicBezTo>
                    <a:cubicBezTo>
                      <a:pt x="191" y="151"/>
                      <a:pt x="157" y="155"/>
                      <a:pt x="124" y="154"/>
                    </a:cubicBezTo>
                    <a:cubicBezTo>
                      <a:pt x="98" y="153"/>
                      <a:pt x="71" y="149"/>
                      <a:pt x="50" y="133"/>
                    </a:cubicBezTo>
                    <a:cubicBezTo>
                      <a:pt x="32" y="132"/>
                      <a:pt x="9" y="130"/>
                      <a:pt x="3" y="110"/>
                    </a:cubicBezTo>
                    <a:cubicBezTo>
                      <a:pt x="0" y="73"/>
                      <a:pt x="19" y="36"/>
                      <a:pt x="51" y="17"/>
                    </a:cubicBezTo>
                    <a:close/>
                    <a:moveTo>
                      <a:pt x="167" y="107"/>
                    </a:moveTo>
                    <a:cubicBezTo>
                      <a:pt x="168" y="109"/>
                      <a:pt x="169" y="111"/>
                      <a:pt x="170" y="113"/>
                    </a:cubicBezTo>
                    <a:cubicBezTo>
                      <a:pt x="182" y="114"/>
                      <a:pt x="194" y="112"/>
                      <a:pt x="205" y="109"/>
                    </a:cubicBezTo>
                    <a:cubicBezTo>
                      <a:pt x="210" y="108"/>
                      <a:pt x="212" y="104"/>
                      <a:pt x="213" y="100"/>
                    </a:cubicBezTo>
                    <a:cubicBezTo>
                      <a:pt x="198" y="105"/>
                      <a:pt x="182" y="107"/>
                      <a:pt x="167" y="107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  <p:sp>
            <p:nvSpPr>
              <p:cNvPr id="49" name="Freeform 9"/>
              <p:cNvSpPr/>
              <p:nvPr/>
            </p:nvSpPr>
            <p:spPr bwMode="auto">
              <a:xfrm>
                <a:off x="1816461" y="1850036"/>
                <a:ext cx="117475" cy="87313"/>
              </a:xfrm>
              <a:custGeom>
                <a:gdLst>
                  <a:gd fmla="*/ 4 w 31" name="T0"/>
                  <a:gd fmla="*/ 3 h 23" name="T1"/>
                  <a:gd fmla="*/ 26 w 31" name="T2"/>
                  <a:gd fmla="*/ 3 h 23" name="T3"/>
                  <a:gd fmla="*/ 24 w 31" name="T4"/>
                  <a:gd fmla="*/ 23 h 23" name="T5"/>
                  <a:gd fmla="*/ 6 w 31" name="T6"/>
                  <a:gd fmla="*/ 23 h 23" name="T7"/>
                  <a:gd fmla="*/ 4 w 31" name="T8"/>
                  <a:gd fmla="*/ 3 h 2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3" w="31">
                    <a:moveTo>
                      <a:pt x="4" y="3"/>
                    </a:moveTo>
                    <a:cubicBezTo>
                      <a:pt x="11" y="1"/>
                      <a:pt x="19" y="0"/>
                      <a:pt x="26" y="3"/>
                    </a:cubicBezTo>
                    <a:cubicBezTo>
                      <a:pt x="31" y="10"/>
                      <a:pt x="27" y="16"/>
                      <a:pt x="24" y="23"/>
                    </a:cubicBezTo>
                    <a:cubicBezTo>
                      <a:pt x="18" y="23"/>
                      <a:pt x="12" y="23"/>
                      <a:pt x="6" y="23"/>
                    </a:cubicBezTo>
                    <a:cubicBezTo>
                      <a:pt x="3" y="16"/>
                      <a:pt x="0" y="9"/>
                      <a:pt x="4" y="3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</p:grpSp>
        <p:sp>
          <p:nvSpPr>
            <p:cNvPr id="46" name="Freeform 62"/>
            <p:cNvSpPr/>
            <p:nvPr/>
          </p:nvSpPr>
          <p:spPr>
            <a:xfrm>
              <a:off x="1408412" y="2208291"/>
              <a:ext cx="944594" cy="185883"/>
            </a:xfrm>
            <a:custGeom>
              <a:gdLst>
                <a:gd fmla="*/ 0 w 944594" name="connsiteX0"/>
                <a:gd fmla="*/ 0 h 185883" name="connsiteY0"/>
                <a:gd fmla="*/ 944594 w 944594" name="connsiteX1"/>
                <a:gd fmla="*/ 0 h 185883" name="connsiteY1"/>
                <a:gd fmla="*/ 864504 w 944594" name="connsiteX2"/>
                <a:gd fmla="*/ 66080 h 185883" name="connsiteY2"/>
                <a:gd fmla="*/ 472297 w 944594" name="connsiteX3"/>
                <a:gd fmla="*/ 185883 h 185883" name="connsiteY3"/>
                <a:gd fmla="*/ 80090 w 944594" name="connsiteX4"/>
                <a:gd fmla="*/ 66080 h 18588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85883" w="944594">
                  <a:moveTo>
                    <a:pt x="0" y="0"/>
                  </a:moveTo>
                  <a:lnTo>
                    <a:pt x="944594" y="0"/>
                  </a:lnTo>
                  <a:lnTo>
                    <a:pt x="864504" y="66080"/>
                  </a:lnTo>
                  <a:cubicBezTo>
                    <a:pt x="752546" y="141718"/>
                    <a:pt x="617579" y="185883"/>
                    <a:pt x="472297" y="185883"/>
                  </a:cubicBezTo>
                  <a:cubicBezTo>
                    <a:pt x="327015" y="185883"/>
                    <a:pt x="192048" y="141718"/>
                    <a:pt x="80090" y="66080"/>
                  </a:cubicBezTo>
                  <a:close/>
                </a:path>
              </a:pathLst>
            </a:custGeom>
            <a:solidFill>
              <a:srgbClr val="00C8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endParaRPr altLang="en-US" lang="zh-CN" sz="2400"/>
            </a:p>
          </p:txBody>
        </p:sp>
      </p:grpSp>
      <p:sp>
        <p:nvSpPr>
          <p:cNvPr id="50" name="文本框 49"/>
          <p:cNvSpPr txBox="1"/>
          <p:nvPr/>
        </p:nvSpPr>
        <p:spPr>
          <a:xfrm>
            <a:off x="5292499" y="3842564"/>
            <a:ext cx="128205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400">
                <a:solidFill>
                  <a:schemeClr val="bg1"/>
                </a:solidFill>
              </a:rPr>
              <a:t>81,680</a:t>
            </a:r>
          </a:p>
        </p:txBody>
      </p:sp>
      <p:sp>
        <p:nvSpPr>
          <p:cNvPr id="51" name="Rectangle 11"/>
          <p:cNvSpPr/>
          <p:nvPr/>
        </p:nvSpPr>
        <p:spPr>
          <a:xfrm>
            <a:off x="4679910" y="3070846"/>
            <a:ext cx="1906955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</a:rPr>
              <a:t>顶部“开始”面板中可以对字体、字号、颜色、行距等进行修改。</a:t>
            </a:r>
          </a:p>
        </p:txBody>
      </p:sp>
      <p:sp>
        <p:nvSpPr>
          <p:cNvPr id="54" name="椭圆 53"/>
          <p:cNvSpPr/>
          <p:nvPr/>
        </p:nvSpPr>
        <p:spPr>
          <a:xfrm>
            <a:off x="6888076" y="1325171"/>
            <a:ext cx="432048" cy="432048"/>
          </a:xfrm>
          <a:prstGeom prst="ellipse">
            <a:avLst/>
          </a:prstGeom>
          <a:solidFill>
            <a:srgbClr val="00C8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/>
              <a:t>4</a:t>
            </a:r>
          </a:p>
        </p:txBody>
      </p:sp>
      <p:cxnSp>
        <p:nvCxnSpPr>
          <p:cNvPr id="56" name="直接连接符 87"/>
          <p:cNvCxnSpPr/>
          <p:nvPr/>
        </p:nvCxnSpPr>
        <p:spPr>
          <a:xfrm>
            <a:off x="6928096" y="3758757"/>
            <a:ext cx="1700879" cy="0"/>
          </a:xfrm>
          <a:prstGeom prst="line">
            <a:avLst/>
          </a:prstGeom>
          <a:ln>
            <a:solidFill>
              <a:srgbClr val="00C8D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9"/>
          <p:cNvSpPr/>
          <p:nvPr/>
        </p:nvSpPr>
        <p:spPr>
          <a:xfrm>
            <a:off x="6928096" y="3893592"/>
            <a:ext cx="482721" cy="48272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C8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altLang="en-US" lang="zh-CN" sz="2400"/>
          </a:p>
        </p:txBody>
      </p:sp>
      <p:grpSp>
        <p:nvGrpSpPr>
          <p:cNvPr id="59" name="Group 60"/>
          <p:cNvGrpSpPr/>
          <p:nvPr/>
        </p:nvGrpSpPr>
        <p:grpSpPr>
          <a:xfrm>
            <a:off x="6995761" y="3965022"/>
            <a:ext cx="347391" cy="411291"/>
            <a:chOff x="1375885" y="1198807"/>
            <a:chExt cx="1009650" cy="1195367"/>
          </a:xfrm>
          <a:solidFill>
            <a:srgbClr val="FFC000"/>
          </a:solidFill>
        </p:grpSpPr>
        <p:grpSp>
          <p:nvGrpSpPr>
            <p:cNvPr id="60" name="Group 61"/>
            <p:cNvGrpSpPr/>
            <p:nvPr/>
          </p:nvGrpSpPr>
          <p:grpSpPr>
            <a:xfrm>
              <a:off x="1375885" y="1198807"/>
              <a:ext cx="1009650" cy="1139826"/>
              <a:chOff x="1368786" y="1195986"/>
              <a:chExt cx="1009650" cy="1139826"/>
            </a:xfrm>
            <a:grpFill/>
          </p:grpSpPr>
          <p:sp>
            <p:nvSpPr>
              <p:cNvPr id="62" name="Freeform 6"/>
              <p:cNvSpPr>
                <a:spLocks noEditPoints="1"/>
              </p:cNvSpPr>
              <p:nvPr/>
            </p:nvSpPr>
            <p:spPr bwMode="auto">
              <a:xfrm>
                <a:off x="1643423" y="1195986"/>
                <a:ext cx="460375" cy="598488"/>
              </a:xfrm>
              <a:custGeom>
                <a:gdLst>
                  <a:gd fmla="*/ 41 w 122" name="T0"/>
                  <a:gd fmla="*/ 4 h 159" name="T1"/>
                  <a:gd fmla="*/ 97 w 122" name="T2"/>
                  <a:gd fmla="*/ 12 h 159" name="T3"/>
                  <a:gd fmla="*/ 120 w 122" name="T4"/>
                  <a:gd fmla="*/ 58 h 159" name="T5"/>
                  <a:gd fmla="*/ 121 w 122" name="T6"/>
                  <a:gd fmla="*/ 94 h 159" name="T7"/>
                  <a:gd fmla="*/ 103 w 122" name="T8"/>
                  <a:gd fmla="*/ 126 h 159" name="T9"/>
                  <a:gd fmla="*/ 63 w 122" name="T10"/>
                  <a:gd fmla="*/ 157 h 159" name="T11"/>
                  <a:gd fmla="*/ 19 w 122" name="T12"/>
                  <a:gd fmla="*/ 126 h 159" name="T13"/>
                  <a:gd fmla="*/ 1 w 122" name="T14"/>
                  <a:gd fmla="*/ 94 h 159" name="T15"/>
                  <a:gd fmla="*/ 3 w 122" name="T16"/>
                  <a:gd fmla="*/ 46 h 159" name="T17"/>
                  <a:gd fmla="*/ 41 w 122" name="T18"/>
                  <a:gd fmla="*/ 4 h 159" name="T19"/>
                  <a:gd fmla="*/ 19 w 122" name="T20"/>
                  <a:gd fmla="*/ 80 h 159" name="T21"/>
                  <a:gd fmla="*/ 41 w 122" name="T22"/>
                  <a:gd fmla="*/ 136 h 159" name="T23"/>
                  <a:gd fmla="*/ 77 w 122" name="T24"/>
                  <a:gd fmla="*/ 140 h 159" name="T25"/>
                  <a:gd fmla="*/ 104 w 122" name="T26"/>
                  <a:gd fmla="*/ 73 h 159" name="T27"/>
                  <a:gd fmla="*/ 79 w 122" name="T28"/>
                  <a:gd fmla="*/ 54 h 159" name="T29"/>
                  <a:gd fmla="*/ 19 w 122" name="T30"/>
                  <a:gd fmla="*/ 80 h 159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159" w="122">
                    <a:moveTo>
                      <a:pt x="41" y="4"/>
                    </a:moveTo>
                    <a:cubicBezTo>
                      <a:pt x="59" y="0"/>
                      <a:pt x="80" y="2"/>
                      <a:pt x="97" y="12"/>
                    </a:cubicBezTo>
                    <a:cubicBezTo>
                      <a:pt x="112" y="22"/>
                      <a:pt x="121" y="40"/>
                      <a:pt x="120" y="58"/>
                    </a:cubicBezTo>
                    <a:cubicBezTo>
                      <a:pt x="119" y="70"/>
                      <a:pt x="122" y="82"/>
                      <a:pt x="121" y="94"/>
                    </a:cubicBezTo>
                    <a:cubicBezTo>
                      <a:pt x="117" y="106"/>
                      <a:pt x="108" y="115"/>
                      <a:pt x="103" y="126"/>
                    </a:cubicBezTo>
                    <a:cubicBezTo>
                      <a:pt x="96" y="142"/>
                      <a:pt x="82" y="157"/>
                      <a:pt x="63" y="157"/>
                    </a:cubicBezTo>
                    <a:cubicBezTo>
                      <a:pt x="43" y="159"/>
                      <a:pt x="27" y="143"/>
                      <a:pt x="19" y="126"/>
                    </a:cubicBezTo>
                    <a:cubicBezTo>
                      <a:pt x="14" y="115"/>
                      <a:pt x="5" y="105"/>
                      <a:pt x="1" y="94"/>
                    </a:cubicBezTo>
                    <a:cubicBezTo>
                      <a:pt x="1" y="78"/>
                      <a:pt x="0" y="62"/>
                      <a:pt x="3" y="46"/>
                    </a:cubicBezTo>
                    <a:cubicBezTo>
                      <a:pt x="7" y="27"/>
                      <a:pt x="21" y="9"/>
                      <a:pt x="41" y="4"/>
                    </a:cubicBezTo>
                    <a:close/>
                    <a:moveTo>
                      <a:pt x="19" y="80"/>
                    </a:moveTo>
                    <a:cubicBezTo>
                      <a:pt x="22" y="100"/>
                      <a:pt x="27" y="121"/>
                      <a:pt x="41" y="136"/>
                    </a:cubicBezTo>
                    <a:cubicBezTo>
                      <a:pt x="50" y="145"/>
                      <a:pt x="66" y="148"/>
                      <a:pt x="77" y="140"/>
                    </a:cubicBezTo>
                    <a:cubicBezTo>
                      <a:pt x="97" y="124"/>
                      <a:pt x="101" y="97"/>
                      <a:pt x="104" y="73"/>
                    </a:cubicBezTo>
                    <a:cubicBezTo>
                      <a:pt x="95" y="68"/>
                      <a:pt x="86" y="62"/>
                      <a:pt x="79" y="54"/>
                    </a:cubicBezTo>
                    <a:cubicBezTo>
                      <a:pt x="62" y="69"/>
                      <a:pt x="41" y="78"/>
                      <a:pt x="19" y="80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  <p:sp>
            <p:nvSpPr>
              <p:cNvPr id="63" name="Freeform 8"/>
              <p:cNvSpPr>
                <a:spLocks noEditPoints="1"/>
              </p:cNvSpPr>
              <p:nvPr/>
            </p:nvSpPr>
            <p:spPr bwMode="auto">
              <a:xfrm>
                <a:off x="1368786" y="1753199"/>
                <a:ext cx="1009650" cy="582613"/>
              </a:xfrm>
              <a:custGeom>
                <a:gdLst>
                  <a:gd fmla="*/ 51 w 268" name="T0"/>
                  <a:gd fmla="*/ 17 h 155" name="T1"/>
                  <a:gd fmla="*/ 92 w 268" name="T2"/>
                  <a:gd fmla="*/ 0 h 155" name="T3"/>
                  <a:gd fmla="*/ 98 w 268" name="T4"/>
                  <a:gd fmla="*/ 10 h 155" name="T5"/>
                  <a:gd fmla="*/ 89 w 268" name="T6"/>
                  <a:gd fmla="*/ 16 h 155" name="T7"/>
                  <a:gd fmla="*/ 122 w 268" name="T8"/>
                  <a:gd fmla="*/ 130 h 155" name="T9"/>
                  <a:gd fmla="*/ 127 w 268" name="T10"/>
                  <a:gd fmla="*/ 55 h 155" name="T11"/>
                  <a:gd fmla="*/ 142 w 268" name="T12"/>
                  <a:gd fmla="*/ 54 h 155" name="T13"/>
                  <a:gd fmla="*/ 146 w 268" name="T14"/>
                  <a:gd fmla="*/ 130 h 155" name="T15"/>
                  <a:gd fmla="*/ 180 w 268" name="T16"/>
                  <a:gd fmla="*/ 16 h 155" name="T17"/>
                  <a:gd fmla="*/ 175 w 268" name="T18"/>
                  <a:gd fmla="*/ 1 h 155" name="T19"/>
                  <a:gd fmla="*/ 239 w 268" name="T20"/>
                  <a:gd fmla="*/ 35 h 155" name="T21"/>
                  <a:gd fmla="*/ 265 w 268" name="T22"/>
                  <a:gd fmla="*/ 114 h 155" name="T23"/>
                  <a:gd fmla="*/ 220 w 268" name="T24"/>
                  <a:gd fmla="*/ 133 h 155" name="T25"/>
                  <a:gd fmla="*/ 124 w 268" name="T26"/>
                  <a:gd fmla="*/ 154 h 155" name="T27"/>
                  <a:gd fmla="*/ 50 w 268" name="T28"/>
                  <a:gd fmla="*/ 133 h 155" name="T29"/>
                  <a:gd fmla="*/ 3 w 268" name="T30"/>
                  <a:gd fmla="*/ 110 h 155" name="T31"/>
                  <a:gd fmla="*/ 51 w 268" name="T32"/>
                  <a:gd fmla="*/ 17 h 155" name="T33"/>
                  <a:gd fmla="*/ 167 w 268" name="T34"/>
                  <a:gd fmla="*/ 107 h 155" name="T35"/>
                  <a:gd fmla="*/ 170 w 268" name="T36"/>
                  <a:gd fmla="*/ 113 h 155" name="T37"/>
                  <a:gd fmla="*/ 205 w 268" name="T38"/>
                  <a:gd fmla="*/ 109 h 155" name="T39"/>
                  <a:gd fmla="*/ 213 w 268" name="T40"/>
                  <a:gd fmla="*/ 100 h 155" name="T41"/>
                  <a:gd fmla="*/ 167 w 268" name="T42"/>
                  <a:gd fmla="*/ 107 h 155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155" w="268">
                    <a:moveTo>
                      <a:pt x="51" y="17"/>
                    </a:moveTo>
                    <a:cubicBezTo>
                      <a:pt x="64" y="9"/>
                      <a:pt x="78" y="6"/>
                      <a:pt x="92" y="0"/>
                    </a:cubicBezTo>
                    <a:cubicBezTo>
                      <a:pt x="94" y="3"/>
                      <a:pt x="96" y="8"/>
                      <a:pt x="98" y="10"/>
                    </a:cubicBezTo>
                    <a:cubicBezTo>
                      <a:pt x="95" y="12"/>
                      <a:pt x="91" y="15"/>
                      <a:pt x="89" y="16"/>
                    </a:cubicBezTo>
                    <a:cubicBezTo>
                      <a:pt x="100" y="54"/>
                      <a:pt x="112" y="92"/>
                      <a:pt x="122" y="130"/>
                    </a:cubicBezTo>
                    <a:cubicBezTo>
                      <a:pt x="124" y="105"/>
                      <a:pt x="126" y="80"/>
                      <a:pt x="127" y="55"/>
                    </a:cubicBezTo>
                    <a:cubicBezTo>
                      <a:pt x="132" y="54"/>
                      <a:pt x="137" y="54"/>
                      <a:pt x="142" y="54"/>
                    </a:cubicBezTo>
                    <a:cubicBezTo>
                      <a:pt x="142" y="80"/>
                      <a:pt x="144" y="105"/>
                      <a:pt x="146" y="130"/>
                    </a:cubicBezTo>
                    <a:cubicBezTo>
                      <a:pt x="157" y="92"/>
                      <a:pt x="170" y="54"/>
                      <a:pt x="180" y="16"/>
                    </a:cubicBezTo>
                    <a:cubicBezTo>
                      <a:pt x="170" y="14"/>
                      <a:pt x="172" y="7"/>
                      <a:pt x="175" y="1"/>
                    </a:cubicBezTo>
                    <a:cubicBezTo>
                      <a:pt x="199" y="7"/>
                      <a:pt x="223" y="16"/>
                      <a:pt x="239" y="35"/>
                    </a:cubicBezTo>
                    <a:cubicBezTo>
                      <a:pt x="259" y="56"/>
                      <a:pt x="268" y="86"/>
                      <a:pt x="265" y="114"/>
                    </a:cubicBezTo>
                    <a:cubicBezTo>
                      <a:pt x="256" y="130"/>
                      <a:pt x="236" y="132"/>
                      <a:pt x="220" y="133"/>
                    </a:cubicBezTo>
                    <a:cubicBezTo>
                      <a:pt x="191" y="151"/>
                      <a:pt x="157" y="155"/>
                      <a:pt x="124" y="154"/>
                    </a:cubicBezTo>
                    <a:cubicBezTo>
                      <a:pt x="98" y="153"/>
                      <a:pt x="71" y="149"/>
                      <a:pt x="50" y="133"/>
                    </a:cubicBezTo>
                    <a:cubicBezTo>
                      <a:pt x="32" y="132"/>
                      <a:pt x="9" y="130"/>
                      <a:pt x="3" y="110"/>
                    </a:cubicBezTo>
                    <a:cubicBezTo>
                      <a:pt x="0" y="73"/>
                      <a:pt x="19" y="36"/>
                      <a:pt x="51" y="17"/>
                    </a:cubicBezTo>
                    <a:close/>
                    <a:moveTo>
                      <a:pt x="167" y="107"/>
                    </a:moveTo>
                    <a:cubicBezTo>
                      <a:pt x="168" y="109"/>
                      <a:pt x="169" y="111"/>
                      <a:pt x="170" y="113"/>
                    </a:cubicBezTo>
                    <a:cubicBezTo>
                      <a:pt x="182" y="114"/>
                      <a:pt x="194" y="112"/>
                      <a:pt x="205" y="109"/>
                    </a:cubicBezTo>
                    <a:cubicBezTo>
                      <a:pt x="210" y="108"/>
                      <a:pt x="212" y="104"/>
                      <a:pt x="213" y="100"/>
                    </a:cubicBezTo>
                    <a:cubicBezTo>
                      <a:pt x="198" y="105"/>
                      <a:pt x="182" y="107"/>
                      <a:pt x="167" y="107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  <p:sp>
            <p:nvSpPr>
              <p:cNvPr id="64" name="Freeform 9"/>
              <p:cNvSpPr/>
              <p:nvPr/>
            </p:nvSpPr>
            <p:spPr bwMode="auto">
              <a:xfrm>
                <a:off x="1816461" y="1850036"/>
                <a:ext cx="117475" cy="87313"/>
              </a:xfrm>
              <a:custGeom>
                <a:gdLst>
                  <a:gd fmla="*/ 4 w 31" name="T0"/>
                  <a:gd fmla="*/ 3 h 23" name="T1"/>
                  <a:gd fmla="*/ 26 w 31" name="T2"/>
                  <a:gd fmla="*/ 3 h 23" name="T3"/>
                  <a:gd fmla="*/ 24 w 31" name="T4"/>
                  <a:gd fmla="*/ 23 h 23" name="T5"/>
                  <a:gd fmla="*/ 6 w 31" name="T6"/>
                  <a:gd fmla="*/ 23 h 23" name="T7"/>
                  <a:gd fmla="*/ 4 w 31" name="T8"/>
                  <a:gd fmla="*/ 3 h 2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3" w="31">
                    <a:moveTo>
                      <a:pt x="4" y="3"/>
                    </a:moveTo>
                    <a:cubicBezTo>
                      <a:pt x="11" y="1"/>
                      <a:pt x="19" y="0"/>
                      <a:pt x="26" y="3"/>
                    </a:cubicBezTo>
                    <a:cubicBezTo>
                      <a:pt x="31" y="10"/>
                      <a:pt x="27" y="16"/>
                      <a:pt x="24" y="23"/>
                    </a:cubicBezTo>
                    <a:cubicBezTo>
                      <a:pt x="18" y="23"/>
                      <a:pt x="12" y="23"/>
                      <a:pt x="6" y="23"/>
                    </a:cubicBezTo>
                    <a:cubicBezTo>
                      <a:pt x="3" y="16"/>
                      <a:pt x="0" y="9"/>
                      <a:pt x="4" y="3"/>
                    </a:cubicBezTo>
                    <a:close/>
                  </a:path>
                </a:pathLst>
              </a:custGeom>
              <a:solidFill>
                <a:srgbClr val="00C8D9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 sz="2400"/>
              </a:p>
            </p:txBody>
          </p:sp>
        </p:grpSp>
        <p:sp>
          <p:nvSpPr>
            <p:cNvPr id="61" name="Freeform 62"/>
            <p:cNvSpPr/>
            <p:nvPr/>
          </p:nvSpPr>
          <p:spPr>
            <a:xfrm>
              <a:off x="1408412" y="2208291"/>
              <a:ext cx="944594" cy="185883"/>
            </a:xfrm>
            <a:custGeom>
              <a:gdLst>
                <a:gd fmla="*/ 0 w 944594" name="connsiteX0"/>
                <a:gd fmla="*/ 0 h 185883" name="connsiteY0"/>
                <a:gd fmla="*/ 944594 w 944594" name="connsiteX1"/>
                <a:gd fmla="*/ 0 h 185883" name="connsiteY1"/>
                <a:gd fmla="*/ 864504 w 944594" name="connsiteX2"/>
                <a:gd fmla="*/ 66080 h 185883" name="connsiteY2"/>
                <a:gd fmla="*/ 472297 w 944594" name="connsiteX3"/>
                <a:gd fmla="*/ 185883 h 185883" name="connsiteY3"/>
                <a:gd fmla="*/ 80090 w 944594" name="connsiteX4"/>
                <a:gd fmla="*/ 66080 h 18588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85883" w="944594">
                  <a:moveTo>
                    <a:pt x="0" y="0"/>
                  </a:moveTo>
                  <a:lnTo>
                    <a:pt x="944594" y="0"/>
                  </a:lnTo>
                  <a:lnTo>
                    <a:pt x="864504" y="66080"/>
                  </a:lnTo>
                  <a:cubicBezTo>
                    <a:pt x="752546" y="141718"/>
                    <a:pt x="617579" y="185883"/>
                    <a:pt x="472297" y="185883"/>
                  </a:cubicBezTo>
                  <a:cubicBezTo>
                    <a:pt x="327015" y="185883"/>
                    <a:pt x="192048" y="141718"/>
                    <a:pt x="80090" y="66080"/>
                  </a:cubicBezTo>
                  <a:close/>
                </a:path>
              </a:pathLst>
            </a:custGeom>
            <a:solidFill>
              <a:srgbClr val="00C8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endParaRPr altLang="en-US" lang="zh-CN" sz="2400"/>
            </a:p>
          </p:txBody>
        </p:sp>
      </p:grpSp>
      <p:sp>
        <p:nvSpPr>
          <p:cNvPr id="65" name="文本框 64"/>
          <p:cNvSpPr txBox="1"/>
          <p:nvPr/>
        </p:nvSpPr>
        <p:spPr>
          <a:xfrm>
            <a:off x="7437648" y="3842564"/>
            <a:ext cx="128205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400">
                <a:solidFill>
                  <a:schemeClr val="bg1"/>
                </a:solidFill>
              </a:rPr>
              <a:t>81,680</a:t>
            </a:r>
          </a:p>
        </p:txBody>
      </p:sp>
      <p:sp>
        <p:nvSpPr>
          <p:cNvPr id="66" name="Rectangle 11"/>
          <p:cNvSpPr/>
          <p:nvPr/>
        </p:nvSpPr>
        <p:spPr>
          <a:xfrm>
            <a:off x="6825057" y="3070846"/>
            <a:ext cx="1906955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</a:rPr>
              <a:t>顶部“开始”面板中可以对字体、字号、颜色、行距等进行修改。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chemeClr val="bg1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chemeClr val="bg1"/>
                </a:solidFill>
              </a:rPr>
              <a:t>点击此处添加标题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chemeClr val="bg1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20847829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616987" y="1000038"/>
            <a:ext cx="1981028" cy="2889791"/>
          </a:xfrm>
          <a:custGeom>
            <a:gdLst>
              <a:gd fmla="*/ 0 w 2101914" name="connsiteX0"/>
              <a:gd fmla="*/ 0 h 3066130" name="connsiteY0"/>
              <a:gd fmla="*/ 2101914 w 2101914" name="connsiteX1"/>
              <a:gd fmla="*/ 0 h 3066130" name="connsiteY1"/>
              <a:gd fmla="*/ 2101914 w 2101914" name="connsiteX2"/>
              <a:gd fmla="*/ 3066130 h 3066130" name="connsiteY2"/>
              <a:gd fmla="*/ 0 w 2101914" name="connsiteX3"/>
              <a:gd fmla="*/ 3066130 h 306613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066130" w="2101914">
                <a:moveTo>
                  <a:pt x="0" y="0"/>
                </a:moveTo>
                <a:lnTo>
                  <a:pt x="2101914" y="0"/>
                </a:lnTo>
                <a:lnTo>
                  <a:pt x="2101914" y="3066130"/>
                </a:lnTo>
                <a:lnTo>
                  <a:pt x="0" y="3066130"/>
                </a:lnTo>
                <a:close/>
              </a:path>
            </a:pathLst>
          </a:custGeom>
          <a:noFill/>
          <a:ln w="19050">
            <a:noFill/>
          </a:ln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74981" y="1000038"/>
            <a:ext cx="1981028" cy="2889791"/>
          </a:xfrm>
          <a:custGeom>
            <a:gdLst>
              <a:gd fmla="*/ 0 w 2101914" name="connsiteX0"/>
              <a:gd fmla="*/ 0 h 3066130" name="connsiteY0"/>
              <a:gd fmla="*/ 2101914 w 2101914" name="connsiteX1"/>
              <a:gd fmla="*/ 0 h 3066130" name="connsiteY1"/>
              <a:gd fmla="*/ 2101914 w 2101914" name="connsiteX2"/>
              <a:gd fmla="*/ 3066130 h 3066130" name="connsiteY2"/>
              <a:gd fmla="*/ 0 w 2101914" name="connsiteX3"/>
              <a:gd fmla="*/ 3066130 h 306613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066130" w="2101914">
                <a:moveTo>
                  <a:pt x="0" y="0"/>
                </a:moveTo>
                <a:lnTo>
                  <a:pt x="2101914" y="0"/>
                </a:lnTo>
                <a:lnTo>
                  <a:pt x="2101914" y="3066130"/>
                </a:lnTo>
                <a:lnTo>
                  <a:pt x="0" y="3066130"/>
                </a:lnTo>
                <a:close/>
              </a:path>
            </a:pathLst>
          </a:custGeom>
          <a:noFill/>
          <a:ln w="19050">
            <a:noFill/>
          </a:ln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687991" y="1000038"/>
            <a:ext cx="1981028" cy="2889791"/>
          </a:xfrm>
          <a:custGeom>
            <a:gdLst>
              <a:gd fmla="*/ 0 w 2101914" name="connsiteX0"/>
              <a:gd fmla="*/ 0 h 3066130" name="connsiteY0"/>
              <a:gd fmla="*/ 2101914 w 2101914" name="connsiteX1"/>
              <a:gd fmla="*/ 0 h 3066130" name="connsiteY1"/>
              <a:gd fmla="*/ 2101914 w 2101914" name="connsiteX2"/>
              <a:gd fmla="*/ 3066130 h 3066130" name="connsiteY2"/>
              <a:gd fmla="*/ 0 w 2101914" name="connsiteX3"/>
              <a:gd fmla="*/ 3066130 h 306613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066130" w="2101914">
                <a:moveTo>
                  <a:pt x="0" y="0"/>
                </a:moveTo>
                <a:lnTo>
                  <a:pt x="2101914" y="0"/>
                </a:lnTo>
                <a:lnTo>
                  <a:pt x="2101914" y="3066130"/>
                </a:lnTo>
                <a:lnTo>
                  <a:pt x="0" y="3066130"/>
                </a:lnTo>
                <a:close/>
              </a:path>
            </a:pathLst>
          </a:custGeom>
          <a:noFill/>
          <a:ln w="19050">
            <a:noFill/>
          </a:ln>
        </p:spPr>
      </p:pic>
      <p:sp>
        <p:nvSpPr>
          <p:cNvPr id="5" name="矩形 4"/>
          <p:cNvSpPr/>
          <p:nvPr/>
        </p:nvSpPr>
        <p:spPr>
          <a:xfrm>
            <a:off x="2545984" y="1000038"/>
            <a:ext cx="1981028" cy="2889791"/>
          </a:xfrm>
          <a:prstGeom prst="rect">
            <a:avLst/>
          </a:prstGeom>
          <a:solidFill>
            <a:srgbClr val="1E32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5"/>
          <p:cNvSpPr/>
          <p:nvPr/>
        </p:nvSpPr>
        <p:spPr>
          <a:xfrm>
            <a:off x="474981" y="4103081"/>
            <a:ext cx="8194038" cy="48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rgbClr val="12253A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895473" y="1310992"/>
            <a:ext cx="128205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4000">
                <a:solidFill>
                  <a:schemeClr val="bg1"/>
                </a:solidFill>
                <a:latin charset="0" panose="020b0606030502030204" pitchFamily="34" typeface="HelveticaNeueLT Pro 67 MdCn"/>
              </a:rPr>
              <a:t>85%</a:t>
            </a:r>
          </a:p>
        </p:txBody>
      </p:sp>
      <p:cxnSp>
        <p:nvCxnSpPr>
          <p:cNvPr id="8" name="直接连接符 21"/>
          <p:cNvCxnSpPr/>
          <p:nvPr/>
        </p:nvCxnSpPr>
        <p:spPr>
          <a:xfrm>
            <a:off x="3060943" y="2012937"/>
            <a:ext cx="951111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895473" y="2023593"/>
            <a:ext cx="1282050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600">
                <a:solidFill>
                  <a:schemeClr val="bg1"/>
                </a:solidFill>
                <a:latin charset="0" panose="020b0606030502030204" pitchFamily="34" typeface="HelveticaNeueLT Pro 67 MdCn"/>
              </a:rPr>
              <a:t>From 2014 </a:t>
            </a:r>
          </a:p>
        </p:txBody>
      </p:sp>
      <p:sp>
        <p:nvSpPr>
          <p:cNvPr id="10" name="矩形 55"/>
          <p:cNvSpPr/>
          <p:nvPr/>
        </p:nvSpPr>
        <p:spPr>
          <a:xfrm>
            <a:off x="2724021" y="2403580"/>
            <a:ext cx="1624956" cy="1280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mtClean="0" sz="1000">
                <a:solidFill>
                  <a:schemeClr val="bg1"/>
                </a:solidFill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点击此处添加标题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380470230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3"/>
          <p:cNvGrpSpPr/>
          <p:nvPr/>
        </p:nvGrpSpPr>
        <p:grpSpPr>
          <a:xfrm>
            <a:off x="3582348" y="0"/>
            <a:ext cx="5561652" cy="5143500"/>
            <a:chOff x="3582348" y="0"/>
            <a:chExt cx="5561652" cy="5143500"/>
          </a:xfrm>
          <a:solidFill>
            <a:srgbClr val="12253A"/>
          </a:solidFill>
        </p:grpSpPr>
        <p:sp>
          <p:nvSpPr>
            <p:cNvPr id="3" name="矩形 2"/>
            <p:cNvSpPr/>
            <p:nvPr/>
          </p:nvSpPr>
          <p:spPr>
            <a:xfrm>
              <a:off x="3743908" y="0"/>
              <a:ext cx="5400092" cy="5143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" name="等腰三角形 3"/>
            <p:cNvSpPr/>
            <p:nvPr/>
          </p:nvSpPr>
          <p:spPr>
            <a:xfrm rot="16200000">
              <a:off x="3567455" y="2414710"/>
              <a:ext cx="215952" cy="18616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5" name="Freeform 10"/>
          <p:cNvSpPr/>
          <p:nvPr/>
        </p:nvSpPr>
        <p:spPr bwMode="auto">
          <a:xfrm>
            <a:off x="4283968" y="3891393"/>
            <a:ext cx="378867" cy="355907"/>
          </a:xfrm>
          <a:custGeom>
            <a:gdLst>
              <a:gd fmla="*/ 40 w 128" name="T0"/>
              <a:gd fmla="*/ 120 h 120" name="T1"/>
              <a:gd fmla="*/ 12 w 128" name="T2"/>
              <a:gd fmla="*/ 108 h 120" name="T3"/>
              <a:gd fmla="*/ 0 w 128" name="T4"/>
              <a:gd fmla="*/ 80 h 120" name="T5"/>
              <a:gd fmla="*/ 12 w 128" name="T6"/>
              <a:gd fmla="*/ 52 h 120" name="T7"/>
              <a:gd fmla="*/ 58 w 128" name="T8"/>
              <a:gd fmla="*/ 2 h 120" name="T9"/>
              <a:gd fmla="*/ 64 w 128" name="T10"/>
              <a:gd fmla="*/ 8 h 120" name="T11"/>
              <a:gd fmla="*/ 17 w 128" name="T12"/>
              <a:gd fmla="*/ 57 h 120" name="T13"/>
              <a:gd fmla="*/ 8 w 128" name="T14"/>
              <a:gd fmla="*/ 80 h 120" name="T15"/>
              <a:gd fmla="*/ 17 w 128" name="T16"/>
              <a:gd fmla="*/ 103 h 120" name="T17"/>
              <a:gd fmla="*/ 40 w 128" name="T18"/>
              <a:gd fmla="*/ 112 h 120" name="T19"/>
              <a:gd fmla="*/ 63 w 128" name="T20"/>
              <a:gd fmla="*/ 103 h 120" name="T21"/>
              <a:gd fmla="*/ 113 w 128" name="T22"/>
              <a:gd fmla="*/ 49 h 120" name="T23"/>
              <a:gd fmla="*/ 120 w 128" name="T24"/>
              <a:gd fmla="*/ 32 h 120" name="T25"/>
              <a:gd fmla="*/ 113 w 128" name="T26"/>
              <a:gd fmla="*/ 15 h 120" name="T27"/>
              <a:gd fmla="*/ 96 w 128" name="T28"/>
              <a:gd fmla="*/ 8 h 120" name="T29"/>
              <a:gd fmla="*/ 79 w 128" name="T30"/>
              <a:gd fmla="*/ 15 h 120" name="T31"/>
              <a:gd fmla="*/ 29 w 128" name="T32"/>
              <a:gd fmla="*/ 69 h 120" name="T33"/>
              <a:gd fmla="*/ 29 w 128" name="T34"/>
              <a:gd fmla="*/ 91 h 120" name="T35"/>
              <a:gd fmla="*/ 40 w 128" name="T36"/>
              <a:gd fmla="*/ 96 h 120" name="T37"/>
              <a:gd fmla="*/ 40 w 128" name="T38"/>
              <a:gd fmla="*/ 96 h 120" name="T39"/>
              <a:gd fmla="*/ 51 w 128" name="T40"/>
              <a:gd fmla="*/ 91 h 120" name="T41"/>
              <a:gd fmla="*/ 100 w 128" name="T42"/>
              <a:gd fmla="*/ 41 h 120" name="T43"/>
              <a:gd fmla="*/ 105 w 128" name="T44"/>
              <a:gd fmla="*/ 47 h 120" name="T45"/>
              <a:gd fmla="*/ 57 w 128" name="T46"/>
              <a:gd fmla="*/ 97 h 120" name="T47"/>
              <a:gd fmla="*/ 40 w 128" name="T48"/>
              <a:gd fmla="*/ 104 h 120" name="T49"/>
              <a:gd fmla="*/ 40 w 128" name="T50"/>
              <a:gd fmla="*/ 104 h 120" name="T51"/>
              <a:gd fmla="*/ 23 w 128" name="T52"/>
              <a:gd fmla="*/ 97 h 120" name="T53"/>
              <a:gd fmla="*/ 23 w 128" name="T54"/>
              <a:gd fmla="*/ 63 h 120" name="T55"/>
              <a:gd fmla="*/ 73 w 128" name="T56"/>
              <a:gd fmla="*/ 9 h 120" name="T57"/>
              <a:gd fmla="*/ 96 w 128" name="T58"/>
              <a:gd fmla="*/ 0 h 120" name="T59"/>
              <a:gd fmla="*/ 119 w 128" name="T60"/>
              <a:gd fmla="*/ 9 h 120" name="T61"/>
              <a:gd fmla="*/ 128 w 128" name="T62"/>
              <a:gd fmla="*/ 32 h 120" name="T63"/>
              <a:gd fmla="*/ 119 w 128" name="T64"/>
              <a:gd fmla="*/ 55 h 120" name="T65"/>
              <a:gd fmla="*/ 68 w 128" name="T66"/>
              <a:gd fmla="*/ 108 h 120" name="T67"/>
              <a:gd fmla="*/ 40 w 128" name="T68"/>
              <a:gd fmla="*/ 120 h 120" name="T6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b="b" l="0" r="r" t="0"/>
            <a:pathLst>
              <a:path h="120" w="128">
                <a:moveTo>
                  <a:pt x="40" y="120"/>
                </a:moveTo>
                <a:cubicBezTo>
                  <a:pt x="29" y="120"/>
                  <a:pt x="19" y="116"/>
                  <a:pt x="12" y="108"/>
                </a:cubicBezTo>
                <a:cubicBezTo>
                  <a:pt x="4" y="101"/>
                  <a:pt x="0" y="91"/>
                  <a:pt x="0" y="80"/>
                </a:cubicBezTo>
                <a:cubicBezTo>
                  <a:pt x="0" y="69"/>
                  <a:pt x="4" y="59"/>
                  <a:pt x="12" y="52"/>
                </a:cubicBezTo>
                <a:cubicBezTo>
                  <a:pt x="58" y="2"/>
                  <a:pt x="58" y="2"/>
                  <a:pt x="58" y="2"/>
                </a:cubicBezTo>
                <a:cubicBezTo>
                  <a:pt x="64" y="8"/>
                  <a:pt x="64" y="8"/>
                  <a:pt x="64" y="8"/>
                </a:cubicBezTo>
                <a:cubicBezTo>
                  <a:pt x="17" y="57"/>
                  <a:pt x="17" y="57"/>
                  <a:pt x="17" y="57"/>
                </a:cubicBezTo>
                <a:cubicBezTo>
                  <a:pt x="11" y="63"/>
                  <a:pt x="8" y="71"/>
                  <a:pt x="8" y="80"/>
                </a:cubicBezTo>
                <a:cubicBezTo>
                  <a:pt x="8" y="89"/>
                  <a:pt x="11" y="97"/>
                  <a:pt x="17" y="103"/>
                </a:cubicBezTo>
                <a:cubicBezTo>
                  <a:pt x="23" y="109"/>
                  <a:pt x="31" y="112"/>
                  <a:pt x="40" y="112"/>
                </a:cubicBezTo>
                <a:cubicBezTo>
                  <a:pt x="49" y="112"/>
                  <a:pt x="57" y="109"/>
                  <a:pt x="63" y="103"/>
                </a:cubicBezTo>
                <a:cubicBezTo>
                  <a:pt x="113" y="49"/>
                  <a:pt x="113" y="49"/>
                  <a:pt x="113" y="49"/>
                </a:cubicBezTo>
                <a:cubicBezTo>
                  <a:pt x="118" y="44"/>
                  <a:pt x="120" y="38"/>
                  <a:pt x="120" y="32"/>
                </a:cubicBezTo>
                <a:cubicBezTo>
                  <a:pt x="120" y="26"/>
                  <a:pt x="118" y="20"/>
                  <a:pt x="113" y="15"/>
                </a:cubicBezTo>
                <a:cubicBezTo>
                  <a:pt x="108" y="10"/>
                  <a:pt x="102" y="8"/>
                  <a:pt x="96" y="8"/>
                </a:cubicBezTo>
                <a:cubicBezTo>
                  <a:pt x="90" y="8"/>
                  <a:pt x="84" y="10"/>
                  <a:pt x="79" y="15"/>
                </a:cubicBezTo>
                <a:cubicBezTo>
                  <a:pt x="29" y="69"/>
                  <a:pt x="29" y="69"/>
                  <a:pt x="29" y="69"/>
                </a:cubicBezTo>
                <a:cubicBezTo>
                  <a:pt x="22" y="75"/>
                  <a:pt x="22" y="85"/>
                  <a:pt x="29" y="91"/>
                </a:cubicBezTo>
                <a:cubicBezTo>
                  <a:pt x="32" y="94"/>
                  <a:pt x="36" y="96"/>
                  <a:pt x="40" y="96"/>
                </a:cubicBezTo>
                <a:cubicBezTo>
                  <a:pt x="40" y="96"/>
                  <a:pt x="40" y="96"/>
                  <a:pt x="40" y="96"/>
                </a:cubicBezTo>
                <a:cubicBezTo>
                  <a:pt x="44" y="96"/>
                  <a:pt x="48" y="94"/>
                  <a:pt x="51" y="91"/>
                </a:cubicBezTo>
                <a:cubicBezTo>
                  <a:pt x="100" y="41"/>
                  <a:pt x="100" y="41"/>
                  <a:pt x="100" y="41"/>
                </a:cubicBezTo>
                <a:cubicBezTo>
                  <a:pt x="105" y="47"/>
                  <a:pt x="105" y="47"/>
                  <a:pt x="105" y="47"/>
                </a:cubicBezTo>
                <a:cubicBezTo>
                  <a:pt x="57" y="97"/>
                  <a:pt x="57" y="97"/>
                  <a:pt x="57" y="97"/>
                </a:cubicBezTo>
                <a:cubicBezTo>
                  <a:pt x="52" y="102"/>
                  <a:pt x="46" y="104"/>
                  <a:pt x="40" y="104"/>
                </a:cubicBezTo>
                <a:cubicBezTo>
                  <a:pt x="40" y="104"/>
                  <a:pt x="40" y="104"/>
                  <a:pt x="40" y="104"/>
                </a:cubicBezTo>
                <a:cubicBezTo>
                  <a:pt x="34" y="104"/>
                  <a:pt x="28" y="102"/>
                  <a:pt x="23" y="97"/>
                </a:cubicBezTo>
                <a:cubicBezTo>
                  <a:pt x="14" y="88"/>
                  <a:pt x="14" y="72"/>
                  <a:pt x="23" y="63"/>
                </a:cubicBezTo>
                <a:cubicBezTo>
                  <a:pt x="73" y="9"/>
                  <a:pt x="73" y="9"/>
                  <a:pt x="73" y="9"/>
                </a:cubicBezTo>
                <a:cubicBezTo>
                  <a:pt x="79" y="3"/>
                  <a:pt x="87" y="0"/>
                  <a:pt x="96" y="0"/>
                </a:cubicBezTo>
                <a:cubicBezTo>
                  <a:pt x="105" y="0"/>
                  <a:pt x="113" y="3"/>
                  <a:pt x="119" y="9"/>
                </a:cubicBezTo>
                <a:cubicBezTo>
                  <a:pt x="125" y="15"/>
                  <a:pt x="128" y="23"/>
                  <a:pt x="128" y="32"/>
                </a:cubicBezTo>
                <a:cubicBezTo>
                  <a:pt x="128" y="41"/>
                  <a:pt x="125" y="49"/>
                  <a:pt x="119" y="55"/>
                </a:cubicBezTo>
                <a:cubicBezTo>
                  <a:pt x="68" y="108"/>
                  <a:pt x="68" y="108"/>
                  <a:pt x="68" y="108"/>
                </a:cubicBezTo>
                <a:cubicBezTo>
                  <a:pt x="61" y="116"/>
                  <a:pt x="51" y="120"/>
                  <a:pt x="40" y="120"/>
                </a:cubicBezTo>
              </a:path>
            </a:pathLst>
          </a:custGeom>
          <a:solidFill>
            <a:schemeClr val="bg1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4932040" y="3659127"/>
            <a:ext cx="3600400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grpSp>
        <p:nvGrpSpPr>
          <p:cNvPr id="7" name="组合 36"/>
          <p:cNvGrpSpPr/>
          <p:nvPr/>
        </p:nvGrpSpPr>
        <p:grpSpPr>
          <a:xfrm>
            <a:off x="4296595" y="2912046"/>
            <a:ext cx="378868" cy="335242"/>
            <a:chOff x="3889375" y="3302000"/>
            <a:chExt cx="261938" cy="231776"/>
          </a:xfrm>
          <a:solidFill>
            <a:schemeClr val="bg1"/>
          </a:solidFill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8" name="Freeform 11"/>
            <p:cNvSpPr/>
            <p:nvPr/>
          </p:nvSpPr>
          <p:spPr bwMode="auto">
            <a:xfrm>
              <a:off x="3956050" y="3354388"/>
              <a:ext cx="57150" cy="98425"/>
            </a:xfrm>
            <a:custGeom>
              <a:gdLst>
                <a:gd fmla="*/ 36 w 36" name="T0"/>
                <a:gd fmla="*/ 62 h 62" name="T1"/>
                <a:gd fmla="*/ 10 w 36" name="T2"/>
                <a:gd fmla="*/ 62 h 62" name="T3"/>
                <a:gd fmla="*/ 10 w 36" name="T4"/>
                <a:gd fmla="*/ 52 h 62" name="T5"/>
                <a:gd fmla="*/ 25 w 36" name="T6"/>
                <a:gd fmla="*/ 52 h 62" name="T7"/>
                <a:gd fmla="*/ 25 w 36" name="T8"/>
                <a:gd fmla="*/ 10 h 62" name="T9"/>
                <a:gd fmla="*/ 0 w 36" name="T10"/>
                <a:gd fmla="*/ 10 h 62" name="T11"/>
                <a:gd fmla="*/ 0 w 36" name="T12"/>
                <a:gd fmla="*/ 0 h 62" name="T13"/>
                <a:gd fmla="*/ 36 w 36" name="T14"/>
                <a:gd fmla="*/ 0 h 62" name="T15"/>
                <a:gd fmla="*/ 36 w 36" name="T16"/>
                <a:gd fmla="*/ 62 h 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2" w="36">
                  <a:moveTo>
                    <a:pt x="36" y="62"/>
                  </a:moveTo>
                  <a:lnTo>
                    <a:pt x="10" y="62"/>
                  </a:lnTo>
                  <a:lnTo>
                    <a:pt x="10" y="52"/>
                  </a:lnTo>
                  <a:lnTo>
                    <a:pt x="25" y="52"/>
                  </a:lnTo>
                  <a:lnTo>
                    <a:pt x="25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36" y="0"/>
                  </a:lnTo>
                  <a:lnTo>
                    <a:pt x="36" y="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Freeform 12"/>
            <p:cNvSpPr/>
            <p:nvPr/>
          </p:nvSpPr>
          <p:spPr bwMode="auto">
            <a:xfrm>
              <a:off x="4002088" y="3302000"/>
              <a:ext cx="149225" cy="203200"/>
            </a:xfrm>
            <a:custGeom>
              <a:gdLst>
                <a:gd fmla="*/ 94 w 94" name="T0"/>
                <a:gd fmla="*/ 128 h 128" name="T1"/>
                <a:gd fmla="*/ 0 w 94" name="T2"/>
                <a:gd fmla="*/ 95 h 128" name="T3"/>
                <a:gd fmla="*/ 3 w 94" name="T4"/>
                <a:gd fmla="*/ 85 h 128" name="T5"/>
                <a:gd fmla="*/ 84 w 94" name="T6"/>
                <a:gd fmla="*/ 113 h 128" name="T7"/>
                <a:gd fmla="*/ 84 w 94" name="T8"/>
                <a:gd fmla="*/ 15 h 128" name="T9"/>
                <a:gd fmla="*/ 3 w 94" name="T10"/>
                <a:gd fmla="*/ 43 h 128" name="T11"/>
                <a:gd fmla="*/ 0 w 94" name="T12"/>
                <a:gd fmla="*/ 33 h 128" name="T13"/>
                <a:gd fmla="*/ 94 w 94" name="T14"/>
                <a:gd fmla="*/ 0 h 128" name="T15"/>
                <a:gd fmla="*/ 94 w 94" name="T16"/>
                <a:gd fmla="*/ 128 h 12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8" w="94">
                  <a:moveTo>
                    <a:pt x="94" y="128"/>
                  </a:moveTo>
                  <a:lnTo>
                    <a:pt x="0" y="95"/>
                  </a:lnTo>
                  <a:lnTo>
                    <a:pt x="3" y="85"/>
                  </a:lnTo>
                  <a:lnTo>
                    <a:pt x="84" y="113"/>
                  </a:lnTo>
                  <a:lnTo>
                    <a:pt x="84" y="15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94" y="0"/>
                  </a:lnTo>
                  <a:lnTo>
                    <a:pt x="94" y="1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Freeform 13"/>
            <p:cNvSpPr/>
            <p:nvPr/>
          </p:nvSpPr>
          <p:spPr bwMode="auto">
            <a:xfrm>
              <a:off x="4035425" y="3352800"/>
              <a:ext cx="77787" cy="42863"/>
            </a:xfrm>
            <a:custGeom>
              <a:gdLst>
                <a:gd fmla="*/ 2 w 49" name="T0"/>
                <a:gd fmla="*/ 27 h 27" name="T1"/>
                <a:gd fmla="*/ 0 w 49" name="T2"/>
                <a:gd fmla="*/ 17 h 27" name="T3"/>
                <a:gd fmla="*/ 46 w 49" name="T4"/>
                <a:gd fmla="*/ 0 h 27" name="T5"/>
                <a:gd fmla="*/ 49 w 49" name="T6"/>
                <a:gd fmla="*/ 9 h 27" name="T7"/>
                <a:gd fmla="*/ 2 w 49" name="T8"/>
                <a:gd fmla="*/ 27 h 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7" w="49">
                  <a:moveTo>
                    <a:pt x="2" y="27"/>
                  </a:moveTo>
                  <a:lnTo>
                    <a:pt x="0" y="17"/>
                  </a:lnTo>
                  <a:lnTo>
                    <a:pt x="46" y="0"/>
                  </a:lnTo>
                  <a:lnTo>
                    <a:pt x="49" y="9"/>
                  </a:lnTo>
                  <a:lnTo>
                    <a:pt x="2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Freeform 14"/>
            <p:cNvSpPr>
              <a:spLocks noEditPoints="1"/>
            </p:cNvSpPr>
            <p:nvPr/>
          </p:nvSpPr>
          <p:spPr bwMode="auto">
            <a:xfrm>
              <a:off x="3889375" y="3354388"/>
              <a:ext cx="49212" cy="98425"/>
            </a:xfrm>
            <a:custGeom>
              <a:gdLst>
                <a:gd fmla="*/ 31 w 31" name="T0"/>
                <a:gd fmla="*/ 62 h 62" name="T1"/>
                <a:gd fmla="*/ 0 w 31" name="T2"/>
                <a:gd fmla="*/ 62 h 62" name="T3"/>
                <a:gd fmla="*/ 0 w 31" name="T4"/>
                <a:gd fmla="*/ 0 h 62" name="T5"/>
                <a:gd fmla="*/ 31 w 31" name="T6"/>
                <a:gd fmla="*/ 0 h 62" name="T7"/>
                <a:gd fmla="*/ 31 w 31" name="T8"/>
                <a:gd fmla="*/ 62 h 62" name="T9"/>
                <a:gd fmla="*/ 11 w 31" name="T10"/>
                <a:gd fmla="*/ 52 h 62" name="T11"/>
                <a:gd fmla="*/ 21 w 31" name="T12"/>
                <a:gd fmla="*/ 52 h 62" name="T13"/>
                <a:gd fmla="*/ 21 w 31" name="T14"/>
                <a:gd fmla="*/ 10 h 62" name="T15"/>
                <a:gd fmla="*/ 11 w 31" name="T16"/>
                <a:gd fmla="*/ 10 h 62" name="T17"/>
                <a:gd fmla="*/ 11 w 31" name="T18"/>
                <a:gd fmla="*/ 52 h 6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2" w="31">
                  <a:moveTo>
                    <a:pt x="31" y="62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62"/>
                  </a:lnTo>
                  <a:close/>
                  <a:moveTo>
                    <a:pt x="11" y="52"/>
                  </a:moveTo>
                  <a:lnTo>
                    <a:pt x="21" y="52"/>
                  </a:lnTo>
                  <a:lnTo>
                    <a:pt x="21" y="10"/>
                  </a:lnTo>
                  <a:lnTo>
                    <a:pt x="11" y="10"/>
                  </a:lnTo>
                  <a:lnTo>
                    <a:pt x="11" y="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Freeform 15"/>
            <p:cNvSpPr/>
            <p:nvPr/>
          </p:nvSpPr>
          <p:spPr bwMode="auto">
            <a:xfrm>
              <a:off x="3922713" y="3468688"/>
              <a:ext cx="80962" cy="65088"/>
            </a:xfrm>
            <a:custGeom>
              <a:gdLst>
                <a:gd fmla="*/ 16 w 40" name="T0"/>
                <a:gd fmla="*/ 32 h 32" name="T1"/>
                <a:gd fmla="*/ 0 w 40" name="T2"/>
                <a:gd fmla="*/ 16 h 32" name="T3"/>
                <a:gd fmla="*/ 0 w 40" name="T4"/>
                <a:gd fmla="*/ 0 h 32" name="T5"/>
                <a:gd fmla="*/ 8 w 40" name="T6"/>
                <a:gd fmla="*/ 0 h 32" name="T7"/>
                <a:gd fmla="*/ 8 w 40" name="T8"/>
                <a:gd fmla="*/ 16 h 32" name="T9"/>
                <a:gd fmla="*/ 16 w 40" name="T10"/>
                <a:gd fmla="*/ 24 h 32" name="T11"/>
                <a:gd fmla="*/ 24 w 40" name="T12"/>
                <a:gd fmla="*/ 16 h 32" name="T13"/>
                <a:gd fmla="*/ 24 w 40" name="T14"/>
                <a:gd fmla="*/ 0 h 32" name="T15"/>
                <a:gd fmla="*/ 40 w 40" name="T16"/>
                <a:gd fmla="*/ 0 h 32" name="T17"/>
                <a:gd fmla="*/ 40 w 40" name="T18"/>
                <a:gd fmla="*/ 8 h 32" name="T19"/>
                <a:gd fmla="*/ 32 w 40" name="T20"/>
                <a:gd fmla="*/ 8 h 32" name="T21"/>
                <a:gd fmla="*/ 32 w 40" name="T22"/>
                <a:gd fmla="*/ 16 h 32" name="T23"/>
                <a:gd fmla="*/ 16 w 40" name="T24"/>
                <a:gd fmla="*/ 32 h 3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2" w="40">
                  <a:moveTo>
                    <a:pt x="16" y="32"/>
                  </a:moveTo>
                  <a:cubicBezTo>
                    <a:pt x="7" y="32"/>
                    <a:pt x="0" y="25"/>
                    <a:pt x="0" y="1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20"/>
                    <a:pt x="12" y="24"/>
                    <a:pt x="16" y="24"/>
                  </a:cubicBezTo>
                  <a:cubicBezTo>
                    <a:pt x="20" y="24"/>
                    <a:pt x="24" y="20"/>
                    <a:pt x="24" y="16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32" y="8"/>
                    <a:pt x="32" y="8"/>
                    <a:pt x="32" y="8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32" y="25"/>
                    <a:pt x="25" y="32"/>
                    <a:pt x="16" y="3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13" name="矩形 12"/>
          <p:cNvSpPr/>
          <p:nvPr/>
        </p:nvSpPr>
        <p:spPr>
          <a:xfrm>
            <a:off x="4932040" y="2669449"/>
            <a:ext cx="3600400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grpSp>
        <p:nvGrpSpPr>
          <p:cNvPr id="14" name="组合 43"/>
          <p:cNvGrpSpPr/>
          <p:nvPr/>
        </p:nvGrpSpPr>
        <p:grpSpPr>
          <a:xfrm>
            <a:off x="4295448" y="1901702"/>
            <a:ext cx="355907" cy="376572"/>
            <a:chOff x="5908675" y="1281113"/>
            <a:chExt cx="246063" cy="260350"/>
          </a:xfrm>
          <a:solidFill>
            <a:schemeClr val="bg1"/>
          </a:solidFill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15" name="Rectangle 5"/>
            <p:cNvSpPr>
              <a:spLocks noChangeArrowheads="1"/>
            </p:cNvSpPr>
            <p:nvPr/>
          </p:nvSpPr>
          <p:spPr bwMode="auto">
            <a:xfrm>
              <a:off x="6024563" y="1320800"/>
              <a:ext cx="15875" cy="163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6"/>
            <p:cNvSpPr/>
            <p:nvPr/>
          </p:nvSpPr>
          <p:spPr bwMode="auto">
            <a:xfrm>
              <a:off x="5908675" y="1501775"/>
              <a:ext cx="131762" cy="39688"/>
            </a:xfrm>
            <a:custGeom>
              <a:gdLst>
                <a:gd fmla="*/ 64 w 64" name="T0"/>
                <a:gd fmla="*/ 20 h 20" name="T1"/>
                <a:gd fmla="*/ 56 w 64" name="T2"/>
                <a:gd fmla="*/ 20 h 20" name="T3"/>
                <a:gd fmla="*/ 44 w 64" name="T4"/>
                <a:gd fmla="*/ 8 h 20" name="T5"/>
                <a:gd fmla="*/ 0 w 64" name="T6"/>
                <a:gd fmla="*/ 8 h 20" name="T7"/>
                <a:gd fmla="*/ 0 w 64" name="T8"/>
                <a:gd fmla="*/ 0 h 20" name="T9"/>
                <a:gd fmla="*/ 44 w 64" name="T10"/>
                <a:gd fmla="*/ 0 h 20" name="T11"/>
                <a:gd fmla="*/ 64 w 64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64">
                  <a:moveTo>
                    <a:pt x="64" y="20"/>
                  </a:moveTo>
                  <a:cubicBezTo>
                    <a:pt x="56" y="20"/>
                    <a:pt x="56" y="20"/>
                    <a:pt x="56" y="20"/>
                  </a:cubicBezTo>
                  <a:cubicBezTo>
                    <a:pt x="56" y="13"/>
                    <a:pt x="51" y="8"/>
                    <a:pt x="44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55" y="0"/>
                    <a:pt x="64" y="9"/>
                    <a:pt x="64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7"/>
            <p:cNvSpPr/>
            <p:nvPr/>
          </p:nvSpPr>
          <p:spPr bwMode="auto">
            <a:xfrm>
              <a:off x="6024563" y="1501775"/>
              <a:ext cx="130175" cy="39688"/>
            </a:xfrm>
            <a:custGeom>
              <a:gdLst>
                <a:gd fmla="*/ 8 w 64" name="T0"/>
                <a:gd fmla="*/ 20 h 20" name="T1"/>
                <a:gd fmla="*/ 0 w 64" name="T2"/>
                <a:gd fmla="*/ 20 h 20" name="T3"/>
                <a:gd fmla="*/ 20 w 64" name="T4"/>
                <a:gd fmla="*/ 0 h 20" name="T5"/>
                <a:gd fmla="*/ 64 w 64" name="T6"/>
                <a:gd fmla="*/ 0 h 20" name="T7"/>
                <a:gd fmla="*/ 64 w 64" name="T8"/>
                <a:gd fmla="*/ 8 h 20" name="T9"/>
                <a:gd fmla="*/ 20 w 64" name="T10"/>
                <a:gd fmla="*/ 8 h 20" name="T11"/>
                <a:gd fmla="*/ 8 w 64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64">
                  <a:moveTo>
                    <a:pt x="8" y="20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4" y="8"/>
                    <a:pt x="64" y="8"/>
                    <a:pt x="64" y="8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3" y="8"/>
                    <a:pt x="8" y="13"/>
                    <a:pt x="8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8"/>
            <p:cNvSpPr/>
            <p:nvPr/>
          </p:nvSpPr>
          <p:spPr bwMode="auto">
            <a:xfrm>
              <a:off x="5908675" y="1281113"/>
              <a:ext cx="131762" cy="203200"/>
            </a:xfrm>
            <a:custGeom>
              <a:gdLst>
                <a:gd fmla="*/ 48 w 64" name="T0"/>
                <a:gd fmla="*/ 100 h 100" name="T1"/>
                <a:gd fmla="*/ 0 w 64" name="T2"/>
                <a:gd fmla="*/ 100 h 100" name="T3"/>
                <a:gd fmla="*/ 0 w 64" name="T4"/>
                <a:gd fmla="*/ 0 h 100" name="T5"/>
                <a:gd fmla="*/ 44 w 64" name="T6"/>
                <a:gd fmla="*/ 0 h 100" name="T7"/>
                <a:gd fmla="*/ 64 w 64" name="T8"/>
                <a:gd fmla="*/ 20 h 100" name="T9"/>
                <a:gd fmla="*/ 56 w 64" name="T10"/>
                <a:gd fmla="*/ 20 h 100" name="T11"/>
                <a:gd fmla="*/ 44 w 64" name="T12"/>
                <a:gd fmla="*/ 8 h 100" name="T13"/>
                <a:gd fmla="*/ 8 w 64" name="T14"/>
                <a:gd fmla="*/ 8 h 100" name="T15"/>
                <a:gd fmla="*/ 8 w 64" name="T16"/>
                <a:gd fmla="*/ 92 h 100" name="T17"/>
                <a:gd fmla="*/ 48 w 64" name="T18"/>
                <a:gd fmla="*/ 92 h 100" name="T19"/>
                <a:gd fmla="*/ 48 w 64" name="T20"/>
                <a:gd fmla="*/ 100 h 10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0" w="64">
                  <a:moveTo>
                    <a:pt x="48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55" y="0"/>
                    <a:pt x="64" y="9"/>
                    <a:pt x="64" y="20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6" y="13"/>
                    <a:pt x="51" y="8"/>
                    <a:pt x="44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48" y="92"/>
                    <a:pt x="48" y="92"/>
                    <a:pt x="48" y="92"/>
                  </a:cubicBezTo>
                  <a:lnTo>
                    <a:pt x="48" y="1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9"/>
            <p:cNvSpPr/>
            <p:nvPr/>
          </p:nvSpPr>
          <p:spPr bwMode="auto">
            <a:xfrm>
              <a:off x="6024563" y="1281113"/>
              <a:ext cx="130175" cy="203200"/>
            </a:xfrm>
            <a:custGeom>
              <a:gdLst>
                <a:gd fmla="*/ 64 w 64" name="T0"/>
                <a:gd fmla="*/ 100 h 100" name="T1"/>
                <a:gd fmla="*/ 16 w 64" name="T2"/>
                <a:gd fmla="*/ 100 h 100" name="T3"/>
                <a:gd fmla="*/ 16 w 64" name="T4"/>
                <a:gd fmla="*/ 92 h 100" name="T5"/>
                <a:gd fmla="*/ 56 w 64" name="T6"/>
                <a:gd fmla="*/ 92 h 100" name="T7"/>
                <a:gd fmla="*/ 56 w 64" name="T8"/>
                <a:gd fmla="*/ 8 h 100" name="T9"/>
                <a:gd fmla="*/ 20 w 64" name="T10"/>
                <a:gd fmla="*/ 8 h 100" name="T11"/>
                <a:gd fmla="*/ 8 w 64" name="T12"/>
                <a:gd fmla="*/ 20 h 100" name="T13"/>
                <a:gd fmla="*/ 0 w 64" name="T14"/>
                <a:gd fmla="*/ 20 h 100" name="T15"/>
                <a:gd fmla="*/ 20 w 64" name="T16"/>
                <a:gd fmla="*/ 0 h 100" name="T17"/>
                <a:gd fmla="*/ 64 w 64" name="T18"/>
                <a:gd fmla="*/ 0 h 100" name="T19"/>
                <a:gd fmla="*/ 64 w 64" name="T20"/>
                <a:gd fmla="*/ 100 h 10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0" w="64">
                  <a:moveTo>
                    <a:pt x="64" y="100"/>
                  </a:moveTo>
                  <a:cubicBezTo>
                    <a:pt x="16" y="100"/>
                    <a:pt x="16" y="100"/>
                    <a:pt x="16" y="10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8"/>
                    <a:pt x="56" y="8"/>
                    <a:pt x="56" y="8"/>
                  </a:cubicBezTo>
                  <a:cubicBezTo>
                    <a:pt x="20" y="8"/>
                    <a:pt x="20" y="8"/>
                    <a:pt x="20" y="8"/>
                  </a:cubicBezTo>
                  <a:cubicBezTo>
                    <a:pt x="13" y="8"/>
                    <a:pt x="8" y="13"/>
                    <a:pt x="8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64" y="1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0" name="矩形 19"/>
          <p:cNvSpPr/>
          <p:nvPr/>
        </p:nvSpPr>
        <p:spPr>
          <a:xfrm>
            <a:off x="4932040" y="1679770"/>
            <a:ext cx="3600400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grpSp>
        <p:nvGrpSpPr>
          <p:cNvPr id="21" name="组合 50"/>
          <p:cNvGrpSpPr/>
          <p:nvPr/>
        </p:nvGrpSpPr>
        <p:grpSpPr>
          <a:xfrm>
            <a:off x="4288562" y="943136"/>
            <a:ext cx="371979" cy="371980"/>
            <a:chOff x="5903913" y="4632325"/>
            <a:chExt cx="257175" cy="257176"/>
          </a:xfrm>
          <a:solidFill>
            <a:schemeClr val="bg1"/>
          </a:solidFill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2" name="Freeform 16"/>
            <p:cNvSpPr/>
            <p:nvPr/>
          </p:nvSpPr>
          <p:spPr bwMode="auto">
            <a:xfrm>
              <a:off x="5934075" y="4783138"/>
              <a:ext cx="195262" cy="106363"/>
            </a:xfrm>
            <a:custGeom>
              <a:gdLst>
                <a:gd fmla="*/ 123 w 123" name="T0"/>
                <a:gd fmla="*/ 67 h 67" name="T1"/>
                <a:gd fmla="*/ 0 w 123" name="T2"/>
                <a:gd fmla="*/ 67 h 67" name="T3"/>
                <a:gd fmla="*/ 0 w 123" name="T4"/>
                <a:gd fmla="*/ 0 h 67" name="T5"/>
                <a:gd fmla="*/ 10 w 123" name="T6"/>
                <a:gd fmla="*/ 0 h 67" name="T7"/>
                <a:gd fmla="*/ 10 w 123" name="T8"/>
                <a:gd fmla="*/ 57 h 67" name="T9"/>
                <a:gd fmla="*/ 113 w 123" name="T10"/>
                <a:gd fmla="*/ 57 h 67" name="T11"/>
                <a:gd fmla="*/ 113 w 123" name="T12"/>
                <a:gd fmla="*/ 0 h 67" name="T13"/>
                <a:gd fmla="*/ 123 w 123" name="T14"/>
                <a:gd fmla="*/ 0 h 67" name="T15"/>
                <a:gd fmla="*/ 123 w 123" name="T16"/>
                <a:gd fmla="*/ 67 h 6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7" w="123">
                  <a:moveTo>
                    <a:pt x="123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57"/>
                  </a:lnTo>
                  <a:lnTo>
                    <a:pt x="113" y="57"/>
                  </a:lnTo>
                  <a:lnTo>
                    <a:pt x="113" y="0"/>
                  </a:lnTo>
                  <a:lnTo>
                    <a:pt x="123" y="0"/>
                  </a:lnTo>
                  <a:lnTo>
                    <a:pt x="12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3" name="Freeform 17"/>
            <p:cNvSpPr/>
            <p:nvPr/>
          </p:nvSpPr>
          <p:spPr bwMode="auto">
            <a:xfrm>
              <a:off x="5903913" y="4632325"/>
              <a:ext cx="257175" cy="149225"/>
            </a:xfrm>
            <a:custGeom>
              <a:gdLst>
                <a:gd fmla="*/ 154 w 162" name="T0"/>
                <a:gd fmla="*/ 94 h 94" name="T1"/>
                <a:gd fmla="*/ 81 w 162" name="T2"/>
                <a:gd fmla="*/ 15 h 94" name="T3"/>
                <a:gd fmla="*/ 7 w 162" name="T4"/>
                <a:gd fmla="*/ 94 h 94" name="T5"/>
                <a:gd fmla="*/ 0 w 162" name="T6"/>
                <a:gd fmla="*/ 86 h 94" name="T7"/>
                <a:gd fmla="*/ 81 w 162" name="T8"/>
                <a:gd fmla="*/ 0 h 94" name="T9"/>
                <a:gd fmla="*/ 162 w 162" name="T10"/>
                <a:gd fmla="*/ 86 h 94" name="T11"/>
                <a:gd fmla="*/ 154 w 162" name="T12"/>
                <a:gd fmla="*/ 94 h 9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4" w="162">
                  <a:moveTo>
                    <a:pt x="154" y="94"/>
                  </a:moveTo>
                  <a:lnTo>
                    <a:pt x="81" y="15"/>
                  </a:lnTo>
                  <a:lnTo>
                    <a:pt x="7" y="94"/>
                  </a:lnTo>
                  <a:lnTo>
                    <a:pt x="0" y="86"/>
                  </a:lnTo>
                  <a:lnTo>
                    <a:pt x="81" y="0"/>
                  </a:lnTo>
                  <a:lnTo>
                    <a:pt x="162" y="86"/>
                  </a:lnTo>
                  <a:lnTo>
                    <a:pt x="154" y="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18"/>
            <p:cNvSpPr/>
            <p:nvPr/>
          </p:nvSpPr>
          <p:spPr bwMode="auto">
            <a:xfrm>
              <a:off x="5999163" y="4783138"/>
              <a:ext cx="65087" cy="73025"/>
            </a:xfrm>
            <a:custGeom>
              <a:gdLst>
                <a:gd fmla="*/ 41 w 41" name="T0"/>
                <a:gd fmla="*/ 46 h 46" name="T1"/>
                <a:gd fmla="*/ 31 w 41" name="T2"/>
                <a:gd fmla="*/ 46 h 46" name="T3"/>
                <a:gd fmla="*/ 31 w 41" name="T4"/>
                <a:gd fmla="*/ 10 h 46" name="T5"/>
                <a:gd fmla="*/ 10 w 41" name="T6"/>
                <a:gd fmla="*/ 10 h 46" name="T7"/>
                <a:gd fmla="*/ 10 w 41" name="T8"/>
                <a:gd fmla="*/ 46 h 46" name="T9"/>
                <a:gd fmla="*/ 0 w 41" name="T10"/>
                <a:gd fmla="*/ 46 h 46" name="T11"/>
                <a:gd fmla="*/ 0 w 41" name="T12"/>
                <a:gd fmla="*/ 0 h 46" name="T13"/>
                <a:gd fmla="*/ 41 w 41" name="T14"/>
                <a:gd fmla="*/ 0 h 46" name="T15"/>
                <a:gd fmla="*/ 41 w 41" name="T16"/>
                <a:gd fmla="*/ 46 h 4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6" w="41">
                  <a:moveTo>
                    <a:pt x="41" y="46"/>
                  </a:moveTo>
                  <a:lnTo>
                    <a:pt x="31" y="46"/>
                  </a:lnTo>
                  <a:lnTo>
                    <a:pt x="31" y="10"/>
                  </a:lnTo>
                  <a:lnTo>
                    <a:pt x="10" y="10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19"/>
            <p:cNvSpPr>
              <a:spLocks noEditPoints="1"/>
            </p:cNvSpPr>
            <p:nvPr/>
          </p:nvSpPr>
          <p:spPr bwMode="auto">
            <a:xfrm>
              <a:off x="5999163" y="4702175"/>
              <a:ext cx="65087" cy="65088"/>
            </a:xfrm>
            <a:custGeom>
              <a:gdLst>
                <a:gd fmla="*/ 16 w 32" name="T0"/>
                <a:gd fmla="*/ 32 h 32" name="T1"/>
                <a:gd fmla="*/ 0 w 32" name="T2"/>
                <a:gd fmla="*/ 16 h 32" name="T3"/>
                <a:gd fmla="*/ 16 w 32" name="T4"/>
                <a:gd fmla="*/ 0 h 32" name="T5"/>
                <a:gd fmla="*/ 32 w 32" name="T6"/>
                <a:gd fmla="*/ 16 h 32" name="T7"/>
                <a:gd fmla="*/ 16 w 32" name="T8"/>
                <a:gd fmla="*/ 32 h 32" name="T9"/>
                <a:gd fmla="*/ 16 w 32" name="T10"/>
                <a:gd fmla="*/ 8 h 32" name="T11"/>
                <a:gd fmla="*/ 8 w 32" name="T12"/>
                <a:gd fmla="*/ 16 h 32" name="T13"/>
                <a:gd fmla="*/ 16 w 32" name="T14"/>
                <a:gd fmla="*/ 24 h 32" name="T15"/>
                <a:gd fmla="*/ 24 w 32" name="T16"/>
                <a:gd fmla="*/ 16 h 32" name="T17"/>
                <a:gd fmla="*/ 16 w 32" name="T18"/>
                <a:gd fmla="*/ 8 h 3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2" w="32">
                  <a:moveTo>
                    <a:pt x="16" y="32"/>
                  </a:moveTo>
                  <a:cubicBezTo>
                    <a:pt x="7" y="32"/>
                    <a:pt x="0" y="25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5" y="0"/>
                    <a:pt x="32" y="7"/>
                    <a:pt x="32" y="16"/>
                  </a:cubicBezTo>
                  <a:cubicBezTo>
                    <a:pt x="32" y="25"/>
                    <a:pt x="25" y="32"/>
                    <a:pt x="16" y="32"/>
                  </a:cubicBezTo>
                  <a:moveTo>
                    <a:pt x="16" y="8"/>
                  </a:moveTo>
                  <a:cubicBezTo>
                    <a:pt x="12" y="8"/>
                    <a:pt x="8" y="12"/>
                    <a:pt x="8" y="16"/>
                  </a:cubicBezTo>
                  <a:cubicBezTo>
                    <a:pt x="8" y="20"/>
                    <a:pt x="12" y="24"/>
                    <a:pt x="16" y="24"/>
                  </a:cubicBezTo>
                  <a:cubicBezTo>
                    <a:pt x="20" y="24"/>
                    <a:pt x="24" y="20"/>
                    <a:pt x="24" y="16"/>
                  </a:cubicBezTo>
                  <a:cubicBezTo>
                    <a:pt x="24" y="12"/>
                    <a:pt x="20" y="8"/>
                    <a:pt x="16" y="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26" name="矩形 25"/>
          <p:cNvSpPr/>
          <p:nvPr/>
        </p:nvSpPr>
        <p:spPr>
          <a:xfrm>
            <a:off x="4932040" y="718908"/>
            <a:ext cx="3600400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cxnSp>
        <p:nvCxnSpPr>
          <p:cNvPr id="27" name="直接连接符 85"/>
          <p:cNvCxnSpPr/>
          <p:nvPr/>
        </p:nvCxnSpPr>
        <p:spPr>
          <a:xfrm>
            <a:off x="4295012" y="1518113"/>
            <a:ext cx="4237428" cy="0"/>
          </a:xfrm>
          <a:prstGeom prst="line">
            <a:avLst/>
          </a:prstGeom>
          <a:ln w="9525">
            <a:solidFill>
              <a:schemeClr val="bg1">
                <a:alpha val="4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86"/>
          <p:cNvCxnSpPr/>
          <p:nvPr/>
        </p:nvCxnSpPr>
        <p:spPr>
          <a:xfrm>
            <a:off x="4295012" y="2507792"/>
            <a:ext cx="4237428" cy="0"/>
          </a:xfrm>
          <a:prstGeom prst="line">
            <a:avLst/>
          </a:prstGeom>
          <a:ln w="9525">
            <a:solidFill>
              <a:schemeClr val="bg1">
                <a:alpha val="4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87"/>
          <p:cNvCxnSpPr/>
          <p:nvPr/>
        </p:nvCxnSpPr>
        <p:spPr>
          <a:xfrm>
            <a:off x="4295012" y="3497471"/>
            <a:ext cx="4237428" cy="0"/>
          </a:xfrm>
          <a:prstGeom prst="line">
            <a:avLst/>
          </a:prstGeom>
          <a:ln w="9525">
            <a:solidFill>
              <a:schemeClr val="bg1">
                <a:alpha val="4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88"/>
          <p:cNvCxnSpPr/>
          <p:nvPr/>
        </p:nvCxnSpPr>
        <p:spPr>
          <a:xfrm>
            <a:off x="4295012" y="4443958"/>
            <a:ext cx="4237428" cy="0"/>
          </a:xfrm>
          <a:prstGeom prst="line">
            <a:avLst/>
          </a:prstGeom>
          <a:ln w="9525">
            <a:solidFill>
              <a:schemeClr val="bg1">
                <a:alpha val="4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图表 30"/>
          <p:cNvGraphicFramePr/>
          <p:nvPr>
            <p:extLst>
              <p:ext uri="{D42A27DB-BD31-4B8C-83A1-F6EECF244321}">
                <p14:modId val="1575638623"/>
              </p:ext>
            </p:extLst>
          </p:nvPr>
        </p:nvGraphicFramePr>
        <p:xfrm>
          <a:off x="323528" y="1071872"/>
          <a:ext cx="3189209" cy="3581658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文本框 32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点击此处添加标题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401853809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12253A">
              <a:alpha val="74902"/>
            </a:srgbClr>
          </a:solidFill>
          <a:ln algn="ctr" cap="flat" cmpd="sng" w="12700">
            <a:noFill/>
            <a:prstDash val="solid"/>
            <a:miter lim="0"/>
            <a:headEnd len="med" type="none" w="med"/>
            <a:tailEnd len="med" type="none" w="med"/>
          </a:ln>
          <a:effectLst>
            <a:outerShdw algn="ctr" blurRad="25400" dir="5400000" dist="12700" rotWithShape="0">
              <a:srgbClr val="000000">
                <a:alpha val="50000"/>
              </a:srgbClr>
            </a:outerShdw>
          </a:effectLst>
        </p:spPr>
        <p:txBody>
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<a:prstTxWarp prst="textNoShape">
              <a:avLst/>
            </a:prstTxWarp>
            <a:noAutofit/>
          </a:bodyPr>
          <a:lstStyle/>
          <a:p>
            <a:pPr marL="171450"/>
            <a:endParaRPr altLang="en-US" lang="zh-CN"/>
          </a:p>
        </p:txBody>
      </p:sp>
      <p:sp>
        <p:nvSpPr>
          <p:cNvPr id="3" name="AutoShape 2"/>
          <p:cNvSpPr/>
          <p:nvPr/>
        </p:nvSpPr>
        <p:spPr bwMode="auto">
          <a:xfrm>
            <a:off x="6156065" y="2093753"/>
            <a:ext cx="1402080" cy="457200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extLst/>
        </p:spPr>
        <p:txBody>
          <a:bodyPr wrap="none">
            <a:spAutoFit/>
          </a:bodyPr>
          <a:lstStyle/>
          <a:p>
            <a:pPr algn="ctr"/>
            <a:r>
              <a:rPr altLang="en-US" lang="zh-CN" smtClean="0" sz="2400">
                <a:solidFill>
                  <a:schemeClr val="bg1"/>
                </a:solidFill>
                <a:latin charset="0" panose="020b0606030502030204" pitchFamily="34" typeface="HelveticaNeueLT Pro 67 MdCn"/>
                <a:ea charset="-122" panose="020b0300000000000000" pitchFamily="34" typeface="Hiragino Sans GB W3"/>
              </a:rPr>
              <a:t>核心需求</a:t>
            </a:r>
          </a:p>
        </p:txBody>
      </p:sp>
      <p:grpSp>
        <p:nvGrpSpPr>
          <p:cNvPr id="4" name="组合 49"/>
          <p:cNvGrpSpPr/>
          <p:nvPr/>
        </p:nvGrpSpPr>
        <p:grpSpPr>
          <a:xfrm>
            <a:off x="5263887" y="3983815"/>
            <a:ext cx="3186426" cy="398186"/>
            <a:chOff x="6939041" y="4821044"/>
            <a:chExt cx="4248568" cy="530914"/>
          </a:xfrm>
        </p:grpSpPr>
        <p:sp>
          <p:nvSpPr>
            <p:cNvPr id="5" name="矩形 4"/>
            <p:cNvSpPr/>
            <p:nvPr/>
          </p:nvSpPr>
          <p:spPr bwMode="auto">
            <a:xfrm>
              <a:off x="6939041" y="4821044"/>
              <a:ext cx="4248568" cy="530914"/>
            </a:xfrm>
            <a:prstGeom prst="rect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  <p:txBody>
            <a:bodyPr anchor="ctr" anchorCtr="0" bIns="26789" compatLnSpc="1" forceAA="0" fromWordArt="0" horzOverflow="overflow" lIns="26789" numCol="1" rIns="26789" rot="0" rtlCol="0" spcCol="0" spcFirstLastPara="0" tIns="26789" vert="horz" vertOverflow="overflow" wrap="square">
              <a:prstTxWarp prst="textNoShape">
                <a:avLst/>
              </a:prstTxWarp>
              <a:noAutofit/>
            </a:bodyPr>
            <a:lstStyle/>
            <a:p>
              <a:pPr marL="171450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6965474" y="4853674"/>
              <a:ext cx="2909288" cy="44703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600">
                  <a:solidFill>
                    <a:schemeClr val="bg1"/>
                  </a:solidFill>
                  <a:latin charset="0" panose="020b0606030502030204" pitchFamily="34" typeface="HelveticaNeueLT Pro 67 MdCn"/>
                  <a:ea charset="-122" panose="020b0300000000000000" pitchFamily="34" typeface="Hiragino Sans GB W3"/>
                </a:rPr>
                <a:t>点击此处添加关键词</a:t>
              </a:r>
            </a:p>
          </p:txBody>
        </p:sp>
        <p:cxnSp>
          <p:nvCxnSpPr>
            <p:cNvPr id="7" name="直接连接符 52"/>
            <p:cNvCxnSpPr/>
            <p:nvPr/>
          </p:nvCxnSpPr>
          <p:spPr bwMode="auto">
            <a:xfrm flipH="1" flipV="1">
              <a:off x="10560496" y="4821044"/>
              <a:ext cx="0" cy="530914"/>
            </a:xfrm>
            <a:prstGeom prst="line">
              <a:avLst/>
            </a:prstGeom>
            <a:noFill/>
            <a:ln algn="ctr" cap="flat" cmpd="sng" w="12700">
              <a:solidFill>
                <a:schemeClr val="bg1"/>
              </a:solidFill>
              <a:prstDash val="solid"/>
              <a:miter lim="0"/>
              <a:headEnd len="med" type="none" w="med"/>
              <a:tailEnd len="med" type="none" w="med"/>
            </a:ln>
            <a:effectLst/>
          </p:spPr>
        </p:cxnSp>
        <p:sp>
          <p:nvSpPr>
            <p:cNvPr id="8" name="任意多边形 53"/>
            <p:cNvSpPr/>
            <p:nvPr/>
          </p:nvSpPr>
          <p:spPr>
            <a:xfrm rot="2033800">
              <a:off x="10655977" y="4960489"/>
              <a:ext cx="467297" cy="276429"/>
            </a:xfrm>
            <a:custGeom>
              <a:gdLst>
                <a:gd fmla="*/ 685800 w 2318657" name="connsiteX0"/>
                <a:gd fmla="*/ 244927 h 1371600" name="connsiteY0"/>
                <a:gd fmla="*/ 244927 w 2318657" name="connsiteX1"/>
                <a:gd fmla="*/ 685800 h 1371600" name="connsiteY1"/>
                <a:gd fmla="*/ 685800 w 2318657" name="connsiteX2"/>
                <a:gd fmla="*/ 1126673 h 1371600" name="connsiteY2"/>
                <a:gd fmla="*/ 1126673 w 2318657" name="connsiteX3"/>
                <a:gd fmla="*/ 685800 h 1371600" name="connsiteY3"/>
                <a:gd fmla="*/ 685800 w 2318657" name="connsiteX4"/>
                <a:gd fmla="*/ 244927 h 1371600" name="connsiteY4"/>
                <a:gd fmla="*/ 685800 w 2318657" name="connsiteX5"/>
                <a:gd fmla="*/ 0 h 1371600" name="connsiteY5"/>
                <a:gd fmla="*/ 1317707 w 2318657" name="connsiteX6"/>
                <a:gd fmla="*/ 418856 h 1371600" name="connsiteY6"/>
                <a:gd fmla="*/ 1341761 w 2318657" name="connsiteX7"/>
                <a:gd fmla="*/ 496345 h 1371600" name="connsiteY7"/>
                <a:gd fmla="*/ 2255504 w 2318657" name="connsiteX8"/>
                <a:gd fmla="*/ 496345 h 1371600" name="connsiteY8"/>
                <a:gd fmla="*/ 2318657 w 2318657" name="connsiteX9"/>
                <a:gd fmla="*/ 559498 h 1371600" name="connsiteY9"/>
                <a:gd fmla="*/ 2318657 w 2318657" name="connsiteX10"/>
                <a:gd fmla="*/ 812103 h 1371600" name="connsiteY10"/>
                <a:gd fmla="*/ 2255504 w 2318657" name="connsiteX11"/>
                <a:gd fmla="*/ 875256 h 1371600" name="connsiteY11"/>
                <a:gd fmla="*/ 1341760 w 2318657" name="connsiteX12"/>
                <a:gd fmla="*/ 875256 h 1371600" name="connsiteY12"/>
                <a:gd fmla="*/ 1317707 w 2318657" name="connsiteX13"/>
                <a:gd fmla="*/ 952744 h 1371600" name="connsiteY13"/>
                <a:gd fmla="*/ 685800 w 2318657" name="connsiteX14"/>
                <a:gd fmla="*/ 1371600 h 1371600" name="connsiteY14"/>
                <a:gd fmla="*/ 0 w 2318657" name="connsiteX15"/>
                <a:gd fmla="*/ 685800 h 1371600" name="connsiteY15"/>
                <a:gd fmla="*/ 685800 w 2318657" name="connsiteX16"/>
                <a:gd fmla="*/ 0 h 1371600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1371600" w="2318657">
                  <a:moveTo>
                    <a:pt x="685800" y="244927"/>
                  </a:moveTo>
                  <a:cubicBezTo>
                    <a:pt x="442313" y="244927"/>
                    <a:pt x="244927" y="442313"/>
                    <a:pt x="244927" y="685800"/>
                  </a:cubicBezTo>
                  <a:cubicBezTo>
                    <a:pt x="244927" y="929287"/>
                    <a:pt x="442313" y="1126673"/>
                    <a:pt x="685800" y="1126673"/>
                  </a:cubicBezTo>
                  <a:cubicBezTo>
                    <a:pt x="929287" y="1126673"/>
                    <a:pt x="1126673" y="929287"/>
                    <a:pt x="1126673" y="685800"/>
                  </a:cubicBezTo>
                  <a:cubicBezTo>
                    <a:pt x="1126673" y="442313"/>
                    <a:pt x="929287" y="244927"/>
                    <a:pt x="685800" y="244927"/>
                  </a:cubicBezTo>
                  <a:close/>
                  <a:moveTo>
                    <a:pt x="685800" y="0"/>
                  </a:moveTo>
                  <a:cubicBezTo>
                    <a:pt x="969868" y="0"/>
                    <a:pt x="1213596" y="172712"/>
                    <a:pt x="1317707" y="418856"/>
                  </a:cubicBezTo>
                  <a:lnTo>
                    <a:pt x="1341761" y="496345"/>
                  </a:lnTo>
                  <a:lnTo>
                    <a:pt x="2255504" y="496345"/>
                  </a:lnTo>
                  <a:cubicBezTo>
                    <a:pt x="2290382" y="496345"/>
                    <a:pt x="2318657" y="524620"/>
                    <a:pt x="2318657" y="559498"/>
                  </a:cubicBezTo>
                  <a:lnTo>
                    <a:pt x="2318657" y="812103"/>
                  </a:lnTo>
                  <a:cubicBezTo>
                    <a:pt x="2318657" y="846981"/>
                    <a:pt x="2290382" y="875256"/>
                    <a:pt x="2255504" y="875256"/>
                  </a:cubicBezTo>
                  <a:lnTo>
                    <a:pt x="1341760" y="875256"/>
                  </a:lnTo>
                  <a:lnTo>
                    <a:pt x="1317707" y="952744"/>
                  </a:lnTo>
                  <a:cubicBezTo>
                    <a:pt x="1213596" y="1198888"/>
                    <a:pt x="969868" y="1371600"/>
                    <a:pt x="685800" y="1371600"/>
                  </a:cubicBezTo>
                  <a:cubicBezTo>
                    <a:pt x="307043" y="1371600"/>
                    <a:pt x="0" y="1064557"/>
                    <a:pt x="0" y="685800"/>
                  </a:cubicBezTo>
                  <a:cubicBezTo>
                    <a:pt x="0" y="307043"/>
                    <a:pt x="307043" y="0"/>
                    <a:pt x="68580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/>
            </a:p>
          </p:txBody>
        </p:sp>
      </p:grpSp>
      <p:sp>
        <p:nvSpPr>
          <p:cNvPr id="9" name="Rectangle 11"/>
          <p:cNvSpPr/>
          <p:nvPr/>
        </p:nvSpPr>
        <p:spPr>
          <a:xfrm>
            <a:off x="5077107" y="2651301"/>
            <a:ext cx="3559986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 sz="1000">
                <a:solidFill>
                  <a:srgbClr val="FFFFFF"/>
                </a:solidFill>
                <a:cs typeface="Avenir Next Condensed Regular"/>
              </a:rPr>
              <a:t>点击此处添加文本信息，标题数字等都可以通过点击和重新输入进行更改，顶部“开始”面板中可以对字体、字号、颜色、行距等进行修改。建议正文10号字，1.3倍字间距。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0" name="椭圆 9"/>
          <p:cNvSpPr/>
          <p:nvPr/>
        </p:nvSpPr>
        <p:spPr>
          <a:xfrm>
            <a:off x="6181866" y="504496"/>
            <a:ext cx="1283812" cy="1283812"/>
          </a:xfrm>
          <a:prstGeom prst="ellipse">
            <a:avLst/>
          </a:prstGeom>
          <a:solidFill>
            <a:srgbClr val="FFFFFF">
              <a:alpha val="7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kumimoji="1" lang="en-US" smtClean="0" sz="9000">
                <a:solidFill>
                  <a:srgbClr val="12253A"/>
                </a:solidFill>
              </a:rPr>
              <a:t>2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chemeClr val="bg1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2221580810"/>
      </p:ext>
    </p:extLst>
  </p:cSld>
  <p:clrMapOvr>
    <a:masterClrMapping/>
  </p:clrMapOvr>
  <mc:AlternateContent>
    <mc:Choice Requires="p14">
      <p:transition spd="slow">
        <p14:flash/>
      </p:transition>
    </mc:Choice>
    <mc:Fallback>
      <p:transition spd="slow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等腰三角形 1"/>
          <p:cNvSpPr/>
          <p:nvPr/>
        </p:nvSpPr>
        <p:spPr>
          <a:xfrm>
            <a:off x="817692" y="1239632"/>
            <a:ext cx="3400491" cy="2931458"/>
          </a:xfrm>
          <a:prstGeom prst="triangle">
            <a:avLst/>
          </a:prstGeom>
          <a:solidFill>
            <a:srgbClr val="18B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梯形 2"/>
          <p:cNvSpPr/>
          <p:nvPr/>
        </p:nvSpPr>
        <p:spPr>
          <a:xfrm>
            <a:off x="817692" y="2048933"/>
            <a:ext cx="3400491" cy="2122158"/>
          </a:xfrm>
          <a:prstGeom prst="trapezoid">
            <a:avLst>
              <a:gd fmla="val 67274" name="adj"/>
            </a:avLst>
          </a:prstGeom>
          <a:solidFill>
            <a:srgbClr val="122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梯形 3"/>
          <p:cNvSpPr/>
          <p:nvPr/>
        </p:nvSpPr>
        <p:spPr>
          <a:xfrm>
            <a:off x="817692" y="2681392"/>
            <a:ext cx="3400490" cy="1489698"/>
          </a:xfrm>
          <a:prstGeom prst="trapezoid">
            <a:avLst>
              <a:gd fmla="val 87645" name="adj"/>
            </a:avLst>
          </a:prstGeom>
          <a:solidFill>
            <a:srgbClr val="18B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梯形 4"/>
          <p:cNvSpPr/>
          <p:nvPr/>
        </p:nvSpPr>
        <p:spPr>
          <a:xfrm>
            <a:off x="817692" y="3374812"/>
            <a:ext cx="3400490" cy="796278"/>
          </a:xfrm>
          <a:prstGeom prst="trapezoid">
            <a:avLst>
              <a:gd fmla="val 155198" name="adj"/>
            </a:avLst>
          </a:prstGeom>
          <a:solidFill>
            <a:srgbClr val="122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椭圆 5"/>
          <p:cNvSpPr/>
          <p:nvPr/>
        </p:nvSpPr>
        <p:spPr>
          <a:xfrm>
            <a:off x="2337937" y="1573786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>
                <a:solidFill>
                  <a:srgbClr val="18BDD5"/>
                </a:solidFill>
              </a:rPr>
              <a:t>1</a:t>
            </a:r>
          </a:p>
        </p:txBody>
      </p:sp>
      <p:sp>
        <p:nvSpPr>
          <p:cNvPr id="7" name="椭圆 6"/>
          <p:cNvSpPr/>
          <p:nvPr/>
        </p:nvSpPr>
        <p:spPr>
          <a:xfrm>
            <a:off x="2337937" y="2206245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solidFill>
                  <a:srgbClr val="12253A"/>
                </a:solidFill>
              </a:rPr>
              <a:t>2</a:t>
            </a:r>
          </a:p>
        </p:txBody>
      </p:sp>
      <p:sp>
        <p:nvSpPr>
          <p:cNvPr id="8" name="椭圆 7"/>
          <p:cNvSpPr/>
          <p:nvPr/>
        </p:nvSpPr>
        <p:spPr>
          <a:xfrm>
            <a:off x="2337937" y="2878583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>
                <a:solidFill>
                  <a:srgbClr val="18BDD5"/>
                </a:solidFill>
              </a:rPr>
              <a:t>3</a:t>
            </a:r>
          </a:p>
        </p:txBody>
      </p:sp>
      <p:sp>
        <p:nvSpPr>
          <p:cNvPr id="9" name="椭圆 8"/>
          <p:cNvSpPr/>
          <p:nvPr/>
        </p:nvSpPr>
        <p:spPr>
          <a:xfrm>
            <a:off x="2337937" y="3592951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>
                <a:solidFill>
                  <a:srgbClr val="12253A"/>
                </a:solidFill>
              </a:rPr>
              <a:t>4</a:t>
            </a:r>
          </a:p>
        </p:txBody>
      </p:sp>
      <p:sp>
        <p:nvSpPr>
          <p:cNvPr id="11" name="文本框 8"/>
          <p:cNvSpPr txBox="1"/>
          <p:nvPr/>
        </p:nvSpPr>
        <p:spPr>
          <a:xfrm>
            <a:off x="5112140" y="3524918"/>
            <a:ext cx="3240000" cy="5715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b="1" lang="en-US" smtClean="0" sz="1050">
                <a:solidFill>
                  <a:srgbClr val="12253A"/>
                </a:solidFill>
              </a:rPr>
              <a:t>TEXT HERE</a:t>
            </a:r>
          </a:p>
          <a:p>
            <a:r>
              <a:rPr altLang="zh-CN" b="1" lang="en-US" smtClean="0" sz="1050">
                <a:solidFill>
                  <a:srgbClr val="12253A"/>
                </a:solidFill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12" name="Freeform 89"/>
          <p:cNvSpPr>
            <a:spLocks noChangeAspect="1" noEditPoints="1"/>
          </p:cNvSpPr>
          <p:nvPr/>
        </p:nvSpPr>
        <p:spPr bwMode="auto">
          <a:xfrm>
            <a:off x="4407335" y="3509374"/>
            <a:ext cx="647750" cy="519704"/>
          </a:xfrm>
          <a:custGeom>
            <a:gdLst>
              <a:gd fmla="*/ 51 w 173" name="T0"/>
              <a:gd fmla="*/ 35 h 137" name="T1"/>
              <a:gd fmla="*/ 65 w 173" name="T2"/>
              <a:gd fmla="*/ 76 h 137" name="T3"/>
              <a:gd fmla="*/ 136 w 173" name="T4"/>
              <a:gd fmla="*/ 72 h 137" name="T5"/>
              <a:gd fmla="*/ 151 w 173" name="T6"/>
              <a:gd fmla="*/ 35 h 137" name="T7"/>
              <a:gd fmla="*/ 51 w 173" name="T8"/>
              <a:gd fmla="*/ 35 h 137" name="T9"/>
              <a:gd fmla="*/ 8 w 173" name="T10"/>
              <a:gd fmla="*/ 0 h 137" name="T11"/>
              <a:gd fmla="*/ 33 w 173" name="T12"/>
              <a:gd fmla="*/ 0 h 137" name="T13"/>
              <a:gd fmla="*/ 35 w 173" name="T14"/>
              <a:gd fmla="*/ 0 h 137" name="T15"/>
              <a:gd fmla="*/ 39 w 173" name="T16"/>
              <a:gd fmla="*/ 2 h 137" name="T17"/>
              <a:gd fmla="*/ 41 w 173" name="T18"/>
              <a:gd fmla="*/ 6 h 137" name="T19"/>
              <a:gd fmla="*/ 41 w 173" name="T20"/>
              <a:gd fmla="*/ 6 h 137" name="T21"/>
              <a:gd fmla="*/ 45 w 173" name="T22"/>
              <a:gd fmla="*/ 17 h 137" name="T23"/>
              <a:gd fmla="*/ 165 w 173" name="T24"/>
              <a:gd fmla="*/ 17 h 137" name="T25"/>
              <a:gd fmla="*/ 169 w 173" name="T26"/>
              <a:gd fmla="*/ 19 h 137" name="T27"/>
              <a:gd fmla="*/ 171 w 173" name="T28"/>
              <a:gd fmla="*/ 21 h 137" name="T29"/>
              <a:gd fmla="*/ 173 w 173" name="T30"/>
              <a:gd fmla="*/ 27 h 137" name="T31"/>
              <a:gd fmla="*/ 171 w 173" name="T32"/>
              <a:gd fmla="*/ 29 h 137" name="T33"/>
              <a:gd fmla="*/ 171 w 173" name="T34"/>
              <a:gd fmla="*/ 29 h 137" name="T35"/>
              <a:gd fmla="*/ 147 w 173" name="T36"/>
              <a:gd fmla="*/ 84 h 137" name="T37"/>
              <a:gd fmla="*/ 147 w 173" name="T38"/>
              <a:gd fmla="*/ 84 h 137" name="T39"/>
              <a:gd fmla="*/ 145 w 173" name="T40"/>
              <a:gd fmla="*/ 86 h 137" name="T41"/>
              <a:gd fmla="*/ 142 w 173" name="T42"/>
              <a:gd fmla="*/ 88 h 137" name="T43"/>
              <a:gd fmla="*/ 71 w 173" name="T44"/>
              <a:gd fmla="*/ 92 h 137" name="T45"/>
              <a:gd fmla="*/ 75 w 173" name="T46"/>
              <a:gd fmla="*/ 104 h 137" name="T47"/>
              <a:gd fmla="*/ 151 w 173" name="T48"/>
              <a:gd fmla="*/ 104 h 137" name="T49"/>
              <a:gd fmla="*/ 157 w 173" name="T50"/>
              <a:gd fmla="*/ 106 h 137" name="T51"/>
              <a:gd fmla="*/ 163 w 173" name="T52"/>
              <a:gd fmla="*/ 110 h 137" name="T53"/>
              <a:gd fmla="*/ 165 w 173" name="T54"/>
              <a:gd fmla="*/ 114 h 137" name="T55"/>
              <a:gd fmla="*/ 167 w 173" name="T56"/>
              <a:gd fmla="*/ 119 h 137" name="T57"/>
              <a:gd fmla="*/ 165 w 173" name="T58"/>
              <a:gd fmla="*/ 127 h 137" name="T59"/>
              <a:gd fmla="*/ 163 w 173" name="T60"/>
              <a:gd fmla="*/ 131 h 137" name="T61"/>
              <a:gd fmla="*/ 157 w 173" name="T62"/>
              <a:gd fmla="*/ 135 h 137" name="T63"/>
              <a:gd fmla="*/ 151 w 173" name="T64"/>
              <a:gd fmla="*/ 137 h 137" name="T65"/>
              <a:gd fmla="*/ 145 w 173" name="T66"/>
              <a:gd fmla="*/ 135 h 137" name="T67"/>
              <a:gd fmla="*/ 140 w 173" name="T68"/>
              <a:gd fmla="*/ 131 h 137" name="T69"/>
              <a:gd fmla="*/ 136 w 173" name="T70"/>
              <a:gd fmla="*/ 127 h 137" name="T71"/>
              <a:gd fmla="*/ 136 w 173" name="T72"/>
              <a:gd fmla="*/ 119 h 137" name="T73"/>
              <a:gd fmla="*/ 59 w 173" name="T74"/>
              <a:gd fmla="*/ 119 h 137" name="T75"/>
              <a:gd fmla="*/ 59 w 173" name="T76"/>
              <a:gd fmla="*/ 127 h 137" name="T77"/>
              <a:gd fmla="*/ 55 w 173" name="T78"/>
              <a:gd fmla="*/ 131 h 137" name="T79"/>
              <a:gd fmla="*/ 49 w 173" name="T80"/>
              <a:gd fmla="*/ 135 h 137" name="T81"/>
              <a:gd fmla="*/ 43 w 173" name="T82"/>
              <a:gd fmla="*/ 137 h 137" name="T83"/>
              <a:gd fmla="*/ 37 w 173" name="T84"/>
              <a:gd fmla="*/ 135 h 137" name="T85"/>
              <a:gd fmla="*/ 31 w 173" name="T86"/>
              <a:gd fmla="*/ 131 h 137" name="T87"/>
              <a:gd fmla="*/ 30 w 173" name="T88"/>
              <a:gd fmla="*/ 127 h 137" name="T89"/>
              <a:gd fmla="*/ 28 w 173" name="T90"/>
              <a:gd fmla="*/ 119 h 137" name="T91"/>
              <a:gd fmla="*/ 30 w 173" name="T92"/>
              <a:gd fmla="*/ 114 h 137" name="T93"/>
              <a:gd fmla="*/ 31 w 173" name="T94"/>
              <a:gd fmla="*/ 110 h 137" name="T95"/>
              <a:gd fmla="*/ 37 w 173" name="T96"/>
              <a:gd fmla="*/ 106 h 137" name="T97"/>
              <a:gd fmla="*/ 43 w 173" name="T98"/>
              <a:gd fmla="*/ 104 h 137" name="T99"/>
              <a:gd fmla="*/ 59 w 173" name="T100"/>
              <a:gd fmla="*/ 104 h 137" name="T101"/>
              <a:gd fmla="*/ 28 w 173" name="T102"/>
              <a:gd fmla="*/ 15 h 137" name="T103"/>
              <a:gd fmla="*/ 8 w 173" name="T104"/>
              <a:gd fmla="*/ 15 h 137" name="T105"/>
              <a:gd fmla="*/ 4 w 173" name="T106"/>
              <a:gd fmla="*/ 13 h 137" name="T107"/>
              <a:gd fmla="*/ 2 w 173" name="T108"/>
              <a:gd fmla="*/ 11 h 137" name="T109"/>
              <a:gd fmla="*/ 0 w 173" name="T110"/>
              <a:gd fmla="*/ 7 h 137" name="T111"/>
              <a:gd fmla="*/ 2 w 173" name="T112"/>
              <a:gd fmla="*/ 4 h 137" name="T113"/>
              <a:gd fmla="*/ 4 w 173" name="T114"/>
              <a:gd fmla="*/ 0 h 137" name="T115"/>
              <a:gd fmla="*/ 8 w 173" name="T116"/>
              <a:gd fmla="*/ 0 h 137" name="T1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b="b" l="0" r="r" t="0"/>
            <a:pathLst>
              <a:path h="137" w="173">
                <a:moveTo>
                  <a:pt x="51" y="35"/>
                </a:moveTo>
                <a:lnTo>
                  <a:pt x="65" y="76"/>
                </a:lnTo>
                <a:lnTo>
                  <a:pt x="136" y="72"/>
                </a:lnTo>
                <a:lnTo>
                  <a:pt x="151" y="35"/>
                </a:lnTo>
                <a:lnTo>
                  <a:pt x="51" y="35"/>
                </a:lnTo>
                <a:close/>
                <a:moveTo>
                  <a:pt x="8" y="0"/>
                </a:moveTo>
                <a:lnTo>
                  <a:pt x="33" y="0"/>
                </a:lnTo>
                <a:lnTo>
                  <a:pt x="35" y="0"/>
                </a:lnTo>
                <a:lnTo>
                  <a:pt x="39" y="2"/>
                </a:lnTo>
                <a:lnTo>
                  <a:pt x="41" y="6"/>
                </a:lnTo>
                <a:lnTo>
                  <a:pt x="41" y="6"/>
                </a:lnTo>
                <a:lnTo>
                  <a:pt x="45" y="17"/>
                </a:lnTo>
                <a:lnTo>
                  <a:pt x="165" y="17"/>
                </a:lnTo>
                <a:lnTo>
                  <a:pt x="169" y="19"/>
                </a:lnTo>
                <a:lnTo>
                  <a:pt x="171" y="21"/>
                </a:lnTo>
                <a:lnTo>
                  <a:pt x="173" y="27"/>
                </a:lnTo>
                <a:lnTo>
                  <a:pt x="171" y="29"/>
                </a:lnTo>
                <a:lnTo>
                  <a:pt x="171" y="29"/>
                </a:lnTo>
                <a:lnTo>
                  <a:pt x="147" y="84"/>
                </a:lnTo>
                <a:lnTo>
                  <a:pt x="147" y="84"/>
                </a:lnTo>
                <a:lnTo>
                  <a:pt x="145" y="86"/>
                </a:lnTo>
                <a:lnTo>
                  <a:pt x="142" y="88"/>
                </a:lnTo>
                <a:lnTo>
                  <a:pt x="71" y="92"/>
                </a:lnTo>
                <a:lnTo>
                  <a:pt x="75" y="104"/>
                </a:lnTo>
                <a:lnTo>
                  <a:pt x="151" y="104"/>
                </a:lnTo>
                <a:lnTo>
                  <a:pt x="157" y="106"/>
                </a:lnTo>
                <a:lnTo>
                  <a:pt x="163" y="110"/>
                </a:lnTo>
                <a:lnTo>
                  <a:pt x="165" y="114"/>
                </a:lnTo>
                <a:lnTo>
                  <a:pt x="167" y="119"/>
                </a:lnTo>
                <a:lnTo>
                  <a:pt x="165" y="127"/>
                </a:lnTo>
                <a:lnTo>
                  <a:pt x="163" y="131"/>
                </a:lnTo>
                <a:lnTo>
                  <a:pt x="157" y="135"/>
                </a:lnTo>
                <a:lnTo>
                  <a:pt x="151" y="137"/>
                </a:lnTo>
                <a:lnTo>
                  <a:pt x="145" y="135"/>
                </a:lnTo>
                <a:lnTo>
                  <a:pt x="140" y="131"/>
                </a:lnTo>
                <a:lnTo>
                  <a:pt x="136" y="127"/>
                </a:lnTo>
                <a:lnTo>
                  <a:pt x="136" y="119"/>
                </a:lnTo>
                <a:lnTo>
                  <a:pt x="59" y="119"/>
                </a:lnTo>
                <a:lnTo>
                  <a:pt x="59" y="127"/>
                </a:lnTo>
                <a:lnTo>
                  <a:pt x="55" y="131"/>
                </a:lnTo>
                <a:lnTo>
                  <a:pt x="49" y="135"/>
                </a:lnTo>
                <a:lnTo>
                  <a:pt x="43" y="137"/>
                </a:lnTo>
                <a:lnTo>
                  <a:pt x="37" y="135"/>
                </a:lnTo>
                <a:lnTo>
                  <a:pt x="31" y="131"/>
                </a:lnTo>
                <a:lnTo>
                  <a:pt x="30" y="127"/>
                </a:lnTo>
                <a:lnTo>
                  <a:pt x="28" y="119"/>
                </a:lnTo>
                <a:lnTo>
                  <a:pt x="30" y="114"/>
                </a:lnTo>
                <a:lnTo>
                  <a:pt x="31" y="110"/>
                </a:lnTo>
                <a:lnTo>
                  <a:pt x="37" y="106"/>
                </a:lnTo>
                <a:lnTo>
                  <a:pt x="43" y="104"/>
                </a:lnTo>
                <a:lnTo>
                  <a:pt x="59" y="104"/>
                </a:lnTo>
                <a:lnTo>
                  <a:pt x="28" y="15"/>
                </a:lnTo>
                <a:lnTo>
                  <a:pt x="8" y="15"/>
                </a:lnTo>
                <a:lnTo>
                  <a:pt x="4" y="13"/>
                </a:lnTo>
                <a:lnTo>
                  <a:pt x="2" y="11"/>
                </a:lnTo>
                <a:lnTo>
                  <a:pt x="0" y="7"/>
                </a:lnTo>
                <a:lnTo>
                  <a:pt x="2" y="4"/>
                </a:lnTo>
                <a:lnTo>
                  <a:pt x="4" y="0"/>
                </a:lnTo>
                <a:lnTo>
                  <a:pt x="8" y="0"/>
                </a:lnTo>
                <a:close/>
              </a:path>
            </a:pathLst>
          </a:custGeom>
          <a:solidFill>
            <a:srgbClr val="12253A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文本框 8"/>
          <p:cNvSpPr txBox="1"/>
          <p:nvPr/>
        </p:nvSpPr>
        <p:spPr>
          <a:xfrm>
            <a:off x="5088831" y="1874258"/>
            <a:ext cx="3240000" cy="5715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b="1" lang="en-US" smtClean="0" sz="1050">
                <a:solidFill>
                  <a:srgbClr val="12253A"/>
                </a:solidFill>
              </a:rPr>
              <a:t>TEXT HERE</a:t>
            </a:r>
          </a:p>
          <a:p>
            <a:r>
              <a:rPr altLang="zh-CN" b="1" lang="en-US" smtClean="0" sz="1050">
                <a:solidFill>
                  <a:srgbClr val="12253A"/>
                </a:solidFill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15" name="Freeform 113"/>
          <p:cNvSpPr>
            <a:spLocks noChangeAspect="1"/>
          </p:cNvSpPr>
          <p:nvPr/>
        </p:nvSpPr>
        <p:spPr bwMode="auto">
          <a:xfrm>
            <a:off x="4417676" y="1910949"/>
            <a:ext cx="580448" cy="519704"/>
          </a:xfrm>
          <a:custGeom>
            <a:gdLst>
              <a:gd fmla="*/ 90 w 173" name="T0"/>
              <a:gd fmla="*/ 0 h 153" name="T1"/>
              <a:gd fmla="*/ 120 w 173" name="T2"/>
              <a:gd fmla="*/ 2 h 153" name="T3"/>
              <a:gd fmla="*/ 142 w 173" name="T4"/>
              <a:gd fmla="*/ 11 h 153" name="T5"/>
              <a:gd fmla="*/ 159 w 173" name="T6"/>
              <a:gd fmla="*/ 25 h 153" name="T7"/>
              <a:gd fmla="*/ 169 w 173" name="T8"/>
              <a:gd fmla="*/ 45 h 153" name="T9"/>
              <a:gd fmla="*/ 173 w 173" name="T10"/>
              <a:gd fmla="*/ 65 h 153" name="T11"/>
              <a:gd fmla="*/ 169 w 173" name="T12"/>
              <a:gd fmla="*/ 86 h 153" name="T13"/>
              <a:gd fmla="*/ 159 w 173" name="T14"/>
              <a:gd fmla="*/ 104 h 153" name="T15"/>
              <a:gd fmla="*/ 142 w 173" name="T16"/>
              <a:gd fmla="*/ 118 h 153" name="T17"/>
              <a:gd fmla="*/ 120 w 173" name="T18"/>
              <a:gd fmla="*/ 127 h 153" name="T19"/>
              <a:gd fmla="*/ 90 w 173" name="T20"/>
              <a:gd fmla="*/ 131 h 153" name="T21"/>
              <a:gd fmla="*/ 83 w 173" name="T22"/>
              <a:gd fmla="*/ 129 h 153" name="T23"/>
              <a:gd fmla="*/ 73 w 173" name="T24"/>
              <a:gd fmla="*/ 127 h 153" name="T25"/>
              <a:gd fmla="*/ 57 w 173" name="T26"/>
              <a:gd fmla="*/ 141 h 153" name="T27"/>
              <a:gd fmla="*/ 41 w 173" name="T28"/>
              <a:gd fmla="*/ 149 h 153" name="T29"/>
              <a:gd fmla="*/ 28 w 173" name="T30"/>
              <a:gd fmla="*/ 151 h 153" name="T31"/>
              <a:gd fmla="*/ 16 w 173" name="T32"/>
              <a:gd fmla="*/ 153 h 153" name="T33"/>
              <a:gd fmla="*/ 12 w 173" name="T34"/>
              <a:gd fmla="*/ 151 h 153" name="T35"/>
              <a:gd fmla="*/ 28 w 173" name="T36"/>
              <a:gd fmla="*/ 141 h 153" name="T37"/>
              <a:gd fmla="*/ 35 w 173" name="T38"/>
              <a:gd fmla="*/ 129 h 153" name="T39"/>
              <a:gd fmla="*/ 35 w 173" name="T40"/>
              <a:gd fmla="*/ 121 h 153" name="T41"/>
              <a:gd fmla="*/ 33 w 173" name="T42"/>
              <a:gd fmla="*/ 116 h 153" name="T43"/>
              <a:gd fmla="*/ 16 w 173" name="T44"/>
              <a:gd fmla="*/ 102 h 153" name="T45"/>
              <a:gd fmla="*/ 4 w 173" name="T46"/>
              <a:gd fmla="*/ 84 h 153" name="T47"/>
              <a:gd fmla="*/ 0 w 173" name="T48"/>
              <a:gd fmla="*/ 65 h 153" name="T49"/>
              <a:gd fmla="*/ 6 w 173" name="T50"/>
              <a:gd fmla="*/ 45 h 153" name="T51"/>
              <a:gd fmla="*/ 18 w 173" name="T52"/>
              <a:gd fmla="*/ 25 h 153" name="T53"/>
              <a:gd fmla="*/ 37 w 173" name="T54"/>
              <a:gd fmla="*/ 11 h 153" name="T55"/>
              <a:gd fmla="*/ 63 w 173" name="T56"/>
              <a:gd fmla="*/ 2 h 153" name="T57"/>
              <a:gd fmla="*/ 90 w 173" name="T58"/>
              <a:gd fmla="*/ 0 h 153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153" w="173">
                <a:moveTo>
                  <a:pt x="90" y="0"/>
                </a:moveTo>
                <a:lnTo>
                  <a:pt x="120" y="2"/>
                </a:lnTo>
                <a:lnTo>
                  <a:pt x="142" y="11"/>
                </a:lnTo>
                <a:lnTo>
                  <a:pt x="159" y="25"/>
                </a:lnTo>
                <a:lnTo>
                  <a:pt x="169" y="45"/>
                </a:lnTo>
                <a:lnTo>
                  <a:pt x="173" y="65"/>
                </a:lnTo>
                <a:lnTo>
                  <a:pt x="169" y="86"/>
                </a:lnTo>
                <a:lnTo>
                  <a:pt x="159" y="104"/>
                </a:lnTo>
                <a:lnTo>
                  <a:pt x="142" y="118"/>
                </a:lnTo>
                <a:lnTo>
                  <a:pt x="120" y="127"/>
                </a:lnTo>
                <a:lnTo>
                  <a:pt x="90" y="131"/>
                </a:lnTo>
                <a:lnTo>
                  <a:pt x="83" y="129"/>
                </a:lnTo>
                <a:lnTo>
                  <a:pt x="73" y="127"/>
                </a:lnTo>
                <a:lnTo>
                  <a:pt x="57" y="141"/>
                </a:lnTo>
                <a:lnTo>
                  <a:pt x="41" y="149"/>
                </a:lnTo>
                <a:lnTo>
                  <a:pt x="28" y="151"/>
                </a:lnTo>
                <a:lnTo>
                  <a:pt x="16" y="153"/>
                </a:lnTo>
                <a:lnTo>
                  <a:pt x="12" y="151"/>
                </a:lnTo>
                <a:lnTo>
                  <a:pt x="28" y="141"/>
                </a:lnTo>
                <a:lnTo>
                  <a:pt x="35" y="129"/>
                </a:lnTo>
                <a:lnTo>
                  <a:pt x="35" y="121"/>
                </a:lnTo>
                <a:lnTo>
                  <a:pt x="33" y="116"/>
                </a:lnTo>
                <a:lnTo>
                  <a:pt x="16" y="102"/>
                </a:lnTo>
                <a:lnTo>
                  <a:pt x="4" y="84"/>
                </a:lnTo>
                <a:lnTo>
                  <a:pt x="0" y="65"/>
                </a:lnTo>
                <a:lnTo>
                  <a:pt x="6" y="45"/>
                </a:lnTo>
                <a:lnTo>
                  <a:pt x="18" y="25"/>
                </a:lnTo>
                <a:lnTo>
                  <a:pt x="37" y="11"/>
                </a:lnTo>
                <a:lnTo>
                  <a:pt x="63" y="2"/>
                </a:lnTo>
                <a:lnTo>
                  <a:pt x="90" y="0"/>
                </a:lnTo>
                <a:close/>
              </a:path>
            </a:pathLst>
          </a:custGeom>
          <a:solidFill>
            <a:srgbClr val="12253A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文本框 8"/>
          <p:cNvSpPr txBox="1"/>
          <p:nvPr/>
        </p:nvSpPr>
        <p:spPr>
          <a:xfrm>
            <a:off x="5055086" y="2699588"/>
            <a:ext cx="3240000" cy="5715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b="1" lang="en-US" smtClean="0" sz="1050">
                <a:solidFill>
                  <a:srgbClr val="18BDD5"/>
                </a:solidFill>
              </a:rPr>
              <a:t>TEXT HERE</a:t>
            </a:r>
          </a:p>
          <a:p>
            <a:r>
              <a:rPr altLang="zh-CN" b="1" lang="en-US" smtClean="0" sz="1050">
                <a:solidFill>
                  <a:srgbClr val="18BDD5"/>
                </a:solidFill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18" name="Freeform 197"/>
          <p:cNvSpPr>
            <a:spLocks noChangeAspect="1" noEditPoints="1"/>
          </p:cNvSpPr>
          <p:nvPr/>
        </p:nvSpPr>
        <p:spPr bwMode="auto">
          <a:xfrm>
            <a:off x="4432646" y="2651130"/>
            <a:ext cx="483018" cy="519704"/>
          </a:xfrm>
          <a:custGeom>
            <a:gdLst>
              <a:gd fmla="*/ 23 w 157" name="T0"/>
              <a:gd fmla="*/ 136 h 171" name="T1"/>
              <a:gd fmla="*/ 25 w 157" name="T2"/>
              <a:gd fmla="*/ 144 h 171" name="T3"/>
              <a:gd fmla="*/ 132 w 157" name="T4"/>
              <a:gd fmla="*/ 144 h 171" name="T5"/>
              <a:gd fmla="*/ 134 w 157" name="T6"/>
              <a:gd fmla="*/ 136 h 171" name="T7"/>
              <a:gd fmla="*/ 29 w 157" name="T8"/>
              <a:gd fmla="*/ 132 h 171" name="T9"/>
              <a:gd fmla="*/ 23 w 157" name="T10"/>
              <a:gd fmla="*/ 100 h 171" name="T11"/>
              <a:gd fmla="*/ 25 w 157" name="T12"/>
              <a:gd fmla="*/ 112 h 171" name="T13"/>
              <a:gd fmla="*/ 132 w 157" name="T14"/>
              <a:gd fmla="*/ 112 h 171" name="T15"/>
              <a:gd fmla="*/ 134 w 157" name="T16"/>
              <a:gd fmla="*/ 100 h 171" name="T17"/>
              <a:gd fmla="*/ 29 w 157" name="T18"/>
              <a:gd fmla="*/ 96 h 171" name="T19"/>
              <a:gd fmla="*/ 23 w 157" name="T20"/>
              <a:gd fmla="*/ 65 h 171" name="T21"/>
              <a:gd fmla="*/ 25 w 157" name="T22"/>
              <a:gd fmla="*/ 77 h 171" name="T23"/>
              <a:gd fmla="*/ 132 w 157" name="T24"/>
              <a:gd fmla="*/ 77 h 171" name="T25"/>
              <a:gd fmla="*/ 134 w 157" name="T26"/>
              <a:gd fmla="*/ 65 h 171" name="T27"/>
              <a:gd fmla="*/ 29 w 157" name="T28"/>
              <a:gd fmla="*/ 61 h 171" name="T29"/>
              <a:gd fmla="*/ 22 w 157" name="T30"/>
              <a:gd fmla="*/ 24 h 171" name="T31"/>
              <a:gd fmla="*/ 31 w 157" name="T32"/>
              <a:gd fmla="*/ 40 h 171" name="T33"/>
              <a:gd fmla="*/ 49 w 157" name="T34"/>
              <a:gd fmla="*/ 36 h 171" name="T35"/>
              <a:gd fmla="*/ 55 w 157" name="T36"/>
              <a:gd fmla="*/ 16 h 171" name="T37"/>
              <a:gd fmla="*/ 63 w 157" name="T38"/>
              <a:gd fmla="*/ 30 h 171" name="T39"/>
              <a:gd fmla="*/ 78 w 157" name="T40"/>
              <a:gd fmla="*/ 40 h 171" name="T41"/>
              <a:gd fmla="*/ 94 w 157" name="T42"/>
              <a:gd fmla="*/ 30 h 171" name="T43"/>
              <a:gd fmla="*/ 102 w 157" name="T44"/>
              <a:gd fmla="*/ 16 h 171" name="T45"/>
              <a:gd fmla="*/ 108 w 157" name="T46"/>
              <a:gd fmla="*/ 36 h 171" name="T47"/>
              <a:gd fmla="*/ 126 w 157" name="T48"/>
              <a:gd fmla="*/ 40 h 171" name="T49"/>
              <a:gd fmla="*/ 135 w 157" name="T50"/>
              <a:gd fmla="*/ 24 h 171" name="T51"/>
              <a:gd fmla="*/ 153 w 157" name="T52"/>
              <a:gd fmla="*/ 18 h 171" name="T53"/>
              <a:gd fmla="*/ 157 w 157" name="T54"/>
              <a:gd fmla="*/ 163 h 171" name="T55"/>
              <a:gd fmla="*/ 149 w 157" name="T56"/>
              <a:gd fmla="*/ 171 h 171" name="T57"/>
              <a:gd fmla="*/ 2 w 157" name="T58"/>
              <a:gd fmla="*/ 167 h 171" name="T59"/>
              <a:gd fmla="*/ 2 w 157" name="T60"/>
              <a:gd fmla="*/ 20 h 171" name="T61"/>
              <a:gd fmla="*/ 118 w 157" name="T62"/>
              <a:gd fmla="*/ 0 h 171" name="T63"/>
              <a:gd fmla="*/ 128 w 157" name="T64"/>
              <a:gd fmla="*/ 8 h 171" name="T65"/>
              <a:gd fmla="*/ 124 w 157" name="T66"/>
              <a:gd fmla="*/ 32 h 171" name="T67"/>
              <a:gd fmla="*/ 112 w 157" name="T68"/>
              <a:gd fmla="*/ 28 h 171" name="T69"/>
              <a:gd fmla="*/ 112 w 157" name="T70"/>
              <a:gd fmla="*/ 4 h 171" name="T71"/>
              <a:gd fmla="*/ 78 w 157" name="T72"/>
              <a:gd fmla="*/ 0 h 171" name="T73"/>
              <a:gd fmla="*/ 86 w 157" name="T74"/>
              <a:gd fmla="*/ 8 h 171" name="T75"/>
              <a:gd fmla="*/ 82 w 157" name="T76"/>
              <a:gd fmla="*/ 32 h 171" name="T77"/>
              <a:gd fmla="*/ 71 w 157" name="T78"/>
              <a:gd fmla="*/ 28 h 171" name="T79"/>
              <a:gd fmla="*/ 71 w 157" name="T80"/>
              <a:gd fmla="*/ 4 h 171" name="T81"/>
              <a:gd fmla="*/ 39 w 157" name="T82"/>
              <a:gd fmla="*/ 0 h 171" name="T83"/>
              <a:gd fmla="*/ 47 w 157" name="T84"/>
              <a:gd fmla="*/ 8 h 171" name="T85"/>
              <a:gd fmla="*/ 43 w 157" name="T86"/>
              <a:gd fmla="*/ 32 h 171" name="T87"/>
              <a:gd fmla="*/ 31 w 157" name="T88"/>
              <a:gd fmla="*/ 28 h 171" name="T89"/>
              <a:gd fmla="*/ 31 w 157" name="T90"/>
              <a:gd fmla="*/ 4 h 171" name="T9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b="b" l="0" r="r" t="0"/>
            <a:pathLst>
              <a:path h="171" w="157">
                <a:moveTo>
                  <a:pt x="29" y="132"/>
                </a:moveTo>
                <a:lnTo>
                  <a:pt x="25" y="132"/>
                </a:lnTo>
                <a:lnTo>
                  <a:pt x="23" y="136"/>
                </a:lnTo>
                <a:lnTo>
                  <a:pt x="22" y="138"/>
                </a:lnTo>
                <a:lnTo>
                  <a:pt x="23" y="142"/>
                </a:lnTo>
                <a:lnTo>
                  <a:pt x="25" y="144"/>
                </a:lnTo>
                <a:lnTo>
                  <a:pt x="29" y="146"/>
                </a:lnTo>
                <a:lnTo>
                  <a:pt x="128" y="146"/>
                </a:lnTo>
                <a:lnTo>
                  <a:pt x="132" y="144"/>
                </a:lnTo>
                <a:lnTo>
                  <a:pt x="134" y="142"/>
                </a:lnTo>
                <a:lnTo>
                  <a:pt x="135" y="138"/>
                </a:lnTo>
                <a:lnTo>
                  <a:pt x="134" y="136"/>
                </a:lnTo>
                <a:lnTo>
                  <a:pt x="132" y="132"/>
                </a:lnTo>
                <a:lnTo>
                  <a:pt x="128" y="132"/>
                </a:lnTo>
                <a:lnTo>
                  <a:pt x="29" y="132"/>
                </a:lnTo>
                <a:close/>
                <a:moveTo>
                  <a:pt x="29" y="96"/>
                </a:moveTo>
                <a:lnTo>
                  <a:pt x="25" y="98"/>
                </a:lnTo>
                <a:lnTo>
                  <a:pt x="23" y="100"/>
                </a:lnTo>
                <a:lnTo>
                  <a:pt x="22" y="104"/>
                </a:lnTo>
                <a:lnTo>
                  <a:pt x="23" y="108"/>
                </a:lnTo>
                <a:lnTo>
                  <a:pt x="25" y="112"/>
                </a:lnTo>
                <a:lnTo>
                  <a:pt x="29" y="112"/>
                </a:lnTo>
                <a:lnTo>
                  <a:pt x="128" y="112"/>
                </a:lnTo>
                <a:lnTo>
                  <a:pt x="132" y="112"/>
                </a:lnTo>
                <a:lnTo>
                  <a:pt x="134" y="108"/>
                </a:lnTo>
                <a:lnTo>
                  <a:pt x="135" y="104"/>
                </a:lnTo>
                <a:lnTo>
                  <a:pt x="134" y="100"/>
                </a:lnTo>
                <a:lnTo>
                  <a:pt x="132" y="98"/>
                </a:lnTo>
                <a:lnTo>
                  <a:pt x="128" y="96"/>
                </a:lnTo>
                <a:lnTo>
                  <a:pt x="29" y="96"/>
                </a:lnTo>
                <a:close/>
                <a:moveTo>
                  <a:pt x="29" y="61"/>
                </a:moveTo>
                <a:lnTo>
                  <a:pt x="25" y="63"/>
                </a:lnTo>
                <a:lnTo>
                  <a:pt x="23" y="65"/>
                </a:lnTo>
                <a:lnTo>
                  <a:pt x="22" y="69"/>
                </a:lnTo>
                <a:lnTo>
                  <a:pt x="23" y="73"/>
                </a:lnTo>
                <a:lnTo>
                  <a:pt x="25" y="77"/>
                </a:lnTo>
                <a:lnTo>
                  <a:pt x="29" y="79"/>
                </a:lnTo>
                <a:lnTo>
                  <a:pt x="128" y="79"/>
                </a:lnTo>
                <a:lnTo>
                  <a:pt x="132" y="77"/>
                </a:lnTo>
                <a:lnTo>
                  <a:pt x="134" y="73"/>
                </a:lnTo>
                <a:lnTo>
                  <a:pt x="135" y="69"/>
                </a:lnTo>
                <a:lnTo>
                  <a:pt x="134" y="65"/>
                </a:lnTo>
                <a:lnTo>
                  <a:pt x="132" y="63"/>
                </a:lnTo>
                <a:lnTo>
                  <a:pt x="128" y="61"/>
                </a:lnTo>
                <a:lnTo>
                  <a:pt x="29" y="61"/>
                </a:lnTo>
                <a:close/>
                <a:moveTo>
                  <a:pt x="8" y="16"/>
                </a:moveTo>
                <a:lnTo>
                  <a:pt x="22" y="16"/>
                </a:lnTo>
                <a:lnTo>
                  <a:pt x="22" y="24"/>
                </a:lnTo>
                <a:lnTo>
                  <a:pt x="23" y="30"/>
                </a:lnTo>
                <a:lnTo>
                  <a:pt x="27" y="36"/>
                </a:lnTo>
                <a:lnTo>
                  <a:pt x="31" y="40"/>
                </a:lnTo>
                <a:lnTo>
                  <a:pt x="39" y="40"/>
                </a:lnTo>
                <a:lnTo>
                  <a:pt x="45" y="40"/>
                </a:lnTo>
                <a:lnTo>
                  <a:pt x="49" y="36"/>
                </a:lnTo>
                <a:lnTo>
                  <a:pt x="53" y="30"/>
                </a:lnTo>
                <a:lnTo>
                  <a:pt x="55" y="24"/>
                </a:lnTo>
                <a:lnTo>
                  <a:pt x="55" y="16"/>
                </a:lnTo>
                <a:lnTo>
                  <a:pt x="63" y="16"/>
                </a:lnTo>
                <a:lnTo>
                  <a:pt x="63" y="24"/>
                </a:lnTo>
                <a:lnTo>
                  <a:pt x="63" y="30"/>
                </a:lnTo>
                <a:lnTo>
                  <a:pt x="67" y="36"/>
                </a:lnTo>
                <a:lnTo>
                  <a:pt x="73" y="40"/>
                </a:lnTo>
                <a:lnTo>
                  <a:pt x="78" y="40"/>
                </a:lnTo>
                <a:lnTo>
                  <a:pt x="84" y="40"/>
                </a:lnTo>
                <a:lnTo>
                  <a:pt x="90" y="36"/>
                </a:lnTo>
                <a:lnTo>
                  <a:pt x="94" y="30"/>
                </a:lnTo>
                <a:lnTo>
                  <a:pt x="94" y="24"/>
                </a:lnTo>
                <a:lnTo>
                  <a:pt x="94" y="16"/>
                </a:lnTo>
                <a:lnTo>
                  <a:pt x="102" y="16"/>
                </a:lnTo>
                <a:lnTo>
                  <a:pt x="102" y="24"/>
                </a:lnTo>
                <a:lnTo>
                  <a:pt x="104" y="30"/>
                </a:lnTo>
                <a:lnTo>
                  <a:pt x="108" y="36"/>
                </a:lnTo>
                <a:lnTo>
                  <a:pt x="112" y="40"/>
                </a:lnTo>
                <a:lnTo>
                  <a:pt x="118" y="40"/>
                </a:lnTo>
                <a:lnTo>
                  <a:pt x="126" y="40"/>
                </a:lnTo>
                <a:lnTo>
                  <a:pt x="130" y="36"/>
                </a:lnTo>
                <a:lnTo>
                  <a:pt x="134" y="30"/>
                </a:lnTo>
                <a:lnTo>
                  <a:pt x="135" y="24"/>
                </a:lnTo>
                <a:lnTo>
                  <a:pt x="135" y="16"/>
                </a:lnTo>
                <a:lnTo>
                  <a:pt x="149" y="16"/>
                </a:lnTo>
                <a:lnTo>
                  <a:pt x="153" y="18"/>
                </a:lnTo>
                <a:lnTo>
                  <a:pt x="155" y="20"/>
                </a:lnTo>
                <a:lnTo>
                  <a:pt x="157" y="24"/>
                </a:lnTo>
                <a:lnTo>
                  <a:pt x="157" y="163"/>
                </a:lnTo>
                <a:lnTo>
                  <a:pt x="155" y="167"/>
                </a:lnTo>
                <a:lnTo>
                  <a:pt x="153" y="171"/>
                </a:lnTo>
                <a:lnTo>
                  <a:pt x="149" y="171"/>
                </a:lnTo>
                <a:lnTo>
                  <a:pt x="8" y="171"/>
                </a:lnTo>
                <a:lnTo>
                  <a:pt x="4" y="171"/>
                </a:lnTo>
                <a:lnTo>
                  <a:pt x="2" y="167"/>
                </a:lnTo>
                <a:lnTo>
                  <a:pt x="0" y="163"/>
                </a:lnTo>
                <a:lnTo>
                  <a:pt x="0" y="24"/>
                </a:lnTo>
                <a:lnTo>
                  <a:pt x="2" y="20"/>
                </a:lnTo>
                <a:lnTo>
                  <a:pt x="4" y="18"/>
                </a:lnTo>
                <a:lnTo>
                  <a:pt x="8" y="16"/>
                </a:lnTo>
                <a:close/>
                <a:moveTo>
                  <a:pt x="118" y="0"/>
                </a:moveTo>
                <a:lnTo>
                  <a:pt x="124" y="0"/>
                </a:lnTo>
                <a:lnTo>
                  <a:pt x="126" y="4"/>
                </a:lnTo>
                <a:lnTo>
                  <a:pt x="128" y="8"/>
                </a:lnTo>
                <a:lnTo>
                  <a:pt x="128" y="24"/>
                </a:lnTo>
                <a:lnTo>
                  <a:pt x="126" y="28"/>
                </a:lnTo>
                <a:lnTo>
                  <a:pt x="124" y="32"/>
                </a:lnTo>
                <a:lnTo>
                  <a:pt x="118" y="32"/>
                </a:lnTo>
                <a:lnTo>
                  <a:pt x="114" y="32"/>
                </a:lnTo>
                <a:lnTo>
                  <a:pt x="112" y="28"/>
                </a:lnTo>
                <a:lnTo>
                  <a:pt x="110" y="24"/>
                </a:lnTo>
                <a:lnTo>
                  <a:pt x="110" y="8"/>
                </a:lnTo>
                <a:lnTo>
                  <a:pt x="112" y="4"/>
                </a:lnTo>
                <a:lnTo>
                  <a:pt x="114" y="0"/>
                </a:lnTo>
                <a:lnTo>
                  <a:pt x="118" y="0"/>
                </a:lnTo>
                <a:close/>
                <a:moveTo>
                  <a:pt x="78" y="0"/>
                </a:moveTo>
                <a:lnTo>
                  <a:pt x="82" y="0"/>
                </a:lnTo>
                <a:lnTo>
                  <a:pt x="86" y="4"/>
                </a:lnTo>
                <a:lnTo>
                  <a:pt x="86" y="8"/>
                </a:lnTo>
                <a:lnTo>
                  <a:pt x="86" y="24"/>
                </a:lnTo>
                <a:lnTo>
                  <a:pt x="86" y="28"/>
                </a:lnTo>
                <a:lnTo>
                  <a:pt x="82" y="32"/>
                </a:lnTo>
                <a:lnTo>
                  <a:pt x="78" y="32"/>
                </a:lnTo>
                <a:lnTo>
                  <a:pt x="75" y="32"/>
                </a:lnTo>
                <a:lnTo>
                  <a:pt x="71" y="28"/>
                </a:lnTo>
                <a:lnTo>
                  <a:pt x="71" y="24"/>
                </a:lnTo>
                <a:lnTo>
                  <a:pt x="71" y="8"/>
                </a:lnTo>
                <a:lnTo>
                  <a:pt x="71" y="4"/>
                </a:lnTo>
                <a:lnTo>
                  <a:pt x="75" y="0"/>
                </a:lnTo>
                <a:lnTo>
                  <a:pt x="78" y="0"/>
                </a:lnTo>
                <a:close/>
                <a:moveTo>
                  <a:pt x="39" y="0"/>
                </a:moveTo>
                <a:lnTo>
                  <a:pt x="43" y="0"/>
                </a:lnTo>
                <a:lnTo>
                  <a:pt x="45" y="4"/>
                </a:lnTo>
                <a:lnTo>
                  <a:pt x="47" y="8"/>
                </a:lnTo>
                <a:lnTo>
                  <a:pt x="47" y="24"/>
                </a:lnTo>
                <a:lnTo>
                  <a:pt x="45" y="28"/>
                </a:lnTo>
                <a:lnTo>
                  <a:pt x="43" y="32"/>
                </a:lnTo>
                <a:lnTo>
                  <a:pt x="39" y="32"/>
                </a:lnTo>
                <a:lnTo>
                  <a:pt x="33" y="32"/>
                </a:lnTo>
                <a:lnTo>
                  <a:pt x="31" y="28"/>
                </a:lnTo>
                <a:lnTo>
                  <a:pt x="29" y="24"/>
                </a:lnTo>
                <a:lnTo>
                  <a:pt x="29" y="8"/>
                </a:lnTo>
                <a:lnTo>
                  <a:pt x="31" y="4"/>
                </a:lnTo>
                <a:lnTo>
                  <a:pt x="33" y="0"/>
                </a:lnTo>
                <a:lnTo>
                  <a:pt x="39" y="0"/>
                </a:lnTo>
                <a:close/>
              </a:path>
            </a:pathLst>
          </a:custGeom>
          <a:solidFill>
            <a:srgbClr val="18BDD5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文本框 8"/>
          <p:cNvSpPr txBox="1"/>
          <p:nvPr/>
        </p:nvSpPr>
        <p:spPr>
          <a:xfrm>
            <a:off x="5074297" y="1048928"/>
            <a:ext cx="3240000" cy="5715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b="1" lang="en-US" smtClean="0" sz="1050">
                <a:solidFill>
                  <a:srgbClr val="18BDD5"/>
                </a:solidFill>
              </a:rPr>
              <a:t>TEXT HERE</a:t>
            </a:r>
          </a:p>
          <a:p>
            <a:r>
              <a:rPr altLang="zh-CN" b="1" lang="en-US" smtClean="0" sz="1050">
                <a:solidFill>
                  <a:srgbClr val="18BDD5"/>
                </a:solidFill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21" name="Freeform 234"/>
          <p:cNvSpPr>
            <a:spLocks noChangeAspect="1"/>
          </p:cNvSpPr>
          <p:nvPr/>
        </p:nvSpPr>
        <p:spPr bwMode="auto">
          <a:xfrm>
            <a:off x="4424123" y="1069922"/>
            <a:ext cx="538488" cy="519704"/>
          </a:xfrm>
          <a:custGeom>
            <a:gdLst>
              <a:gd fmla="*/ 94 w 173" name="T0"/>
              <a:gd fmla="*/ 2 h 167" name="T1"/>
              <a:gd fmla="*/ 108 w 173" name="T2"/>
              <a:gd fmla="*/ 7 h 167" name="T3"/>
              <a:gd fmla="*/ 114 w 173" name="T4"/>
              <a:gd fmla="*/ 15 h 167" name="T5"/>
              <a:gd fmla="*/ 118 w 173" name="T6"/>
              <a:gd fmla="*/ 25 h 167" name="T7"/>
              <a:gd fmla="*/ 118 w 173" name="T8"/>
              <a:gd fmla="*/ 37 h 167" name="T9"/>
              <a:gd fmla="*/ 118 w 173" name="T10"/>
              <a:gd fmla="*/ 43 h 167" name="T11"/>
              <a:gd fmla="*/ 120 w 173" name="T12"/>
              <a:gd fmla="*/ 49 h 167" name="T13"/>
              <a:gd fmla="*/ 120 w 173" name="T14"/>
              <a:gd fmla="*/ 55 h 167" name="T15"/>
              <a:gd fmla="*/ 118 w 173" name="T16"/>
              <a:gd fmla="*/ 61 h 167" name="T17"/>
              <a:gd fmla="*/ 116 w 173" name="T18"/>
              <a:gd fmla="*/ 64 h 167" name="T19"/>
              <a:gd fmla="*/ 112 w 173" name="T20"/>
              <a:gd fmla="*/ 72 h 167" name="T21"/>
              <a:gd fmla="*/ 108 w 173" name="T22"/>
              <a:gd fmla="*/ 82 h 167" name="T23"/>
              <a:gd fmla="*/ 106 w 173" name="T24"/>
              <a:gd fmla="*/ 84 h 167" name="T25"/>
              <a:gd fmla="*/ 106 w 173" name="T26"/>
              <a:gd fmla="*/ 100 h 167" name="T27"/>
              <a:gd fmla="*/ 110 w 173" name="T28"/>
              <a:gd fmla="*/ 102 h 167" name="T29"/>
              <a:gd fmla="*/ 118 w 173" name="T30"/>
              <a:gd fmla="*/ 106 h 167" name="T31"/>
              <a:gd fmla="*/ 132 w 173" name="T32"/>
              <a:gd fmla="*/ 112 h 167" name="T33"/>
              <a:gd fmla="*/ 138 w 173" name="T34"/>
              <a:gd fmla="*/ 114 h 167" name="T35"/>
              <a:gd fmla="*/ 142 w 173" name="T36"/>
              <a:gd fmla="*/ 114 h 167" name="T37"/>
              <a:gd fmla="*/ 147 w 173" name="T38"/>
              <a:gd fmla="*/ 116 h 167" name="T39"/>
              <a:gd fmla="*/ 163 w 173" name="T40"/>
              <a:gd fmla="*/ 129 h 167" name="T41"/>
              <a:gd fmla="*/ 173 w 173" name="T42"/>
              <a:gd fmla="*/ 153 h 167" name="T43"/>
              <a:gd fmla="*/ 173 w 173" name="T44"/>
              <a:gd fmla="*/ 159 h 167" name="T45"/>
              <a:gd fmla="*/ 171 w 173" name="T46"/>
              <a:gd fmla="*/ 163 h 167" name="T47"/>
              <a:gd fmla="*/ 165 w 173" name="T48"/>
              <a:gd fmla="*/ 167 h 167" name="T49"/>
              <a:gd fmla="*/ 4 w 173" name="T50"/>
              <a:gd fmla="*/ 165 h 167" name="T51"/>
              <a:gd fmla="*/ 0 w 173" name="T52"/>
              <a:gd fmla="*/ 159 h 167" name="T53"/>
              <a:gd fmla="*/ 0 w 173" name="T54"/>
              <a:gd fmla="*/ 159 h 167" name="T55"/>
              <a:gd fmla="*/ 4 w 173" name="T56"/>
              <a:gd fmla="*/ 143 h 167" name="T57"/>
              <a:gd fmla="*/ 22 w 173" name="T58"/>
              <a:gd fmla="*/ 117 h 167" name="T59"/>
              <a:gd fmla="*/ 30 w 173" name="T60"/>
              <a:gd fmla="*/ 116 h 167" name="T61"/>
              <a:gd fmla="*/ 33 w 173" name="T62"/>
              <a:gd fmla="*/ 114 h 167" name="T63"/>
              <a:gd fmla="*/ 37 w 173" name="T64"/>
              <a:gd fmla="*/ 114 h 167" name="T65"/>
              <a:gd fmla="*/ 47 w 173" name="T66"/>
              <a:gd fmla="*/ 110 h 167" name="T67"/>
              <a:gd fmla="*/ 59 w 173" name="T68"/>
              <a:gd fmla="*/ 104 h 167" name="T69"/>
              <a:gd fmla="*/ 67 w 173" name="T70"/>
              <a:gd fmla="*/ 102 h 167" name="T71"/>
              <a:gd fmla="*/ 67 w 173" name="T72"/>
              <a:gd fmla="*/ 100 h 167" name="T73"/>
              <a:gd fmla="*/ 67 w 173" name="T74"/>
              <a:gd fmla="*/ 84 h 167" name="T75"/>
              <a:gd fmla="*/ 63 w 173" name="T76"/>
              <a:gd fmla="*/ 78 h 167" name="T77"/>
              <a:gd fmla="*/ 59 w 173" name="T78"/>
              <a:gd fmla="*/ 64 h 167" name="T79"/>
              <a:gd fmla="*/ 55 w 173" name="T80"/>
              <a:gd fmla="*/ 62 h 167" name="T81"/>
              <a:gd fmla="*/ 55 w 173" name="T82"/>
              <a:gd fmla="*/ 57 h 167" name="T83"/>
              <a:gd fmla="*/ 53 w 173" name="T84"/>
              <a:gd fmla="*/ 51 h 167" name="T85"/>
              <a:gd fmla="*/ 53 w 173" name="T86"/>
              <a:gd fmla="*/ 45 h 167" name="T87"/>
              <a:gd fmla="*/ 57 w 173" name="T88"/>
              <a:gd fmla="*/ 43 h 167" name="T89"/>
              <a:gd fmla="*/ 55 w 173" name="T90"/>
              <a:gd fmla="*/ 31 h 167" name="T91"/>
              <a:gd fmla="*/ 57 w 173" name="T92"/>
              <a:gd fmla="*/ 19 h 167" name="T93"/>
              <a:gd fmla="*/ 65 w 173" name="T94"/>
              <a:gd fmla="*/ 9 h 167" name="T95"/>
              <a:gd fmla="*/ 79 w 173" name="T96"/>
              <a:gd fmla="*/ 2 h 167" name="T9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b="b" l="0" r="r" t="0"/>
            <a:pathLst>
              <a:path h="167" w="173">
                <a:moveTo>
                  <a:pt x="86" y="0"/>
                </a:moveTo>
                <a:lnTo>
                  <a:pt x="94" y="2"/>
                </a:lnTo>
                <a:lnTo>
                  <a:pt x="102" y="4"/>
                </a:lnTo>
                <a:lnTo>
                  <a:pt x="108" y="7"/>
                </a:lnTo>
                <a:lnTo>
                  <a:pt x="112" y="11"/>
                </a:lnTo>
                <a:lnTo>
                  <a:pt x="114" y="15"/>
                </a:lnTo>
                <a:lnTo>
                  <a:pt x="116" y="21"/>
                </a:lnTo>
                <a:lnTo>
                  <a:pt x="118" y="25"/>
                </a:lnTo>
                <a:lnTo>
                  <a:pt x="118" y="31"/>
                </a:lnTo>
                <a:lnTo>
                  <a:pt x="118" y="37"/>
                </a:lnTo>
                <a:lnTo>
                  <a:pt x="116" y="43"/>
                </a:lnTo>
                <a:lnTo>
                  <a:pt x="118" y="43"/>
                </a:lnTo>
                <a:lnTo>
                  <a:pt x="120" y="45"/>
                </a:lnTo>
                <a:lnTo>
                  <a:pt x="120" y="49"/>
                </a:lnTo>
                <a:lnTo>
                  <a:pt x="120" y="51"/>
                </a:lnTo>
                <a:lnTo>
                  <a:pt x="120" y="55"/>
                </a:lnTo>
                <a:lnTo>
                  <a:pt x="118" y="57"/>
                </a:lnTo>
                <a:lnTo>
                  <a:pt x="118" y="61"/>
                </a:lnTo>
                <a:lnTo>
                  <a:pt x="118" y="62"/>
                </a:lnTo>
                <a:lnTo>
                  <a:pt x="116" y="64"/>
                </a:lnTo>
                <a:lnTo>
                  <a:pt x="114" y="64"/>
                </a:lnTo>
                <a:lnTo>
                  <a:pt x="112" y="72"/>
                </a:lnTo>
                <a:lnTo>
                  <a:pt x="110" y="78"/>
                </a:lnTo>
                <a:lnTo>
                  <a:pt x="108" y="82"/>
                </a:lnTo>
                <a:lnTo>
                  <a:pt x="106" y="84"/>
                </a:lnTo>
                <a:lnTo>
                  <a:pt x="106" y="84"/>
                </a:lnTo>
                <a:lnTo>
                  <a:pt x="106" y="100"/>
                </a:lnTo>
                <a:lnTo>
                  <a:pt x="106" y="100"/>
                </a:lnTo>
                <a:lnTo>
                  <a:pt x="106" y="102"/>
                </a:lnTo>
                <a:lnTo>
                  <a:pt x="110" y="102"/>
                </a:lnTo>
                <a:lnTo>
                  <a:pt x="114" y="104"/>
                </a:lnTo>
                <a:lnTo>
                  <a:pt x="118" y="106"/>
                </a:lnTo>
                <a:lnTo>
                  <a:pt x="126" y="110"/>
                </a:lnTo>
                <a:lnTo>
                  <a:pt x="132" y="112"/>
                </a:lnTo>
                <a:lnTo>
                  <a:pt x="136" y="114"/>
                </a:lnTo>
                <a:lnTo>
                  <a:pt x="138" y="114"/>
                </a:lnTo>
                <a:lnTo>
                  <a:pt x="140" y="114"/>
                </a:lnTo>
                <a:lnTo>
                  <a:pt x="142" y="114"/>
                </a:lnTo>
                <a:lnTo>
                  <a:pt x="143" y="116"/>
                </a:lnTo>
                <a:lnTo>
                  <a:pt x="147" y="116"/>
                </a:lnTo>
                <a:lnTo>
                  <a:pt x="151" y="117"/>
                </a:lnTo>
                <a:lnTo>
                  <a:pt x="163" y="129"/>
                </a:lnTo>
                <a:lnTo>
                  <a:pt x="169" y="143"/>
                </a:lnTo>
                <a:lnTo>
                  <a:pt x="173" y="153"/>
                </a:lnTo>
                <a:lnTo>
                  <a:pt x="173" y="159"/>
                </a:lnTo>
                <a:lnTo>
                  <a:pt x="173" y="159"/>
                </a:lnTo>
                <a:lnTo>
                  <a:pt x="173" y="159"/>
                </a:lnTo>
                <a:lnTo>
                  <a:pt x="171" y="163"/>
                </a:lnTo>
                <a:lnTo>
                  <a:pt x="169" y="165"/>
                </a:lnTo>
                <a:lnTo>
                  <a:pt x="165" y="167"/>
                </a:lnTo>
                <a:lnTo>
                  <a:pt x="8" y="167"/>
                </a:lnTo>
                <a:lnTo>
                  <a:pt x="4" y="165"/>
                </a:lnTo>
                <a:lnTo>
                  <a:pt x="2" y="163"/>
                </a:lnTo>
                <a:lnTo>
                  <a:pt x="0" y="159"/>
                </a:lnTo>
                <a:lnTo>
                  <a:pt x="0" y="159"/>
                </a:lnTo>
                <a:lnTo>
                  <a:pt x="0" y="159"/>
                </a:lnTo>
                <a:lnTo>
                  <a:pt x="0" y="153"/>
                </a:lnTo>
                <a:lnTo>
                  <a:pt x="4" y="143"/>
                </a:lnTo>
                <a:lnTo>
                  <a:pt x="10" y="129"/>
                </a:lnTo>
                <a:lnTo>
                  <a:pt x="22" y="117"/>
                </a:lnTo>
                <a:lnTo>
                  <a:pt x="26" y="116"/>
                </a:lnTo>
                <a:lnTo>
                  <a:pt x="30" y="116"/>
                </a:lnTo>
                <a:lnTo>
                  <a:pt x="31" y="114"/>
                </a:lnTo>
                <a:lnTo>
                  <a:pt x="33" y="114"/>
                </a:lnTo>
                <a:lnTo>
                  <a:pt x="35" y="114"/>
                </a:lnTo>
                <a:lnTo>
                  <a:pt x="37" y="114"/>
                </a:lnTo>
                <a:lnTo>
                  <a:pt x="41" y="112"/>
                </a:lnTo>
                <a:lnTo>
                  <a:pt x="47" y="110"/>
                </a:lnTo>
                <a:lnTo>
                  <a:pt x="55" y="108"/>
                </a:lnTo>
                <a:lnTo>
                  <a:pt x="59" y="104"/>
                </a:lnTo>
                <a:lnTo>
                  <a:pt x="63" y="104"/>
                </a:lnTo>
                <a:lnTo>
                  <a:pt x="67" y="102"/>
                </a:lnTo>
                <a:lnTo>
                  <a:pt x="67" y="102"/>
                </a:lnTo>
                <a:lnTo>
                  <a:pt x="67" y="100"/>
                </a:lnTo>
                <a:lnTo>
                  <a:pt x="67" y="84"/>
                </a:lnTo>
                <a:lnTo>
                  <a:pt x="67" y="84"/>
                </a:lnTo>
                <a:lnTo>
                  <a:pt x="65" y="82"/>
                </a:lnTo>
                <a:lnTo>
                  <a:pt x="63" y="78"/>
                </a:lnTo>
                <a:lnTo>
                  <a:pt x="61" y="72"/>
                </a:lnTo>
                <a:lnTo>
                  <a:pt x="59" y="64"/>
                </a:lnTo>
                <a:lnTo>
                  <a:pt x="57" y="64"/>
                </a:lnTo>
                <a:lnTo>
                  <a:pt x="55" y="62"/>
                </a:lnTo>
                <a:lnTo>
                  <a:pt x="55" y="61"/>
                </a:lnTo>
                <a:lnTo>
                  <a:pt x="55" y="57"/>
                </a:lnTo>
                <a:lnTo>
                  <a:pt x="53" y="55"/>
                </a:lnTo>
                <a:lnTo>
                  <a:pt x="53" y="51"/>
                </a:lnTo>
                <a:lnTo>
                  <a:pt x="53" y="49"/>
                </a:lnTo>
                <a:lnTo>
                  <a:pt x="53" y="45"/>
                </a:lnTo>
                <a:lnTo>
                  <a:pt x="55" y="43"/>
                </a:lnTo>
                <a:lnTo>
                  <a:pt x="57" y="43"/>
                </a:lnTo>
                <a:lnTo>
                  <a:pt x="55" y="37"/>
                </a:lnTo>
                <a:lnTo>
                  <a:pt x="55" y="31"/>
                </a:lnTo>
                <a:lnTo>
                  <a:pt x="55" y="25"/>
                </a:lnTo>
                <a:lnTo>
                  <a:pt x="57" y="19"/>
                </a:lnTo>
                <a:lnTo>
                  <a:pt x="59" y="13"/>
                </a:lnTo>
                <a:lnTo>
                  <a:pt x="65" y="9"/>
                </a:lnTo>
                <a:lnTo>
                  <a:pt x="71" y="4"/>
                </a:lnTo>
                <a:lnTo>
                  <a:pt x="79" y="2"/>
                </a:lnTo>
                <a:lnTo>
                  <a:pt x="86" y="0"/>
                </a:lnTo>
                <a:close/>
              </a:path>
            </a:pathLst>
          </a:custGeom>
          <a:solidFill>
            <a:srgbClr val="18BDD5"/>
          </a:solidFill>
          <a:ln w="0">
            <a:noFill/>
            <a:prstDash val="solid"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文本框 21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点击此处添加标题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</p:spTree>
    <p:extLst>
      <p:ext uri="{BB962C8B-B14F-4D97-AF65-F5344CB8AC3E}">
        <p14:creationId val="206595179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220399" y="152881"/>
            <a:ext cx="2707779" cy="99669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ADD YOUR TITLE HERE</a:t>
            </a:r>
          </a:p>
          <a:p>
            <a:pPr>
              <a:lnSpc>
                <a:spcPct val="110000"/>
              </a:lnSpc>
            </a:pPr>
            <a:r>
              <a:rPr altLang="zh-CN" b="1" kumimoji="1" lang="en-US" smtClean="0">
                <a:solidFill>
                  <a:srgbClr val="12253A"/>
                </a:solidFill>
              </a:rPr>
              <a:t>点击此处添加标题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81928" y="4666345"/>
            <a:ext cx="1292542" cy="243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000">
                <a:solidFill>
                  <a:srgbClr val="12253A"/>
                </a:solidFill>
              </a:rPr>
              <a:t>LOGO | COMPANY</a:t>
            </a:r>
          </a:p>
        </p:txBody>
      </p:sp>
      <p:sp>
        <p:nvSpPr>
          <p:cNvPr id="4" name="空心弧 3"/>
          <p:cNvSpPr>
            <a:spLocks noChangeAspect="1"/>
          </p:cNvSpPr>
          <p:nvPr/>
        </p:nvSpPr>
        <p:spPr>
          <a:xfrm>
            <a:off x="1082201" y="1230168"/>
            <a:ext cx="2700000" cy="2700000"/>
          </a:xfrm>
          <a:prstGeom prst="blockArc">
            <a:avLst>
              <a:gd fmla="val 1093135" name="adj1"/>
              <a:gd fmla="val 20040895" name="adj2"/>
              <a:gd fmla="val 19104" name="adj3"/>
            </a:avLst>
          </a:prstGeom>
          <a:solidFill>
            <a:srgbClr val="122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5" name="空心弧 4"/>
          <p:cNvSpPr>
            <a:spLocks noChangeAspect="1"/>
          </p:cNvSpPr>
          <p:nvPr/>
        </p:nvSpPr>
        <p:spPr>
          <a:xfrm>
            <a:off x="992201" y="1140168"/>
            <a:ext cx="2880000" cy="2880000"/>
          </a:xfrm>
          <a:prstGeom prst="blockArc">
            <a:avLst>
              <a:gd fmla="val 1106124" name="adj1"/>
              <a:gd fmla="val 17267002" name="adj2"/>
              <a:gd fmla="val 18336" name="adj3"/>
            </a:avLst>
          </a:prstGeom>
          <a:solidFill>
            <a:srgbClr val="18B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6" name="空心弧 5"/>
          <p:cNvSpPr>
            <a:spLocks noChangeAspect="1"/>
          </p:cNvSpPr>
          <p:nvPr/>
        </p:nvSpPr>
        <p:spPr>
          <a:xfrm>
            <a:off x="902201" y="1050168"/>
            <a:ext cx="3060000" cy="3060000"/>
          </a:xfrm>
          <a:prstGeom prst="blockArc">
            <a:avLst>
              <a:gd fmla="val 1151168" name="adj1"/>
              <a:gd fmla="val 14453560" name="adj2"/>
              <a:gd fmla="val 18376" name="adj3"/>
            </a:avLst>
          </a:prstGeom>
          <a:solidFill>
            <a:srgbClr val="122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7" name="空心弧 6"/>
          <p:cNvSpPr>
            <a:spLocks noChangeAspect="1"/>
          </p:cNvSpPr>
          <p:nvPr/>
        </p:nvSpPr>
        <p:spPr>
          <a:xfrm>
            <a:off x="812201" y="960168"/>
            <a:ext cx="3240000" cy="3240000"/>
          </a:xfrm>
          <a:prstGeom prst="blockArc">
            <a:avLst>
              <a:gd fmla="val 1134833" name="adj1"/>
              <a:gd fmla="val 12891468" name="adj2"/>
              <a:gd fmla="val 17894" name="adj3"/>
            </a:avLst>
          </a:prstGeom>
          <a:solidFill>
            <a:srgbClr val="18BD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grpSp>
        <p:nvGrpSpPr>
          <p:cNvPr id="12" name="组合 24"/>
          <p:cNvGrpSpPr/>
          <p:nvPr/>
        </p:nvGrpSpPr>
        <p:grpSpPr>
          <a:xfrm>
            <a:off x="2194869" y="2334899"/>
            <a:ext cx="474663" cy="490538"/>
            <a:chOff x="4334668" y="3183731"/>
            <a:chExt cx="474663" cy="490538"/>
          </a:xfrm>
          <a:solidFill>
            <a:srgbClr val="12253A"/>
          </a:solidFill>
        </p:grpSpPr>
        <p:sp>
          <p:nvSpPr>
            <p:cNvPr id="13" name="Freeform 395"/>
            <p:cNvSpPr/>
            <p:nvPr/>
          </p:nvSpPr>
          <p:spPr bwMode="auto">
            <a:xfrm>
              <a:off x="4445793" y="3244056"/>
              <a:ext cx="363538" cy="430213"/>
            </a:xfrm>
            <a:custGeom>
              <a:gdLst>
                <a:gd fmla="*/ 223 w 229" name="T0"/>
                <a:gd fmla="*/ 146 h 271" name="T1"/>
                <a:gd fmla="*/ 229 w 229" name="T2"/>
                <a:gd fmla="*/ 157 h 271" name="T3"/>
                <a:gd fmla="*/ 225 w 229" name="T4"/>
                <a:gd fmla="*/ 169 h 271" name="T5"/>
                <a:gd fmla="*/ 220 w 229" name="T6"/>
                <a:gd fmla="*/ 173 h 271" name="T7"/>
                <a:gd fmla="*/ 207 w 229" name="T8"/>
                <a:gd fmla="*/ 174 h 271" name="T9"/>
                <a:gd fmla="*/ 174 w 229" name="T10"/>
                <a:gd fmla="*/ 151 h 271" name="T11"/>
                <a:gd fmla="*/ 197 w 229" name="T12"/>
                <a:gd fmla="*/ 177 h 271" name="T13"/>
                <a:gd fmla="*/ 202 w 229" name="T14"/>
                <a:gd fmla="*/ 182 h 271" name="T15"/>
                <a:gd fmla="*/ 203 w 229" name="T16"/>
                <a:gd fmla="*/ 195 h 271" name="T17"/>
                <a:gd fmla="*/ 200 w 229" name="T18"/>
                <a:gd fmla="*/ 201 h 271" name="T19"/>
                <a:gd fmla="*/ 188 w 229" name="T20"/>
                <a:gd fmla="*/ 207 h 271" name="T21"/>
                <a:gd fmla="*/ 177 w 229" name="T22"/>
                <a:gd fmla="*/ 203 h 271" name="T23"/>
                <a:gd fmla="*/ 144 w 229" name="T24"/>
                <a:gd fmla="*/ 187 h 271" name="T25"/>
                <a:gd fmla="*/ 172 w 229" name="T26"/>
                <a:gd fmla="*/ 210 h 271" name="T27"/>
                <a:gd fmla="*/ 178 w 229" name="T28"/>
                <a:gd fmla="*/ 221 h 271" name="T29"/>
                <a:gd fmla="*/ 174 w 229" name="T30"/>
                <a:gd fmla="*/ 233 h 271" name="T31"/>
                <a:gd fmla="*/ 168 w 229" name="T32"/>
                <a:gd fmla="*/ 237 h 271" name="T33"/>
                <a:gd fmla="*/ 155 w 229" name="T34"/>
                <a:gd fmla="*/ 238 h 271" name="T35"/>
                <a:gd fmla="*/ 123 w 229" name="T36"/>
                <a:gd fmla="*/ 213 h 271" name="T37"/>
                <a:gd fmla="*/ 145 w 229" name="T38"/>
                <a:gd fmla="*/ 241 h 271" name="T39"/>
                <a:gd fmla="*/ 150 w 229" name="T40"/>
                <a:gd fmla="*/ 246 h 271" name="T41"/>
                <a:gd fmla="*/ 152 w 229" name="T42"/>
                <a:gd fmla="*/ 258 h 271" name="T43"/>
                <a:gd fmla="*/ 148 w 229" name="T44"/>
                <a:gd fmla="*/ 265 h 271" name="T45"/>
                <a:gd fmla="*/ 136 w 229" name="T46"/>
                <a:gd fmla="*/ 271 h 271" name="T47"/>
                <a:gd fmla="*/ 124 w 229" name="T48"/>
                <a:gd fmla="*/ 267 h 271" name="T49"/>
                <a:gd fmla="*/ 96 w 229" name="T50"/>
                <a:gd fmla="*/ 243 h 271" name="T51"/>
                <a:gd fmla="*/ 106 w 229" name="T52"/>
                <a:gd fmla="*/ 223 h 271" name="T53"/>
                <a:gd fmla="*/ 108 w 229" name="T54"/>
                <a:gd fmla="*/ 221 h 271" name="T55"/>
                <a:gd fmla="*/ 110 w 229" name="T56"/>
                <a:gd fmla="*/ 212 h 271" name="T57"/>
                <a:gd fmla="*/ 109 w 229" name="T58"/>
                <a:gd fmla="*/ 205 h 271" name="T59"/>
                <a:gd fmla="*/ 104 w 229" name="T60"/>
                <a:gd fmla="*/ 196 h 271" name="T61"/>
                <a:gd fmla="*/ 100 w 229" name="T62"/>
                <a:gd fmla="*/ 193 h 271" name="T63"/>
                <a:gd fmla="*/ 91 w 229" name="T64"/>
                <a:gd fmla="*/ 188 h 271" name="T65"/>
                <a:gd fmla="*/ 83 w 229" name="T66"/>
                <a:gd fmla="*/ 187 h 271" name="T67"/>
                <a:gd fmla="*/ 75 w 229" name="T68"/>
                <a:gd fmla="*/ 188 h 271" name="T69"/>
                <a:gd fmla="*/ 69 w 229" name="T70"/>
                <a:gd fmla="*/ 193 h 271" name="T71"/>
                <a:gd fmla="*/ 50 w 229" name="T72"/>
                <a:gd fmla="*/ 207 h 271" name="T73"/>
                <a:gd fmla="*/ 64 w 229" name="T74"/>
                <a:gd fmla="*/ 189 h 271" name="T75"/>
                <a:gd fmla="*/ 68 w 229" name="T76"/>
                <a:gd fmla="*/ 182 h 271" name="T77"/>
                <a:gd fmla="*/ 68 w 229" name="T78"/>
                <a:gd fmla="*/ 174 h 271" name="T79"/>
                <a:gd fmla="*/ 64 w 229" name="T80"/>
                <a:gd fmla="*/ 166 h 271" name="T81"/>
                <a:gd fmla="*/ 58 w 229" name="T82"/>
                <a:gd fmla="*/ 158 h 271" name="T83"/>
                <a:gd fmla="*/ 54 w 229" name="T84"/>
                <a:gd fmla="*/ 156 h 271" name="T85"/>
                <a:gd fmla="*/ 45 w 229" name="T86"/>
                <a:gd fmla="*/ 153 h 271" name="T87"/>
                <a:gd fmla="*/ 36 w 229" name="T88"/>
                <a:gd fmla="*/ 153 h 271" name="T89"/>
                <a:gd fmla="*/ 29 w 229" name="T90"/>
                <a:gd fmla="*/ 157 h 271" name="T91"/>
                <a:gd fmla="*/ 13 w 229" name="T92"/>
                <a:gd fmla="*/ 176 h 271" name="T93"/>
                <a:gd fmla="*/ 21 w 229" name="T94"/>
                <a:gd fmla="*/ 156 h 271" name="T95"/>
                <a:gd fmla="*/ 24 w 229" name="T96"/>
                <a:gd fmla="*/ 152 h 271" name="T97"/>
                <a:gd fmla="*/ 25 w 229" name="T98"/>
                <a:gd fmla="*/ 144 h 271" name="T99"/>
                <a:gd fmla="*/ 24 w 229" name="T100"/>
                <a:gd fmla="*/ 136 h 271" name="T101"/>
                <a:gd fmla="*/ 19 w 229" name="T102"/>
                <a:gd fmla="*/ 128 h 271" name="T103"/>
                <a:gd fmla="*/ 15 w 229" name="T104"/>
                <a:gd fmla="*/ 124 h 271" name="T105"/>
                <a:gd fmla="*/ 0 w 229" name="T106"/>
                <a:gd fmla="*/ 118 h 271" name="T107"/>
                <a:gd fmla="*/ 194 w 229" name="T108"/>
                <a:gd fmla="*/ 123 h 271" name="T109"/>
                <a:gd fmla="*/ 223 w 229" name="T110"/>
                <a:gd fmla="*/ 146 h 271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271" w="229">
                  <a:moveTo>
                    <a:pt x="223" y="146"/>
                  </a:moveTo>
                  <a:lnTo>
                    <a:pt x="223" y="146"/>
                  </a:lnTo>
                  <a:lnTo>
                    <a:pt x="227" y="151"/>
                  </a:lnTo>
                  <a:lnTo>
                    <a:pt x="229" y="157"/>
                  </a:lnTo>
                  <a:lnTo>
                    <a:pt x="228" y="163"/>
                  </a:lnTo>
                  <a:lnTo>
                    <a:pt x="225" y="169"/>
                  </a:lnTo>
                  <a:lnTo>
                    <a:pt x="225" y="169"/>
                  </a:lnTo>
                  <a:lnTo>
                    <a:pt x="220" y="173"/>
                  </a:lnTo>
                  <a:lnTo>
                    <a:pt x="214" y="176"/>
                  </a:lnTo>
                  <a:lnTo>
                    <a:pt x="207" y="174"/>
                  </a:lnTo>
                  <a:lnTo>
                    <a:pt x="202" y="172"/>
                  </a:lnTo>
                  <a:lnTo>
                    <a:pt x="174" y="151"/>
                  </a:lnTo>
                  <a:lnTo>
                    <a:pt x="170" y="156"/>
                  </a:lnTo>
                  <a:lnTo>
                    <a:pt x="197" y="177"/>
                  </a:lnTo>
                  <a:lnTo>
                    <a:pt x="197" y="177"/>
                  </a:lnTo>
                  <a:lnTo>
                    <a:pt x="202" y="182"/>
                  </a:lnTo>
                  <a:lnTo>
                    <a:pt x="203" y="188"/>
                  </a:lnTo>
                  <a:lnTo>
                    <a:pt x="203" y="195"/>
                  </a:lnTo>
                  <a:lnTo>
                    <a:pt x="200" y="201"/>
                  </a:lnTo>
                  <a:lnTo>
                    <a:pt x="200" y="201"/>
                  </a:lnTo>
                  <a:lnTo>
                    <a:pt x="194" y="205"/>
                  </a:lnTo>
                  <a:lnTo>
                    <a:pt x="188" y="207"/>
                  </a:lnTo>
                  <a:lnTo>
                    <a:pt x="182" y="206"/>
                  </a:lnTo>
                  <a:lnTo>
                    <a:pt x="177" y="203"/>
                  </a:lnTo>
                  <a:lnTo>
                    <a:pt x="149" y="182"/>
                  </a:lnTo>
                  <a:lnTo>
                    <a:pt x="144" y="187"/>
                  </a:lnTo>
                  <a:lnTo>
                    <a:pt x="172" y="210"/>
                  </a:lnTo>
                  <a:lnTo>
                    <a:pt x="172" y="210"/>
                  </a:lnTo>
                  <a:lnTo>
                    <a:pt x="175" y="215"/>
                  </a:lnTo>
                  <a:lnTo>
                    <a:pt x="178" y="221"/>
                  </a:lnTo>
                  <a:lnTo>
                    <a:pt x="177" y="227"/>
                  </a:lnTo>
                  <a:lnTo>
                    <a:pt x="174" y="233"/>
                  </a:lnTo>
                  <a:lnTo>
                    <a:pt x="174" y="233"/>
                  </a:lnTo>
                  <a:lnTo>
                    <a:pt x="168" y="237"/>
                  </a:lnTo>
                  <a:lnTo>
                    <a:pt x="163" y="240"/>
                  </a:lnTo>
                  <a:lnTo>
                    <a:pt x="155" y="238"/>
                  </a:lnTo>
                  <a:lnTo>
                    <a:pt x="150" y="236"/>
                  </a:lnTo>
                  <a:lnTo>
                    <a:pt x="123" y="213"/>
                  </a:lnTo>
                  <a:lnTo>
                    <a:pt x="119" y="218"/>
                  </a:lnTo>
                  <a:lnTo>
                    <a:pt x="145" y="241"/>
                  </a:lnTo>
                  <a:lnTo>
                    <a:pt x="145" y="241"/>
                  </a:lnTo>
                  <a:lnTo>
                    <a:pt x="150" y="246"/>
                  </a:lnTo>
                  <a:lnTo>
                    <a:pt x="152" y="252"/>
                  </a:lnTo>
                  <a:lnTo>
                    <a:pt x="152" y="258"/>
                  </a:lnTo>
                  <a:lnTo>
                    <a:pt x="148" y="265"/>
                  </a:lnTo>
                  <a:lnTo>
                    <a:pt x="148" y="265"/>
                  </a:lnTo>
                  <a:lnTo>
                    <a:pt x="143" y="268"/>
                  </a:lnTo>
                  <a:lnTo>
                    <a:pt x="136" y="271"/>
                  </a:lnTo>
                  <a:lnTo>
                    <a:pt x="130" y="270"/>
                  </a:lnTo>
                  <a:lnTo>
                    <a:pt x="124" y="267"/>
                  </a:lnTo>
                  <a:lnTo>
                    <a:pt x="98" y="246"/>
                  </a:lnTo>
                  <a:lnTo>
                    <a:pt x="96" y="243"/>
                  </a:lnTo>
                  <a:lnTo>
                    <a:pt x="93" y="241"/>
                  </a:lnTo>
                  <a:lnTo>
                    <a:pt x="106" y="223"/>
                  </a:lnTo>
                  <a:lnTo>
                    <a:pt x="106" y="223"/>
                  </a:lnTo>
                  <a:lnTo>
                    <a:pt x="108" y="221"/>
                  </a:lnTo>
                  <a:lnTo>
                    <a:pt x="109" y="217"/>
                  </a:lnTo>
                  <a:lnTo>
                    <a:pt x="110" y="212"/>
                  </a:lnTo>
                  <a:lnTo>
                    <a:pt x="109" y="208"/>
                  </a:lnTo>
                  <a:lnTo>
                    <a:pt x="109" y="205"/>
                  </a:lnTo>
                  <a:lnTo>
                    <a:pt x="106" y="200"/>
                  </a:lnTo>
                  <a:lnTo>
                    <a:pt x="104" y="196"/>
                  </a:lnTo>
                  <a:lnTo>
                    <a:pt x="100" y="193"/>
                  </a:lnTo>
                  <a:lnTo>
                    <a:pt x="100" y="193"/>
                  </a:lnTo>
                  <a:lnTo>
                    <a:pt x="96" y="191"/>
                  </a:lnTo>
                  <a:lnTo>
                    <a:pt x="91" y="188"/>
                  </a:lnTo>
                  <a:lnTo>
                    <a:pt x="88" y="187"/>
                  </a:lnTo>
                  <a:lnTo>
                    <a:pt x="83" y="187"/>
                  </a:lnTo>
                  <a:lnTo>
                    <a:pt x="79" y="187"/>
                  </a:lnTo>
                  <a:lnTo>
                    <a:pt x="75" y="188"/>
                  </a:lnTo>
                  <a:lnTo>
                    <a:pt x="71" y="191"/>
                  </a:lnTo>
                  <a:lnTo>
                    <a:pt x="69" y="193"/>
                  </a:lnTo>
                  <a:lnTo>
                    <a:pt x="55" y="211"/>
                  </a:lnTo>
                  <a:lnTo>
                    <a:pt x="50" y="207"/>
                  </a:lnTo>
                  <a:lnTo>
                    <a:pt x="64" y="189"/>
                  </a:lnTo>
                  <a:lnTo>
                    <a:pt x="64" y="189"/>
                  </a:lnTo>
                  <a:lnTo>
                    <a:pt x="65" y="186"/>
                  </a:lnTo>
                  <a:lnTo>
                    <a:pt x="68" y="182"/>
                  </a:lnTo>
                  <a:lnTo>
                    <a:pt x="68" y="178"/>
                  </a:lnTo>
                  <a:lnTo>
                    <a:pt x="68" y="174"/>
                  </a:lnTo>
                  <a:lnTo>
                    <a:pt x="66" y="169"/>
                  </a:lnTo>
                  <a:lnTo>
                    <a:pt x="64" y="166"/>
                  </a:lnTo>
                  <a:lnTo>
                    <a:pt x="61" y="162"/>
                  </a:lnTo>
                  <a:lnTo>
                    <a:pt x="58" y="158"/>
                  </a:lnTo>
                  <a:lnTo>
                    <a:pt x="58" y="158"/>
                  </a:lnTo>
                  <a:lnTo>
                    <a:pt x="54" y="156"/>
                  </a:lnTo>
                  <a:lnTo>
                    <a:pt x="49" y="154"/>
                  </a:lnTo>
                  <a:lnTo>
                    <a:pt x="45" y="153"/>
                  </a:lnTo>
                  <a:lnTo>
                    <a:pt x="40" y="153"/>
                  </a:lnTo>
                  <a:lnTo>
                    <a:pt x="36" y="153"/>
                  </a:lnTo>
                  <a:lnTo>
                    <a:pt x="33" y="154"/>
                  </a:lnTo>
                  <a:lnTo>
                    <a:pt x="29" y="157"/>
                  </a:lnTo>
                  <a:lnTo>
                    <a:pt x="26" y="159"/>
                  </a:lnTo>
                  <a:lnTo>
                    <a:pt x="13" y="176"/>
                  </a:lnTo>
                  <a:lnTo>
                    <a:pt x="8" y="172"/>
                  </a:lnTo>
                  <a:lnTo>
                    <a:pt x="21" y="156"/>
                  </a:lnTo>
                  <a:lnTo>
                    <a:pt x="21" y="156"/>
                  </a:lnTo>
                  <a:lnTo>
                    <a:pt x="24" y="152"/>
                  </a:lnTo>
                  <a:lnTo>
                    <a:pt x="25" y="148"/>
                  </a:lnTo>
                  <a:lnTo>
                    <a:pt x="25" y="144"/>
                  </a:lnTo>
                  <a:lnTo>
                    <a:pt x="25" y="139"/>
                  </a:lnTo>
                  <a:lnTo>
                    <a:pt x="24" y="136"/>
                  </a:lnTo>
                  <a:lnTo>
                    <a:pt x="21" y="132"/>
                  </a:lnTo>
                  <a:lnTo>
                    <a:pt x="19" y="128"/>
                  </a:lnTo>
                  <a:lnTo>
                    <a:pt x="15" y="124"/>
                  </a:lnTo>
                  <a:lnTo>
                    <a:pt x="15" y="124"/>
                  </a:lnTo>
                  <a:lnTo>
                    <a:pt x="8" y="121"/>
                  </a:lnTo>
                  <a:lnTo>
                    <a:pt x="0" y="118"/>
                  </a:lnTo>
                  <a:lnTo>
                    <a:pt x="43" y="0"/>
                  </a:lnTo>
                  <a:lnTo>
                    <a:pt x="194" y="123"/>
                  </a:lnTo>
                  <a:lnTo>
                    <a:pt x="195" y="124"/>
                  </a:lnTo>
                  <a:lnTo>
                    <a:pt x="223" y="1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4" name="Freeform 396"/>
            <p:cNvSpPr/>
            <p:nvPr/>
          </p:nvSpPr>
          <p:spPr bwMode="auto">
            <a:xfrm>
              <a:off x="4610893" y="3183731"/>
              <a:ext cx="188913" cy="161925"/>
            </a:xfrm>
            <a:custGeom>
              <a:gdLst>
                <a:gd fmla="*/ 113 w 119" name="T0"/>
                <a:gd fmla="*/ 75 h 102" name="T1"/>
                <a:gd fmla="*/ 113 w 119" name="T2"/>
                <a:gd fmla="*/ 75 h 102" name="T3"/>
                <a:gd fmla="*/ 116 w 119" name="T4"/>
                <a:gd fmla="*/ 80 h 102" name="T5"/>
                <a:gd fmla="*/ 119 w 119" name="T6"/>
                <a:gd fmla="*/ 85 h 102" name="T7"/>
                <a:gd fmla="*/ 118 w 119" name="T8"/>
                <a:gd fmla="*/ 91 h 102" name="T9"/>
                <a:gd fmla="*/ 115 w 119" name="T10"/>
                <a:gd fmla="*/ 97 h 102" name="T11"/>
                <a:gd fmla="*/ 115 w 119" name="T12"/>
                <a:gd fmla="*/ 97 h 102" name="T13"/>
                <a:gd fmla="*/ 110 w 119" name="T14"/>
                <a:gd fmla="*/ 101 h 102" name="T15"/>
                <a:gd fmla="*/ 104 w 119" name="T16"/>
                <a:gd fmla="*/ 102 h 102" name="T17"/>
                <a:gd fmla="*/ 99 w 119" name="T18"/>
                <a:gd fmla="*/ 102 h 102" name="T19"/>
                <a:gd fmla="*/ 93 w 119" name="T20"/>
                <a:gd fmla="*/ 99 h 102" name="T21"/>
                <a:gd fmla="*/ 6 w 119" name="T22"/>
                <a:gd fmla="*/ 27 h 102" name="T23"/>
                <a:gd fmla="*/ 6 w 119" name="T24"/>
                <a:gd fmla="*/ 27 h 102" name="T25"/>
                <a:gd fmla="*/ 1 w 119" name="T26"/>
                <a:gd fmla="*/ 22 h 102" name="T27"/>
                <a:gd fmla="*/ 0 w 119" name="T28"/>
                <a:gd fmla="*/ 16 h 102" name="T29"/>
                <a:gd fmla="*/ 1 w 119" name="T30"/>
                <a:gd fmla="*/ 11 h 102" name="T31"/>
                <a:gd fmla="*/ 4 w 119" name="T32"/>
                <a:gd fmla="*/ 5 h 102" name="T33"/>
                <a:gd fmla="*/ 4 w 119" name="T34"/>
                <a:gd fmla="*/ 5 h 102" name="T35"/>
                <a:gd fmla="*/ 6 w 119" name="T36"/>
                <a:gd fmla="*/ 2 h 102" name="T37"/>
                <a:gd fmla="*/ 9 w 119" name="T38"/>
                <a:gd fmla="*/ 1 h 102" name="T39"/>
                <a:gd fmla="*/ 15 w 119" name="T40"/>
                <a:gd fmla="*/ 0 h 102" name="T41"/>
                <a:gd fmla="*/ 15 w 119" name="T42"/>
                <a:gd fmla="*/ 0 h 102" name="T43"/>
                <a:gd fmla="*/ 21 w 119" name="T44"/>
                <a:gd fmla="*/ 0 h 102" name="T45"/>
                <a:gd fmla="*/ 25 w 119" name="T46"/>
                <a:gd fmla="*/ 3 h 102" name="T47"/>
                <a:gd fmla="*/ 113 w 119" name="T48"/>
                <a:gd fmla="*/ 75 h 102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2" w="119">
                  <a:moveTo>
                    <a:pt x="113" y="75"/>
                  </a:moveTo>
                  <a:lnTo>
                    <a:pt x="113" y="75"/>
                  </a:lnTo>
                  <a:lnTo>
                    <a:pt x="116" y="80"/>
                  </a:lnTo>
                  <a:lnTo>
                    <a:pt x="119" y="85"/>
                  </a:lnTo>
                  <a:lnTo>
                    <a:pt x="118" y="91"/>
                  </a:lnTo>
                  <a:lnTo>
                    <a:pt x="115" y="97"/>
                  </a:lnTo>
                  <a:lnTo>
                    <a:pt x="115" y="97"/>
                  </a:lnTo>
                  <a:lnTo>
                    <a:pt x="110" y="101"/>
                  </a:lnTo>
                  <a:lnTo>
                    <a:pt x="104" y="102"/>
                  </a:lnTo>
                  <a:lnTo>
                    <a:pt x="99" y="102"/>
                  </a:lnTo>
                  <a:lnTo>
                    <a:pt x="93" y="99"/>
                  </a:lnTo>
                  <a:lnTo>
                    <a:pt x="6" y="27"/>
                  </a:lnTo>
                  <a:lnTo>
                    <a:pt x="6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1" y="11"/>
                  </a:lnTo>
                  <a:lnTo>
                    <a:pt x="4" y="5"/>
                  </a:lnTo>
                  <a:lnTo>
                    <a:pt x="4" y="5"/>
                  </a:lnTo>
                  <a:lnTo>
                    <a:pt x="6" y="2"/>
                  </a:lnTo>
                  <a:lnTo>
                    <a:pt x="9" y="1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5" y="3"/>
                  </a:lnTo>
                  <a:lnTo>
                    <a:pt x="113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5" name="Freeform 397"/>
            <p:cNvSpPr/>
            <p:nvPr/>
          </p:nvSpPr>
          <p:spPr bwMode="auto">
            <a:xfrm>
              <a:off x="4550568" y="3228181"/>
              <a:ext cx="212725" cy="177800"/>
            </a:xfrm>
            <a:custGeom>
              <a:gdLst>
                <a:gd fmla="*/ 134 w 134" name="T0"/>
                <a:gd fmla="*/ 83 h 112" name="T1"/>
                <a:gd fmla="*/ 117 w 134" name="T2"/>
                <a:gd fmla="*/ 112 h 112" name="T3"/>
                <a:gd fmla="*/ 0 w 134" name="T4"/>
                <a:gd fmla="*/ 17 h 112" name="T5"/>
                <a:gd fmla="*/ 35 w 134" name="T6"/>
                <a:gd fmla="*/ 0 h 112" name="T7"/>
                <a:gd fmla="*/ 134 w 134" name="T8"/>
                <a:gd fmla="*/ 83 h 1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12" w="134">
                  <a:moveTo>
                    <a:pt x="134" y="83"/>
                  </a:moveTo>
                  <a:lnTo>
                    <a:pt x="117" y="112"/>
                  </a:lnTo>
                  <a:lnTo>
                    <a:pt x="0" y="17"/>
                  </a:lnTo>
                  <a:lnTo>
                    <a:pt x="35" y="0"/>
                  </a:lnTo>
                  <a:lnTo>
                    <a:pt x="134" y="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6" name="Freeform 398"/>
            <p:cNvSpPr/>
            <p:nvPr/>
          </p:nvSpPr>
          <p:spPr bwMode="auto">
            <a:xfrm>
              <a:off x="4517231" y="3553619"/>
              <a:ext cx="88900" cy="98425"/>
            </a:xfrm>
            <a:custGeom>
              <a:gdLst>
                <a:gd fmla="*/ 50 w 56" name="T0"/>
                <a:gd fmla="*/ 3 h 62" name="T1"/>
                <a:gd fmla="*/ 50 w 56" name="T2"/>
                <a:gd fmla="*/ 3 h 62" name="T3"/>
                <a:gd fmla="*/ 55 w 56" name="T4"/>
                <a:gd fmla="*/ 8 h 62" name="T5"/>
                <a:gd fmla="*/ 56 w 56" name="T6"/>
                <a:gd fmla="*/ 15 h 62" name="T7"/>
                <a:gd fmla="*/ 56 w 56" name="T8"/>
                <a:gd fmla="*/ 21 h 62" name="T9"/>
                <a:gd fmla="*/ 53 w 56" name="T10"/>
                <a:gd fmla="*/ 27 h 62" name="T11"/>
                <a:gd fmla="*/ 30 w 56" name="T12"/>
                <a:gd fmla="*/ 56 h 62" name="T13"/>
                <a:gd fmla="*/ 30 w 56" name="T14"/>
                <a:gd fmla="*/ 56 h 62" name="T15"/>
                <a:gd fmla="*/ 25 w 56" name="T16"/>
                <a:gd fmla="*/ 60 h 62" name="T17"/>
                <a:gd fmla="*/ 19 w 56" name="T18"/>
                <a:gd fmla="*/ 62 h 62" name="T19"/>
                <a:gd fmla="*/ 13 w 56" name="T20"/>
                <a:gd fmla="*/ 61 h 62" name="T21"/>
                <a:gd fmla="*/ 6 w 56" name="T22"/>
                <a:gd fmla="*/ 58 h 62" name="T23"/>
                <a:gd fmla="*/ 6 w 56" name="T24"/>
                <a:gd fmla="*/ 58 h 62" name="T25"/>
                <a:gd fmla="*/ 4 w 56" name="T26"/>
                <a:gd fmla="*/ 56 h 62" name="T27"/>
                <a:gd fmla="*/ 1 w 56" name="T28"/>
                <a:gd fmla="*/ 52 h 62" name="T29"/>
                <a:gd fmla="*/ 0 w 56" name="T30"/>
                <a:gd fmla="*/ 48 h 62" name="T31"/>
                <a:gd fmla="*/ 0 w 56" name="T32"/>
                <a:gd fmla="*/ 45 h 62" name="T33"/>
                <a:gd fmla="*/ 0 w 56" name="T34"/>
                <a:gd fmla="*/ 45 h 62" name="T35"/>
                <a:gd fmla="*/ 1 w 56" name="T36"/>
                <a:gd fmla="*/ 40 h 62" name="T37"/>
                <a:gd fmla="*/ 4 w 56" name="T38"/>
                <a:gd fmla="*/ 35 h 62" name="T39"/>
                <a:gd fmla="*/ 26 w 56" name="T40"/>
                <a:gd fmla="*/ 6 h 62" name="T41"/>
                <a:gd fmla="*/ 26 w 56" name="T42"/>
                <a:gd fmla="*/ 6 h 62" name="T43"/>
                <a:gd fmla="*/ 33 w 56" name="T44"/>
                <a:gd fmla="*/ 2 h 62" name="T45"/>
                <a:gd fmla="*/ 38 w 56" name="T46"/>
                <a:gd fmla="*/ 0 h 62" name="T47"/>
                <a:gd fmla="*/ 45 w 56" name="T48"/>
                <a:gd fmla="*/ 1 h 62" name="T49"/>
                <a:gd fmla="*/ 50 w 56" name="T50"/>
                <a:gd fmla="*/ 3 h 62" name="T51"/>
                <a:gd fmla="*/ 50 w 56" name="T52"/>
                <a:gd fmla="*/ 3 h 62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62" w="56">
                  <a:moveTo>
                    <a:pt x="50" y="3"/>
                  </a:moveTo>
                  <a:lnTo>
                    <a:pt x="50" y="3"/>
                  </a:lnTo>
                  <a:lnTo>
                    <a:pt x="55" y="8"/>
                  </a:lnTo>
                  <a:lnTo>
                    <a:pt x="56" y="15"/>
                  </a:lnTo>
                  <a:lnTo>
                    <a:pt x="56" y="21"/>
                  </a:lnTo>
                  <a:lnTo>
                    <a:pt x="53" y="27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25" y="60"/>
                  </a:lnTo>
                  <a:lnTo>
                    <a:pt x="19" y="62"/>
                  </a:lnTo>
                  <a:lnTo>
                    <a:pt x="13" y="61"/>
                  </a:lnTo>
                  <a:lnTo>
                    <a:pt x="6" y="58"/>
                  </a:lnTo>
                  <a:lnTo>
                    <a:pt x="6" y="58"/>
                  </a:lnTo>
                  <a:lnTo>
                    <a:pt x="4" y="56"/>
                  </a:lnTo>
                  <a:lnTo>
                    <a:pt x="1" y="52"/>
                  </a:lnTo>
                  <a:lnTo>
                    <a:pt x="0" y="48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1" y="40"/>
                  </a:lnTo>
                  <a:lnTo>
                    <a:pt x="4" y="35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45" y="1"/>
                  </a:lnTo>
                  <a:lnTo>
                    <a:pt x="50" y="3"/>
                  </a:lnTo>
                  <a:lnTo>
                    <a:pt x="5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7" name="Freeform 399"/>
            <p:cNvSpPr/>
            <p:nvPr/>
          </p:nvSpPr>
          <p:spPr bwMode="auto">
            <a:xfrm>
              <a:off x="4452143" y="3499644"/>
              <a:ext cx="88900" cy="98425"/>
            </a:xfrm>
            <a:custGeom>
              <a:gdLst>
                <a:gd fmla="*/ 50 w 56" name="T0"/>
                <a:gd fmla="*/ 3 h 62" name="T1"/>
                <a:gd fmla="*/ 50 w 56" name="T2"/>
                <a:gd fmla="*/ 3 h 62" name="T3"/>
                <a:gd fmla="*/ 54 w 56" name="T4"/>
                <a:gd fmla="*/ 8 h 62" name="T5"/>
                <a:gd fmla="*/ 56 w 56" name="T6"/>
                <a:gd fmla="*/ 15 h 62" name="T7"/>
                <a:gd fmla="*/ 55 w 56" name="T8"/>
                <a:gd fmla="*/ 21 h 62" name="T9"/>
                <a:gd fmla="*/ 52 w 56" name="T10"/>
                <a:gd fmla="*/ 27 h 62" name="T11"/>
                <a:gd fmla="*/ 30 w 56" name="T12"/>
                <a:gd fmla="*/ 56 h 62" name="T13"/>
                <a:gd fmla="*/ 30 w 56" name="T14"/>
                <a:gd fmla="*/ 56 h 62" name="T15"/>
                <a:gd fmla="*/ 24 w 56" name="T16"/>
                <a:gd fmla="*/ 60 h 62" name="T17"/>
                <a:gd fmla="*/ 19 w 56" name="T18"/>
                <a:gd fmla="*/ 62 h 62" name="T19"/>
                <a:gd fmla="*/ 11 w 56" name="T20"/>
                <a:gd fmla="*/ 61 h 62" name="T21"/>
                <a:gd fmla="*/ 6 w 56" name="T22"/>
                <a:gd fmla="*/ 59 h 62" name="T23"/>
                <a:gd fmla="*/ 6 w 56" name="T24"/>
                <a:gd fmla="*/ 59 h 62" name="T25"/>
                <a:gd fmla="*/ 2 w 56" name="T26"/>
                <a:gd fmla="*/ 55 h 62" name="T27"/>
                <a:gd fmla="*/ 1 w 56" name="T28"/>
                <a:gd fmla="*/ 52 h 62" name="T29"/>
                <a:gd fmla="*/ 0 w 56" name="T30"/>
                <a:gd fmla="*/ 49 h 62" name="T31"/>
                <a:gd fmla="*/ 0 w 56" name="T32"/>
                <a:gd fmla="*/ 45 h 62" name="T33"/>
                <a:gd fmla="*/ 0 w 56" name="T34"/>
                <a:gd fmla="*/ 45 h 62" name="T35"/>
                <a:gd fmla="*/ 0 w 56" name="T36"/>
                <a:gd fmla="*/ 40 h 62" name="T37"/>
                <a:gd fmla="*/ 4 w 56" name="T38"/>
                <a:gd fmla="*/ 35 h 62" name="T39"/>
                <a:gd fmla="*/ 26 w 56" name="T40"/>
                <a:gd fmla="*/ 6 h 62" name="T41"/>
                <a:gd fmla="*/ 26 w 56" name="T42"/>
                <a:gd fmla="*/ 6 h 62" name="T43"/>
                <a:gd fmla="*/ 31 w 56" name="T44"/>
                <a:gd fmla="*/ 2 h 62" name="T45"/>
                <a:gd fmla="*/ 37 w 56" name="T46"/>
                <a:gd fmla="*/ 0 h 62" name="T47"/>
                <a:gd fmla="*/ 44 w 56" name="T48"/>
                <a:gd fmla="*/ 1 h 62" name="T49"/>
                <a:gd fmla="*/ 50 w 56" name="T50"/>
                <a:gd fmla="*/ 3 h 62" name="T51"/>
                <a:gd fmla="*/ 50 w 56" name="T52"/>
                <a:gd fmla="*/ 3 h 62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62" w="56">
                  <a:moveTo>
                    <a:pt x="50" y="3"/>
                  </a:moveTo>
                  <a:lnTo>
                    <a:pt x="50" y="3"/>
                  </a:lnTo>
                  <a:lnTo>
                    <a:pt x="54" y="8"/>
                  </a:lnTo>
                  <a:lnTo>
                    <a:pt x="56" y="15"/>
                  </a:lnTo>
                  <a:lnTo>
                    <a:pt x="55" y="21"/>
                  </a:lnTo>
                  <a:lnTo>
                    <a:pt x="52" y="27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24" y="60"/>
                  </a:lnTo>
                  <a:lnTo>
                    <a:pt x="19" y="62"/>
                  </a:lnTo>
                  <a:lnTo>
                    <a:pt x="11" y="61"/>
                  </a:lnTo>
                  <a:lnTo>
                    <a:pt x="6" y="59"/>
                  </a:lnTo>
                  <a:lnTo>
                    <a:pt x="6" y="59"/>
                  </a:lnTo>
                  <a:lnTo>
                    <a:pt x="2" y="55"/>
                  </a:lnTo>
                  <a:lnTo>
                    <a:pt x="1" y="52"/>
                  </a:lnTo>
                  <a:lnTo>
                    <a:pt x="0" y="49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4" y="35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1" y="2"/>
                  </a:lnTo>
                  <a:lnTo>
                    <a:pt x="37" y="0"/>
                  </a:lnTo>
                  <a:lnTo>
                    <a:pt x="44" y="1"/>
                  </a:lnTo>
                  <a:lnTo>
                    <a:pt x="50" y="3"/>
                  </a:lnTo>
                  <a:lnTo>
                    <a:pt x="5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8" name="Freeform 400"/>
            <p:cNvSpPr/>
            <p:nvPr/>
          </p:nvSpPr>
          <p:spPr bwMode="auto">
            <a:xfrm>
              <a:off x="4396581" y="3244056"/>
              <a:ext cx="103188" cy="171450"/>
            </a:xfrm>
            <a:custGeom>
              <a:gdLst>
                <a:gd fmla="*/ 65 w 65" name="T0"/>
                <a:gd fmla="*/ 7 h 108" name="T1"/>
                <a:gd fmla="*/ 26 w 65" name="T2"/>
                <a:gd fmla="*/ 108 h 108" name="T3"/>
                <a:gd fmla="*/ 0 w 65" name="T4"/>
                <a:gd fmla="*/ 91 h 108" name="T5"/>
                <a:gd fmla="*/ 35 w 65" name="T6"/>
                <a:gd fmla="*/ 0 h 108" name="T7"/>
                <a:gd fmla="*/ 65 w 65" name="T8"/>
                <a:gd fmla="*/ 7 h 10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8" w="65">
                  <a:moveTo>
                    <a:pt x="65" y="7"/>
                  </a:moveTo>
                  <a:lnTo>
                    <a:pt x="26" y="108"/>
                  </a:lnTo>
                  <a:lnTo>
                    <a:pt x="0" y="91"/>
                  </a:lnTo>
                  <a:lnTo>
                    <a:pt x="35" y="0"/>
                  </a:lnTo>
                  <a:lnTo>
                    <a:pt x="65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19" name="Freeform 401"/>
            <p:cNvSpPr/>
            <p:nvPr/>
          </p:nvSpPr>
          <p:spPr bwMode="auto">
            <a:xfrm>
              <a:off x="4383881" y="3445669"/>
              <a:ext cx="92075" cy="98425"/>
            </a:xfrm>
            <a:custGeom>
              <a:gdLst>
                <a:gd fmla="*/ 52 w 58" name="T0"/>
                <a:gd fmla="*/ 4 h 62" name="T1"/>
                <a:gd fmla="*/ 52 w 58" name="T2"/>
                <a:gd fmla="*/ 4 h 62" name="T3"/>
                <a:gd fmla="*/ 55 w 58" name="T4"/>
                <a:gd fmla="*/ 9 h 62" name="T5"/>
                <a:gd fmla="*/ 58 w 58" name="T6"/>
                <a:gd fmla="*/ 15 h 62" name="T7"/>
                <a:gd fmla="*/ 57 w 58" name="T8"/>
                <a:gd fmla="*/ 21 h 62" name="T9"/>
                <a:gd fmla="*/ 54 w 58" name="T10"/>
                <a:gd fmla="*/ 27 h 62" name="T11"/>
                <a:gd fmla="*/ 30 w 58" name="T12"/>
                <a:gd fmla="*/ 56 h 62" name="T13"/>
                <a:gd fmla="*/ 30 w 58" name="T14"/>
                <a:gd fmla="*/ 56 h 62" name="T15"/>
                <a:gd fmla="*/ 25 w 58" name="T16"/>
                <a:gd fmla="*/ 60 h 62" name="T17"/>
                <a:gd fmla="*/ 19 w 58" name="T18"/>
                <a:gd fmla="*/ 62 h 62" name="T19"/>
                <a:gd fmla="*/ 13 w 58" name="T20"/>
                <a:gd fmla="*/ 61 h 62" name="T21"/>
                <a:gd fmla="*/ 7 w 58" name="T22"/>
                <a:gd fmla="*/ 59 h 62" name="T23"/>
                <a:gd fmla="*/ 7 w 58" name="T24"/>
                <a:gd fmla="*/ 59 h 62" name="T25"/>
                <a:gd fmla="*/ 4 w 58" name="T26"/>
                <a:gd fmla="*/ 56 h 62" name="T27"/>
                <a:gd fmla="*/ 3 w 58" name="T28"/>
                <a:gd fmla="*/ 52 h 62" name="T29"/>
                <a:gd fmla="*/ 2 w 58" name="T30"/>
                <a:gd fmla="*/ 49 h 62" name="T31"/>
                <a:gd fmla="*/ 0 w 58" name="T32"/>
                <a:gd fmla="*/ 45 h 62" name="T33"/>
                <a:gd fmla="*/ 0 w 58" name="T34"/>
                <a:gd fmla="*/ 45 h 62" name="T35"/>
                <a:gd fmla="*/ 2 w 58" name="T36"/>
                <a:gd fmla="*/ 40 h 62" name="T37"/>
                <a:gd fmla="*/ 4 w 58" name="T38"/>
                <a:gd fmla="*/ 35 h 62" name="T39"/>
                <a:gd fmla="*/ 28 w 58" name="T40"/>
                <a:gd fmla="*/ 6 h 62" name="T41"/>
                <a:gd fmla="*/ 28 w 58" name="T42"/>
                <a:gd fmla="*/ 6 h 62" name="T43"/>
                <a:gd fmla="*/ 33 w 58" name="T44"/>
                <a:gd fmla="*/ 2 h 62" name="T45"/>
                <a:gd fmla="*/ 39 w 58" name="T46"/>
                <a:gd fmla="*/ 0 h 62" name="T47"/>
                <a:gd fmla="*/ 45 w 58" name="T48"/>
                <a:gd fmla="*/ 1 h 62" name="T49"/>
                <a:gd fmla="*/ 52 w 58" name="T50"/>
                <a:gd fmla="*/ 4 h 62" name="T51"/>
                <a:gd fmla="*/ 52 w 58" name="T52"/>
                <a:gd fmla="*/ 4 h 62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62" w="57">
                  <a:moveTo>
                    <a:pt x="52" y="4"/>
                  </a:moveTo>
                  <a:lnTo>
                    <a:pt x="52" y="4"/>
                  </a:lnTo>
                  <a:lnTo>
                    <a:pt x="55" y="9"/>
                  </a:lnTo>
                  <a:lnTo>
                    <a:pt x="58" y="15"/>
                  </a:lnTo>
                  <a:lnTo>
                    <a:pt x="57" y="21"/>
                  </a:lnTo>
                  <a:lnTo>
                    <a:pt x="54" y="27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25" y="60"/>
                  </a:lnTo>
                  <a:lnTo>
                    <a:pt x="19" y="62"/>
                  </a:lnTo>
                  <a:lnTo>
                    <a:pt x="13" y="61"/>
                  </a:lnTo>
                  <a:lnTo>
                    <a:pt x="7" y="59"/>
                  </a:lnTo>
                  <a:lnTo>
                    <a:pt x="7" y="59"/>
                  </a:lnTo>
                  <a:lnTo>
                    <a:pt x="4" y="56"/>
                  </a:lnTo>
                  <a:lnTo>
                    <a:pt x="3" y="52"/>
                  </a:lnTo>
                  <a:lnTo>
                    <a:pt x="2" y="49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40"/>
                  </a:lnTo>
                  <a:lnTo>
                    <a:pt x="4" y="35"/>
                  </a:lnTo>
                  <a:lnTo>
                    <a:pt x="28" y="6"/>
                  </a:lnTo>
                  <a:lnTo>
                    <a:pt x="28" y="6"/>
                  </a:lnTo>
                  <a:lnTo>
                    <a:pt x="33" y="2"/>
                  </a:lnTo>
                  <a:lnTo>
                    <a:pt x="39" y="0"/>
                  </a:lnTo>
                  <a:lnTo>
                    <a:pt x="45" y="1"/>
                  </a:lnTo>
                  <a:lnTo>
                    <a:pt x="52" y="4"/>
                  </a:lnTo>
                  <a:lnTo>
                    <a:pt x="52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20" name="Freeform 402"/>
            <p:cNvSpPr/>
            <p:nvPr/>
          </p:nvSpPr>
          <p:spPr bwMode="auto">
            <a:xfrm>
              <a:off x="4341018" y="3210719"/>
              <a:ext cx="98425" cy="182563"/>
            </a:xfrm>
            <a:custGeom>
              <a:gdLst>
                <a:gd fmla="*/ 62 w 62" name="T0"/>
                <a:gd fmla="*/ 15 h 115" name="T1"/>
                <a:gd fmla="*/ 62 w 62" name="T2"/>
                <a:gd fmla="*/ 15 h 115" name="T3"/>
                <a:gd fmla="*/ 61 w 62" name="T4"/>
                <a:gd fmla="*/ 20 h 115" name="T5"/>
                <a:gd fmla="*/ 30 w 62" name="T6"/>
                <a:gd fmla="*/ 105 h 115" name="T7"/>
                <a:gd fmla="*/ 30 w 62" name="T8"/>
                <a:gd fmla="*/ 105 h 115" name="T9"/>
                <a:gd fmla="*/ 26 w 62" name="T10"/>
                <a:gd fmla="*/ 110 h 115" name="T11"/>
                <a:gd fmla="*/ 21 w 62" name="T12"/>
                <a:gd fmla="*/ 113 h 115" name="T13"/>
                <a:gd fmla="*/ 16 w 62" name="T14"/>
                <a:gd fmla="*/ 115 h 115" name="T15"/>
                <a:gd fmla="*/ 10 w 62" name="T16"/>
                <a:gd fmla="*/ 114 h 115" name="T17"/>
                <a:gd fmla="*/ 10 w 62" name="T18"/>
                <a:gd fmla="*/ 114 h 115" name="T19"/>
                <a:gd fmla="*/ 6 w 62" name="T20"/>
                <a:gd fmla="*/ 112 h 115" name="T21"/>
                <a:gd fmla="*/ 2 w 62" name="T22"/>
                <a:gd fmla="*/ 108 h 115" name="T23"/>
                <a:gd fmla="*/ 1 w 62" name="T24"/>
                <a:gd fmla="*/ 104 h 115" name="T25"/>
                <a:gd fmla="*/ 0 w 62" name="T26"/>
                <a:gd fmla="*/ 100 h 115" name="T27"/>
                <a:gd fmla="*/ 0 w 62" name="T28"/>
                <a:gd fmla="*/ 100 h 115" name="T29"/>
                <a:gd fmla="*/ 1 w 62" name="T30"/>
                <a:gd fmla="*/ 94 h 115" name="T31"/>
                <a:gd fmla="*/ 34 w 62" name="T32"/>
                <a:gd fmla="*/ 10 h 115" name="T33"/>
                <a:gd fmla="*/ 34 w 62" name="T34"/>
                <a:gd fmla="*/ 10 h 115" name="T35"/>
                <a:gd fmla="*/ 36 w 62" name="T36"/>
                <a:gd fmla="*/ 5 h 115" name="T37"/>
                <a:gd fmla="*/ 41 w 62" name="T38"/>
                <a:gd fmla="*/ 1 h 115" name="T39"/>
                <a:gd fmla="*/ 46 w 62" name="T40"/>
                <a:gd fmla="*/ 0 h 115" name="T41"/>
                <a:gd fmla="*/ 52 w 62" name="T42"/>
                <a:gd fmla="*/ 1 h 115" name="T43"/>
                <a:gd fmla="*/ 52 w 62" name="T44"/>
                <a:gd fmla="*/ 1 h 115" name="T45"/>
                <a:gd fmla="*/ 56 w 62" name="T46"/>
                <a:gd fmla="*/ 4 h 115" name="T47"/>
                <a:gd fmla="*/ 60 w 62" name="T48"/>
                <a:gd fmla="*/ 6 h 115" name="T49"/>
                <a:gd fmla="*/ 61 w 62" name="T50"/>
                <a:gd fmla="*/ 11 h 115" name="T51"/>
                <a:gd fmla="*/ 62 w 62" name="T52"/>
                <a:gd fmla="*/ 15 h 115" name="T53"/>
                <a:gd fmla="*/ 62 w 62" name="T54"/>
                <a:gd fmla="*/ 15 h 115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115" w="62">
                  <a:moveTo>
                    <a:pt x="62" y="15"/>
                  </a:moveTo>
                  <a:lnTo>
                    <a:pt x="62" y="15"/>
                  </a:lnTo>
                  <a:lnTo>
                    <a:pt x="61" y="20"/>
                  </a:lnTo>
                  <a:lnTo>
                    <a:pt x="30" y="105"/>
                  </a:lnTo>
                  <a:lnTo>
                    <a:pt x="30" y="105"/>
                  </a:lnTo>
                  <a:lnTo>
                    <a:pt x="26" y="110"/>
                  </a:lnTo>
                  <a:lnTo>
                    <a:pt x="21" y="113"/>
                  </a:lnTo>
                  <a:lnTo>
                    <a:pt x="16" y="115"/>
                  </a:lnTo>
                  <a:lnTo>
                    <a:pt x="10" y="114"/>
                  </a:lnTo>
                  <a:lnTo>
                    <a:pt x="10" y="114"/>
                  </a:lnTo>
                  <a:lnTo>
                    <a:pt x="6" y="112"/>
                  </a:lnTo>
                  <a:lnTo>
                    <a:pt x="2" y="108"/>
                  </a:lnTo>
                  <a:lnTo>
                    <a:pt x="1" y="104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1" y="94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36" y="5"/>
                  </a:lnTo>
                  <a:lnTo>
                    <a:pt x="41" y="1"/>
                  </a:lnTo>
                  <a:lnTo>
                    <a:pt x="46" y="0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6" y="4"/>
                  </a:lnTo>
                  <a:lnTo>
                    <a:pt x="60" y="6"/>
                  </a:lnTo>
                  <a:lnTo>
                    <a:pt x="61" y="11"/>
                  </a:lnTo>
                  <a:lnTo>
                    <a:pt x="62" y="15"/>
                  </a:lnTo>
                  <a:lnTo>
                    <a:pt x="6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  <p:sp>
          <p:nvSpPr>
            <p:cNvPr id="21" name="Freeform 403"/>
            <p:cNvSpPr/>
            <p:nvPr/>
          </p:nvSpPr>
          <p:spPr bwMode="auto">
            <a:xfrm>
              <a:off x="4334668" y="3405981"/>
              <a:ext cx="88900" cy="96838"/>
            </a:xfrm>
            <a:custGeom>
              <a:gdLst>
                <a:gd fmla="*/ 50 w 56" name="T0"/>
                <a:gd fmla="*/ 4 h 61" name="T1"/>
                <a:gd fmla="*/ 50 w 56" name="T2"/>
                <a:gd fmla="*/ 4 h 61" name="T3"/>
                <a:gd fmla="*/ 55 w 56" name="T4"/>
                <a:gd fmla="*/ 9 h 61" name="T5"/>
                <a:gd fmla="*/ 56 w 56" name="T6"/>
                <a:gd fmla="*/ 15 h 61" name="T7"/>
                <a:gd fmla="*/ 56 w 56" name="T8"/>
                <a:gd fmla="*/ 21 h 61" name="T9"/>
                <a:gd fmla="*/ 53 w 56" name="T10"/>
                <a:gd fmla="*/ 27 h 61" name="T11"/>
                <a:gd fmla="*/ 30 w 56" name="T12"/>
                <a:gd fmla="*/ 55 h 61" name="T13"/>
                <a:gd fmla="*/ 30 w 56" name="T14"/>
                <a:gd fmla="*/ 55 h 61" name="T15"/>
                <a:gd fmla="*/ 25 w 56" name="T16"/>
                <a:gd fmla="*/ 60 h 61" name="T17"/>
                <a:gd fmla="*/ 19 w 56" name="T18"/>
                <a:gd fmla="*/ 61 h 61" name="T19"/>
                <a:gd fmla="*/ 12 w 56" name="T20"/>
                <a:gd fmla="*/ 61 h 61" name="T21"/>
                <a:gd fmla="*/ 6 w 56" name="T22"/>
                <a:gd fmla="*/ 57 h 61" name="T23"/>
                <a:gd fmla="*/ 6 w 56" name="T24"/>
                <a:gd fmla="*/ 57 h 61" name="T25"/>
                <a:gd fmla="*/ 4 w 56" name="T26"/>
                <a:gd fmla="*/ 55 h 61" name="T27"/>
                <a:gd fmla="*/ 1 w 56" name="T28"/>
                <a:gd fmla="*/ 52 h 61" name="T29"/>
                <a:gd fmla="*/ 0 w 56" name="T30"/>
                <a:gd fmla="*/ 49 h 61" name="T31"/>
                <a:gd fmla="*/ 0 w 56" name="T32"/>
                <a:gd fmla="*/ 45 h 61" name="T33"/>
                <a:gd fmla="*/ 0 w 56" name="T34"/>
                <a:gd fmla="*/ 45 h 61" name="T35"/>
                <a:gd fmla="*/ 1 w 56" name="T36"/>
                <a:gd fmla="*/ 39 h 61" name="T37"/>
                <a:gd fmla="*/ 4 w 56" name="T38"/>
                <a:gd fmla="*/ 34 h 61" name="T39"/>
                <a:gd fmla="*/ 26 w 56" name="T40"/>
                <a:gd fmla="*/ 6 h 61" name="T41"/>
                <a:gd fmla="*/ 26 w 56" name="T42"/>
                <a:gd fmla="*/ 6 h 61" name="T43"/>
                <a:gd fmla="*/ 31 w 56" name="T44"/>
                <a:gd fmla="*/ 1 h 61" name="T45"/>
                <a:gd fmla="*/ 38 w 56" name="T46"/>
                <a:gd fmla="*/ 0 h 61" name="T47"/>
                <a:gd fmla="*/ 45 w 56" name="T48"/>
                <a:gd fmla="*/ 0 h 61" name="T49"/>
                <a:gd fmla="*/ 50 w 56" name="T50"/>
                <a:gd fmla="*/ 4 h 61" name="T51"/>
                <a:gd fmla="*/ 50 w 56" name="T52"/>
                <a:gd fmla="*/ 4 h 61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61" w="56">
                  <a:moveTo>
                    <a:pt x="50" y="4"/>
                  </a:moveTo>
                  <a:lnTo>
                    <a:pt x="50" y="4"/>
                  </a:lnTo>
                  <a:lnTo>
                    <a:pt x="55" y="9"/>
                  </a:lnTo>
                  <a:lnTo>
                    <a:pt x="56" y="15"/>
                  </a:lnTo>
                  <a:lnTo>
                    <a:pt x="56" y="21"/>
                  </a:lnTo>
                  <a:lnTo>
                    <a:pt x="53" y="27"/>
                  </a:lnTo>
                  <a:lnTo>
                    <a:pt x="30" y="55"/>
                  </a:lnTo>
                  <a:lnTo>
                    <a:pt x="30" y="55"/>
                  </a:lnTo>
                  <a:lnTo>
                    <a:pt x="25" y="60"/>
                  </a:lnTo>
                  <a:lnTo>
                    <a:pt x="19" y="61"/>
                  </a:lnTo>
                  <a:lnTo>
                    <a:pt x="12" y="61"/>
                  </a:lnTo>
                  <a:lnTo>
                    <a:pt x="6" y="57"/>
                  </a:lnTo>
                  <a:lnTo>
                    <a:pt x="6" y="57"/>
                  </a:lnTo>
                  <a:lnTo>
                    <a:pt x="4" y="55"/>
                  </a:lnTo>
                  <a:lnTo>
                    <a:pt x="1" y="52"/>
                  </a:lnTo>
                  <a:lnTo>
                    <a:pt x="0" y="49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1" y="39"/>
                  </a:lnTo>
                  <a:lnTo>
                    <a:pt x="4" y="34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1" y="1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50" y="4"/>
                  </a:lnTo>
                  <a:lnTo>
                    <a:pt x="5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35" name="组 34"/>
          <p:cNvGrpSpPr/>
          <p:nvPr/>
        </p:nvGrpSpPr>
        <p:grpSpPr>
          <a:xfrm>
            <a:off x="4345812" y="912063"/>
            <a:ext cx="4175981" cy="765943"/>
            <a:chOff x="4345812" y="1107056"/>
            <a:chExt cx="4175981" cy="765943"/>
          </a:xfrm>
        </p:grpSpPr>
        <p:sp>
          <p:nvSpPr>
            <p:cNvPr id="11" name="Freeform 234"/>
            <p:cNvSpPr>
              <a:spLocks noChangeAspect="1"/>
            </p:cNvSpPr>
            <p:nvPr/>
          </p:nvSpPr>
          <p:spPr bwMode="auto">
            <a:xfrm>
              <a:off x="4345812" y="1295035"/>
              <a:ext cx="447570" cy="431958"/>
            </a:xfrm>
            <a:custGeom>
              <a:gdLst>
                <a:gd fmla="*/ 94 w 173" name="T0"/>
                <a:gd fmla="*/ 2 h 167" name="T1"/>
                <a:gd fmla="*/ 108 w 173" name="T2"/>
                <a:gd fmla="*/ 7 h 167" name="T3"/>
                <a:gd fmla="*/ 114 w 173" name="T4"/>
                <a:gd fmla="*/ 15 h 167" name="T5"/>
                <a:gd fmla="*/ 118 w 173" name="T6"/>
                <a:gd fmla="*/ 25 h 167" name="T7"/>
                <a:gd fmla="*/ 118 w 173" name="T8"/>
                <a:gd fmla="*/ 37 h 167" name="T9"/>
                <a:gd fmla="*/ 118 w 173" name="T10"/>
                <a:gd fmla="*/ 43 h 167" name="T11"/>
                <a:gd fmla="*/ 120 w 173" name="T12"/>
                <a:gd fmla="*/ 49 h 167" name="T13"/>
                <a:gd fmla="*/ 120 w 173" name="T14"/>
                <a:gd fmla="*/ 55 h 167" name="T15"/>
                <a:gd fmla="*/ 118 w 173" name="T16"/>
                <a:gd fmla="*/ 61 h 167" name="T17"/>
                <a:gd fmla="*/ 116 w 173" name="T18"/>
                <a:gd fmla="*/ 64 h 167" name="T19"/>
                <a:gd fmla="*/ 112 w 173" name="T20"/>
                <a:gd fmla="*/ 72 h 167" name="T21"/>
                <a:gd fmla="*/ 108 w 173" name="T22"/>
                <a:gd fmla="*/ 82 h 167" name="T23"/>
                <a:gd fmla="*/ 106 w 173" name="T24"/>
                <a:gd fmla="*/ 84 h 167" name="T25"/>
                <a:gd fmla="*/ 106 w 173" name="T26"/>
                <a:gd fmla="*/ 100 h 167" name="T27"/>
                <a:gd fmla="*/ 110 w 173" name="T28"/>
                <a:gd fmla="*/ 102 h 167" name="T29"/>
                <a:gd fmla="*/ 118 w 173" name="T30"/>
                <a:gd fmla="*/ 106 h 167" name="T31"/>
                <a:gd fmla="*/ 132 w 173" name="T32"/>
                <a:gd fmla="*/ 112 h 167" name="T33"/>
                <a:gd fmla="*/ 138 w 173" name="T34"/>
                <a:gd fmla="*/ 114 h 167" name="T35"/>
                <a:gd fmla="*/ 142 w 173" name="T36"/>
                <a:gd fmla="*/ 114 h 167" name="T37"/>
                <a:gd fmla="*/ 147 w 173" name="T38"/>
                <a:gd fmla="*/ 116 h 167" name="T39"/>
                <a:gd fmla="*/ 163 w 173" name="T40"/>
                <a:gd fmla="*/ 129 h 167" name="T41"/>
                <a:gd fmla="*/ 173 w 173" name="T42"/>
                <a:gd fmla="*/ 153 h 167" name="T43"/>
                <a:gd fmla="*/ 173 w 173" name="T44"/>
                <a:gd fmla="*/ 159 h 167" name="T45"/>
                <a:gd fmla="*/ 171 w 173" name="T46"/>
                <a:gd fmla="*/ 163 h 167" name="T47"/>
                <a:gd fmla="*/ 165 w 173" name="T48"/>
                <a:gd fmla="*/ 167 h 167" name="T49"/>
                <a:gd fmla="*/ 4 w 173" name="T50"/>
                <a:gd fmla="*/ 165 h 167" name="T51"/>
                <a:gd fmla="*/ 0 w 173" name="T52"/>
                <a:gd fmla="*/ 159 h 167" name="T53"/>
                <a:gd fmla="*/ 0 w 173" name="T54"/>
                <a:gd fmla="*/ 159 h 167" name="T55"/>
                <a:gd fmla="*/ 4 w 173" name="T56"/>
                <a:gd fmla="*/ 143 h 167" name="T57"/>
                <a:gd fmla="*/ 22 w 173" name="T58"/>
                <a:gd fmla="*/ 117 h 167" name="T59"/>
                <a:gd fmla="*/ 30 w 173" name="T60"/>
                <a:gd fmla="*/ 116 h 167" name="T61"/>
                <a:gd fmla="*/ 33 w 173" name="T62"/>
                <a:gd fmla="*/ 114 h 167" name="T63"/>
                <a:gd fmla="*/ 37 w 173" name="T64"/>
                <a:gd fmla="*/ 114 h 167" name="T65"/>
                <a:gd fmla="*/ 47 w 173" name="T66"/>
                <a:gd fmla="*/ 110 h 167" name="T67"/>
                <a:gd fmla="*/ 59 w 173" name="T68"/>
                <a:gd fmla="*/ 104 h 167" name="T69"/>
                <a:gd fmla="*/ 67 w 173" name="T70"/>
                <a:gd fmla="*/ 102 h 167" name="T71"/>
                <a:gd fmla="*/ 67 w 173" name="T72"/>
                <a:gd fmla="*/ 100 h 167" name="T73"/>
                <a:gd fmla="*/ 67 w 173" name="T74"/>
                <a:gd fmla="*/ 84 h 167" name="T75"/>
                <a:gd fmla="*/ 63 w 173" name="T76"/>
                <a:gd fmla="*/ 78 h 167" name="T77"/>
                <a:gd fmla="*/ 59 w 173" name="T78"/>
                <a:gd fmla="*/ 64 h 167" name="T79"/>
                <a:gd fmla="*/ 55 w 173" name="T80"/>
                <a:gd fmla="*/ 62 h 167" name="T81"/>
                <a:gd fmla="*/ 55 w 173" name="T82"/>
                <a:gd fmla="*/ 57 h 167" name="T83"/>
                <a:gd fmla="*/ 53 w 173" name="T84"/>
                <a:gd fmla="*/ 51 h 167" name="T85"/>
                <a:gd fmla="*/ 53 w 173" name="T86"/>
                <a:gd fmla="*/ 45 h 167" name="T87"/>
                <a:gd fmla="*/ 57 w 173" name="T88"/>
                <a:gd fmla="*/ 43 h 167" name="T89"/>
                <a:gd fmla="*/ 55 w 173" name="T90"/>
                <a:gd fmla="*/ 31 h 167" name="T91"/>
                <a:gd fmla="*/ 57 w 173" name="T92"/>
                <a:gd fmla="*/ 19 h 167" name="T93"/>
                <a:gd fmla="*/ 65 w 173" name="T94"/>
                <a:gd fmla="*/ 9 h 167" name="T95"/>
                <a:gd fmla="*/ 79 w 173" name="T96"/>
                <a:gd fmla="*/ 2 h 167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67" w="173">
                  <a:moveTo>
                    <a:pt x="86" y="0"/>
                  </a:moveTo>
                  <a:lnTo>
                    <a:pt x="94" y="2"/>
                  </a:lnTo>
                  <a:lnTo>
                    <a:pt x="102" y="4"/>
                  </a:lnTo>
                  <a:lnTo>
                    <a:pt x="108" y="7"/>
                  </a:lnTo>
                  <a:lnTo>
                    <a:pt x="112" y="11"/>
                  </a:lnTo>
                  <a:lnTo>
                    <a:pt x="114" y="15"/>
                  </a:lnTo>
                  <a:lnTo>
                    <a:pt x="116" y="21"/>
                  </a:lnTo>
                  <a:lnTo>
                    <a:pt x="118" y="25"/>
                  </a:lnTo>
                  <a:lnTo>
                    <a:pt x="118" y="31"/>
                  </a:lnTo>
                  <a:lnTo>
                    <a:pt x="118" y="37"/>
                  </a:lnTo>
                  <a:lnTo>
                    <a:pt x="116" y="43"/>
                  </a:lnTo>
                  <a:lnTo>
                    <a:pt x="118" y="43"/>
                  </a:lnTo>
                  <a:lnTo>
                    <a:pt x="120" y="45"/>
                  </a:lnTo>
                  <a:lnTo>
                    <a:pt x="120" y="49"/>
                  </a:lnTo>
                  <a:lnTo>
                    <a:pt x="120" y="51"/>
                  </a:lnTo>
                  <a:lnTo>
                    <a:pt x="120" y="55"/>
                  </a:lnTo>
                  <a:lnTo>
                    <a:pt x="118" y="57"/>
                  </a:lnTo>
                  <a:lnTo>
                    <a:pt x="118" y="61"/>
                  </a:lnTo>
                  <a:lnTo>
                    <a:pt x="118" y="62"/>
                  </a:lnTo>
                  <a:lnTo>
                    <a:pt x="116" y="64"/>
                  </a:lnTo>
                  <a:lnTo>
                    <a:pt x="114" y="64"/>
                  </a:lnTo>
                  <a:lnTo>
                    <a:pt x="112" y="72"/>
                  </a:lnTo>
                  <a:lnTo>
                    <a:pt x="110" y="78"/>
                  </a:lnTo>
                  <a:lnTo>
                    <a:pt x="108" y="82"/>
                  </a:lnTo>
                  <a:lnTo>
                    <a:pt x="106" y="84"/>
                  </a:lnTo>
                  <a:lnTo>
                    <a:pt x="106" y="84"/>
                  </a:lnTo>
                  <a:lnTo>
                    <a:pt x="106" y="100"/>
                  </a:lnTo>
                  <a:lnTo>
                    <a:pt x="106" y="100"/>
                  </a:lnTo>
                  <a:lnTo>
                    <a:pt x="106" y="102"/>
                  </a:lnTo>
                  <a:lnTo>
                    <a:pt x="110" y="102"/>
                  </a:lnTo>
                  <a:lnTo>
                    <a:pt x="114" y="104"/>
                  </a:lnTo>
                  <a:lnTo>
                    <a:pt x="118" y="106"/>
                  </a:lnTo>
                  <a:lnTo>
                    <a:pt x="126" y="110"/>
                  </a:lnTo>
                  <a:lnTo>
                    <a:pt x="132" y="112"/>
                  </a:lnTo>
                  <a:lnTo>
                    <a:pt x="136" y="114"/>
                  </a:lnTo>
                  <a:lnTo>
                    <a:pt x="138" y="114"/>
                  </a:lnTo>
                  <a:lnTo>
                    <a:pt x="140" y="114"/>
                  </a:lnTo>
                  <a:lnTo>
                    <a:pt x="142" y="114"/>
                  </a:lnTo>
                  <a:lnTo>
                    <a:pt x="143" y="116"/>
                  </a:lnTo>
                  <a:lnTo>
                    <a:pt x="147" y="116"/>
                  </a:lnTo>
                  <a:lnTo>
                    <a:pt x="151" y="117"/>
                  </a:lnTo>
                  <a:lnTo>
                    <a:pt x="163" y="129"/>
                  </a:lnTo>
                  <a:lnTo>
                    <a:pt x="169" y="143"/>
                  </a:lnTo>
                  <a:lnTo>
                    <a:pt x="173" y="153"/>
                  </a:lnTo>
                  <a:lnTo>
                    <a:pt x="173" y="159"/>
                  </a:lnTo>
                  <a:lnTo>
                    <a:pt x="173" y="159"/>
                  </a:lnTo>
                  <a:lnTo>
                    <a:pt x="173" y="159"/>
                  </a:lnTo>
                  <a:lnTo>
                    <a:pt x="171" y="163"/>
                  </a:lnTo>
                  <a:lnTo>
                    <a:pt x="169" y="165"/>
                  </a:lnTo>
                  <a:lnTo>
                    <a:pt x="165" y="167"/>
                  </a:lnTo>
                  <a:lnTo>
                    <a:pt x="8" y="167"/>
                  </a:lnTo>
                  <a:lnTo>
                    <a:pt x="4" y="165"/>
                  </a:lnTo>
                  <a:lnTo>
                    <a:pt x="2" y="163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0" y="153"/>
                  </a:lnTo>
                  <a:lnTo>
                    <a:pt x="4" y="143"/>
                  </a:lnTo>
                  <a:lnTo>
                    <a:pt x="10" y="129"/>
                  </a:lnTo>
                  <a:lnTo>
                    <a:pt x="22" y="117"/>
                  </a:lnTo>
                  <a:lnTo>
                    <a:pt x="26" y="116"/>
                  </a:lnTo>
                  <a:lnTo>
                    <a:pt x="30" y="116"/>
                  </a:lnTo>
                  <a:lnTo>
                    <a:pt x="31" y="114"/>
                  </a:lnTo>
                  <a:lnTo>
                    <a:pt x="33" y="114"/>
                  </a:lnTo>
                  <a:lnTo>
                    <a:pt x="35" y="114"/>
                  </a:lnTo>
                  <a:lnTo>
                    <a:pt x="37" y="114"/>
                  </a:lnTo>
                  <a:lnTo>
                    <a:pt x="41" y="112"/>
                  </a:lnTo>
                  <a:lnTo>
                    <a:pt x="47" y="110"/>
                  </a:lnTo>
                  <a:lnTo>
                    <a:pt x="55" y="108"/>
                  </a:lnTo>
                  <a:lnTo>
                    <a:pt x="59" y="104"/>
                  </a:lnTo>
                  <a:lnTo>
                    <a:pt x="63" y="104"/>
                  </a:lnTo>
                  <a:lnTo>
                    <a:pt x="67" y="102"/>
                  </a:lnTo>
                  <a:lnTo>
                    <a:pt x="67" y="102"/>
                  </a:lnTo>
                  <a:lnTo>
                    <a:pt x="67" y="100"/>
                  </a:lnTo>
                  <a:lnTo>
                    <a:pt x="67" y="84"/>
                  </a:lnTo>
                  <a:lnTo>
                    <a:pt x="67" y="84"/>
                  </a:lnTo>
                  <a:lnTo>
                    <a:pt x="65" y="82"/>
                  </a:lnTo>
                  <a:lnTo>
                    <a:pt x="63" y="78"/>
                  </a:lnTo>
                  <a:lnTo>
                    <a:pt x="61" y="72"/>
                  </a:lnTo>
                  <a:lnTo>
                    <a:pt x="59" y="64"/>
                  </a:lnTo>
                  <a:lnTo>
                    <a:pt x="57" y="64"/>
                  </a:lnTo>
                  <a:lnTo>
                    <a:pt x="55" y="62"/>
                  </a:lnTo>
                  <a:lnTo>
                    <a:pt x="55" y="61"/>
                  </a:lnTo>
                  <a:lnTo>
                    <a:pt x="55" y="57"/>
                  </a:lnTo>
                  <a:lnTo>
                    <a:pt x="53" y="55"/>
                  </a:lnTo>
                  <a:lnTo>
                    <a:pt x="53" y="51"/>
                  </a:lnTo>
                  <a:lnTo>
                    <a:pt x="53" y="49"/>
                  </a:lnTo>
                  <a:lnTo>
                    <a:pt x="53" y="45"/>
                  </a:lnTo>
                  <a:lnTo>
                    <a:pt x="55" y="43"/>
                  </a:lnTo>
                  <a:lnTo>
                    <a:pt x="57" y="43"/>
                  </a:lnTo>
                  <a:lnTo>
                    <a:pt x="55" y="37"/>
                  </a:lnTo>
                  <a:lnTo>
                    <a:pt x="55" y="31"/>
                  </a:lnTo>
                  <a:lnTo>
                    <a:pt x="55" y="25"/>
                  </a:lnTo>
                  <a:lnTo>
                    <a:pt x="57" y="19"/>
                  </a:lnTo>
                  <a:lnTo>
                    <a:pt x="59" y="13"/>
                  </a:lnTo>
                  <a:lnTo>
                    <a:pt x="65" y="9"/>
                  </a:lnTo>
                  <a:lnTo>
                    <a:pt x="71" y="4"/>
                  </a:lnTo>
                  <a:lnTo>
                    <a:pt x="79" y="2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18BDD5"/>
            </a:solidFill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4830957" y="1388251"/>
              <a:ext cx="3690836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24" name="矩形 23"/>
            <p:cNvSpPr/>
            <p:nvPr/>
          </p:nvSpPr>
          <p:spPr>
            <a:xfrm>
              <a:off x="4838788" y="1107056"/>
              <a:ext cx="1181417" cy="3688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altLang="zh-CN" b="1" lang="en-US" sz="1400">
                  <a:solidFill>
                    <a:srgbClr val="18BDD5"/>
                  </a:solidFill>
                </a:rPr>
                <a:t>TEXT HERE</a:t>
              </a:r>
            </a:p>
          </p:txBody>
        </p:sp>
      </p:grpSp>
      <p:grpSp>
        <p:nvGrpSpPr>
          <p:cNvPr id="36" name="组 35"/>
          <p:cNvGrpSpPr/>
          <p:nvPr/>
        </p:nvGrpSpPr>
        <p:grpSpPr>
          <a:xfrm>
            <a:off x="4345812" y="1790441"/>
            <a:ext cx="4193420" cy="765943"/>
            <a:chOff x="4328373" y="1818853"/>
            <a:chExt cx="4193420" cy="765943"/>
          </a:xfrm>
        </p:grpSpPr>
        <p:sp>
          <p:nvSpPr>
            <p:cNvPr id="9" name="Freeform 113"/>
            <p:cNvSpPr>
              <a:spLocks noChangeAspect="1"/>
            </p:cNvSpPr>
            <p:nvPr/>
          </p:nvSpPr>
          <p:spPr bwMode="auto">
            <a:xfrm>
              <a:off x="4328373" y="2028340"/>
              <a:ext cx="482446" cy="431958"/>
            </a:xfrm>
            <a:custGeom>
              <a:gdLst>
                <a:gd fmla="*/ 90 w 173" name="T0"/>
                <a:gd fmla="*/ 0 h 153" name="T1"/>
                <a:gd fmla="*/ 120 w 173" name="T2"/>
                <a:gd fmla="*/ 2 h 153" name="T3"/>
                <a:gd fmla="*/ 142 w 173" name="T4"/>
                <a:gd fmla="*/ 11 h 153" name="T5"/>
                <a:gd fmla="*/ 159 w 173" name="T6"/>
                <a:gd fmla="*/ 25 h 153" name="T7"/>
                <a:gd fmla="*/ 169 w 173" name="T8"/>
                <a:gd fmla="*/ 45 h 153" name="T9"/>
                <a:gd fmla="*/ 173 w 173" name="T10"/>
                <a:gd fmla="*/ 65 h 153" name="T11"/>
                <a:gd fmla="*/ 169 w 173" name="T12"/>
                <a:gd fmla="*/ 86 h 153" name="T13"/>
                <a:gd fmla="*/ 159 w 173" name="T14"/>
                <a:gd fmla="*/ 104 h 153" name="T15"/>
                <a:gd fmla="*/ 142 w 173" name="T16"/>
                <a:gd fmla="*/ 118 h 153" name="T17"/>
                <a:gd fmla="*/ 120 w 173" name="T18"/>
                <a:gd fmla="*/ 127 h 153" name="T19"/>
                <a:gd fmla="*/ 90 w 173" name="T20"/>
                <a:gd fmla="*/ 131 h 153" name="T21"/>
                <a:gd fmla="*/ 83 w 173" name="T22"/>
                <a:gd fmla="*/ 129 h 153" name="T23"/>
                <a:gd fmla="*/ 73 w 173" name="T24"/>
                <a:gd fmla="*/ 127 h 153" name="T25"/>
                <a:gd fmla="*/ 57 w 173" name="T26"/>
                <a:gd fmla="*/ 141 h 153" name="T27"/>
                <a:gd fmla="*/ 41 w 173" name="T28"/>
                <a:gd fmla="*/ 149 h 153" name="T29"/>
                <a:gd fmla="*/ 28 w 173" name="T30"/>
                <a:gd fmla="*/ 151 h 153" name="T31"/>
                <a:gd fmla="*/ 16 w 173" name="T32"/>
                <a:gd fmla="*/ 153 h 153" name="T33"/>
                <a:gd fmla="*/ 12 w 173" name="T34"/>
                <a:gd fmla="*/ 151 h 153" name="T35"/>
                <a:gd fmla="*/ 28 w 173" name="T36"/>
                <a:gd fmla="*/ 141 h 153" name="T37"/>
                <a:gd fmla="*/ 35 w 173" name="T38"/>
                <a:gd fmla="*/ 129 h 153" name="T39"/>
                <a:gd fmla="*/ 35 w 173" name="T40"/>
                <a:gd fmla="*/ 121 h 153" name="T41"/>
                <a:gd fmla="*/ 33 w 173" name="T42"/>
                <a:gd fmla="*/ 116 h 153" name="T43"/>
                <a:gd fmla="*/ 16 w 173" name="T44"/>
                <a:gd fmla="*/ 102 h 153" name="T45"/>
                <a:gd fmla="*/ 4 w 173" name="T46"/>
                <a:gd fmla="*/ 84 h 153" name="T47"/>
                <a:gd fmla="*/ 0 w 173" name="T48"/>
                <a:gd fmla="*/ 65 h 153" name="T49"/>
                <a:gd fmla="*/ 6 w 173" name="T50"/>
                <a:gd fmla="*/ 45 h 153" name="T51"/>
                <a:gd fmla="*/ 18 w 173" name="T52"/>
                <a:gd fmla="*/ 25 h 153" name="T53"/>
                <a:gd fmla="*/ 37 w 173" name="T54"/>
                <a:gd fmla="*/ 11 h 153" name="T55"/>
                <a:gd fmla="*/ 63 w 173" name="T56"/>
                <a:gd fmla="*/ 2 h 153" name="T57"/>
                <a:gd fmla="*/ 90 w 173" name="T58"/>
                <a:gd fmla="*/ 0 h 153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53" w="173">
                  <a:moveTo>
                    <a:pt x="90" y="0"/>
                  </a:moveTo>
                  <a:lnTo>
                    <a:pt x="120" y="2"/>
                  </a:lnTo>
                  <a:lnTo>
                    <a:pt x="142" y="11"/>
                  </a:lnTo>
                  <a:lnTo>
                    <a:pt x="159" y="25"/>
                  </a:lnTo>
                  <a:lnTo>
                    <a:pt x="169" y="45"/>
                  </a:lnTo>
                  <a:lnTo>
                    <a:pt x="173" y="65"/>
                  </a:lnTo>
                  <a:lnTo>
                    <a:pt x="169" y="86"/>
                  </a:lnTo>
                  <a:lnTo>
                    <a:pt x="159" y="104"/>
                  </a:lnTo>
                  <a:lnTo>
                    <a:pt x="142" y="118"/>
                  </a:lnTo>
                  <a:lnTo>
                    <a:pt x="120" y="127"/>
                  </a:lnTo>
                  <a:lnTo>
                    <a:pt x="90" y="131"/>
                  </a:lnTo>
                  <a:lnTo>
                    <a:pt x="83" y="129"/>
                  </a:lnTo>
                  <a:lnTo>
                    <a:pt x="73" y="127"/>
                  </a:lnTo>
                  <a:lnTo>
                    <a:pt x="57" y="141"/>
                  </a:lnTo>
                  <a:lnTo>
                    <a:pt x="41" y="149"/>
                  </a:lnTo>
                  <a:lnTo>
                    <a:pt x="28" y="151"/>
                  </a:lnTo>
                  <a:lnTo>
                    <a:pt x="16" y="153"/>
                  </a:lnTo>
                  <a:lnTo>
                    <a:pt x="12" y="151"/>
                  </a:lnTo>
                  <a:lnTo>
                    <a:pt x="28" y="141"/>
                  </a:lnTo>
                  <a:lnTo>
                    <a:pt x="35" y="129"/>
                  </a:lnTo>
                  <a:lnTo>
                    <a:pt x="35" y="121"/>
                  </a:lnTo>
                  <a:lnTo>
                    <a:pt x="33" y="116"/>
                  </a:lnTo>
                  <a:lnTo>
                    <a:pt x="16" y="102"/>
                  </a:lnTo>
                  <a:lnTo>
                    <a:pt x="4" y="84"/>
                  </a:lnTo>
                  <a:lnTo>
                    <a:pt x="0" y="65"/>
                  </a:lnTo>
                  <a:lnTo>
                    <a:pt x="6" y="45"/>
                  </a:lnTo>
                  <a:lnTo>
                    <a:pt x="18" y="25"/>
                  </a:lnTo>
                  <a:lnTo>
                    <a:pt x="37" y="11"/>
                  </a:lnTo>
                  <a:lnTo>
                    <a:pt x="63" y="2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12253A"/>
            </a:solidFill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4830958" y="2100048"/>
              <a:ext cx="3690836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27" name="矩形 26"/>
            <p:cNvSpPr/>
            <p:nvPr/>
          </p:nvSpPr>
          <p:spPr>
            <a:xfrm>
              <a:off x="4838787" y="1818853"/>
              <a:ext cx="1181417" cy="3688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altLang="zh-CN" b="1" lang="en-US" sz="1400">
                  <a:solidFill>
                    <a:srgbClr val="12253A"/>
                  </a:solidFill>
                </a:rPr>
                <a:t>TEXT HERE</a:t>
              </a:r>
            </a:p>
          </p:txBody>
        </p:sp>
      </p:grpSp>
      <p:grpSp>
        <p:nvGrpSpPr>
          <p:cNvPr id="37" name="组 36"/>
          <p:cNvGrpSpPr/>
          <p:nvPr/>
        </p:nvGrpSpPr>
        <p:grpSpPr>
          <a:xfrm>
            <a:off x="4345812" y="2668819"/>
            <a:ext cx="4152930" cy="765943"/>
            <a:chOff x="4368863" y="2530650"/>
            <a:chExt cx="4152930" cy="765943"/>
          </a:xfrm>
        </p:grpSpPr>
        <p:sp>
          <p:nvSpPr>
            <p:cNvPr id="10" name="Freeform 197"/>
            <p:cNvSpPr>
              <a:spLocks noChangeAspect="1" noEditPoints="1"/>
            </p:cNvSpPr>
            <p:nvPr/>
          </p:nvSpPr>
          <p:spPr bwMode="auto">
            <a:xfrm>
              <a:off x="4368863" y="2660799"/>
              <a:ext cx="401466" cy="431958"/>
            </a:xfrm>
            <a:custGeom>
              <a:gdLst>
                <a:gd fmla="*/ 23 w 157" name="T0"/>
                <a:gd fmla="*/ 136 h 171" name="T1"/>
                <a:gd fmla="*/ 25 w 157" name="T2"/>
                <a:gd fmla="*/ 144 h 171" name="T3"/>
                <a:gd fmla="*/ 132 w 157" name="T4"/>
                <a:gd fmla="*/ 144 h 171" name="T5"/>
                <a:gd fmla="*/ 134 w 157" name="T6"/>
                <a:gd fmla="*/ 136 h 171" name="T7"/>
                <a:gd fmla="*/ 29 w 157" name="T8"/>
                <a:gd fmla="*/ 132 h 171" name="T9"/>
                <a:gd fmla="*/ 23 w 157" name="T10"/>
                <a:gd fmla="*/ 100 h 171" name="T11"/>
                <a:gd fmla="*/ 25 w 157" name="T12"/>
                <a:gd fmla="*/ 112 h 171" name="T13"/>
                <a:gd fmla="*/ 132 w 157" name="T14"/>
                <a:gd fmla="*/ 112 h 171" name="T15"/>
                <a:gd fmla="*/ 134 w 157" name="T16"/>
                <a:gd fmla="*/ 100 h 171" name="T17"/>
                <a:gd fmla="*/ 29 w 157" name="T18"/>
                <a:gd fmla="*/ 96 h 171" name="T19"/>
                <a:gd fmla="*/ 23 w 157" name="T20"/>
                <a:gd fmla="*/ 65 h 171" name="T21"/>
                <a:gd fmla="*/ 25 w 157" name="T22"/>
                <a:gd fmla="*/ 77 h 171" name="T23"/>
                <a:gd fmla="*/ 132 w 157" name="T24"/>
                <a:gd fmla="*/ 77 h 171" name="T25"/>
                <a:gd fmla="*/ 134 w 157" name="T26"/>
                <a:gd fmla="*/ 65 h 171" name="T27"/>
                <a:gd fmla="*/ 29 w 157" name="T28"/>
                <a:gd fmla="*/ 61 h 171" name="T29"/>
                <a:gd fmla="*/ 22 w 157" name="T30"/>
                <a:gd fmla="*/ 24 h 171" name="T31"/>
                <a:gd fmla="*/ 31 w 157" name="T32"/>
                <a:gd fmla="*/ 40 h 171" name="T33"/>
                <a:gd fmla="*/ 49 w 157" name="T34"/>
                <a:gd fmla="*/ 36 h 171" name="T35"/>
                <a:gd fmla="*/ 55 w 157" name="T36"/>
                <a:gd fmla="*/ 16 h 171" name="T37"/>
                <a:gd fmla="*/ 63 w 157" name="T38"/>
                <a:gd fmla="*/ 30 h 171" name="T39"/>
                <a:gd fmla="*/ 78 w 157" name="T40"/>
                <a:gd fmla="*/ 40 h 171" name="T41"/>
                <a:gd fmla="*/ 94 w 157" name="T42"/>
                <a:gd fmla="*/ 30 h 171" name="T43"/>
                <a:gd fmla="*/ 102 w 157" name="T44"/>
                <a:gd fmla="*/ 16 h 171" name="T45"/>
                <a:gd fmla="*/ 108 w 157" name="T46"/>
                <a:gd fmla="*/ 36 h 171" name="T47"/>
                <a:gd fmla="*/ 126 w 157" name="T48"/>
                <a:gd fmla="*/ 40 h 171" name="T49"/>
                <a:gd fmla="*/ 135 w 157" name="T50"/>
                <a:gd fmla="*/ 24 h 171" name="T51"/>
                <a:gd fmla="*/ 153 w 157" name="T52"/>
                <a:gd fmla="*/ 18 h 171" name="T53"/>
                <a:gd fmla="*/ 157 w 157" name="T54"/>
                <a:gd fmla="*/ 163 h 171" name="T55"/>
                <a:gd fmla="*/ 149 w 157" name="T56"/>
                <a:gd fmla="*/ 171 h 171" name="T57"/>
                <a:gd fmla="*/ 2 w 157" name="T58"/>
                <a:gd fmla="*/ 167 h 171" name="T59"/>
                <a:gd fmla="*/ 2 w 157" name="T60"/>
                <a:gd fmla="*/ 20 h 171" name="T61"/>
                <a:gd fmla="*/ 118 w 157" name="T62"/>
                <a:gd fmla="*/ 0 h 171" name="T63"/>
                <a:gd fmla="*/ 128 w 157" name="T64"/>
                <a:gd fmla="*/ 8 h 171" name="T65"/>
                <a:gd fmla="*/ 124 w 157" name="T66"/>
                <a:gd fmla="*/ 32 h 171" name="T67"/>
                <a:gd fmla="*/ 112 w 157" name="T68"/>
                <a:gd fmla="*/ 28 h 171" name="T69"/>
                <a:gd fmla="*/ 112 w 157" name="T70"/>
                <a:gd fmla="*/ 4 h 171" name="T71"/>
                <a:gd fmla="*/ 78 w 157" name="T72"/>
                <a:gd fmla="*/ 0 h 171" name="T73"/>
                <a:gd fmla="*/ 86 w 157" name="T74"/>
                <a:gd fmla="*/ 8 h 171" name="T75"/>
                <a:gd fmla="*/ 82 w 157" name="T76"/>
                <a:gd fmla="*/ 32 h 171" name="T77"/>
                <a:gd fmla="*/ 71 w 157" name="T78"/>
                <a:gd fmla="*/ 28 h 171" name="T79"/>
                <a:gd fmla="*/ 71 w 157" name="T80"/>
                <a:gd fmla="*/ 4 h 171" name="T81"/>
                <a:gd fmla="*/ 39 w 157" name="T82"/>
                <a:gd fmla="*/ 0 h 171" name="T83"/>
                <a:gd fmla="*/ 47 w 157" name="T84"/>
                <a:gd fmla="*/ 8 h 171" name="T85"/>
                <a:gd fmla="*/ 43 w 157" name="T86"/>
                <a:gd fmla="*/ 32 h 171" name="T87"/>
                <a:gd fmla="*/ 31 w 157" name="T88"/>
                <a:gd fmla="*/ 28 h 171" name="T89"/>
                <a:gd fmla="*/ 31 w 157" name="T90"/>
                <a:gd fmla="*/ 4 h 171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171" w="157">
                  <a:moveTo>
                    <a:pt x="29" y="132"/>
                  </a:moveTo>
                  <a:lnTo>
                    <a:pt x="25" y="132"/>
                  </a:lnTo>
                  <a:lnTo>
                    <a:pt x="23" y="136"/>
                  </a:lnTo>
                  <a:lnTo>
                    <a:pt x="22" y="138"/>
                  </a:lnTo>
                  <a:lnTo>
                    <a:pt x="23" y="142"/>
                  </a:lnTo>
                  <a:lnTo>
                    <a:pt x="25" y="144"/>
                  </a:lnTo>
                  <a:lnTo>
                    <a:pt x="29" y="146"/>
                  </a:lnTo>
                  <a:lnTo>
                    <a:pt x="128" y="146"/>
                  </a:lnTo>
                  <a:lnTo>
                    <a:pt x="132" y="144"/>
                  </a:lnTo>
                  <a:lnTo>
                    <a:pt x="134" y="142"/>
                  </a:lnTo>
                  <a:lnTo>
                    <a:pt x="135" y="138"/>
                  </a:lnTo>
                  <a:lnTo>
                    <a:pt x="134" y="136"/>
                  </a:lnTo>
                  <a:lnTo>
                    <a:pt x="132" y="132"/>
                  </a:lnTo>
                  <a:lnTo>
                    <a:pt x="128" y="132"/>
                  </a:lnTo>
                  <a:lnTo>
                    <a:pt x="29" y="132"/>
                  </a:lnTo>
                  <a:close/>
                  <a:moveTo>
                    <a:pt x="29" y="96"/>
                  </a:moveTo>
                  <a:lnTo>
                    <a:pt x="25" y="98"/>
                  </a:lnTo>
                  <a:lnTo>
                    <a:pt x="23" y="100"/>
                  </a:lnTo>
                  <a:lnTo>
                    <a:pt x="22" y="104"/>
                  </a:lnTo>
                  <a:lnTo>
                    <a:pt x="23" y="108"/>
                  </a:lnTo>
                  <a:lnTo>
                    <a:pt x="25" y="112"/>
                  </a:lnTo>
                  <a:lnTo>
                    <a:pt x="29" y="112"/>
                  </a:lnTo>
                  <a:lnTo>
                    <a:pt x="128" y="112"/>
                  </a:lnTo>
                  <a:lnTo>
                    <a:pt x="132" y="112"/>
                  </a:lnTo>
                  <a:lnTo>
                    <a:pt x="134" y="108"/>
                  </a:lnTo>
                  <a:lnTo>
                    <a:pt x="135" y="104"/>
                  </a:lnTo>
                  <a:lnTo>
                    <a:pt x="134" y="100"/>
                  </a:lnTo>
                  <a:lnTo>
                    <a:pt x="132" y="98"/>
                  </a:lnTo>
                  <a:lnTo>
                    <a:pt x="128" y="96"/>
                  </a:lnTo>
                  <a:lnTo>
                    <a:pt x="29" y="96"/>
                  </a:lnTo>
                  <a:close/>
                  <a:moveTo>
                    <a:pt x="29" y="61"/>
                  </a:moveTo>
                  <a:lnTo>
                    <a:pt x="25" y="63"/>
                  </a:lnTo>
                  <a:lnTo>
                    <a:pt x="23" y="65"/>
                  </a:lnTo>
                  <a:lnTo>
                    <a:pt x="22" y="69"/>
                  </a:lnTo>
                  <a:lnTo>
                    <a:pt x="23" y="73"/>
                  </a:lnTo>
                  <a:lnTo>
                    <a:pt x="25" y="77"/>
                  </a:lnTo>
                  <a:lnTo>
                    <a:pt x="29" y="79"/>
                  </a:lnTo>
                  <a:lnTo>
                    <a:pt x="128" y="79"/>
                  </a:lnTo>
                  <a:lnTo>
                    <a:pt x="132" y="77"/>
                  </a:lnTo>
                  <a:lnTo>
                    <a:pt x="134" y="73"/>
                  </a:lnTo>
                  <a:lnTo>
                    <a:pt x="135" y="69"/>
                  </a:lnTo>
                  <a:lnTo>
                    <a:pt x="134" y="65"/>
                  </a:lnTo>
                  <a:lnTo>
                    <a:pt x="132" y="63"/>
                  </a:lnTo>
                  <a:lnTo>
                    <a:pt x="128" y="61"/>
                  </a:lnTo>
                  <a:lnTo>
                    <a:pt x="29" y="61"/>
                  </a:lnTo>
                  <a:close/>
                  <a:moveTo>
                    <a:pt x="8" y="16"/>
                  </a:moveTo>
                  <a:lnTo>
                    <a:pt x="22" y="16"/>
                  </a:lnTo>
                  <a:lnTo>
                    <a:pt x="22" y="24"/>
                  </a:lnTo>
                  <a:lnTo>
                    <a:pt x="23" y="30"/>
                  </a:lnTo>
                  <a:lnTo>
                    <a:pt x="27" y="36"/>
                  </a:lnTo>
                  <a:lnTo>
                    <a:pt x="31" y="40"/>
                  </a:lnTo>
                  <a:lnTo>
                    <a:pt x="39" y="40"/>
                  </a:lnTo>
                  <a:lnTo>
                    <a:pt x="45" y="40"/>
                  </a:lnTo>
                  <a:lnTo>
                    <a:pt x="49" y="36"/>
                  </a:lnTo>
                  <a:lnTo>
                    <a:pt x="53" y="30"/>
                  </a:lnTo>
                  <a:lnTo>
                    <a:pt x="55" y="24"/>
                  </a:lnTo>
                  <a:lnTo>
                    <a:pt x="55" y="16"/>
                  </a:lnTo>
                  <a:lnTo>
                    <a:pt x="63" y="16"/>
                  </a:lnTo>
                  <a:lnTo>
                    <a:pt x="63" y="24"/>
                  </a:lnTo>
                  <a:lnTo>
                    <a:pt x="63" y="30"/>
                  </a:lnTo>
                  <a:lnTo>
                    <a:pt x="67" y="36"/>
                  </a:lnTo>
                  <a:lnTo>
                    <a:pt x="73" y="40"/>
                  </a:lnTo>
                  <a:lnTo>
                    <a:pt x="78" y="40"/>
                  </a:lnTo>
                  <a:lnTo>
                    <a:pt x="84" y="40"/>
                  </a:lnTo>
                  <a:lnTo>
                    <a:pt x="90" y="36"/>
                  </a:lnTo>
                  <a:lnTo>
                    <a:pt x="94" y="30"/>
                  </a:lnTo>
                  <a:lnTo>
                    <a:pt x="94" y="24"/>
                  </a:lnTo>
                  <a:lnTo>
                    <a:pt x="94" y="16"/>
                  </a:lnTo>
                  <a:lnTo>
                    <a:pt x="102" y="16"/>
                  </a:lnTo>
                  <a:lnTo>
                    <a:pt x="102" y="24"/>
                  </a:lnTo>
                  <a:lnTo>
                    <a:pt x="104" y="30"/>
                  </a:lnTo>
                  <a:lnTo>
                    <a:pt x="108" y="36"/>
                  </a:lnTo>
                  <a:lnTo>
                    <a:pt x="112" y="40"/>
                  </a:lnTo>
                  <a:lnTo>
                    <a:pt x="118" y="40"/>
                  </a:lnTo>
                  <a:lnTo>
                    <a:pt x="126" y="40"/>
                  </a:lnTo>
                  <a:lnTo>
                    <a:pt x="130" y="36"/>
                  </a:lnTo>
                  <a:lnTo>
                    <a:pt x="134" y="30"/>
                  </a:lnTo>
                  <a:lnTo>
                    <a:pt x="135" y="24"/>
                  </a:lnTo>
                  <a:lnTo>
                    <a:pt x="135" y="16"/>
                  </a:lnTo>
                  <a:lnTo>
                    <a:pt x="149" y="16"/>
                  </a:lnTo>
                  <a:lnTo>
                    <a:pt x="153" y="18"/>
                  </a:lnTo>
                  <a:lnTo>
                    <a:pt x="155" y="20"/>
                  </a:lnTo>
                  <a:lnTo>
                    <a:pt x="157" y="24"/>
                  </a:lnTo>
                  <a:lnTo>
                    <a:pt x="157" y="163"/>
                  </a:lnTo>
                  <a:lnTo>
                    <a:pt x="155" y="167"/>
                  </a:lnTo>
                  <a:lnTo>
                    <a:pt x="153" y="171"/>
                  </a:lnTo>
                  <a:lnTo>
                    <a:pt x="149" y="171"/>
                  </a:lnTo>
                  <a:lnTo>
                    <a:pt x="8" y="171"/>
                  </a:lnTo>
                  <a:lnTo>
                    <a:pt x="4" y="171"/>
                  </a:lnTo>
                  <a:lnTo>
                    <a:pt x="2" y="167"/>
                  </a:lnTo>
                  <a:lnTo>
                    <a:pt x="0" y="163"/>
                  </a:lnTo>
                  <a:lnTo>
                    <a:pt x="0" y="24"/>
                  </a:lnTo>
                  <a:lnTo>
                    <a:pt x="2" y="20"/>
                  </a:lnTo>
                  <a:lnTo>
                    <a:pt x="4" y="18"/>
                  </a:lnTo>
                  <a:lnTo>
                    <a:pt x="8" y="16"/>
                  </a:lnTo>
                  <a:close/>
                  <a:moveTo>
                    <a:pt x="118" y="0"/>
                  </a:moveTo>
                  <a:lnTo>
                    <a:pt x="124" y="0"/>
                  </a:lnTo>
                  <a:lnTo>
                    <a:pt x="126" y="4"/>
                  </a:lnTo>
                  <a:lnTo>
                    <a:pt x="128" y="8"/>
                  </a:lnTo>
                  <a:lnTo>
                    <a:pt x="128" y="24"/>
                  </a:lnTo>
                  <a:lnTo>
                    <a:pt x="126" y="28"/>
                  </a:lnTo>
                  <a:lnTo>
                    <a:pt x="124" y="32"/>
                  </a:lnTo>
                  <a:lnTo>
                    <a:pt x="118" y="32"/>
                  </a:lnTo>
                  <a:lnTo>
                    <a:pt x="114" y="32"/>
                  </a:lnTo>
                  <a:lnTo>
                    <a:pt x="112" y="28"/>
                  </a:lnTo>
                  <a:lnTo>
                    <a:pt x="110" y="24"/>
                  </a:lnTo>
                  <a:lnTo>
                    <a:pt x="110" y="8"/>
                  </a:lnTo>
                  <a:lnTo>
                    <a:pt x="112" y="4"/>
                  </a:lnTo>
                  <a:lnTo>
                    <a:pt x="114" y="0"/>
                  </a:lnTo>
                  <a:lnTo>
                    <a:pt x="118" y="0"/>
                  </a:lnTo>
                  <a:close/>
                  <a:moveTo>
                    <a:pt x="78" y="0"/>
                  </a:moveTo>
                  <a:lnTo>
                    <a:pt x="82" y="0"/>
                  </a:lnTo>
                  <a:lnTo>
                    <a:pt x="86" y="4"/>
                  </a:lnTo>
                  <a:lnTo>
                    <a:pt x="86" y="8"/>
                  </a:lnTo>
                  <a:lnTo>
                    <a:pt x="86" y="24"/>
                  </a:lnTo>
                  <a:lnTo>
                    <a:pt x="86" y="28"/>
                  </a:lnTo>
                  <a:lnTo>
                    <a:pt x="82" y="32"/>
                  </a:lnTo>
                  <a:lnTo>
                    <a:pt x="78" y="32"/>
                  </a:lnTo>
                  <a:lnTo>
                    <a:pt x="75" y="32"/>
                  </a:lnTo>
                  <a:lnTo>
                    <a:pt x="71" y="28"/>
                  </a:lnTo>
                  <a:lnTo>
                    <a:pt x="71" y="24"/>
                  </a:lnTo>
                  <a:lnTo>
                    <a:pt x="71" y="8"/>
                  </a:lnTo>
                  <a:lnTo>
                    <a:pt x="71" y="4"/>
                  </a:lnTo>
                  <a:lnTo>
                    <a:pt x="75" y="0"/>
                  </a:lnTo>
                  <a:lnTo>
                    <a:pt x="78" y="0"/>
                  </a:lnTo>
                  <a:close/>
                  <a:moveTo>
                    <a:pt x="39" y="0"/>
                  </a:moveTo>
                  <a:lnTo>
                    <a:pt x="43" y="0"/>
                  </a:lnTo>
                  <a:lnTo>
                    <a:pt x="45" y="4"/>
                  </a:lnTo>
                  <a:lnTo>
                    <a:pt x="47" y="8"/>
                  </a:lnTo>
                  <a:lnTo>
                    <a:pt x="47" y="24"/>
                  </a:lnTo>
                  <a:lnTo>
                    <a:pt x="45" y="28"/>
                  </a:lnTo>
                  <a:lnTo>
                    <a:pt x="43" y="32"/>
                  </a:lnTo>
                  <a:lnTo>
                    <a:pt x="39" y="32"/>
                  </a:lnTo>
                  <a:lnTo>
                    <a:pt x="33" y="32"/>
                  </a:lnTo>
                  <a:lnTo>
                    <a:pt x="31" y="28"/>
                  </a:lnTo>
                  <a:lnTo>
                    <a:pt x="29" y="24"/>
                  </a:lnTo>
                  <a:lnTo>
                    <a:pt x="29" y="8"/>
                  </a:lnTo>
                  <a:lnTo>
                    <a:pt x="31" y="4"/>
                  </a:lnTo>
                  <a:lnTo>
                    <a:pt x="33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18BDD5"/>
            </a:solidFill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4830957" y="2811845"/>
              <a:ext cx="3690836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30" name="矩形 29"/>
            <p:cNvSpPr/>
            <p:nvPr/>
          </p:nvSpPr>
          <p:spPr>
            <a:xfrm>
              <a:off x="4838788" y="2530650"/>
              <a:ext cx="1181417" cy="3688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altLang="zh-CN" b="1" lang="en-US" sz="1400">
                  <a:solidFill>
                    <a:srgbClr val="18BDD5"/>
                  </a:solidFill>
                </a:rPr>
                <a:t>TEXT HERE</a:t>
              </a:r>
            </a:p>
          </p:txBody>
        </p:sp>
      </p:grpSp>
      <p:grpSp>
        <p:nvGrpSpPr>
          <p:cNvPr id="38" name="组 37"/>
          <p:cNvGrpSpPr/>
          <p:nvPr/>
        </p:nvGrpSpPr>
        <p:grpSpPr>
          <a:xfrm>
            <a:off x="4345812" y="3547196"/>
            <a:ext cx="4221389" cy="765943"/>
            <a:chOff x="4300404" y="3242448"/>
            <a:chExt cx="4221389" cy="765943"/>
          </a:xfrm>
        </p:grpSpPr>
        <p:sp>
          <p:nvSpPr>
            <p:cNvPr id="8" name="Freeform 89"/>
            <p:cNvSpPr>
              <a:spLocks noChangeAspect="1" noEditPoints="1"/>
            </p:cNvSpPr>
            <p:nvPr/>
          </p:nvSpPr>
          <p:spPr bwMode="auto">
            <a:xfrm>
              <a:off x="4300404" y="3411322"/>
              <a:ext cx="538384" cy="431956"/>
            </a:xfrm>
            <a:custGeom>
              <a:gdLst>
                <a:gd fmla="*/ 51 w 173" name="T0"/>
                <a:gd fmla="*/ 35 h 137" name="T1"/>
                <a:gd fmla="*/ 65 w 173" name="T2"/>
                <a:gd fmla="*/ 76 h 137" name="T3"/>
                <a:gd fmla="*/ 136 w 173" name="T4"/>
                <a:gd fmla="*/ 72 h 137" name="T5"/>
                <a:gd fmla="*/ 151 w 173" name="T6"/>
                <a:gd fmla="*/ 35 h 137" name="T7"/>
                <a:gd fmla="*/ 51 w 173" name="T8"/>
                <a:gd fmla="*/ 35 h 137" name="T9"/>
                <a:gd fmla="*/ 8 w 173" name="T10"/>
                <a:gd fmla="*/ 0 h 137" name="T11"/>
                <a:gd fmla="*/ 33 w 173" name="T12"/>
                <a:gd fmla="*/ 0 h 137" name="T13"/>
                <a:gd fmla="*/ 35 w 173" name="T14"/>
                <a:gd fmla="*/ 0 h 137" name="T15"/>
                <a:gd fmla="*/ 39 w 173" name="T16"/>
                <a:gd fmla="*/ 2 h 137" name="T17"/>
                <a:gd fmla="*/ 41 w 173" name="T18"/>
                <a:gd fmla="*/ 6 h 137" name="T19"/>
                <a:gd fmla="*/ 41 w 173" name="T20"/>
                <a:gd fmla="*/ 6 h 137" name="T21"/>
                <a:gd fmla="*/ 45 w 173" name="T22"/>
                <a:gd fmla="*/ 17 h 137" name="T23"/>
                <a:gd fmla="*/ 165 w 173" name="T24"/>
                <a:gd fmla="*/ 17 h 137" name="T25"/>
                <a:gd fmla="*/ 169 w 173" name="T26"/>
                <a:gd fmla="*/ 19 h 137" name="T27"/>
                <a:gd fmla="*/ 171 w 173" name="T28"/>
                <a:gd fmla="*/ 21 h 137" name="T29"/>
                <a:gd fmla="*/ 173 w 173" name="T30"/>
                <a:gd fmla="*/ 27 h 137" name="T31"/>
                <a:gd fmla="*/ 171 w 173" name="T32"/>
                <a:gd fmla="*/ 29 h 137" name="T33"/>
                <a:gd fmla="*/ 171 w 173" name="T34"/>
                <a:gd fmla="*/ 29 h 137" name="T35"/>
                <a:gd fmla="*/ 147 w 173" name="T36"/>
                <a:gd fmla="*/ 84 h 137" name="T37"/>
                <a:gd fmla="*/ 147 w 173" name="T38"/>
                <a:gd fmla="*/ 84 h 137" name="T39"/>
                <a:gd fmla="*/ 145 w 173" name="T40"/>
                <a:gd fmla="*/ 86 h 137" name="T41"/>
                <a:gd fmla="*/ 142 w 173" name="T42"/>
                <a:gd fmla="*/ 88 h 137" name="T43"/>
                <a:gd fmla="*/ 71 w 173" name="T44"/>
                <a:gd fmla="*/ 92 h 137" name="T45"/>
                <a:gd fmla="*/ 75 w 173" name="T46"/>
                <a:gd fmla="*/ 104 h 137" name="T47"/>
                <a:gd fmla="*/ 151 w 173" name="T48"/>
                <a:gd fmla="*/ 104 h 137" name="T49"/>
                <a:gd fmla="*/ 157 w 173" name="T50"/>
                <a:gd fmla="*/ 106 h 137" name="T51"/>
                <a:gd fmla="*/ 163 w 173" name="T52"/>
                <a:gd fmla="*/ 110 h 137" name="T53"/>
                <a:gd fmla="*/ 165 w 173" name="T54"/>
                <a:gd fmla="*/ 114 h 137" name="T55"/>
                <a:gd fmla="*/ 167 w 173" name="T56"/>
                <a:gd fmla="*/ 119 h 137" name="T57"/>
                <a:gd fmla="*/ 165 w 173" name="T58"/>
                <a:gd fmla="*/ 127 h 137" name="T59"/>
                <a:gd fmla="*/ 163 w 173" name="T60"/>
                <a:gd fmla="*/ 131 h 137" name="T61"/>
                <a:gd fmla="*/ 157 w 173" name="T62"/>
                <a:gd fmla="*/ 135 h 137" name="T63"/>
                <a:gd fmla="*/ 151 w 173" name="T64"/>
                <a:gd fmla="*/ 137 h 137" name="T65"/>
                <a:gd fmla="*/ 145 w 173" name="T66"/>
                <a:gd fmla="*/ 135 h 137" name="T67"/>
                <a:gd fmla="*/ 140 w 173" name="T68"/>
                <a:gd fmla="*/ 131 h 137" name="T69"/>
                <a:gd fmla="*/ 136 w 173" name="T70"/>
                <a:gd fmla="*/ 127 h 137" name="T71"/>
                <a:gd fmla="*/ 136 w 173" name="T72"/>
                <a:gd fmla="*/ 119 h 137" name="T73"/>
                <a:gd fmla="*/ 59 w 173" name="T74"/>
                <a:gd fmla="*/ 119 h 137" name="T75"/>
                <a:gd fmla="*/ 59 w 173" name="T76"/>
                <a:gd fmla="*/ 127 h 137" name="T77"/>
                <a:gd fmla="*/ 55 w 173" name="T78"/>
                <a:gd fmla="*/ 131 h 137" name="T79"/>
                <a:gd fmla="*/ 49 w 173" name="T80"/>
                <a:gd fmla="*/ 135 h 137" name="T81"/>
                <a:gd fmla="*/ 43 w 173" name="T82"/>
                <a:gd fmla="*/ 137 h 137" name="T83"/>
                <a:gd fmla="*/ 37 w 173" name="T84"/>
                <a:gd fmla="*/ 135 h 137" name="T85"/>
                <a:gd fmla="*/ 31 w 173" name="T86"/>
                <a:gd fmla="*/ 131 h 137" name="T87"/>
                <a:gd fmla="*/ 30 w 173" name="T88"/>
                <a:gd fmla="*/ 127 h 137" name="T89"/>
                <a:gd fmla="*/ 28 w 173" name="T90"/>
                <a:gd fmla="*/ 119 h 137" name="T91"/>
                <a:gd fmla="*/ 30 w 173" name="T92"/>
                <a:gd fmla="*/ 114 h 137" name="T93"/>
                <a:gd fmla="*/ 31 w 173" name="T94"/>
                <a:gd fmla="*/ 110 h 137" name="T95"/>
                <a:gd fmla="*/ 37 w 173" name="T96"/>
                <a:gd fmla="*/ 106 h 137" name="T97"/>
                <a:gd fmla="*/ 43 w 173" name="T98"/>
                <a:gd fmla="*/ 104 h 137" name="T99"/>
                <a:gd fmla="*/ 59 w 173" name="T100"/>
                <a:gd fmla="*/ 104 h 137" name="T101"/>
                <a:gd fmla="*/ 28 w 173" name="T102"/>
                <a:gd fmla="*/ 15 h 137" name="T103"/>
                <a:gd fmla="*/ 8 w 173" name="T104"/>
                <a:gd fmla="*/ 15 h 137" name="T105"/>
                <a:gd fmla="*/ 4 w 173" name="T106"/>
                <a:gd fmla="*/ 13 h 137" name="T107"/>
                <a:gd fmla="*/ 2 w 173" name="T108"/>
                <a:gd fmla="*/ 11 h 137" name="T109"/>
                <a:gd fmla="*/ 0 w 173" name="T110"/>
                <a:gd fmla="*/ 7 h 137" name="T111"/>
                <a:gd fmla="*/ 2 w 173" name="T112"/>
                <a:gd fmla="*/ 4 h 137" name="T113"/>
                <a:gd fmla="*/ 4 w 173" name="T114"/>
                <a:gd fmla="*/ 0 h 137" name="T115"/>
                <a:gd fmla="*/ 8 w 173" name="T116"/>
                <a:gd fmla="*/ 0 h 137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137" w="173">
                  <a:moveTo>
                    <a:pt x="51" y="35"/>
                  </a:moveTo>
                  <a:lnTo>
                    <a:pt x="65" y="76"/>
                  </a:lnTo>
                  <a:lnTo>
                    <a:pt x="136" y="72"/>
                  </a:lnTo>
                  <a:lnTo>
                    <a:pt x="151" y="35"/>
                  </a:lnTo>
                  <a:lnTo>
                    <a:pt x="51" y="35"/>
                  </a:lnTo>
                  <a:close/>
                  <a:moveTo>
                    <a:pt x="8" y="0"/>
                  </a:moveTo>
                  <a:lnTo>
                    <a:pt x="33" y="0"/>
                  </a:lnTo>
                  <a:lnTo>
                    <a:pt x="35" y="0"/>
                  </a:lnTo>
                  <a:lnTo>
                    <a:pt x="39" y="2"/>
                  </a:lnTo>
                  <a:lnTo>
                    <a:pt x="41" y="6"/>
                  </a:lnTo>
                  <a:lnTo>
                    <a:pt x="41" y="6"/>
                  </a:lnTo>
                  <a:lnTo>
                    <a:pt x="45" y="17"/>
                  </a:lnTo>
                  <a:lnTo>
                    <a:pt x="165" y="17"/>
                  </a:lnTo>
                  <a:lnTo>
                    <a:pt x="169" y="19"/>
                  </a:lnTo>
                  <a:lnTo>
                    <a:pt x="171" y="21"/>
                  </a:lnTo>
                  <a:lnTo>
                    <a:pt x="173" y="27"/>
                  </a:lnTo>
                  <a:lnTo>
                    <a:pt x="171" y="29"/>
                  </a:lnTo>
                  <a:lnTo>
                    <a:pt x="171" y="29"/>
                  </a:lnTo>
                  <a:lnTo>
                    <a:pt x="147" y="84"/>
                  </a:lnTo>
                  <a:lnTo>
                    <a:pt x="147" y="84"/>
                  </a:lnTo>
                  <a:lnTo>
                    <a:pt x="145" y="86"/>
                  </a:lnTo>
                  <a:lnTo>
                    <a:pt x="142" y="88"/>
                  </a:lnTo>
                  <a:lnTo>
                    <a:pt x="71" y="92"/>
                  </a:lnTo>
                  <a:lnTo>
                    <a:pt x="75" y="104"/>
                  </a:lnTo>
                  <a:lnTo>
                    <a:pt x="151" y="104"/>
                  </a:lnTo>
                  <a:lnTo>
                    <a:pt x="157" y="106"/>
                  </a:lnTo>
                  <a:lnTo>
                    <a:pt x="163" y="110"/>
                  </a:lnTo>
                  <a:lnTo>
                    <a:pt x="165" y="114"/>
                  </a:lnTo>
                  <a:lnTo>
                    <a:pt x="167" y="119"/>
                  </a:lnTo>
                  <a:lnTo>
                    <a:pt x="165" y="127"/>
                  </a:lnTo>
                  <a:lnTo>
                    <a:pt x="163" y="131"/>
                  </a:lnTo>
                  <a:lnTo>
                    <a:pt x="157" y="135"/>
                  </a:lnTo>
                  <a:lnTo>
                    <a:pt x="151" y="137"/>
                  </a:lnTo>
                  <a:lnTo>
                    <a:pt x="145" y="135"/>
                  </a:lnTo>
                  <a:lnTo>
                    <a:pt x="140" y="131"/>
                  </a:lnTo>
                  <a:lnTo>
                    <a:pt x="136" y="127"/>
                  </a:lnTo>
                  <a:lnTo>
                    <a:pt x="136" y="119"/>
                  </a:lnTo>
                  <a:lnTo>
                    <a:pt x="59" y="119"/>
                  </a:lnTo>
                  <a:lnTo>
                    <a:pt x="59" y="127"/>
                  </a:lnTo>
                  <a:lnTo>
                    <a:pt x="55" y="131"/>
                  </a:lnTo>
                  <a:lnTo>
                    <a:pt x="49" y="135"/>
                  </a:lnTo>
                  <a:lnTo>
                    <a:pt x="43" y="137"/>
                  </a:lnTo>
                  <a:lnTo>
                    <a:pt x="37" y="135"/>
                  </a:lnTo>
                  <a:lnTo>
                    <a:pt x="31" y="131"/>
                  </a:lnTo>
                  <a:lnTo>
                    <a:pt x="30" y="127"/>
                  </a:lnTo>
                  <a:lnTo>
                    <a:pt x="28" y="119"/>
                  </a:lnTo>
                  <a:lnTo>
                    <a:pt x="30" y="114"/>
                  </a:lnTo>
                  <a:lnTo>
                    <a:pt x="31" y="110"/>
                  </a:lnTo>
                  <a:lnTo>
                    <a:pt x="37" y="106"/>
                  </a:lnTo>
                  <a:lnTo>
                    <a:pt x="43" y="104"/>
                  </a:lnTo>
                  <a:lnTo>
                    <a:pt x="59" y="104"/>
                  </a:lnTo>
                  <a:lnTo>
                    <a:pt x="28" y="15"/>
                  </a:lnTo>
                  <a:lnTo>
                    <a:pt x="8" y="15"/>
                  </a:lnTo>
                  <a:lnTo>
                    <a:pt x="4" y="13"/>
                  </a:lnTo>
                  <a:lnTo>
                    <a:pt x="2" y="11"/>
                  </a:lnTo>
                  <a:lnTo>
                    <a:pt x="0" y="7"/>
                  </a:lnTo>
                  <a:lnTo>
                    <a:pt x="2" y="4"/>
                  </a:lnTo>
                  <a:lnTo>
                    <a:pt x="4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12253A"/>
            </a:solidFill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4830957" y="3523643"/>
              <a:ext cx="3690836" cy="4876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altLang="en-US" lang="zh-CN" smtClean="0" sz="1000">
                  <a:solidFill>
                    <a:srgbClr val="12253A"/>
                  </a:solidFill>
                </a:rPr>
                <a:t>标题数字等都可以通过点击和重新输入进行更改，顶部“开始”面板中可以对字体、字号、颜色、行距等进行修改。</a:t>
              </a:r>
            </a:p>
          </p:txBody>
        </p:sp>
        <p:sp>
          <p:nvSpPr>
            <p:cNvPr id="33" name="矩形 32"/>
            <p:cNvSpPr/>
            <p:nvPr/>
          </p:nvSpPr>
          <p:spPr>
            <a:xfrm>
              <a:off x="4838788" y="3242449"/>
              <a:ext cx="1181417" cy="3688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altLang="zh-CN" b="1" lang="en-US" sz="1400">
                  <a:solidFill>
                    <a:srgbClr val="12253A"/>
                  </a:solidFill>
                </a:rPr>
                <a:t>TEXT HERE</a:t>
              </a:r>
            </a:p>
          </p:txBody>
        </p:sp>
      </p:grpSp>
    </p:spTree>
    <p:extLst>
      <p:ext uri="{BB962C8B-B14F-4D97-AF65-F5344CB8AC3E}">
        <p14:creationId val="372236886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像素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奥斯汀">
      <a:majorFont>
        <a:latin typeface="Century Gothic"/>
        <a:ea typeface="Arial"/>
        <a:cs typeface="Arial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Arial"/>
        <a:cs typeface="Arial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infopath/2007/PartnerControls"/>
    <ds:schemaRef ds:uri="http://purl.org/dc/terms/"/>
    <ds:schemaRef ds:uri="http://schemas.microsoft.com/sharepoint/v3/fields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FNEMasterTemplateForThemePreview.pptx</Template>
  <Company/>
  <PresentationFormat>On-screen Show (16:9)</PresentationFormat>
  <Paragraphs>161</Paragraphs>
  <Slides>18</Slides>
  <Notes>0</Notes>
  <TotalTime>265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baseType="lpstr" size="29">
      <vt:lpstr>Arial</vt:lpstr>
      <vt:lpstr>Century Gothic</vt:lpstr>
      <vt:lpstr>Calibri Light</vt:lpstr>
      <vt:lpstr>Calibri</vt:lpstr>
      <vt:lpstr>Hiragino Sans GB W3</vt:lpstr>
      <vt:lpstr>Avenir Next Condensed Regular</vt:lpstr>
      <vt:lpstr>HelveticaNeueLT Pro 67 MdCn</vt:lpstr>
      <vt:lpstr>STHeitiSC-Light</vt:lpstr>
      <vt:lpstr>Helvetica</vt:lpstr>
      <vt:lpstr>微软雅黑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contentStatus>Draft</cp:contentStatus>
  <dcterms:created xsi:type="dcterms:W3CDTF">2010-04-12T23:12:02Z</dcterms:created>
  <cp:lastModifiedBy>kan</cp:lastModifiedBy>
  <dcterms:modified xsi:type="dcterms:W3CDTF">2021-08-20T10:54:24Z</dcterms:modified>
  <cp:revision>95</cp:revision>
  <dc:title>PowerPoint 演示文稿</dc:title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0x0101000DE64AEEDD9B7A4D93545ACBE97D4615</vt:lpwstr>
  </property>
</Properties>
</file>